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6" r:id="rId1"/>
  </p:sldMasterIdLst>
  <p:notesMasterIdLst>
    <p:notesMasterId r:id="rId13"/>
  </p:notesMasterIdLst>
  <p:sldIdLst>
    <p:sldId id="256" r:id="rId2"/>
    <p:sldId id="259" r:id="rId3"/>
    <p:sldId id="287" r:id="rId4"/>
    <p:sldId id="288" r:id="rId5"/>
    <p:sldId id="289" r:id="rId6"/>
    <p:sldId id="290" r:id="rId7"/>
    <p:sldId id="291" r:id="rId8"/>
    <p:sldId id="292" r:id="rId9"/>
    <p:sldId id="293" r:id="rId10"/>
    <p:sldId id="294" r:id="rId11"/>
    <p:sldId id="261" r:id="rId12"/>
  </p:sldIdLst>
  <p:sldSz cx="9144000" cy="5143500" type="screen16x9"/>
  <p:notesSz cx="6858000" cy="9144000"/>
  <p:embeddedFontLst>
    <p:embeddedFont>
      <p:font typeface="Congenial" panose="02000503040000020004" pitchFamily="2" charset="0"/>
      <p:regular r:id="rId14"/>
      <p:bold r:id="rId15"/>
      <p:italic r:id="rId16"/>
      <p:boldItalic r:id="rId17"/>
    </p:embeddedFont>
    <p:embeddedFont>
      <p:font typeface="Hind Siliguri" panose="02000000000000000000" pitchFamily="2" charset="0"/>
      <p:regular r:id="rId18"/>
      <p:bold r:id="rId19"/>
    </p:embeddedFont>
    <p:embeddedFont>
      <p:font typeface="Jumble" panose="02000503000000020004" pitchFamily="2" charset="0"/>
      <p:regular r:id="rId20"/>
    </p:embeddedFont>
    <p:embeddedFont>
      <p:font typeface="Palanquin Dark" panose="020B0604020202020204" charset="0"/>
      <p:regular r:id="rId21"/>
      <p:bold r:id="rId22"/>
    </p:embeddedFont>
    <p:embeddedFont>
      <p:font typeface="Titillium Web" panose="00000500000000000000" pitchFamily="2" charset="0"/>
      <p:regular r:id="rId23"/>
      <p:bold r:id="rId24"/>
      <p:italic r:id="rId25"/>
      <p:boldItalic r:id="rId2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589">
          <p15:clr>
            <a:srgbClr val="9AA0A6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DEFB6CE-2006-4473-8F00-8D6F3C9B3479}">
  <a:tblStyle styleId="{4DEFB6CE-2006-4473-8F00-8D6F3C9B347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2" d="100"/>
          <a:sy n="92" d="100"/>
        </p:scale>
        <p:origin x="1061" y="67"/>
      </p:cViewPr>
      <p:guideLst>
        <p:guide orient="horz" pos="589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5.fntdata"/><Relationship Id="rId26" Type="http://schemas.openxmlformats.org/officeDocument/2006/relationships/font" Target="fonts/font13.fntdata"/><Relationship Id="rId3" Type="http://schemas.openxmlformats.org/officeDocument/2006/relationships/slide" Target="slides/slide2.xml"/><Relationship Id="rId21" Type="http://schemas.openxmlformats.org/officeDocument/2006/relationships/font" Target="fonts/font8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4.fntdata"/><Relationship Id="rId25" Type="http://schemas.openxmlformats.org/officeDocument/2006/relationships/font" Target="fonts/font12.fntdata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font" Target="fonts/font7.fntdata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1.fntdata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23" Type="http://schemas.openxmlformats.org/officeDocument/2006/relationships/font" Target="fonts/font10.fntdata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6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Relationship Id="rId22" Type="http://schemas.openxmlformats.org/officeDocument/2006/relationships/font" Target="fonts/font9.fntdata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0" name="Google Shape;2010;g129635d4b2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11" name="Google Shape;2011;g129635d4b2e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4" name="Google Shape;2294;g11ff83ba789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95" name="Google Shape;2295;g11ff83ba789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985144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8" name="Google Shape;2348;g135d6f54bc2_0_4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49" name="Google Shape;2349;g135d6f54bc2_0_4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4" name="Google Shape;2294;g11ff83ba789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95" name="Google Shape;2295;g11ff83ba789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4" name="Google Shape;2294;g11ff83ba789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95" name="Google Shape;2295;g11ff83ba789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19289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4" name="Google Shape;2294;g11ff83ba789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95" name="Google Shape;2295;g11ff83ba789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199848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4" name="Google Shape;2294;g11ff83ba789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95" name="Google Shape;2295;g11ff83ba789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478075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4" name="Google Shape;2294;g11ff83ba789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95" name="Google Shape;2295;g11ff83ba789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917741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4" name="Google Shape;2294;g11ff83ba789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95" name="Google Shape;2295;g11ff83ba789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394529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4" name="Google Shape;2294;g11ff83ba789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95" name="Google Shape;2295;g11ff83ba789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613697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4" name="Google Shape;2294;g11ff83ba789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95" name="Google Shape;2295;g11ff83ba789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32214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6457" y="2570606"/>
            <a:ext cx="9130877" cy="2569272"/>
          </a:xfrm>
          <a:custGeom>
            <a:avLst/>
            <a:gdLst/>
            <a:ahLst/>
            <a:cxnLst/>
            <a:rect l="l" t="t" r="r" b="b"/>
            <a:pathLst>
              <a:path w="102078" h="28723" extrusionOk="0">
                <a:moveTo>
                  <a:pt x="7547" y="0"/>
                </a:moveTo>
                <a:lnTo>
                  <a:pt x="6639" y="19"/>
                </a:lnTo>
                <a:lnTo>
                  <a:pt x="5786" y="74"/>
                </a:lnTo>
                <a:lnTo>
                  <a:pt x="5025" y="148"/>
                </a:lnTo>
                <a:lnTo>
                  <a:pt x="4321" y="241"/>
                </a:lnTo>
                <a:lnTo>
                  <a:pt x="3690" y="352"/>
                </a:lnTo>
                <a:lnTo>
                  <a:pt x="3134" y="482"/>
                </a:lnTo>
                <a:lnTo>
                  <a:pt x="2633" y="612"/>
                </a:lnTo>
                <a:lnTo>
                  <a:pt x="2188" y="760"/>
                </a:lnTo>
                <a:lnTo>
                  <a:pt x="1799" y="927"/>
                </a:lnTo>
                <a:lnTo>
                  <a:pt x="1447" y="1094"/>
                </a:lnTo>
                <a:lnTo>
                  <a:pt x="1150" y="1261"/>
                </a:lnTo>
                <a:lnTo>
                  <a:pt x="890" y="1428"/>
                </a:lnTo>
                <a:lnTo>
                  <a:pt x="686" y="1613"/>
                </a:lnTo>
                <a:lnTo>
                  <a:pt x="520" y="1780"/>
                </a:lnTo>
                <a:lnTo>
                  <a:pt x="371" y="1947"/>
                </a:lnTo>
                <a:lnTo>
                  <a:pt x="260" y="2095"/>
                </a:lnTo>
                <a:lnTo>
                  <a:pt x="167" y="2244"/>
                </a:lnTo>
                <a:lnTo>
                  <a:pt x="112" y="2373"/>
                </a:lnTo>
                <a:lnTo>
                  <a:pt x="56" y="2503"/>
                </a:lnTo>
                <a:lnTo>
                  <a:pt x="37" y="2596"/>
                </a:lnTo>
                <a:lnTo>
                  <a:pt x="0" y="2744"/>
                </a:lnTo>
                <a:lnTo>
                  <a:pt x="0" y="2800"/>
                </a:lnTo>
                <a:lnTo>
                  <a:pt x="0" y="28722"/>
                </a:lnTo>
                <a:lnTo>
                  <a:pt x="102077" y="28722"/>
                </a:lnTo>
                <a:lnTo>
                  <a:pt x="102077" y="2114"/>
                </a:lnTo>
                <a:lnTo>
                  <a:pt x="101669" y="2040"/>
                </a:lnTo>
                <a:lnTo>
                  <a:pt x="101224" y="1984"/>
                </a:lnTo>
                <a:lnTo>
                  <a:pt x="100761" y="1947"/>
                </a:lnTo>
                <a:lnTo>
                  <a:pt x="100297" y="1910"/>
                </a:lnTo>
                <a:lnTo>
                  <a:pt x="99277" y="1854"/>
                </a:lnTo>
                <a:lnTo>
                  <a:pt x="98202" y="1854"/>
                </a:lnTo>
                <a:lnTo>
                  <a:pt x="97071" y="1891"/>
                </a:lnTo>
                <a:lnTo>
                  <a:pt x="95865" y="1966"/>
                </a:lnTo>
                <a:lnTo>
                  <a:pt x="94604" y="2077"/>
                </a:lnTo>
                <a:lnTo>
                  <a:pt x="93288" y="2207"/>
                </a:lnTo>
                <a:lnTo>
                  <a:pt x="91916" y="2373"/>
                </a:lnTo>
                <a:lnTo>
                  <a:pt x="90507" y="2559"/>
                </a:lnTo>
                <a:lnTo>
                  <a:pt x="89060" y="2781"/>
                </a:lnTo>
                <a:lnTo>
                  <a:pt x="87577" y="3022"/>
                </a:lnTo>
                <a:lnTo>
                  <a:pt x="86038" y="3263"/>
                </a:lnTo>
                <a:lnTo>
                  <a:pt x="84480" y="3542"/>
                </a:lnTo>
                <a:lnTo>
                  <a:pt x="81291" y="4116"/>
                </a:lnTo>
                <a:lnTo>
                  <a:pt x="78027" y="4728"/>
                </a:lnTo>
                <a:lnTo>
                  <a:pt x="74708" y="5377"/>
                </a:lnTo>
                <a:lnTo>
                  <a:pt x="71371" y="6008"/>
                </a:lnTo>
                <a:lnTo>
                  <a:pt x="68052" y="6620"/>
                </a:lnTo>
                <a:lnTo>
                  <a:pt x="64770" y="7213"/>
                </a:lnTo>
                <a:lnTo>
                  <a:pt x="63156" y="7473"/>
                </a:lnTo>
                <a:lnTo>
                  <a:pt x="61562" y="7732"/>
                </a:lnTo>
                <a:lnTo>
                  <a:pt x="60004" y="7973"/>
                </a:lnTo>
                <a:lnTo>
                  <a:pt x="58484" y="8177"/>
                </a:lnTo>
                <a:lnTo>
                  <a:pt x="56982" y="8363"/>
                </a:lnTo>
                <a:lnTo>
                  <a:pt x="55517" y="8530"/>
                </a:lnTo>
                <a:lnTo>
                  <a:pt x="54108" y="8659"/>
                </a:lnTo>
                <a:lnTo>
                  <a:pt x="52772" y="8752"/>
                </a:lnTo>
                <a:lnTo>
                  <a:pt x="51475" y="8789"/>
                </a:lnTo>
                <a:lnTo>
                  <a:pt x="50251" y="8789"/>
                </a:lnTo>
                <a:lnTo>
                  <a:pt x="49064" y="8752"/>
                </a:lnTo>
                <a:lnTo>
                  <a:pt x="47933" y="8696"/>
                </a:lnTo>
                <a:lnTo>
                  <a:pt x="46839" y="8585"/>
                </a:lnTo>
                <a:lnTo>
                  <a:pt x="45763" y="8455"/>
                </a:lnTo>
                <a:lnTo>
                  <a:pt x="44744" y="8289"/>
                </a:lnTo>
                <a:lnTo>
                  <a:pt x="43724" y="8085"/>
                </a:lnTo>
                <a:lnTo>
                  <a:pt x="42741" y="7881"/>
                </a:lnTo>
                <a:lnTo>
                  <a:pt x="41777" y="7640"/>
                </a:lnTo>
                <a:lnTo>
                  <a:pt x="40813" y="7361"/>
                </a:lnTo>
                <a:lnTo>
                  <a:pt x="39848" y="7083"/>
                </a:lnTo>
                <a:lnTo>
                  <a:pt x="38903" y="6787"/>
                </a:lnTo>
                <a:lnTo>
                  <a:pt x="37938" y="6471"/>
                </a:lnTo>
                <a:lnTo>
                  <a:pt x="35991" y="5804"/>
                </a:lnTo>
                <a:lnTo>
                  <a:pt x="33970" y="5099"/>
                </a:lnTo>
                <a:lnTo>
                  <a:pt x="31838" y="4358"/>
                </a:lnTo>
                <a:lnTo>
                  <a:pt x="30707" y="4005"/>
                </a:lnTo>
                <a:lnTo>
                  <a:pt x="29539" y="3634"/>
                </a:lnTo>
                <a:lnTo>
                  <a:pt x="28333" y="3263"/>
                </a:lnTo>
                <a:lnTo>
                  <a:pt x="27073" y="2911"/>
                </a:lnTo>
                <a:lnTo>
                  <a:pt x="25756" y="2559"/>
                </a:lnTo>
                <a:lnTo>
                  <a:pt x="24365" y="2207"/>
                </a:lnTo>
                <a:lnTo>
                  <a:pt x="22919" y="1873"/>
                </a:lnTo>
                <a:lnTo>
                  <a:pt x="21398" y="1558"/>
                </a:lnTo>
                <a:lnTo>
                  <a:pt x="19804" y="1261"/>
                </a:lnTo>
                <a:lnTo>
                  <a:pt x="18116" y="964"/>
                </a:lnTo>
                <a:lnTo>
                  <a:pt x="16466" y="705"/>
                </a:lnTo>
                <a:lnTo>
                  <a:pt x="14890" y="501"/>
                </a:lnTo>
                <a:lnTo>
                  <a:pt x="13444" y="315"/>
                </a:lnTo>
                <a:lnTo>
                  <a:pt x="12072" y="185"/>
                </a:lnTo>
                <a:lnTo>
                  <a:pt x="10811" y="93"/>
                </a:lnTo>
                <a:lnTo>
                  <a:pt x="9643" y="19"/>
                </a:lnTo>
                <a:lnTo>
                  <a:pt x="8549" y="0"/>
                </a:lnTo>
                <a:close/>
              </a:path>
            </a:pathLst>
          </a:custGeom>
          <a:solidFill>
            <a:srgbClr val="FFFFFF">
              <a:alpha val="1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1443628" y="1037375"/>
            <a:ext cx="6260400" cy="163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4500"/>
              <a:buFont typeface="Loved by the King"/>
              <a:buNone/>
              <a:defRPr sz="5700"/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1439972" y="2673626"/>
            <a:ext cx="6263700" cy="365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700"/>
            </a:lvl1pPr>
            <a:lvl2pPr lvl="1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>
            <a:endParaRPr/>
          </a:p>
        </p:txBody>
      </p:sp>
      <p:sp>
        <p:nvSpPr>
          <p:cNvPr id="12" name="Google Shape;12;p2"/>
          <p:cNvSpPr/>
          <p:nvPr/>
        </p:nvSpPr>
        <p:spPr>
          <a:xfrm rot="119810">
            <a:off x="5289722" y="3607315"/>
            <a:ext cx="2145957" cy="365686"/>
          </a:xfrm>
          <a:custGeom>
            <a:avLst/>
            <a:gdLst/>
            <a:ahLst/>
            <a:cxnLst/>
            <a:rect l="l" t="t" r="r" b="b"/>
            <a:pathLst>
              <a:path w="104579" h="17821" extrusionOk="0">
                <a:moveTo>
                  <a:pt x="54973" y="2114"/>
                </a:moveTo>
                <a:lnTo>
                  <a:pt x="54973" y="2114"/>
                </a:lnTo>
                <a:lnTo>
                  <a:pt x="54973" y="2114"/>
                </a:lnTo>
                <a:close/>
                <a:moveTo>
                  <a:pt x="77485" y="2114"/>
                </a:moveTo>
                <a:lnTo>
                  <a:pt x="77485" y="2114"/>
                </a:lnTo>
                <a:lnTo>
                  <a:pt x="77485" y="2114"/>
                </a:lnTo>
                <a:close/>
                <a:moveTo>
                  <a:pt x="95978" y="5947"/>
                </a:moveTo>
                <a:lnTo>
                  <a:pt x="95978" y="5947"/>
                </a:lnTo>
                <a:lnTo>
                  <a:pt x="95978" y="5947"/>
                </a:lnTo>
                <a:close/>
                <a:moveTo>
                  <a:pt x="42726" y="6414"/>
                </a:moveTo>
                <a:lnTo>
                  <a:pt x="42726" y="6414"/>
                </a:lnTo>
                <a:lnTo>
                  <a:pt x="42726" y="6414"/>
                </a:lnTo>
                <a:close/>
                <a:moveTo>
                  <a:pt x="89564" y="6414"/>
                </a:moveTo>
                <a:lnTo>
                  <a:pt x="89564" y="6414"/>
                </a:lnTo>
                <a:lnTo>
                  <a:pt x="89564" y="6414"/>
                </a:lnTo>
                <a:close/>
                <a:moveTo>
                  <a:pt x="60732" y="6826"/>
                </a:moveTo>
                <a:lnTo>
                  <a:pt x="61068" y="7069"/>
                </a:lnTo>
                <a:lnTo>
                  <a:pt x="61386" y="7312"/>
                </a:lnTo>
                <a:lnTo>
                  <a:pt x="61667" y="7574"/>
                </a:lnTo>
                <a:lnTo>
                  <a:pt x="61947" y="7854"/>
                </a:lnTo>
                <a:lnTo>
                  <a:pt x="61741" y="7966"/>
                </a:lnTo>
                <a:lnTo>
                  <a:pt x="61648" y="8004"/>
                </a:lnTo>
                <a:lnTo>
                  <a:pt x="61555" y="8022"/>
                </a:lnTo>
                <a:lnTo>
                  <a:pt x="61442" y="8041"/>
                </a:lnTo>
                <a:lnTo>
                  <a:pt x="61349" y="8041"/>
                </a:lnTo>
                <a:lnTo>
                  <a:pt x="61255" y="8022"/>
                </a:lnTo>
                <a:lnTo>
                  <a:pt x="61162" y="7985"/>
                </a:lnTo>
                <a:lnTo>
                  <a:pt x="61068" y="7929"/>
                </a:lnTo>
                <a:lnTo>
                  <a:pt x="60994" y="7835"/>
                </a:lnTo>
                <a:lnTo>
                  <a:pt x="60937" y="7723"/>
                </a:lnTo>
                <a:lnTo>
                  <a:pt x="60863" y="7574"/>
                </a:lnTo>
                <a:lnTo>
                  <a:pt x="60825" y="7424"/>
                </a:lnTo>
                <a:lnTo>
                  <a:pt x="60788" y="7237"/>
                </a:lnTo>
                <a:lnTo>
                  <a:pt x="60732" y="6826"/>
                </a:lnTo>
                <a:close/>
                <a:moveTo>
                  <a:pt x="45287" y="8883"/>
                </a:moveTo>
                <a:lnTo>
                  <a:pt x="45268" y="9350"/>
                </a:lnTo>
                <a:lnTo>
                  <a:pt x="45231" y="9799"/>
                </a:lnTo>
                <a:lnTo>
                  <a:pt x="45175" y="10210"/>
                </a:lnTo>
                <a:lnTo>
                  <a:pt x="45100" y="10565"/>
                </a:lnTo>
                <a:lnTo>
                  <a:pt x="45044" y="10304"/>
                </a:lnTo>
                <a:lnTo>
                  <a:pt x="44932" y="9967"/>
                </a:lnTo>
                <a:lnTo>
                  <a:pt x="44764" y="9574"/>
                </a:lnTo>
                <a:lnTo>
                  <a:pt x="44558" y="9163"/>
                </a:lnTo>
                <a:lnTo>
                  <a:pt x="44913" y="9013"/>
                </a:lnTo>
                <a:lnTo>
                  <a:pt x="45287" y="8883"/>
                </a:lnTo>
                <a:close/>
                <a:moveTo>
                  <a:pt x="38201" y="6826"/>
                </a:moveTo>
                <a:lnTo>
                  <a:pt x="38500" y="7031"/>
                </a:lnTo>
                <a:lnTo>
                  <a:pt x="38780" y="7237"/>
                </a:lnTo>
                <a:lnTo>
                  <a:pt x="39042" y="7462"/>
                </a:lnTo>
                <a:lnTo>
                  <a:pt x="39285" y="7705"/>
                </a:lnTo>
                <a:lnTo>
                  <a:pt x="39509" y="7966"/>
                </a:lnTo>
                <a:lnTo>
                  <a:pt x="39734" y="8209"/>
                </a:lnTo>
                <a:lnTo>
                  <a:pt x="39921" y="8490"/>
                </a:lnTo>
                <a:lnTo>
                  <a:pt x="40108" y="8770"/>
                </a:lnTo>
                <a:lnTo>
                  <a:pt x="40257" y="9051"/>
                </a:lnTo>
                <a:lnTo>
                  <a:pt x="40407" y="9331"/>
                </a:lnTo>
                <a:lnTo>
                  <a:pt x="40538" y="9631"/>
                </a:lnTo>
                <a:lnTo>
                  <a:pt x="40669" y="9930"/>
                </a:lnTo>
                <a:lnTo>
                  <a:pt x="40781" y="10229"/>
                </a:lnTo>
                <a:lnTo>
                  <a:pt x="40874" y="10528"/>
                </a:lnTo>
                <a:lnTo>
                  <a:pt x="41024" y="11145"/>
                </a:lnTo>
                <a:lnTo>
                  <a:pt x="40874" y="11351"/>
                </a:lnTo>
                <a:lnTo>
                  <a:pt x="40706" y="11556"/>
                </a:lnTo>
                <a:lnTo>
                  <a:pt x="40557" y="11781"/>
                </a:lnTo>
                <a:lnTo>
                  <a:pt x="40426" y="12005"/>
                </a:lnTo>
                <a:lnTo>
                  <a:pt x="40295" y="12230"/>
                </a:lnTo>
                <a:lnTo>
                  <a:pt x="40183" y="12473"/>
                </a:lnTo>
                <a:lnTo>
                  <a:pt x="40070" y="12734"/>
                </a:lnTo>
                <a:lnTo>
                  <a:pt x="39977" y="12996"/>
                </a:lnTo>
                <a:lnTo>
                  <a:pt x="39715" y="12847"/>
                </a:lnTo>
                <a:lnTo>
                  <a:pt x="39435" y="12716"/>
                </a:lnTo>
                <a:lnTo>
                  <a:pt x="39435" y="12117"/>
                </a:lnTo>
                <a:lnTo>
                  <a:pt x="39453" y="11519"/>
                </a:lnTo>
                <a:lnTo>
                  <a:pt x="39509" y="10939"/>
                </a:lnTo>
                <a:lnTo>
                  <a:pt x="39584" y="10416"/>
                </a:lnTo>
                <a:lnTo>
                  <a:pt x="39659" y="9930"/>
                </a:lnTo>
                <a:lnTo>
                  <a:pt x="39771" y="9537"/>
                </a:lnTo>
                <a:lnTo>
                  <a:pt x="39883" y="9238"/>
                </a:lnTo>
                <a:lnTo>
                  <a:pt x="39940" y="9126"/>
                </a:lnTo>
                <a:lnTo>
                  <a:pt x="39996" y="9051"/>
                </a:lnTo>
                <a:lnTo>
                  <a:pt x="39622" y="9462"/>
                </a:lnTo>
                <a:lnTo>
                  <a:pt x="39248" y="9892"/>
                </a:lnTo>
                <a:lnTo>
                  <a:pt x="38911" y="10360"/>
                </a:lnTo>
                <a:lnTo>
                  <a:pt x="38593" y="10808"/>
                </a:lnTo>
                <a:lnTo>
                  <a:pt x="38313" y="11257"/>
                </a:lnTo>
                <a:lnTo>
                  <a:pt x="38088" y="11650"/>
                </a:lnTo>
                <a:lnTo>
                  <a:pt x="37920" y="12005"/>
                </a:lnTo>
                <a:lnTo>
                  <a:pt x="37864" y="12173"/>
                </a:lnTo>
                <a:lnTo>
                  <a:pt x="37827" y="12304"/>
                </a:lnTo>
                <a:lnTo>
                  <a:pt x="37808" y="12304"/>
                </a:lnTo>
                <a:lnTo>
                  <a:pt x="37752" y="12043"/>
                </a:lnTo>
                <a:lnTo>
                  <a:pt x="37714" y="11762"/>
                </a:lnTo>
                <a:lnTo>
                  <a:pt x="37677" y="11444"/>
                </a:lnTo>
                <a:lnTo>
                  <a:pt x="37658" y="11126"/>
                </a:lnTo>
                <a:lnTo>
                  <a:pt x="37640" y="10771"/>
                </a:lnTo>
                <a:lnTo>
                  <a:pt x="37640" y="10416"/>
                </a:lnTo>
                <a:lnTo>
                  <a:pt x="37677" y="9668"/>
                </a:lnTo>
                <a:lnTo>
                  <a:pt x="37752" y="8901"/>
                </a:lnTo>
                <a:lnTo>
                  <a:pt x="37864" y="8153"/>
                </a:lnTo>
                <a:lnTo>
                  <a:pt x="37939" y="7798"/>
                </a:lnTo>
                <a:lnTo>
                  <a:pt x="38014" y="7462"/>
                </a:lnTo>
                <a:lnTo>
                  <a:pt x="38107" y="7125"/>
                </a:lnTo>
                <a:lnTo>
                  <a:pt x="38201" y="6826"/>
                </a:lnTo>
                <a:close/>
                <a:moveTo>
                  <a:pt x="43343" y="9892"/>
                </a:moveTo>
                <a:lnTo>
                  <a:pt x="43361" y="10771"/>
                </a:lnTo>
                <a:lnTo>
                  <a:pt x="43343" y="11201"/>
                </a:lnTo>
                <a:lnTo>
                  <a:pt x="43324" y="11631"/>
                </a:lnTo>
                <a:lnTo>
                  <a:pt x="43286" y="12043"/>
                </a:lnTo>
                <a:lnTo>
                  <a:pt x="43249" y="12435"/>
                </a:lnTo>
                <a:lnTo>
                  <a:pt x="43174" y="12809"/>
                </a:lnTo>
                <a:lnTo>
                  <a:pt x="43099" y="13164"/>
                </a:lnTo>
                <a:lnTo>
                  <a:pt x="43025" y="12510"/>
                </a:lnTo>
                <a:lnTo>
                  <a:pt x="42894" y="11893"/>
                </a:lnTo>
                <a:lnTo>
                  <a:pt x="42726" y="11295"/>
                </a:lnTo>
                <a:lnTo>
                  <a:pt x="42520" y="10734"/>
                </a:lnTo>
                <a:lnTo>
                  <a:pt x="42707" y="10509"/>
                </a:lnTo>
                <a:lnTo>
                  <a:pt x="42894" y="10304"/>
                </a:lnTo>
                <a:lnTo>
                  <a:pt x="43118" y="10098"/>
                </a:lnTo>
                <a:lnTo>
                  <a:pt x="43343" y="9892"/>
                </a:lnTo>
                <a:close/>
                <a:moveTo>
                  <a:pt x="41323" y="14062"/>
                </a:moveTo>
                <a:lnTo>
                  <a:pt x="41323" y="14455"/>
                </a:lnTo>
                <a:lnTo>
                  <a:pt x="41304" y="14399"/>
                </a:lnTo>
                <a:lnTo>
                  <a:pt x="41323" y="14062"/>
                </a:lnTo>
                <a:close/>
                <a:moveTo>
                  <a:pt x="22457" y="1"/>
                </a:moveTo>
                <a:lnTo>
                  <a:pt x="22494" y="132"/>
                </a:lnTo>
                <a:lnTo>
                  <a:pt x="22532" y="263"/>
                </a:lnTo>
                <a:lnTo>
                  <a:pt x="22569" y="581"/>
                </a:lnTo>
                <a:lnTo>
                  <a:pt x="22569" y="973"/>
                </a:lnTo>
                <a:lnTo>
                  <a:pt x="22550" y="1403"/>
                </a:lnTo>
                <a:lnTo>
                  <a:pt x="22494" y="1871"/>
                </a:lnTo>
                <a:lnTo>
                  <a:pt x="22401" y="2376"/>
                </a:lnTo>
                <a:lnTo>
                  <a:pt x="22289" y="2899"/>
                </a:lnTo>
                <a:lnTo>
                  <a:pt x="22139" y="3441"/>
                </a:lnTo>
                <a:lnTo>
                  <a:pt x="21971" y="3984"/>
                </a:lnTo>
                <a:lnTo>
                  <a:pt x="21784" y="4526"/>
                </a:lnTo>
                <a:lnTo>
                  <a:pt x="21559" y="5031"/>
                </a:lnTo>
                <a:lnTo>
                  <a:pt x="21316" y="5536"/>
                </a:lnTo>
                <a:lnTo>
                  <a:pt x="21054" y="6003"/>
                </a:lnTo>
                <a:lnTo>
                  <a:pt x="20774" y="6433"/>
                </a:lnTo>
                <a:lnTo>
                  <a:pt x="20624" y="6620"/>
                </a:lnTo>
                <a:lnTo>
                  <a:pt x="20456" y="6807"/>
                </a:lnTo>
                <a:lnTo>
                  <a:pt x="20307" y="6975"/>
                </a:lnTo>
                <a:lnTo>
                  <a:pt x="20138" y="7125"/>
                </a:lnTo>
                <a:lnTo>
                  <a:pt x="20138" y="7125"/>
                </a:lnTo>
                <a:lnTo>
                  <a:pt x="20232" y="6901"/>
                </a:lnTo>
                <a:lnTo>
                  <a:pt x="20307" y="6639"/>
                </a:lnTo>
                <a:lnTo>
                  <a:pt x="20381" y="6340"/>
                </a:lnTo>
                <a:lnTo>
                  <a:pt x="20456" y="6003"/>
                </a:lnTo>
                <a:lnTo>
                  <a:pt x="20493" y="5648"/>
                </a:lnTo>
                <a:lnTo>
                  <a:pt x="20550" y="5274"/>
                </a:lnTo>
                <a:lnTo>
                  <a:pt x="20568" y="4881"/>
                </a:lnTo>
                <a:lnTo>
                  <a:pt x="20587" y="4489"/>
                </a:lnTo>
                <a:lnTo>
                  <a:pt x="20587" y="4115"/>
                </a:lnTo>
                <a:lnTo>
                  <a:pt x="20568" y="3722"/>
                </a:lnTo>
                <a:lnTo>
                  <a:pt x="20531" y="3367"/>
                </a:lnTo>
                <a:lnTo>
                  <a:pt x="20493" y="3049"/>
                </a:lnTo>
                <a:lnTo>
                  <a:pt x="20419" y="2750"/>
                </a:lnTo>
                <a:lnTo>
                  <a:pt x="20344" y="2488"/>
                </a:lnTo>
                <a:lnTo>
                  <a:pt x="20250" y="2263"/>
                </a:lnTo>
                <a:lnTo>
                  <a:pt x="20176" y="2189"/>
                </a:lnTo>
                <a:lnTo>
                  <a:pt x="20120" y="2114"/>
                </a:lnTo>
                <a:lnTo>
                  <a:pt x="20138" y="2338"/>
                </a:lnTo>
                <a:lnTo>
                  <a:pt x="20138" y="2563"/>
                </a:lnTo>
                <a:lnTo>
                  <a:pt x="20120" y="2787"/>
                </a:lnTo>
                <a:lnTo>
                  <a:pt x="20082" y="3030"/>
                </a:lnTo>
                <a:lnTo>
                  <a:pt x="20045" y="3254"/>
                </a:lnTo>
                <a:lnTo>
                  <a:pt x="19989" y="3498"/>
                </a:lnTo>
                <a:lnTo>
                  <a:pt x="19914" y="3741"/>
                </a:lnTo>
                <a:lnTo>
                  <a:pt x="19820" y="3984"/>
                </a:lnTo>
                <a:lnTo>
                  <a:pt x="19708" y="4208"/>
                </a:lnTo>
                <a:lnTo>
                  <a:pt x="19596" y="4451"/>
                </a:lnTo>
                <a:lnTo>
                  <a:pt x="19334" y="4919"/>
                </a:lnTo>
                <a:lnTo>
                  <a:pt x="19035" y="5386"/>
                </a:lnTo>
                <a:lnTo>
                  <a:pt x="18698" y="5816"/>
                </a:lnTo>
                <a:lnTo>
                  <a:pt x="18325" y="6246"/>
                </a:lnTo>
                <a:lnTo>
                  <a:pt x="17932" y="6639"/>
                </a:lnTo>
                <a:lnTo>
                  <a:pt x="17502" y="7013"/>
                </a:lnTo>
                <a:lnTo>
                  <a:pt x="17072" y="7349"/>
                </a:lnTo>
                <a:lnTo>
                  <a:pt x="16604" y="7630"/>
                </a:lnTo>
                <a:lnTo>
                  <a:pt x="16156" y="7873"/>
                </a:lnTo>
                <a:lnTo>
                  <a:pt x="15912" y="7985"/>
                </a:lnTo>
                <a:lnTo>
                  <a:pt x="15688" y="8079"/>
                </a:lnTo>
                <a:lnTo>
                  <a:pt x="15445" y="8153"/>
                </a:lnTo>
                <a:lnTo>
                  <a:pt x="15221" y="8228"/>
                </a:lnTo>
                <a:lnTo>
                  <a:pt x="15221" y="7761"/>
                </a:lnTo>
                <a:lnTo>
                  <a:pt x="15221" y="7125"/>
                </a:lnTo>
                <a:lnTo>
                  <a:pt x="15183" y="6358"/>
                </a:lnTo>
                <a:lnTo>
                  <a:pt x="15127" y="5554"/>
                </a:lnTo>
                <a:lnTo>
                  <a:pt x="15052" y="4769"/>
                </a:lnTo>
                <a:lnTo>
                  <a:pt x="14996" y="4414"/>
                </a:lnTo>
                <a:lnTo>
                  <a:pt x="14940" y="4096"/>
                </a:lnTo>
                <a:lnTo>
                  <a:pt x="14884" y="3815"/>
                </a:lnTo>
                <a:lnTo>
                  <a:pt x="14828" y="3591"/>
                </a:lnTo>
                <a:lnTo>
                  <a:pt x="14753" y="3441"/>
                </a:lnTo>
                <a:lnTo>
                  <a:pt x="14716" y="3385"/>
                </a:lnTo>
                <a:lnTo>
                  <a:pt x="14678" y="3348"/>
                </a:lnTo>
                <a:lnTo>
                  <a:pt x="14697" y="3460"/>
                </a:lnTo>
                <a:lnTo>
                  <a:pt x="14716" y="3572"/>
                </a:lnTo>
                <a:lnTo>
                  <a:pt x="14734" y="3853"/>
                </a:lnTo>
                <a:lnTo>
                  <a:pt x="14697" y="4189"/>
                </a:lnTo>
                <a:lnTo>
                  <a:pt x="14641" y="4563"/>
                </a:lnTo>
                <a:lnTo>
                  <a:pt x="14547" y="4956"/>
                </a:lnTo>
                <a:lnTo>
                  <a:pt x="14417" y="5405"/>
                </a:lnTo>
                <a:lnTo>
                  <a:pt x="14267" y="5853"/>
                </a:lnTo>
                <a:lnTo>
                  <a:pt x="14099" y="6340"/>
                </a:lnTo>
                <a:lnTo>
                  <a:pt x="13912" y="6826"/>
                </a:lnTo>
                <a:lnTo>
                  <a:pt x="13706" y="7312"/>
                </a:lnTo>
                <a:lnTo>
                  <a:pt x="13276" y="8303"/>
                </a:lnTo>
                <a:lnTo>
                  <a:pt x="12809" y="9238"/>
                </a:lnTo>
                <a:lnTo>
                  <a:pt x="12360" y="10079"/>
                </a:lnTo>
                <a:lnTo>
                  <a:pt x="12379" y="9911"/>
                </a:lnTo>
                <a:lnTo>
                  <a:pt x="12397" y="9724"/>
                </a:lnTo>
                <a:lnTo>
                  <a:pt x="12416" y="9518"/>
                </a:lnTo>
                <a:lnTo>
                  <a:pt x="12397" y="9294"/>
                </a:lnTo>
                <a:lnTo>
                  <a:pt x="12360" y="8826"/>
                </a:lnTo>
                <a:lnTo>
                  <a:pt x="12285" y="8340"/>
                </a:lnTo>
                <a:lnTo>
                  <a:pt x="12154" y="7817"/>
                </a:lnTo>
                <a:lnTo>
                  <a:pt x="12005" y="7275"/>
                </a:lnTo>
                <a:lnTo>
                  <a:pt x="11836" y="6732"/>
                </a:lnTo>
                <a:lnTo>
                  <a:pt x="11631" y="6171"/>
                </a:lnTo>
                <a:lnTo>
                  <a:pt x="11388" y="5629"/>
                </a:lnTo>
                <a:lnTo>
                  <a:pt x="11144" y="5087"/>
                </a:lnTo>
                <a:lnTo>
                  <a:pt x="10864" y="4563"/>
                </a:lnTo>
                <a:lnTo>
                  <a:pt x="10583" y="4077"/>
                </a:lnTo>
                <a:lnTo>
                  <a:pt x="10303" y="3610"/>
                </a:lnTo>
                <a:lnTo>
                  <a:pt x="10004" y="3198"/>
                </a:lnTo>
                <a:lnTo>
                  <a:pt x="9705" y="2843"/>
                </a:lnTo>
                <a:lnTo>
                  <a:pt x="9387" y="2544"/>
                </a:lnTo>
                <a:lnTo>
                  <a:pt x="9555" y="2862"/>
                </a:lnTo>
                <a:lnTo>
                  <a:pt x="9705" y="3236"/>
                </a:lnTo>
                <a:lnTo>
                  <a:pt x="9854" y="3666"/>
                </a:lnTo>
                <a:lnTo>
                  <a:pt x="9985" y="4152"/>
                </a:lnTo>
                <a:lnTo>
                  <a:pt x="10097" y="4676"/>
                </a:lnTo>
                <a:lnTo>
                  <a:pt x="10191" y="5236"/>
                </a:lnTo>
                <a:lnTo>
                  <a:pt x="10284" y="5797"/>
                </a:lnTo>
                <a:lnTo>
                  <a:pt x="10340" y="6396"/>
                </a:lnTo>
                <a:lnTo>
                  <a:pt x="10397" y="6994"/>
                </a:lnTo>
                <a:lnTo>
                  <a:pt x="10434" y="7574"/>
                </a:lnTo>
                <a:lnTo>
                  <a:pt x="10453" y="8153"/>
                </a:lnTo>
                <a:lnTo>
                  <a:pt x="10453" y="8714"/>
                </a:lnTo>
                <a:lnTo>
                  <a:pt x="10434" y="9238"/>
                </a:lnTo>
                <a:lnTo>
                  <a:pt x="10397" y="9724"/>
                </a:lnTo>
                <a:lnTo>
                  <a:pt x="10340" y="10173"/>
                </a:lnTo>
                <a:lnTo>
                  <a:pt x="10247" y="10565"/>
                </a:lnTo>
                <a:lnTo>
                  <a:pt x="10228" y="10416"/>
                </a:lnTo>
                <a:lnTo>
                  <a:pt x="10172" y="10210"/>
                </a:lnTo>
                <a:lnTo>
                  <a:pt x="10097" y="10004"/>
                </a:lnTo>
                <a:lnTo>
                  <a:pt x="10004" y="9780"/>
                </a:lnTo>
                <a:lnTo>
                  <a:pt x="9761" y="9257"/>
                </a:lnTo>
                <a:lnTo>
                  <a:pt x="9462" y="8696"/>
                </a:lnTo>
                <a:lnTo>
                  <a:pt x="9106" y="8116"/>
                </a:lnTo>
                <a:lnTo>
                  <a:pt x="8714" y="7518"/>
                </a:lnTo>
                <a:lnTo>
                  <a:pt x="8302" y="6957"/>
                </a:lnTo>
                <a:lnTo>
                  <a:pt x="7891" y="6414"/>
                </a:lnTo>
                <a:lnTo>
                  <a:pt x="7966" y="6564"/>
                </a:lnTo>
                <a:lnTo>
                  <a:pt x="8059" y="6788"/>
                </a:lnTo>
                <a:lnTo>
                  <a:pt x="8134" y="7088"/>
                </a:lnTo>
                <a:lnTo>
                  <a:pt x="8228" y="7424"/>
                </a:lnTo>
                <a:lnTo>
                  <a:pt x="8302" y="7817"/>
                </a:lnTo>
                <a:lnTo>
                  <a:pt x="8358" y="8266"/>
                </a:lnTo>
                <a:lnTo>
                  <a:pt x="8415" y="8733"/>
                </a:lnTo>
                <a:lnTo>
                  <a:pt x="8452" y="9219"/>
                </a:lnTo>
                <a:lnTo>
                  <a:pt x="8489" y="9743"/>
                </a:lnTo>
                <a:lnTo>
                  <a:pt x="8508" y="10266"/>
                </a:lnTo>
                <a:lnTo>
                  <a:pt x="8508" y="10790"/>
                </a:lnTo>
                <a:lnTo>
                  <a:pt x="8489" y="11295"/>
                </a:lnTo>
                <a:lnTo>
                  <a:pt x="8471" y="11799"/>
                </a:lnTo>
                <a:lnTo>
                  <a:pt x="8415" y="12286"/>
                </a:lnTo>
                <a:lnTo>
                  <a:pt x="8358" y="12753"/>
                </a:lnTo>
                <a:lnTo>
                  <a:pt x="8265" y="13164"/>
                </a:lnTo>
                <a:lnTo>
                  <a:pt x="8209" y="12790"/>
                </a:lnTo>
                <a:lnTo>
                  <a:pt x="8153" y="12417"/>
                </a:lnTo>
                <a:lnTo>
                  <a:pt x="8078" y="12061"/>
                </a:lnTo>
                <a:lnTo>
                  <a:pt x="8003" y="11706"/>
                </a:lnTo>
                <a:lnTo>
                  <a:pt x="7910" y="11369"/>
                </a:lnTo>
                <a:lnTo>
                  <a:pt x="7797" y="11033"/>
                </a:lnTo>
                <a:lnTo>
                  <a:pt x="7667" y="10734"/>
                </a:lnTo>
                <a:lnTo>
                  <a:pt x="7536" y="10416"/>
                </a:lnTo>
                <a:lnTo>
                  <a:pt x="7405" y="10117"/>
                </a:lnTo>
                <a:lnTo>
                  <a:pt x="7255" y="9836"/>
                </a:lnTo>
                <a:lnTo>
                  <a:pt x="7087" y="9556"/>
                </a:lnTo>
                <a:lnTo>
                  <a:pt x="6919" y="9294"/>
                </a:lnTo>
                <a:lnTo>
                  <a:pt x="6732" y="9032"/>
                </a:lnTo>
                <a:lnTo>
                  <a:pt x="6545" y="8789"/>
                </a:lnTo>
                <a:lnTo>
                  <a:pt x="6339" y="8565"/>
                </a:lnTo>
                <a:lnTo>
                  <a:pt x="6133" y="8340"/>
                </a:lnTo>
                <a:lnTo>
                  <a:pt x="5909" y="8116"/>
                </a:lnTo>
                <a:lnTo>
                  <a:pt x="5685" y="7910"/>
                </a:lnTo>
                <a:lnTo>
                  <a:pt x="5442" y="7723"/>
                </a:lnTo>
                <a:lnTo>
                  <a:pt x="5198" y="7536"/>
                </a:lnTo>
                <a:lnTo>
                  <a:pt x="4955" y="7368"/>
                </a:lnTo>
                <a:lnTo>
                  <a:pt x="4694" y="7200"/>
                </a:lnTo>
                <a:lnTo>
                  <a:pt x="4432" y="7050"/>
                </a:lnTo>
                <a:lnTo>
                  <a:pt x="4151" y="6901"/>
                </a:lnTo>
                <a:lnTo>
                  <a:pt x="3871" y="6770"/>
                </a:lnTo>
                <a:lnTo>
                  <a:pt x="3590" y="6639"/>
                </a:lnTo>
                <a:lnTo>
                  <a:pt x="3291" y="6527"/>
                </a:lnTo>
                <a:lnTo>
                  <a:pt x="2992" y="6414"/>
                </a:lnTo>
                <a:lnTo>
                  <a:pt x="2375" y="6227"/>
                </a:lnTo>
                <a:lnTo>
                  <a:pt x="1739" y="6097"/>
                </a:lnTo>
                <a:lnTo>
                  <a:pt x="2132" y="6227"/>
                </a:lnTo>
                <a:lnTo>
                  <a:pt x="2506" y="6377"/>
                </a:lnTo>
                <a:lnTo>
                  <a:pt x="2861" y="6545"/>
                </a:lnTo>
                <a:lnTo>
                  <a:pt x="3198" y="6714"/>
                </a:lnTo>
                <a:lnTo>
                  <a:pt x="3516" y="6919"/>
                </a:lnTo>
                <a:lnTo>
                  <a:pt x="3796" y="7125"/>
                </a:lnTo>
                <a:lnTo>
                  <a:pt x="4077" y="7349"/>
                </a:lnTo>
                <a:lnTo>
                  <a:pt x="4320" y="7592"/>
                </a:lnTo>
                <a:lnTo>
                  <a:pt x="4563" y="7835"/>
                </a:lnTo>
                <a:lnTo>
                  <a:pt x="4787" y="8079"/>
                </a:lnTo>
                <a:lnTo>
                  <a:pt x="4993" y="8359"/>
                </a:lnTo>
                <a:lnTo>
                  <a:pt x="5161" y="8621"/>
                </a:lnTo>
                <a:lnTo>
                  <a:pt x="5348" y="8901"/>
                </a:lnTo>
                <a:lnTo>
                  <a:pt x="5498" y="9200"/>
                </a:lnTo>
                <a:lnTo>
                  <a:pt x="5629" y="9500"/>
                </a:lnTo>
                <a:lnTo>
                  <a:pt x="5759" y="9799"/>
                </a:lnTo>
                <a:lnTo>
                  <a:pt x="5872" y="10098"/>
                </a:lnTo>
                <a:lnTo>
                  <a:pt x="5984" y="10397"/>
                </a:lnTo>
                <a:lnTo>
                  <a:pt x="6152" y="11014"/>
                </a:lnTo>
                <a:lnTo>
                  <a:pt x="6283" y="11631"/>
                </a:lnTo>
                <a:lnTo>
                  <a:pt x="6376" y="12230"/>
                </a:lnTo>
                <a:lnTo>
                  <a:pt x="6433" y="12828"/>
                </a:lnTo>
                <a:lnTo>
                  <a:pt x="6470" y="13408"/>
                </a:lnTo>
                <a:lnTo>
                  <a:pt x="6489" y="13950"/>
                </a:lnTo>
                <a:lnTo>
                  <a:pt x="6489" y="14455"/>
                </a:lnTo>
                <a:lnTo>
                  <a:pt x="6395" y="14249"/>
                </a:lnTo>
                <a:lnTo>
                  <a:pt x="6283" y="14062"/>
                </a:lnTo>
                <a:lnTo>
                  <a:pt x="6171" y="13894"/>
                </a:lnTo>
                <a:lnTo>
                  <a:pt x="6040" y="13725"/>
                </a:lnTo>
                <a:lnTo>
                  <a:pt x="5890" y="13557"/>
                </a:lnTo>
                <a:lnTo>
                  <a:pt x="5722" y="13408"/>
                </a:lnTo>
                <a:lnTo>
                  <a:pt x="5554" y="13277"/>
                </a:lnTo>
                <a:lnTo>
                  <a:pt x="5367" y="13146"/>
                </a:lnTo>
                <a:lnTo>
                  <a:pt x="5180" y="13015"/>
                </a:lnTo>
                <a:lnTo>
                  <a:pt x="4974" y="12903"/>
                </a:lnTo>
                <a:lnTo>
                  <a:pt x="4768" y="12790"/>
                </a:lnTo>
                <a:lnTo>
                  <a:pt x="4544" y="12697"/>
                </a:lnTo>
                <a:lnTo>
                  <a:pt x="4095" y="12547"/>
                </a:lnTo>
                <a:lnTo>
                  <a:pt x="3628" y="12417"/>
                </a:lnTo>
                <a:lnTo>
                  <a:pt x="3142" y="12323"/>
                </a:lnTo>
                <a:lnTo>
                  <a:pt x="2656" y="12267"/>
                </a:lnTo>
                <a:lnTo>
                  <a:pt x="2169" y="12248"/>
                </a:lnTo>
                <a:lnTo>
                  <a:pt x="1702" y="12267"/>
                </a:lnTo>
                <a:lnTo>
                  <a:pt x="1234" y="12323"/>
                </a:lnTo>
                <a:lnTo>
                  <a:pt x="786" y="12398"/>
                </a:lnTo>
                <a:lnTo>
                  <a:pt x="393" y="12529"/>
                </a:lnTo>
                <a:lnTo>
                  <a:pt x="187" y="12585"/>
                </a:lnTo>
                <a:lnTo>
                  <a:pt x="0" y="12678"/>
                </a:lnTo>
                <a:lnTo>
                  <a:pt x="412" y="12697"/>
                </a:lnTo>
                <a:lnTo>
                  <a:pt x="786" y="12734"/>
                </a:lnTo>
                <a:lnTo>
                  <a:pt x="1160" y="12790"/>
                </a:lnTo>
                <a:lnTo>
                  <a:pt x="1496" y="12865"/>
                </a:lnTo>
                <a:lnTo>
                  <a:pt x="1833" y="12959"/>
                </a:lnTo>
                <a:lnTo>
                  <a:pt x="2132" y="13071"/>
                </a:lnTo>
                <a:lnTo>
                  <a:pt x="2431" y="13183"/>
                </a:lnTo>
                <a:lnTo>
                  <a:pt x="2712" y="13314"/>
                </a:lnTo>
                <a:lnTo>
                  <a:pt x="2973" y="13445"/>
                </a:lnTo>
                <a:lnTo>
                  <a:pt x="3216" y="13613"/>
                </a:lnTo>
                <a:lnTo>
                  <a:pt x="3460" y="13763"/>
                </a:lnTo>
                <a:lnTo>
                  <a:pt x="3684" y="13931"/>
                </a:lnTo>
                <a:lnTo>
                  <a:pt x="3890" y="14118"/>
                </a:lnTo>
                <a:lnTo>
                  <a:pt x="4077" y="14305"/>
                </a:lnTo>
                <a:lnTo>
                  <a:pt x="4264" y="14492"/>
                </a:lnTo>
                <a:lnTo>
                  <a:pt x="4432" y="14679"/>
                </a:lnTo>
                <a:lnTo>
                  <a:pt x="4600" y="14885"/>
                </a:lnTo>
                <a:lnTo>
                  <a:pt x="4731" y="15090"/>
                </a:lnTo>
                <a:lnTo>
                  <a:pt x="4993" y="15502"/>
                </a:lnTo>
                <a:lnTo>
                  <a:pt x="5217" y="15913"/>
                </a:lnTo>
                <a:lnTo>
                  <a:pt x="5404" y="16343"/>
                </a:lnTo>
                <a:lnTo>
                  <a:pt x="5554" y="16736"/>
                </a:lnTo>
                <a:lnTo>
                  <a:pt x="5666" y="17128"/>
                </a:lnTo>
                <a:lnTo>
                  <a:pt x="5759" y="17484"/>
                </a:lnTo>
                <a:lnTo>
                  <a:pt x="5834" y="17820"/>
                </a:lnTo>
                <a:lnTo>
                  <a:pt x="99306" y="17820"/>
                </a:lnTo>
                <a:lnTo>
                  <a:pt x="99399" y="17559"/>
                </a:lnTo>
                <a:lnTo>
                  <a:pt x="99493" y="17259"/>
                </a:lnTo>
                <a:lnTo>
                  <a:pt x="99624" y="16960"/>
                </a:lnTo>
                <a:lnTo>
                  <a:pt x="99773" y="16661"/>
                </a:lnTo>
                <a:lnTo>
                  <a:pt x="99942" y="16343"/>
                </a:lnTo>
                <a:lnTo>
                  <a:pt x="100166" y="16044"/>
                </a:lnTo>
                <a:lnTo>
                  <a:pt x="100409" y="15745"/>
                </a:lnTo>
                <a:lnTo>
                  <a:pt x="100690" y="15446"/>
                </a:lnTo>
                <a:lnTo>
                  <a:pt x="101008" y="15165"/>
                </a:lnTo>
                <a:lnTo>
                  <a:pt x="101363" y="14903"/>
                </a:lnTo>
                <a:lnTo>
                  <a:pt x="101568" y="14791"/>
                </a:lnTo>
                <a:lnTo>
                  <a:pt x="101774" y="14679"/>
                </a:lnTo>
                <a:lnTo>
                  <a:pt x="101999" y="14567"/>
                </a:lnTo>
                <a:lnTo>
                  <a:pt x="102242" y="14473"/>
                </a:lnTo>
                <a:lnTo>
                  <a:pt x="102485" y="14380"/>
                </a:lnTo>
                <a:lnTo>
                  <a:pt x="102746" y="14286"/>
                </a:lnTo>
                <a:lnTo>
                  <a:pt x="103008" y="14212"/>
                </a:lnTo>
                <a:lnTo>
                  <a:pt x="103289" y="14155"/>
                </a:lnTo>
                <a:lnTo>
                  <a:pt x="103588" y="14099"/>
                </a:lnTo>
                <a:lnTo>
                  <a:pt x="103906" y="14062"/>
                </a:lnTo>
                <a:lnTo>
                  <a:pt x="104224" y="14025"/>
                </a:lnTo>
                <a:lnTo>
                  <a:pt x="104579" y="14025"/>
                </a:lnTo>
                <a:lnTo>
                  <a:pt x="104224" y="13894"/>
                </a:lnTo>
                <a:lnTo>
                  <a:pt x="103850" y="13800"/>
                </a:lnTo>
                <a:lnTo>
                  <a:pt x="103457" y="13725"/>
                </a:lnTo>
                <a:lnTo>
                  <a:pt x="103027" y="13688"/>
                </a:lnTo>
                <a:lnTo>
                  <a:pt x="102597" y="13669"/>
                </a:lnTo>
                <a:lnTo>
                  <a:pt x="102148" y="13688"/>
                </a:lnTo>
                <a:lnTo>
                  <a:pt x="101699" y="13725"/>
                </a:lnTo>
                <a:lnTo>
                  <a:pt x="101251" y="13800"/>
                </a:lnTo>
                <a:lnTo>
                  <a:pt x="100821" y="13912"/>
                </a:lnTo>
                <a:lnTo>
                  <a:pt x="100409" y="14043"/>
                </a:lnTo>
                <a:lnTo>
                  <a:pt x="100017" y="14193"/>
                </a:lnTo>
                <a:lnTo>
                  <a:pt x="99661" y="14380"/>
                </a:lnTo>
                <a:lnTo>
                  <a:pt x="99493" y="14492"/>
                </a:lnTo>
                <a:lnTo>
                  <a:pt x="99343" y="14604"/>
                </a:lnTo>
                <a:lnTo>
                  <a:pt x="99194" y="14716"/>
                </a:lnTo>
                <a:lnTo>
                  <a:pt x="99063" y="14847"/>
                </a:lnTo>
                <a:lnTo>
                  <a:pt x="98932" y="14978"/>
                </a:lnTo>
                <a:lnTo>
                  <a:pt x="98820" y="15128"/>
                </a:lnTo>
                <a:lnTo>
                  <a:pt x="98726" y="15277"/>
                </a:lnTo>
                <a:lnTo>
                  <a:pt x="98652" y="15427"/>
                </a:lnTo>
                <a:lnTo>
                  <a:pt x="98633" y="15034"/>
                </a:lnTo>
                <a:lnTo>
                  <a:pt x="98652" y="14604"/>
                </a:lnTo>
                <a:lnTo>
                  <a:pt x="98689" y="14137"/>
                </a:lnTo>
                <a:lnTo>
                  <a:pt x="98745" y="13669"/>
                </a:lnTo>
                <a:lnTo>
                  <a:pt x="98820" y="13183"/>
                </a:lnTo>
                <a:lnTo>
                  <a:pt x="98951" y="12697"/>
                </a:lnTo>
                <a:lnTo>
                  <a:pt x="99100" y="12211"/>
                </a:lnTo>
                <a:lnTo>
                  <a:pt x="99194" y="11968"/>
                </a:lnTo>
                <a:lnTo>
                  <a:pt x="99306" y="11725"/>
                </a:lnTo>
                <a:lnTo>
                  <a:pt x="99418" y="11482"/>
                </a:lnTo>
                <a:lnTo>
                  <a:pt x="99549" y="11257"/>
                </a:lnTo>
                <a:lnTo>
                  <a:pt x="99680" y="11014"/>
                </a:lnTo>
                <a:lnTo>
                  <a:pt x="99848" y="10790"/>
                </a:lnTo>
                <a:lnTo>
                  <a:pt x="100017" y="10584"/>
                </a:lnTo>
                <a:lnTo>
                  <a:pt x="100203" y="10360"/>
                </a:lnTo>
                <a:lnTo>
                  <a:pt x="100409" y="10154"/>
                </a:lnTo>
                <a:lnTo>
                  <a:pt x="100615" y="9967"/>
                </a:lnTo>
                <a:lnTo>
                  <a:pt x="100858" y="9780"/>
                </a:lnTo>
                <a:lnTo>
                  <a:pt x="101101" y="9612"/>
                </a:lnTo>
                <a:lnTo>
                  <a:pt x="101363" y="9444"/>
                </a:lnTo>
                <a:lnTo>
                  <a:pt x="101662" y="9275"/>
                </a:lnTo>
                <a:lnTo>
                  <a:pt x="101961" y="9144"/>
                </a:lnTo>
                <a:lnTo>
                  <a:pt x="102279" y="9013"/>
                </a:lnTo>
                <a:lnTo>
                  <a:pt x="102634" y="8883"/>
                </a:lnTo>
                <a:lnTo>
                  <a:pt x="102990" y="8789"/>
                </a:lnTo>
                <a:lnTo>
                  <a:pt x="102990" y="8789"/>
                </a:lnTo>
                <a:lnTo>
                  <a:pt x="102410" y="8901"/>
                </a:lnTo>
                <a:lnTo>
                  <a:pt x="101849" y="9032"/>
                </a:lnTo>
                <a:lnTo>
                  <a:pt x="101307" y="9219"/>
                </a:lnTo>
                <a:lnTo>
                  <a:pt x="100783" y="9425"/>
                </a:lnTo>
                <a:lnTo>
                  <a:pt x="100278" y="9668"/>
                </a:lnTo>
                <a:lnTo>
                  <a:pt x="99811" y="9930"/>
                </a:lnTo>
                <a:lnTo>
                  <a:pt x="99381" y="10229"/>
                </a:lnTo>
                <a:lnTo>
                  <a:pt x="99175" y="10397"/>
                </a:lnTo>
                <a:lnTo>
                  <a:pt x="98969" y="10565"/>
                </a:lnTo>
                <a:lnTo>
                  <a:pt x="98782" y="10752"/>
                </a:lnTo>
                <a:lnTo>
                  <a:pt x="98595" y="10939"/>
                </a:lnTo>
                <a:lnTo>
                  <a:pt x="98408" y="11126"/>
                </a:lnTo>
                <a:lnTo>
                  <a:pt x="98240" y="11332"/>
                </a:lnTo>
                <a:lnTo>
                  <a:pt x="98091" y="11538"/>
                </a:lnTo>
                <a:lnTo>
                  <a:pt x="97941" y="11762"/>
                </a:lnTo>
                <a:lnTo>
                  <a:pt x="97810" y="11986"/>
                </a:lnTo>
                <a:lnTo>
                  <a:pt x="97679" y="12230"/>
                </a:lnTo>
                <a:lnTo>
                  <a:pt x="97548" y="12473"/>
                </a:lnTo>
                <a:lnTo>
                  <a:pt x="97436" y="12716"/>
                </a:lnTo>
                <a:lnTo>
                  <a:pt x="97343" y="12977"/>
                </a:lnTo>
                <a:lnTo>
                  <a:pt x="97249" y="13239"/>
                </a:lnTo>
                <a:lnTo>
                  <a:pt x="97174" y="13520"/>
                </a:lnTo>
                <a:lnTo>
                  <a:pt x="97118" y="13800"/>
                </a:lnTo>
                <a:lnTo>
                  <a:pt x="97062" y="14099"/>
                </a:lnTo>
                <a:lnTo>
                  <a:pt x="97006" y="14399"/>
                </a:lnTo>
                <a:lnTo>
                  <a:pt x="96931" y="14062"/>
                </a:lnTo>
                <a:lnTo>
                  <a:pt x="96875" y="13707"/>
                </a:lnTo>
                <a:lnTo>
                  <a:pt x="96819" y="13333"/>
                </a:lnTo>
                <a:lnTo>
                  <a:pt x="96800" y="12921"/>
                </a:lnTo>
                <a:lnTo>
                  <a:pt x="96782" y="12510"/>
                </a:lnTo>
                <a:lnTo>
                  <a:pt x="96782" y="12099"/>
                </a:lnTo>
                <a:lnTo>
                  <a:pt x="96800" y="11687"/>
                </a:lnTo>
                <a:lnTo>
                  <a:pt x="96838" y="11276"/>
                </a:lnTo>
                <a:lnTo>
                  <a:pt x="96875" y="10883"/>
                </a:lnTo>
                <a:lnTo>
                  <a:pt x="96931" y="10509"/>
                </a:lnTo>
                <a:lnTo>
                  <a:pt x="96987" y="10154"/>
                </a:lnTo>
                <a:lnTo>
                  <a:pt x="97044" y="9836"/>
                </a:lnTo>
                <a:lnTo>
                  <a:pt x="97118" y="9574"/>
                </a:lnTo>
                <a:lnTo>
                  <a:pt x="97193" y="9331"/>
                </a:lnTo>
                <a:lnTo>
                  <a:pt x="97287" y="9163"/>
                </a:lnTo>
                <a:lnTo>
                  <a:pt x="97361" y="9051"/>
                </a:lnTo>
                <a:lnTo>
                  <a:pt x="96969" y="9462"/>
                </a:lnTo>
                <a:lnTo>
                  <a:pt x="96595" y="9911"/>
                </a:lnTo>
                <a:lnTo>
                  <a:pt x="96239" y="10397"/>
                </a:lnTo>
                <a:lnTo>
                  <a:pt x="95922" y="10846"/>
                </a:lnTo>
                <a:lnTo>
                  <a:pt x="95641" y="11295"/>
                </a:lnTo>
                <a:lnTo>
                  <a:pt x="95417" y="11706"/>
                </a:lnTo>
                <a:lnTo>
                  <a:pt x="95267" y="12061"/>
                </a:lnTo>
                <a:lnTo>
                  <a:pt x="95211" y="12211"/>
                </a:lnTo>
                <a:lnTo>
                  <a:pt x="95192" y="12342"/>
                </a:lnTo>
                <a:lnTo>
                  <a:pt x="95118" y="12024"/>
                </a:lnTo>
                <a:lnTo>
                  <a:pt x="95062" y="11669"/>
                </a:lnTo>
                <a:lnTo>
                  <a:pt x="95024" y="11276"/>
                </a:lnTo>
                <a:lnTo>
                  <a:pt x="95005" y="10865"/>
                </a:lnTo>
                <a:lnTo>
                  <a:pt x="95005" y="10416"/>
                </a:lnTo>
                <a:lnTo>
                  <a:pt x="95024" y="9967"/>
                </a:lnTo>
                <a:lnTo>
                  <a:pt x="95062" y="9500"/>
                </a:lnTo>
                <a:lnTo>
                  <a:pt x="95099" y="9013"/>
                </a:lnTo>
                <a:lnTo>
                  <a:pt x="95174" y="8546"/>
                </a:lnTo>
                <a:lnTo>
                  <a:pt x="95248" y="8097"/>
                </a:lnTo>
                <a:lnTo>
                  <a:pt x="95342" y="7649"/>
                </a:lnTo>
                <a:lnTo>
                  <a:pt x="95435" y="7237"/>
                </a:lnTo>
                <a:lnTo>
                  <a:pt x="95548" y="6863"/>
                </a:lnTo>
                <a:lnTo>
                  <a:pt x="95679" y="6508"/>
                </a:lnTo>
                <a:lnTo>
                  <a:pt x="95828" y="6209"/>
                </a:lnTo>
                <a:lnTo>
                  <a:pt x="95978" y="5947"/>
                </a:lnTo>
                <a:lnTo>
                  <a:pt x="95697" y="6190"/>
                </a:lnTo>
                <a:lnTo>
                  <a:pt x="95417" y="6489"/>
                </a:lnTo>
                <a:lnTo>
                  <a:pt x="95155" y="6807"/>
                </a:lnTo>
                <a:lnTo>
                  <a:pt x="94875" y="7181"/>
                </a:lnTo>
                <a:lnTo>
                  <a:pt x="94631" y="7574"/>
                </a:lnTo>
                <a:lnTo>
                  <a:pt x="94370" y="7985"/>
                </a:lnTo>
                <a:lnTo>
                  <a:pt x="94145" y="8415"/>
                </a:lnTo>
                <a:lnTo>
                  <a:pt x="93940" y="8845"/>
                </a:lnTo>
                <a:lnTo>
                  <a:pt x="93753" y="9275"/>
                </a:lnTo>
                <a:lnTo>
                  <a:pt x="93584" y="9724"/>
                </a:lnTo>
                <a:lnTo>
                  <a:pt x="93435" y="10154"/>
                </a:lnTo>
                <a:lnTo>
                  <a:pt x="93341" y="10565"/>
                </a:lnTo>
                <a:lnTo>
                  <a:pt x="93266" y="10958"/>
                </a:lnTo>
                <a:lnTo>
                  <a:pt x="93210" y="11332"/>
                </a:lnTo>
                <a:lnTo>
                  <a:pt x="93210" y="11669"/>
                </a:lnTo>
                <a:lnTo>
                  <a:pt x="93229" y="11818"/>
                </a:lnTo>
                <a:lnTo>
                  <a:pt x="93266" y="11949"/>
                </a:lnTo>
                <a:lnTo>
                  <a:pt x="92836" y="11276"/>
                </a:lnTo>
                <a:lnTo>
                  <a:pt x="92425" y="10528"/>
                </a:lnTo>
                <a:lnTo>
                  <a:pt x="92014" y="9761"/>
                </a:lnTo>
                <a:lnTo>
                  <a:pt x="91658" y="8976"/>
                </a:lnTo>
                <a:lnTo>
                  <a:pt x="91509" y="8602"/>
                </a:lnTo>
                <a:lnTo>
                  <a:pt x="91378" y="8228"/>
                </a:lnTo>
                <a:lnTo>
                  <a:pt x="91266" y="7892"/>
                </a:lnTo>
                <a:lnTo>
                  <a:pt x="91172" y="7555"/>
                </a:lnTo>
                <a:lnTo>
                  <a:pt x="91116" y="7275"/>
                </a:lnTo>
                <a:lnTo>
                  <a:pt x="91079" y="7013"/>
                </a:lnTo>
                <a:lnTo>
                  <a:pt x="91098" y="6788"/>
                </a:lnTo>
                <a:lnTo>
                  <a:pt x="91116" y="6676"/>
                </a:lnTo>
                <a:lnTo>
                  <a:pt x="91135" y="6601"/>
                </a:lnTo>
                <a:lnTo>
                  <a:pt x="91079" y="6639"/>
                </a:lnTo>
                <a:lnTo>
                  <a:pt x="91041" y="6714"/>
                </a:lnTo>
                <a:lnTo>
                  <a:pt x="90985" y="6826"/>
                </a:lnTo>
                <a:lnTo>
                  <a:pt x="90948" y="6957"/>
                </a:lnTo>
                <a:lnTo>
                  <a:pt x="90873" y="7275"/>
                </a:lnTo>
                <a:lnTo>
                  <a:pt x="90798" y="7667"/>
                </a:lnTo>
                <a:lnTo>
                  <a:pt x="90742" y="8116"/>
                </a:lnTo>
                <a:lnTo>
                  <a:pt x="90705" y="8583"/>
                </a:lnTo>
                <a:lnTo>
                  <a:pt x="90649" y="9481"/>
                </a:lnTo>
                <a:lnTo>
                  <a:pt x="90424" y="8696"/>
                </a:lnTo>
                <a:lnTo>
                  <a:pt x="90163" y="7817"/>
                </a:lnTo>
                <a:lnTo>
                  <a:pt x="90013" y="7405"/>
                </a:lnTo>
                <a:lnTo>
                  <a:pt x="89863" y="7013"/>
                </a:lnTo>
                <a:lnTo>
                  <a:pt x="89714" y="6695"/>
                </a:lnTo>
                <a:lnTo>
                  <a:pt x="89564" y="6414"/>
                </a:lnTo>
                <a:lnTo>
                  <a:pt x="89527" y="6676"/>
                </a:lnTo>
                <a:lnTo>
                  <a:pt x="89471" y="6919"/>
                </a:lnTo>
                <a:lnTo>
                  <a:pt x="89415" y="7144"/>
                </a:lnTo>
                <a:lnTo>
                  <a:pt x="89340" y="7349"/>
                </a:lnTo>
                <a:lnTo>
                  <a:pt x="89246" y="7536"/>
                </a:lnTo>
                <a:lnTo>
                  <a:pt x="89134" y="7723"/>
                </a:lnTo>
                <a:lnTo>
                  <a:pt x="89022" y="7873"/>
                </a:lnTo>
                <a:lnTo>
                  <a:pt x="88891" y="8022"/>
                </a:lnTo>
                <a:lnTo>
                  <a:pt x="88760" y="8153"/>
                </a:lnTo>
                <a:lnTo>
                  <a:pt x="88629" y="8284"/>
                </a:lnTo>
                <a:lnTo>
                  <a:pt x="88480" y="8378"/>
                </a:lnTo>
                <a:lnTo>
                  <a:pt x="88330" y="8471"/>
                </a:lnTo>
                <a:lnTo>
                  <a:pt x="88181" y="8546"/>
                </a:lnTo>
                <a:lnTo>
                  <a:pt x="88031" y="8621"/>
                </a:lnTo>
                <a:lnTo>
                  <a:pt x="87713" y="8714"/>
                </a:lnTo>
                <a:lnTo>
                  <a:pt x="87414" y="8770"/>
                </a:lnTo>
                <a:lnTo>
                  <a:pt x="87134" y="8789"/>
                </a:lnTo>
                <a:lnTo>
                  <a:pt x="86872" y="8770"/>
                </a:lnTo>
                <a:lnTo>
                  <a:pt x="86647" y="8714"/>
                </a:lnTo>
                <a:lnTo>
                  <a:pt x="86554" y="8677"/>
                </a:lnTo>
                <a:lnTo>
                  <a:pt x="86479" y="8621"/>
                </a:lnTo>
                <a:lnTo>
                  <a:pt x="86404" y="8565"/>
                </a:lnTo>
                <a:lnTo>
                  <a:pt x="86348" y="8509"/>
                </a:lnTo>
                <a:lnTo>
                  <a:pt x="86329" y="8453"/>
                </a:lnTo>
                <a:lnTo>
                  <a:pt x="86311" y="8378"/>
                </a:lnTo>
                <a:lnTo>
                  <a:pt x="86311" y="8303"/>
                </a:lnTo>
                <a:lnTo>
                  <a:pt x="86329" y="8228"/>
                </a:lnTo>
                <a:lnTo>
                  <a:pt x="86386" y="8041"/>
                </a:lnTo>
                <a:lnTo>
                  <a:pt x="86442" y="7854"/>
                </a:lnTo>
                <a:lnTo>
                  <a:pt x="86479" y="7649"/>
                </a:lnTo>
                <a:lnTo>
                  <a:pt x="86498" y="7424"/>
                </a:lnTo>
                <a:lnTo>
                  <a:pt x="86516" y="7181"/>
                </a:lnTo>
                <a:lnTo>
                  <a:pt x="86516" y="6938"/>
                </a:lnTo>
                <a:lnTo>
                  <a:pt x="86498" y="6676"/>
                </a:lnTo>
                <a:lnTo>
                  <a:pt x="86479" y="6433"/>
                </a:lnTo>
                <a:lnTo>
                  <a:pt x="86442" y="6190"/>
                </a:lnTo>
                <a:lnTo>
                  <a:pt x="86386" y="5947"/>
                </a:lnTo>
                <a:lnTo>
                  <a:pt x="86311" y="5704"/>
                </a:lnTo>
                <a:lnTo>
                  <a:pt x="86217" y="5480"/>
                </a:lnTo>
                <a:lnTo>
                  <a:pt x="86105" y="5293"/>
                </a:lnTo>
                <a:lnTo>
                  <a:pt x="85993" y="5106"/>
                </a:lnTo>
                <a:lnTo>
                  <a:pt x="85843" y="4937"/>
                </a:lnTo>
                <a:lnTo>
                  <a:pt x="85675" y="4806"/>
                </a:lnTo>
                <a:lnTo>
                  <a:pt x="85712" y="5087"/>
                </a:lnTo>
                <a:lnTo>
                  <a:pt x="85712" y="5367"/>
                </a:lnTo>
                <a:lnTo>
                  <a:pt x="85675" y="5667"/>
                </a:lnTo>
                <a:lnTo>
                  <a:pt x="85619" y="5966"/>
                </a:lnTo>
                <a:lnTo>
                  <a:pt x="85525" y="6265"/>
                </a:lnTo>
                <a:lnTo>
                  <a:pt x="85413" y="6564"/>
                </a:lnTo>
                <a:lnTo>
                  <a:pt x="85282" y="6844"/>
                </a:lnTo>
                <a:lnTo>
                  <a:pt x="85133" y="7106"/>
                </a:lnTo>
                <a:lnTo>
                  <a:pt x="84965" y="7331"/>
                </a:lnTo>
                <a:lnTo>
                  <a:pt x="84796" y="7555"/>
                </a:lnTo>
                <a:lnTo>
                  <a:pt x="84609" y="7723"/>
                </a:lnTo>
                <a:lnTo>
                  <a:pt x="84422" y="7873"/>
                </a:lnTo>
                <a:lnTo>
                  <a:pt x="84235" y="7966"/>
                </a:lnTo>
                <a:lnTo>
                  <a:pt x="84142" y="8004"/>
                </a:lnTo>
                <a:lnTo>
                  <a:pt x="84048" y="8022"/>
                </a:lnTo>
                <a:lnTo>
                  <a:pt x="83955" y="8041"/>
                </a:lnTo>
                <a:lnTo>
                  <a:pt x="83861" y="8041"/>
                </a:lnTo>
                <a:lnTo>
                  <a:pt x="83768" y="8022"/>
                </a:lnTo>
                <a:lnTo>
                  <a:pt x="83693" y="7985"/>
                </a:lnTo>
                <a:lnTo>
                  <a:pt x="83600" y="7929"/>
                </a:lnTo>
                <a:lnTo>
                  <a:pt x="83525" y="7854"/>
                </a:lnTo>
                <a:lnTo>
                  <a:pt x="83469" y="7761"/>
                </a:lnTo>
                <a:lnTo>
                  <a:pt x="83413" y="7649"/>
                </a:lnTo>
                <a:lnTo>
                  <a:pt x="83375" y="7518"/>
                </a:lnTo>
                <a:lnTo>
                  <a:pt x="83338" y="7387"/>
                </a:lnTo>
                <a:lnTo>
                  <a:pt x="83282" y="7050"/>
                </a:lnTo>
                <a:lnTo>
                  <a:pt x="83244" y="6676"/>
                </a:lnTo>
                <a:lnTo>
                  <a:pt x="83244" y="6265"/>
                </a:lnTo>
                <a:lnTo>
                  <a:pt x="83263" y="5835"/>
                </a:lnTo>
                <a:lnTo>
                  <a:pt x="83300" y="5386"/>
                </a:lnTo>
                <a:lnTo>
                  <a:pt x="83375" y="4937"/>
                </a:lnTo>
                <a:lnTo>
                  <a:pt x="83450" y="4507"/>
                </a:lnTo>
                <a:lnTo>
                  <a:pt x="83525" y="4096"/>
                </a:lnTo>
                <a:lnTo>
                  <a:pt x="83618" y="3722"/>
                </a:lnTo>
                <a:lnTo>
                  <a:pt x="83730" y="3385"/>
                </a:lnTo>
                <a:lnTo>
                  <a:pt x="83843" y="3105"/>
                </a:lnTo>
                <a:lnTo>
                  <a:pt x="83955" y="2880"/>
                </a:lnTo>
                <a:lnTo>
                  <a:pt x="84011" y="2806"/>
                </a:lnTo>
                <a:lnTo>
                  <a:pt x="84067" y="2750"/>
                </a:lnTo>
                <a:lnTo>
                  <a:pt x="83899" y="2787"/>
                </a:lnTo>
                <a:lnTo>
                  <a:pt x="83730" y="2843"/>
                </a:lnTo>
                <a:lnTo>
                  <a:pt x="83581" y="2918"/>
                </a:lnTo>
                <a:lnTo>
                  <a:pt x="83431" y="2993"/>
                </a:lnTo>
                <a:lnTo>
                  <a:pt x="83282" y="3086"/>
                </a:lnTo>
                <a:lnTo>
                  <a:pt x="83151" y="3180"/>
                </a:lnTo>
                <a:lnTo>
                  <a:pt x="82908" y="3423"/>
                </a:lnTo>
                <a:lnTo>
                  <a:pt x="82702" y="3685"/>
                </a:lnTo>
                <a:lnTo>
                  <a:pt x="82496" y="3965"/>
                </a:lnTo>
                <a:lnTo>
                  <a:pt x="82309" y="4264"/>
                </a:lnTo>
                <a:lnTo>
                  <a:pt x="82141" y="4582"/>
                </a:lnTo>
                <a:lnTo>
                  <a:pt x="81805" y="5236"/>
                </a:lnTo>
                <a:lnTo>
                  <a:pt x="81636" y="5554"/>
                </a:lnTo>
                <a:lnTo>
                  <a:pt x="81449" y="5853"/>
                </a:lnTo>
                <a:lnTo>
                  <a:pt x="81262" y="6153"/>
                </a:lnTo>
                <a:lnTo>
                  <a:pt x="81075" y="6414"/>
                </a:lnTo>
                <a:lnTo>
                  <a:pt x="80851" y="6658"/>
                </a:lnTo>
                <a:lnTo>
                  <a:pt x="80739" y="6751"/>
                </a:lnTo>
                <a:lnTo>
                  <a:pt x="80608" y="6844"/>
                </a:lnTo>
                <a:lnTo>
                  <a:pt x="80664" y="6564"/>
                </a:lnTo>
                <a:lnTo>
                  <a:pt x="80701" y="6190"/>
                </a:lnTo>
                <a:lnTo>
                  <a:pt x="80720" y="5760"/>
                </a:lnTo>
                <a:lnTo>
                  <a:pt x="80720" y="5293"/>
                </a:lnTo>
                <a:lnTo>
                  <a:pt x="80720" y="4788"/>
                </a:lnTo>
                <a:lnTo>
                  <a:pt x="80701" y="4264"/>
                </a:lnTo>
                <a:lnTo>
                  <a:pt x="80664" y="3722"/>
                </a:lnTo>
                <a:lnTo>
                  <a:pt x="80608" y="3180"/>
                </a:lnTo>
                <a:lnTo>
                  <a:pt x="80552" y="2637"/>
                </a:lnTo>
                <a:lnTo>
                  <a:pt x="80477" y="2114"/>
                </a:lnTo>
                <a:lnTo>
                  <a:pt x="80402" y="1628"/>
                </a:lnTo>
                <a:lnTo>
                  <a:pt x="80309" y="1179"/>
                </a:lnTo>
                <a:lnTo>
                  <a:pt x="80197" y="786"/>
                </a:lnTo>
                <a:lnTo>
                  <a:pt x="80084" y="450"/>
                </a:lnTo>
                <a:lnTo>
                  <a:pt x="79953" y="188"/>
                </a:lnTo>
                <a:lnTo>
                  <a:pt x="79879" y="76"/>
                </a:lnTo>
                <a:lnTo>
                  <a:pt x="79823" y="1"/>
                </a:lnTo>
                <a:lnTo>
                  <a:pt x="79860" y="132"/>
                </a:lnTo>
                <a:lnTo>
                  <a:pt x="79897" y="263"/>
                </a:lnTo>
                <a:lnTo>
                  <a:pt x="79935" y="581"/>
                </a:lnTo>
                <a:lnTo>
                  <a:pt x="79935" y="973"/>
                </a:lnTo>
                <a:lnTo>
                  <a:pt x="79916" y="1403"/>
                </a:lnTo>
                <a:lnTo>
                  <a:pt x="79860" y="1871"/>
                </a:lnTo>
                <a:lnTo>
                  <a:pt x="79766" y="2376"/>
                </a:lnTo>
                <a:lnTo>
                  <a:pt x="79654" y="2899"/>
                </a:lnTo>
                <a:lnTo>
                  <a:pt x="79505" y="3441"/>
                </a:lnTo>
                <a:lnTo>
                  <a:pt x="79336" y="3984"/>
                </a:lnTo>
                <a:lnTo>
                  <a:pt x="79149" y="4526"/>
                </a:lnTo>
                <a:lnTo>
                  <a:pt x="78925" y="5031"/>
                </a:lnTo>
                <a:lnTo>
                  <a:pt x="78682" y="5536"/>
                </a:lnTo>
                <a:lnTo>
                  <a:pt x="78420" y="6003"/>
                </a:lnTo>
                <a:lnTo>
                  <a:pt x="78121" y="6433"/>
                </a:lnTo>
                <a:lnTo>
                  <a:pt x="77971" y="6620"/>
                </a:lnTo>
                <a:lnTo>
                  <a:pt x="77822" y="6807"/>
                </a:lnTo>
                <a:lnTo>
                  <a:pt x="77672" y="6975"/>
                </a:lnTo>
                <a:lnTo>
                  <a:pt x="77504" y="7125"/>
                </a:lnTo>
                <a:lnTo>
                  <a:pt x="77504" y="7125"/>
                </a:lnTo>
                <a:lnTo>
                  <a:pt x="77597" y="6901"/>
                </a:lnTo>
                <a:lnTo>
                  <a:pt x="77672" y="6639"/>
                </a:lnTo>
                <a:lnTo>
                  <a:pt x="77747" y="6340"/>
                </a:lnTo>
                <a:lnTo>
                  <a:pt x="77803" y="6003"/>
                </a:lnTo>
                <a:lnTo>
                  <a:pt x="77859" y="5648"/>
                </a:lnTo>
                <a:lnTo>
                  <a:pt x="77897" y="5274"/>
                </a:lnTo>
                <a:lnTo>
                  <a:pt x="77934" y="4881"/>
                </a:lnTo>
                <a:lnTo>
                  <a:pt x="77953" y="4489"/>
                </a:lnTo>
                <a:lnTo>
                  <a:pt x="77953" y="4115"/>
                </a:lnTo>
                <a:lnTo>
                  <a:pt x="77934" y="3722"/>
                </a:lnTo>
                <a:lnTo>
                  <a:pt x="77897" y="3367"/>
                </a:lnTo>
                <a:lnTo>
                  <a:pt x="77859" y="3049"/>
                </a:lnTo>
                <a:lnTo>
                  <a:pt x="77784" y="2750"/>
                </a:lnTo>
                <a:lnTo>
                  <a:pt x="77710" y="2488"/>
                </a:lnTo>
                <a:lnTo>
                  <a:pt x="77597" y="2263"/>
                </a:lnTo>
                <a:lnTo>
                  <a:pt x="77541" y="2189"/>
                </a:lnTo>
                <a:lnTo>
                  <a:pt x="77485" y="2114"/>
                </a:lnTo>
                <a:lnTo>
                  <a:pt x="77504" y="2320"/>
                </a:lnTo>
                <a:lnTo>
                  <a:pt x="77504" y="2544"/>
                </a:lnTo>
                <a:lnTo>
                  <a:pt x="77485" y="2787"/>
                </a:lnTo>
                <a:lnTo>
                  <a:pt x="77448" y="3011"/>
                </a:lnTo>
                <a:lnTo>
                  <a:pt x="77411" y="3236"/>
                </a:lnTo>
                <a:lnTo>
                  <a:pt x="77354" y="3479"/>
                </a:lnTo>
                <a:lnTo>
                  <a:pt x="77280" y="3703"/>
                </a:lnTo>
                <a:lnTo>
                  <a:pt x="77186" y="3946"/>
                </a:lnTo>
                <a:lnTo>
                  <a:pt x="76980" y="4414"/>
                </a:lnTo>
                <a:lnTo>
                  <a:pt x="76737" y="4862"/>
                </a:lnTo>
                <a:lnTo>
                  <a:pt x="76438" y="5330"/>
                </a:lnTo>
                <a:lnTo>
                  <a:pt x="76120" y="5760"/>
                </a:lnTo>
                <a:lnTo>
                  <a:pt x="75746" y="6171"/>
                </a:lnTo>
                <a:lnTo>
                  <a:pt x="75372" y="6564"/>
                </a:lnTo>
                <a:lnTo>
                  <a:pt x="74961" y="6938"/>
                </a:lnTo>
                <a:lnTo>
                  <a:pt x="74531" y="7275"/>
                </a:lnTo>
                <a:lnTo>
                  <a:pt x="74082" y="7574"/>
                </a:lnTo>
                <a:lnTo>
                  <a:pt x="73633" y="7817"/>
                </a:lnTo>
                <a:lnTo>
                  <a:pt x="73390" y="7929"/>
                </a:lnTo>
                <a:lnTo>
                  <a:pt x="73166" y="8022"/>
                </a:lnTo>
                <a:lnTo>
                  <a:pt x="72942" y="8116"/>
                </a:lnTo>
                <a:lnTo>
                  <a:pt x="72717" y="8191"/>
                </a:lnTo>
                <a:lnTo>
                  <a:pt x="72848" y="7499"/>
                </a:lnTo>
                <a:lnTo>
                  <a:pt x="72942" y="7200"/>
                </a:lnTo>
                <a:lnTo>
                  <a:pt x="73035" y="6901"/>
                </a:lnTo>
                <a:lnTo>
                  <a:pt x="73129" y="6620"/>
                </a:lnTo>
                <a:lnTo>
                  <a:pt x="73241" y="6377"/>
                </a:lnTo>
                <a:lnTo>
                  <a:pt x="73353" y="6153"/>
                </a:lnTo>
                <a:lnTo>
                  <a:pt x="73465" y="5947"/>
                </a:lnTo>
                <a:lnTo>
                  <a:pt x="73241" y="6153"/>
                </a:lnTo>
                <a:lnTo>
                  <a:pt x="73016" y="6377"/>
                </a:lnTo>
                <a:lnTo>
                  <a:pt x="72792" y="6620"/>
                </a:lnTo>
                <a:lnTo>
                  <a:pt x="72568" y="6901"/>
                </a:lnTo>
                <a:lnTo>
                  <a:pt x="72512" y="5779"/>
                </a:lnTo>
                <a:lnTo>
                  <a:pt x="72456" y="5199"/>
                </a:lnTo>
                <a:lnTo>
                  <a:pt x="72399" y="4657"/>
                </a:lnTo>
                <a:lnTo>
                  <a:pt x="72325" y="4171"/>
                </a:lnTo>
                <a:lnTo>
                  <a:pt x="72250" y="3778"/>
                </a:lnTo>
                <a:lnTo>
                  <a:pt x="72194" y="3628"/>
                </a:lnTo>
                <a:lnTo>
                  <a:pt x="72156" y="3498"/>
                </a:lnTo>
                <a:lnTo>
                  <a:pt x="72100" y="3404"/>
                </a:lnTo>
                <a:lnTo>
                  <a:pt x="72044" y="3348"/>
                </a:lnTo>
                <a:lnTo>
                  <a:pt x="72063" y="3460"/>
                </a:lnTo>
                <a:lnTo>
                  <a:pt x="72082" y="3572"/>
                </a:lnTo>
                <a:lnTo>
                  <a:pt x="72100" y="3853"/>
                </a:lnTo>
                <a:lnTo>
                  <a:pt x="72063" y="4189"/>
                </a:lnTo>
                <a:lnTo>
                  <a:pt x="72007" y="4563"/>
                </a:lnTo>
                <a:lnTo>
                  <a:pt x="71913" y="4956"/>
                </a:lnTo>
                <a:lnTo>
                  <a:pt x="71782" y="5405"/>
                </a:lnTo>
                <a:lnTo>
                  <a:pt x="71633" y="5853"/>
                </a:lnTo>
                <a:lnTo>
                  <a:pt x="71465" y="6340"/>
                </a:lnTo>
                <a:lnTo>
                  <a:pt x="71278" y="6826"/>
                </a:lnTo>
                <a:lnTo>
                  <a:pt x="71072" y="7312"/>
                </a:lnTo>
                <a:lnTo>
                  <a:pt x="70642" y="8303"/>
                </a:lnTo>
                <a:lnTo>
                  <a:pt x="70174" y="9238"/>
                </a:lnTo>
                <a:lnTo>
                  <a:pt x="69726" y="10079"/>
                </a:lnTo>
                <a:lnTo>
                  <a:pt x="69744" y="9911"/>
                </a:lnTo>
                <a:lnTo>
                  <a:pt x="69763" y="9724"/>
                </a:lnTo>
                <a:lnTo>
                  <a:pt x="69782" y="9518"/>
                </a:lnTo>
                <a:lnTo>
                  <a:pt x="69763" y="9294"/>
                </a:lnTo>
                <a:lnTo>
                  <a:pt x="69726" y="8826"/>
                </a:lnTo>
                <a:lnTo>
                  <a:pt x="69651" y="8340"/>
                </a:lnTo>
                <a:lnTo>
                  <a:pt x="69520" y="7817"/>
                </a:lnTo>
                <a:lnTo>
                  <a:pt x="69370" y="7275"/>
                </a:lnTo>
                <a:lnTo>
                  <a:pt x="69202" y="6732"/>
                </a:lnTo>
                <a:lnTo>
                  <a:pt x="68978" y="6171"/>
                </a:lnTo>
                <a:lnTo>
                  <a:pt x="68753" y="5629"/>
                </a:lnTo>
                <a:lnTo>
                  <a:pt x="68510" y="5087"/>
                </a:lnTo>
                <a:lnTo>
                  <a:pt x="68230" y="4563"/>
                </a:lnTo>
                <a:lnTo>
                  <a:pt x="67949" y="4077"/>
                </a:lnTo>
                <a:lnTo>
                  <a:pt x="67669" y="3610"/>
                </a:lnTo>
                <a:lnTo>
                  <a:pt x="67370" y="3198"/>
                </a:lnTo>
                <a:lnTo>
                  <a:pt x="67052" y="2843"/>
                </a:lnTo>
                <a:lnTo>
                  <a:pt x="66753" y="2544"/>
                </a:lnTo>
                <a:lnTo>
                  <a:pt x="66883" y="2750"/>
                </a:lnTo>
                <a:lnTo>
                  <a:pt x="66996" y="3011"/>
                </a:lnTo>
                <a:lnTo>
                  <a:pt x="67089" y="3292"/>
                </a:lnTo>
                <a:lnTo>
                  <a:pt x="67201" y="3610"/>
                </a:lnTo>
                <a:lnTo>
                  <a:pt x="67295" y="3946"/>
                </a:lnTo>
                <a:lnTo>
                  <a:pt x="67370" y="4302"/>
                </a:lnTo>
                <a:lnTo>
                  <a:pt x="67538" y="5068"/>
                </a:lnTo>
                <a:lnTo>
                  <a:pt x="67650" y="5872"/>
                </a:lnTo>
                <a:lnTo>
                  <a:pt x="67744" y="6714"/>
                </a:lnTo>
                <a:lnTo>
                  <a:pt x="67800" y="7555"/>
                </a:lnTo>
                <a:lnTo>
                  <a:pt x="67818" y="8378"/>
                </a:lnTo>
                <a:lnTo>
                  <a:pt x="67631" y="7798"/>
                </a:lnTo>
                <a:lnTo>
                  <a:pt x="67444" y="7256"/>
                </a:lnTo>
                <a:lnTo>
                  <a:pt x="67239" y="6788"/>
                </a:lnTo>
                <a:lnTo>
                  <a:pt x="67145" y="6583"/>
                </a:lnTo>
                <a:lnTo>
                  <a:pt x="67052" y="6414"/>
                </a:lnTo>
                <a:lnTo>
                  <a:pt x="67014" y="6676"/>
                </a:lnTo>
                <a:lnTo>
                  <a:pt x="66958" y="6919"/>
                </a:lnTo>
                <a:lnTo>
                  <a:pt x="66902" y="7125"/>
                </a:lnTo>
                <a:lnTo>
                  <a:pt x="66827" y="7331"/>
                </a:lnTo>
                <a:lnTo>
                  <a:pt x="66734" y="7536"/>
                </a:lnTo>
                <a:lnTo>
                  <a:pt x="66622" y="7705"/>
                </a:lnTo>
                <a:lnTo>
                  <a:pt x="66510" y="7854"/>
                </a:lnTo>
                <a:lnTo>
                  <a:pt x="66397" y="8004"/>
                </a:lnTo>
                <a:lnTo>
                  <a:pt x="66117" y="7592"/>
                </a:lnTo>
                <a:lnTo>
                  <a:pt x="65836" y="7181"/>
                </a:lnTo>
                <a:lnTo>
                  <a:pt x="65537" y="6788"/>
                </a:lnTo>
                <a:lnTo>
                  <a:pt x="65238" y="6414"/>
                </a:lnTo>
                <a:lnTo>
                  <a:pt x="65313" y="6545"/>
                </a:lnTo>
                <a:lnTo>
                  <a:pt x="65388" y="6695"/>
                </a:lnTo>
                <a:lnTo>
                  <a:pt x="65462" y="6919"/>
                </a:lnTo>
                <a:lnTo>
                  <a:pt x="65519" y="7162"/>
                </a:lnTo>
                <a:lnTo>
                  <a:pt x="65649" y="7779"/>
                </a:lnTo>
                <a:lnTo>
                  <a:pt x="65743" y="8509"/>
                </a:lnTo>
                <a:lnTo>
                  <a:pt x="65556" y="8602"/>
                </a:lnTo>
                <a:lnTo>
                  <a:pt x="65369" y="8658"/>
                </a:lnTo>
                <a:lnTo>
                  <a:pt x="65182" y="8714"/>
                </a:lnTo>
                <a:lnTo>
                  <a:pt x="64995" y="8752"/>
                </a:lnTo>
                <a:lnTo>
                  <a:pt x="64827" y="8770"/>
                </a:lnTo>
                <a:lnTo>
                  <a:pt x="64640" y="8789"/>
                </a:lnTo>
                <a:lnTo>
                  <a:pt x="64490" y="8770"/>
                </a:lnTo>
                <a:lnTo>
                  <a:pt x="64322" y="8752"/>
                </a:lnTo>
                <a:lnTo>
                  <a:pt x="64191" y="8733"/>
                </a:lnTo>
                <a:lnTo>
                  <a:pt x="64079" y="8677"/>
                </a:lnTo>
                <a:lnTo>
                  <a:pt x="63967" y="8621"/>
                </a:lnTo>
                <a:lnTo>
                  <a:pt x="63892" y="8565"/>
                </a:lnTo>
                <a:lnTo>
                  <a:pt x="63836" y="8490"/>
                </a:lnTo>
                <a:lnTo>
                  <a:pt x="63798" y="8415"/>
                </a:lnTo>
                <a:lnTo>
                  <a:pt x="63780" y="8322"/>
                </a:lnTo>
                <a:lnTo>
                  <a:pt x="63817" y="8228"/>
                </a:lnTo>
                <a:lnTo>
                  <a:pt x="63873" y="8041"/>
                </a:lnTo>
                <a:lnTo>
                  <a:pt x="63929" y="7854"/>
                </a:lnTo>
                <a:lnTo>
                  <a:pt x="63967" y="7649"/>
                </a:lnTo>
                <a:lnTo>
                  <a:pt x="63985" y="7424"/>
                </a:lnTo>
                <a:lnTo>
                  <a:pt x="64004" y="7181"/>
                </a:lnTo>
                <a:lnTo>
                  <a:pt x="64004" y="6938"/>
                </a:lnTo>
                <a:lnTo>
                  <a:pt x="63985" y="6676"/>
                </a:lnTo>
                <a:lnTo>
                  <a:pt x="63967" y="6433"/>
                </a:lnTo>
                <a:lnTo>
                  <a:pt x="63929" y="6190"/>
                </a:lnTo>
                <a:lnTo>
                  <a:pt x="63854" y="5947"/>
                </a:lnTo>
                <a:lnTo>
                  <a:pt x="63798" y="5704"/>
                </a:lnTo>
                <a:lnTo>
                  <a:pt x="63705" y="5480"/>
                </a:lnTo>
                <a:lnTo>
                  <a:pt x="63593" y="5293"/>
                </a:lnTo>
                <a:lnTo>
                  <a:pt x="63462" y="5106"/>
                </a:lnTo>
                <a:lnTo>
                  <a:pt x="63331" y="4937"/>
                </a:lnTo>
                <a:lnTo>
                  <a:pt x="63163" y="4806"/>
                </a:lnTo>
                <a:lnTo>
                  <a:pt x="63181" y="4956"/>
                </a:lnTo>
                <a:lnTo>
                  <a:pt x="63200" y="5124"/>
                </a:lnTo>
                <a:lnTo>
                  <a:pt x="63200" y="5293"/>
                </a:lnTo>
                <a:lnTo>
                  <a:pt x="63181" y="5480"/>
                </a:lnTo>
                <a:lnTo>
                  <a:pt x="63125" y="5816"/>
                </a:lnTo>
                <a:lnTo>
                  <a:pt x="63032" y="6171"/>
                </a:lnTo>
                <a:lnTo>
                  <a:pt x="62919" y="6508"/>
                </a:lnTo>
                <a:lnTo>
                  <a:pt x="62751" y="6844"/>
                </a:lnTo>
                <a:lnTo>
                  <a:pt x="62583" y="7144"/>
                </a:lnTo>
                <a:lnTo>
                  <a:pt x="62396" y="7405"/>
                </a:lnTo>
                <a:lnTo>
                  <a:pt x="62003" y="7162"/>
                </a:lnTo>
                <a:lnTo>
                  <a:pt x="61592" y="6938"/>
                </a:lnTo>
                <a:lnTo>
                  <a:pt x="61162" y="6732"/>
                </a:lnTo>
                <a:lnTo>
                  <a:pt x="60732" y="6545"/>
                </a:lnTo>
                <a:lnTo>
                  <a:pt x="60750" y="5984"/>
                </a:lnTo>
                <a:lnTo>
                  <a:pt x="60788" y="5405"/>
                </a:lnTo>
                <a:lnTo>
                  <a:pt x="60881" y="4806"/>
                </a:lnTo>
                <a:lnTo>
                  <a:pt x="60975" y="4227"/>
                </a:lnTo>
                <a:lnTo>
                  <a:pt x="61106" y="3722"/>
                </a:lnTo>
                <a:lnTo>
                  <a:pt x="61255" y="3273"/>
                </a:lnTo>
                <a:lnTo>
                  <a:pt x="61330" y="3105"/>
                </a:lnTo>
                <a:lnTo>
                  <a:pt x="61405" y="2955"/>
                </a:lnTo>
                <a:lnTo>
                  <a:pt x="61480" y="2824"/>
                </a:lnTo>
                <a:lnTo>
                  <a:pt x="61555" y="2750"/>
                </a:lnTo>
                <a:lnTo>
                  <a:pt x="61368" y="2787"/>
                </a:lnTo>
                <a:lnTo>
                  <a:pt x="61218" y="2843"/>
                </a:lnTo>
                <a:lnTo>
                  <a:pt x="61050" y="2918"/>
                </a:lnTo>
                <a:lnTo>
                  <a:pt x="60919" y="2993"/>
                </a:lnTo>
                <a:lnTo>
                  <a:pt x="60769" y="3086"/>
                </a:lnTo>
                <a:lnTo>
                  <a:pt x="60638" y="3180"/>
                </a:lnTo>
                <a:lnTo>
                  <a:pt x="60395" y="3423"/>
                </a:lnTo>
                <a:lnTo>
                  <a:pt x="60190" y="3685"/>
                </a:lnTo>
                <a:lnTo>
                  <a:pt x="59984" y="3965"/>
                </a:lnTo>
                <a:lnTo>
                  <a:pt x="59797" y="4264"/>
                </a:lnTo>
                <a:lnTo>
                  <a:pt x="59610" y="4582"/>
                </a:lnTo>
                <a:lnTo>
                  <a:pt x="59273" y="5236"/>
                </a:lnTo>
                <a:lnTo>
                  <a:pt x="59105" y="5554"/>
                </a:lnTo>
                <a:lnTo>
                  <a:pt x="58937" y="5853"/>
                </a:lnTo>
                <a:lnTo>
                  <a:pt x="58750" y="6153"/>
                </a:lnTo>
                <a:lnTo>
                  <a:pt x="58563" y="6414"/>
                </a:lnTo>
                <a:lnTo>
                  <a:pt x="58338" y="6658"/>
                </a:lnTo>
                <a:lnTo>
                  <a:pt x="58226" y="6751"/>
                </a:lnTo>
                <a:lnTo>
                  <a:pt x="58095" y="6844"/>
                </a:lnTo>
                <a:lnTo>
                  <a:pt x="58151" y="6564"/>
                </a:lnTo>
                <a:lnTo>
                  <a:pt x="58189" y="6190"/>
                </a:lnTo>
                <a:lnTo>
                  <a:pt x="58208" y="5760"/>
                </a:lnTo>
                <a:lnTo>
                  <a:pt x="58208" y="5293"/>
                </a:lnTo>
                <a:lnTo>
                  <a:pt x="58208" y="4788"/>
                </a:lnTo>
                <a:lnTo>
                  <a:pt x="58189" y="4264"/>
                </a:lnTo>
                <a:lnTo>
                  <a:pt x="58151" y="3722"/>
                </a:lnTo>
                <a:lnTo>
                  <a:pt x="58095" y="3180"/>
                </a:lnTo>
                <a:lnTo>
                  <a:pt x="58039" y="2637"/>
                </a:lnTo>
                <a:lnTo>
                  <a:pt x="57964" y="2114"/>
                </a:lnTo>
                <a:lnTo>
                  <a:pt x="57871" y="1628"/>
                </a:lnTo>
                <a:lnTo>
                  <a:pt x="57777" y="1179"/>
                </a:lnTo>
                <a:lnTo>
                  <a:pt x="57684" y="786"/>
                </a:lnTo>
                <a:lnTo>
                  <a:pt x="57553" y="450"/>
                </a:lnTo>
                <a:lnTo>
                  <a:pt x="57441" y="188"/>
                </a:lnTo>
                <a:lnTo>
                  <a:pt x="57366" y="76"/>
                </a:lnTo>
                <a:lnTo>
                  <a:pt x="57310" y="1"/>
                </a:lnTo>
                <a:lnTo>
                  <a:pt x="57310" y="1"/>
                </a:lnTo>
                <a:lnTo>
                  <a:pt x="57347" y="132"/>
                </a:lnTo>
                <a:lnTo>
                  <a:pt x="57385" y="263"/>
                </a:lnTo>
                <a:lnTo>
                  <a:pt x="57422" y="581"/>
                </a:lnTo>
                <a:lnTo>
                  <a:pt x="57422" y="973"/>
                </a:lnTo>
                <a:lnTo>
                  <a:pt x="57404" y="1403"/>
                </a:lnTo>
                <a:lnTo>
                  <a:pt x="57347" y="1871"/>
                </a:lnTo>
                <a:lnTo>
                  <a:pt x="57254" y="2376"/>
                </a:lnTo>
                <a:lnTo>
                  <a:pt x="57142" y="2899"/>
                </a:lnTo>
                <a:lnTo>
                  <a:pt x="56992" y="3441"/>
                </a:lnTo>
                <a:lnTo>
                  <a:pt x="56824" y="3984"/>
                </a:lnTo>
                <a:lnTo>
                  <a:pt x="56618" y="4526"/>
                </a:lnTo>
                <a:lnTo>
                  <a:pt x="56413" y="5031"/>
                </a:lnTo>
                <a:lnTo>
                  <a:pt x="56169" y="5536"/>
                </a:lnTo>
                <a:lnTo>
                  <a:pt x="55889" y="6003"/>
                </a:lnTo>
                <a:lnTo>
                  <a:pt x="55609" y="6433"/>
                </a:lnTo>
                <a:lnTo>
                  <a:pt x="55459" y="6620"/>
                </a:lnTo>
                <a:lnTo>
                  <a:pt x="55309" y="6807"/>
                </a:lnTo>
                <a:lnTo>
                  <a:pt x="55141" y="6975"/>
                </a:lnTo>
                <a:lnTo>
                  <a:pt x="54991" y="7125"/>
                </a:lnTo>
                <a:lnTo>
                  <a:pt x="55085" y="6901"/>
                </a:lnTo>
                <a:lnTo>
                  <a:pt x="55160" y="6639"/>
                </a:lnTo>
                <a:lnTo>
                  <a:pt x="55235" y="6340"/>
                </a:lnTo>
                <a:lnTo>
                  <a:pt x="55291" y="6003"/>
                </a:lnTo>
                <a:lnTo>
                  <a:pt x="55347" y="5648"/>
                </a:lnTo>
                <a:lnTo>
                  <a:pt x="55384" y="5274"/>
                </a:lnTo>
                <a:lnTo>
                  <a:pt x="55422" y="4881"/>
                </a:lnTo>
                <a:lnTo>
                  <a:pt x="55422" y="4489"/>
                </a:lnTo>
                <a:lnTo>
                  <a:pt x="55422" y="4115"/>
                </a:lnTo>
                <a:lnTo>
                  <a:pt x="55422" y="3722"/>
                </a:lnTo>
                <a:lnTo>
                  <a:pt x="55384" y="3367"/>
                </a:lnTo>
                <a:lnTo>
                  <a:pt x="55347" y="3049"/>
                </a:lnTo>
                <a:lnTo>
                  <a:pt x="55272" y="2750"/>
                </a:lnTo>
                <a:lnTo>
                  <a:pt x="55197" y="2488"/>
                </a:lnTo>
                <a:lnTo>
                  <a:pt x="55085" y="2263"/>
                </a:lnTo>
                <a:lnTo>
                  <a:pt x="55029" y="2189"/>
                </a:lnTo>
                <a:lnTo>
                  <a:pt x="54973" y="2114"/>
                </a:lnTo>
                <a:lnTo>
                  <a:pt x="54991" y="2338"/>
                </a:lnTo>
                <a:lnTo>
                  <a:pt x="54991" y="2563"/>
                </a:lnTo>
                <a:lnTo>
                  <a:pt x="54973" y="2787"/>
                </a:lnTo>
                <a:lnTo>
                  <a:pt x="54935" y="3030"/>
                </a:lnTo>
                <a:lnTo>
                  <a:pt x="54898" y="3254"/>
                </a:lnTo>
                <a:lnTo>
                  <a:pt x="54823" y="3498"/>
                </a:lnTo>
                <a:lnTo>
                  <a:pt x="54748" y="3741"/>
                </a:lnTo>
                <a:lnTo>
                  <a:pt x="54655" y="3984"/>
                </a:lnTo>
                <a:lnTo>
                  <a:pt x="54561" y="4208"/>
                </a:lnTo>
                <a:lnTo>
                  <a:pt x="54449" y="4451"/>
                </a:lnTo>
                <a:lnTo>
                  <a:pt x="54187" y="4919"/>
                </a:lnTo>
                <a:lnTo>
                  <a:pt x="53888" y="5386"/>
                </a:lnTo>
                <a:lnTo>
                  <a:pt x="53552" y="5816"/>
                </a:lnTo>
                <a:lnTo>
                  <a:pt x="53178" y="6246"/>
                </a:lnTo>
                <a:lnTo>
                  <a:pt x="52766" y="6639"/>
                </a:lnTo>
                <a:lnTo>
                  <a:pt x="52355" y="7013"/>
                </a:lnTo>
                <a:lnTo>
                  <a:pt x="51906" y="7349"/>
                </a:lnTo>
                <a:lnTo>
                  <a:pt x="51458" y="7630"/>
                </a:lnTo>
                <a:lnTo>
                  <a:pt x="50990" y="7873"/>
                </a:lnTo>
                <a:lnTo>
                  <a:pt x="50766" y="7985"/>
                </a:lnTo>
                <a:lnTo>
                  <a:pt x="50523" y="8079"/>
                </a:lnTo>
                <a:lnTo>
                  <a:pt x="50298" y="8153"/>
                </a:lnTo>
                <a:lnTo>
                  <a:pt x="50055" y="8228"/>
                </a:lnTo>
                <a:lnTo>
                  <a:pt x="50074" y="7761"/>
                </a:lnTo>
                <a:lnTo>
                  <a:pt x="50055" y="7125"/>
                </a:lnTo>
                <a:lnTo>
                  <a:pt x="50036" y="6358"/>
                </a:lnTo>
                <a:lnTo>
                  <a:pt x="49980" y="5554"/>
                </a:lnTo>
                <a:lnTo>
                  <a:pt x="49906" y="4769"/>
                </a:lnTo>
                <a:lnTo>
                  <a:pt x="49850" y="4414"/>
                </a:lnTo>
                <a:lnTo>
                  <a:pt x="49793" y="4096"/>
                </a:lnTo>
                <a:lnTo>
                  <a:pt x="49737" y="3815"/>
                </a:lnTo>
                <a:lnTo>
                  <a:pt x="49663" y="3591"/>
                </a:lnTo>
                <a:lnTo>
                  <a:pt x="49606" y="3441"/>
                </a:lnTo>
                <a:lnTo>
                  <a:pt x="49569" y="3385"/>
                </a:lnTo>
                <a:lnTo>
                  <a:pt x="49532" y="3348"/>
                </a:lnTo>
                <a:lnTo>
                  <a:pt x="49550" y="3460"/>
                </a:lnTo>
                <a:lnTo>
                  <a:pt x="49569" y="3572"/>
                </a:lnTo>
                <a:lnTo>
                  <a:pt x="49588" y="3853"/>
                </a:lnTo>
                <a:lnTo>
                  <a:pt x="49550" y="4189"/>
                </a:lnTo>
                <a:lnTo>
                  <a:pt x="49494" y="4563"/>
                </a:lnTo>
                <a:lnTo>
                  <a:pt x="49382" y="4956"/>
                </a:lnTo>
                <a:lnTo>
                  <a:pt x="49270" y="5405"/>
                </a:lnTo>
                <a:lnTo>
                  <a:pt x="49120" y="5853"/>
                </a:lnTo>
                <a:lnTo>
                  <a:pt x="48952" y="6340"/>
                </a:lnTo>
                <a:lnTo>
                  <a:pt x="48765" y="6826"/>
                </a:lnTo>
                <a:lnTo>
                  <a:pt x="48559" y="7312"/>
                </a:lnTo>
                <a:lnTo>
                  <a:pt x="48129" y="8303"/>
                </a:lnTo>
                <a:lnTo>
                  <a:pt x="47662" y="9238"/>
                </a:lnTo>
                <a:lnTo>
                  <a:pt x="47213" y="10079"/>
                </a:lnTo>
                <a:lnTo>
                  <a:pt x="47232" y="9911"/>
                </a:lnTo>
                <a:lnTo>
                  <a:pt x="47250" y="9724"/>
                </a:lnTo>
                <a:lnTo>
                  <a:pt x="47250" y="9518"/>
                </a:lnTo>
                <a:lnTo>
                  <a:pt x="47250" y="9294"/>
                </a:lnTo>
                <a:lnTo>
                  <a:pt x="47213" y="8826"/>
                </a:lnTo>
                <a:lnTo>
                  <a:pt x="47120" y="8340"/>
                </a:lnTo>
                <a:lnTo>
                  <a:pt x="47007" y="7817"/>
                </a:lnTo>
                <a:lnTo>
                  <a:pt x="46858" y="7275"/>
                </a:lnTo>
                <a:lnTo>
                  <a:pt x="46671" y="6732"/>
                </a:lnTo>
                <a:lnTo>
                  <a:pt x="46465" y="6171"/>
                </a:lnTo>
                <a:lnTo>
                  <a:pt x="46241" y="5629"/>
                </a:lnTo>
                <a:lnTo>
                  <a:pt x="45979" y="5087"/>
                </a:lnTo>
                <a:lnTo>
                  <a:pt x="45717" y="4563"/>
                </a:lnTo>
                <a:lnTo>
                  <a:pt x="45437" y="4077"/>
                </a:lnTo>
                <a:lnTo>
                  <a:pt x="45138" y="3610"/>
                </a:lnTo>
                <a:lnTo>
                  <a:pt x="44838" y="3198"/>
                </a:lnTo>
                <a:lnTo>
                  <a:pt x="44539" y="2843"/>
                </a:lnTo>
                <a:lnTo>
                  <a:pt x="44240" y="2544"/>
                </a:lnTo>
                <a:lnTo>
                  <a:pt x="44371" y="2768"/>
                </a:lnTo>
                <a:lnTo>
                  <a:pt x="44483" y="3049"/>
                </a:lnTo>
                <a:lnTo>
                  <a:pt x="44595" y="3367"/>
                </a:lnTo>
                <a:lnTo>
                  <a:pt x="44708" y="3703"/>
                </a:lnTo>
                <a:lnTo>
                  <a:pt x="44801" y="4077"/>
                </a:lnTo>
                <a:lnTo>
                  <a:pt x="44895" y="4470"/>
                </a:lnTo>
                <a:lnTo>
                  <a:pt x="44988" y="4881"/>
                </a:lnTo>
                <a:lnTo>
                  <a:pt x="45063" y="5293"/>
                </a:lnTo>
                <a:lnTo>
                  <a:pt x="45175" y="6190"/>
                </a:lnTo>
                <a:lnTo>
                  <a:pt x="45250" y="7088"/>
                </a:lnTo>
                <a:lnTo>
                  <a:pt x="45306" y="7985"/>
                </a:lnTo>
                <a:lnTo>
                  <a:pt x="45306" y="8845"/>
                </a:lnTo>
                <a:lnTo>
                  <a:pt x="44895" y="8939"/>
                </a:lnTo>
                <a:lnTo>
                  <a:pt x="44483" y="9032"/>
                </a:lnTo>
                <a:lnTo>
                  <a:pt x="44109" y="8378"/>
                </a:lnTo>
                <a:lnTo>
                  <a:pt x="43679" y="7705"/>
                </a:lnTo>
                <a:lnTo>
                  <a:pt x="43212" y="7031"/>
                </a:lnTo>
                <a:lnTo>
                  <a:pt x="42969" y="6714"/>
                </a:lnTo>
                <a:lnTo>
                  <a:pt x="42726" y="6414"/>
                </a:lnTo>
                <a:lnTo>
                  <a:pt x="42782" y="6489"/>
                </a:lnTo>
                <a:lnTo>
                  <a:pt x="42819" y="6583"/>
                </a:lnTo>
                <a:lnTo>
                  <a:pt x="42913" y="6826"/>
                </a:lnTo>
                <a:lnTo>
                  <a:pt x="43006" y="7144"/>
                </a:lnTo>
                <a:lnTo>
                  <a:pt x="43081" y="7518"/>
                </a:lnTo>
                <a:lnTo>
                  <a:pt x="43156" y="7948"/>
                </a:lnTo>
                <a:lnTo>
                  <a:pt x="43230" y="8415"/>
                </a:lnTo>
                <a:lnTo>
                  <a:pt x="43286" y="8939"/>
                </a:lnTo>
                <a:lnTo>
                  <a:pt x="43324" y="9462"/>
                </a:lnTo>
                <a:lnTo>
                  <a:pt x="43025" y="9612"/>
                </a:lnTo>
                <a:lnTo>
                  <a:pt x="42763" y="9743"/>
                </a:lnTo>
                <a:lnTo>
                  <a:pt x="42482" y="9911"/>
                </a:lnTo>
                <a:lnTo>
                  <a:pt x="42221" y="10079"/>
                </a:lnTo>
                <a:lnTo>
                  <a:pt x="42052" y="9780"/>
                </a:lnTo>
                <a:lnTo>
                  <a:pt x="41884" y="9481"/>
                </a:lnTo>
                <a:lnTo>
                  <a:pt x="41697" y="9200"/>
                </a:lnTo>
                <a:lnTo>
                  <a:pt x="41491" y="8920"/>
                </a:lnTo>
                <a:lnTo>
                  <a:pt x="41267" y="8658"/>
                </a:lnTo>
                <a:lnTo>
                  <a:pt x="41043" y="8415"/>
                </a:lnTo>
                <a:lnTo>
                  <a:pt x="40818" y="8172"/>
                </a:lnTo>
                <a:lnTo>
                  <a:pt x="40575" y="7948"/>
                </a:lnTo>
                <a:lnTo>
                  <a:pt x="40313" y="7742"/>
                </a:lnTo>
                <a:lnTo>
                  <a:pt x="40052" y="7536"/>
                </a:lnTo>
                <a:lnTo>
                  <a:pt x="39790" y="7349"/>
                </a:lnTo>
                <a:lnTo>
                  <a:pt x="39509" y="7181"/>
                </a:lnTo>
                <a:lnTo>
                  <a:pt x="39210" y="7013"/>
                </a:lnTo>
                <a:lnTo>
                  <a:pt x="38911" y="6863"/>
                </a:lnTo>
                <a:lnTo>
                  <a:pt x="38612" y="6714"/>
                </a:lnTo>
                <a:lnTo>
                  <a:pt x="38294" y="6583"/>
                </a:lnTo>
                <a:lnTo>
                  <a:pt x="38444" y="6246"/>
                </a:lnTo>
                <a:lnTo>
                  <a:pt x="38537" y="6097"/>
                </a:lnTo>
                <a:lnTo>
                  <a:pt x="38612" y="5947"/>
                </a:lnTo>
                <a:lnTo>
                  <a:pt x="38612" y="5947"/>
                </a:lnTo>
                <a:lnTo>
                  <a:pt x="38331" y="6209"/>
                </a:lnTo>
                <a:lnTo>
                  <a:pt x="38051" y="6489"/>
                </a:lnTo>
                <a:lnTo>
                  <a:pt x="37696" y="6377"/>
                </a:lnTo>
                <a:lnTo>
                  <a:pt x="37340" y="6265"/>
                </a:lnTo>
                <a:lnTo>
                  <a:pt x="36967" y="6171"/>
                </a:lnTo>
                <a:lnTo>
                  <a:pt x="36574" y="6097"/>
                </a:lnTo>
                <a:lnTo>
                  <a:pt x="36948" y="6209"/>
                </a:lnTo>
                <a:lnTo>
                  <a:pt x="37284" y="6340"/>
                </a:lnTo>
                <a:lnTo>
                  <a:pt x="37602" y="6489"/>
                </a:lnTo>
                <a:lnTo>
                  <a:pt x="37920" y="6658"/>
                </a:lnTo>
                <a:lnTo>
                  <a:pt x="37696" y="6938"/>
                </a:lnTo>
                <a:lnTo>
                  <a:pt x="37471" y="7256"/>
                </a:lnTo>
                <a:lnTo>
                  <a:pt x="37247" y="7592"/>
                </a:lnTo>
                <a:lnTo>
                  <a:pt x="37041" y="7929"/>
                </a:lnTo>
                <a:lnTo>
                  <a:pt x="36836" y="8284"/>
                </a:lnTo>
                <a:lnTo>
                  <a:pt x="36667" y="8658"/>
                </a:lnTo>
                <a:lnTo>
                  <a:pt x="36499" y="9032"/>
                </a:lnTo>
                <a:lnTo>
                  <a:pt x="36331" y="9406"/>
                </a:lnTo>
                <a:lnTo>
                  <a:pt x="36200" y="9761"/>
                </a:lnTo>
                <a:lnTo>
                  <a:pt x="36088" y="10135"/>
                </a:lnTo>
                <a:lnTo>
                  <a:pt x="35994" y="10472"/>
                </a:lnTo>
                <a:lnTo>
                  <a:pt x="35919" y="10827"/>
                </a:lnTo>
                <a:lnTo>
                  <a:pt x="35863" y="11145"/>
                </a:lnTo>
                <a:lnTo>
                  <a:pt x="35845" y="11444"/>
                </a:lnTo>
                <a:lnTo>
                  <a:pt x="35863" y="11706"/>
                </a:lnTo>
                <a:lnTo>
                  <a:pt x="35901" y="11949"/>
                </a:lnTo>
                <a:lnTo>
                  <a:pt x="35489" y="11276"/>
                </a:lnTo>
                <a:lnTo>
                  <a:pt x="35059" y="10528"/>
                </a:lnTo>
                <a:lnTo>
                  <a:pt x="34667" y="9761"/>
                </a:lnTo>
                <a:lnTo>
                  <a:pt x="34293" y="8976"/>
                </a:lnTo>
                <a:lnTo>
                  <a:pt x="34143" y="8602"/>
                </a:lnTo>
                <a:lnTo>
                  <a:pt x="34012" y="8228"/>
                </a:lnTo>
                <a:lnTo>
                  <a:pt x="33900" y="7892"/>
                </a:lnTo>
                <a:lnTo>
                  <a:pt x="33807" y="7555"/>
                </a:lnTo>
                <a:lnTo>
                  <a:pt x="33750" y="7275"/>
                </a:lnTo>
                <a:lnTo>
                  <a:pt x="33732" y="7013"/>
                </a:lnTo>
                <a:lnTo>
                  <a:pt x="33732" y="6788"/>
                </a:lnTo>
                <a:lnTo>
                  <a:pt x="33750" y="6676"/>
                </a:lnTo>
                <a:lnTo>
                  <a:pt x="33769" y="6601"/>
                </a:lnTo>
                <a:lnTo>
                  <a:pt x="33732" y="6639"/>
                </a:lnTo>
                <a:lnTo>
                  <a:pt x="33676" y="6714"/>
                </a:lnTo>
                <a:lnTo>
                  <a:pt x="33620" y="6826"/>
                </a:lnTo>
                <a:lnTo>
                  <a:pt x="33582" y="6957"/>
                </a:lnTo>
                <a:lnTo>
                  <a:pt x="33507" y="7275"/>
                </a:lnTo>
                <a:lnTo>
                  <a:pt x="33433" y="7667"/>
                </a:lnTo>
                <a:lnTo>
                  <a:pt x="33395" y="8116"/>
                </a:lnTo>
                <a:lnTo>
                  <a:pt x="33339" y="8583"/>
                </a:lnTo>
                <a:lnTo>
                  <a:pt x="33283" y="9481"/>
                </a:lnTo>
                <a:lnTo>
                  <a:pt x="33059" y="8696"/>
                </a:lnTo>
                <a:lnTo>
                  <a:pt x="32797" y="7817"/>
                </a:lnTo>
                <a:lnTo>
                  <a:pt x="32647" y="7405"/>
                </a:lnTo>
                <a:lnTo>
                  <a:pt x="32498" y="7013"/>
                </a:lnTo>
                <a:lnTo>
                  <a:pt x="32348" y="6695"/>
                </a:lnTo>
                <a:lnTo>
                  <a:pt x="32199" y="6414"/>
                </a:lnTo>
                <a:lnTo>
                  <a:pt x="32161" y="6676"/>
                </a:lnTo>
                <a:lnTo>
                  <a:pt x="32124" y="6919"/>
                </a:lnTo>
                <a:lnTo>
                  <a:pt x="32049" y="7144"/>
                </a:lnTo>
                <a:lnTo>
                  <a:pt x="31974" y="7349"/>
                </a:lnTo>
                <a:lnTo>
                  <a:pt x="31881" y="7536"/>
                </a:lnTo>
                <a:lnTo>
                  <a:pt x="31768" y="7723"/>
                </a:lnTo>
                <a:lnTo>
                  <a:pt x="31656" y="7873"/>
                </a:lnTo>
                <a:lnTo>
                  <a:pt x="31525" y="8022"/>
                </a:lnTo>
                <a:lnTo>
                  <a:pt x="31394" y="8153"/>
                </a:lnTo>
                <a:lnTo>
                  <a:pt x="31264" y="8284"/>
                </a:lnTo>
                <a:lnTo>
                  <a:pt x="31114" y="8378"/>
                </a:lnTo>
                <a:lnTo>
                  <a:pt x="30964" y="8471"/>
                </a:lnTo>
                <a:lnTo>
                  <a:pt x="30815" y="8546"/>
                </a:lnTo>
                <a:lnTo>
                  <a:pt x="30665" y="8621"/>
                </a:lnTo>
                <a:lnTo>
                  <a:pt x="30347" y="8714"/>
                </a:lnTo>
                <a:lnTo>
                  <a:pt x="30048" y="8770"/>
                </a:lnTo>
                <a:lnTo>
                  <a:pt x="29768" y="8789"/>
                </a:lnTo>
                <a:lnTo>
                  <a:pt x="29506" y="8770"/>
                </a:lnTo>
                <a:lnTo>
                  <a:pt x="29282" y="8714"/>
                </a:lnTo>
                <a:lnTo>
                  <a:pt x="29188" y="8677"/>
                </a:lnTo>
                <a:lnTo>
                  <a:pt x="29113" y="8621"/>
                </a:lnTo>
                <a:lnTo>
                  <a:pt x="29039" y="8565"/>
                </a:lnTo>
                <a:lnTo>
                  <a:pt x="29001" y="8509"/>
                </a:lnTo>
                <a:lnTo>
                  <a:pt x="28964" y="8453"/>
                </a:lnTo>
                <a:lnTo>
                  <a:pt x="28945" y="8378"/>
                </a:lnTo>
                <a:lnTo>
                  <a:pt x="28945" y="8303"/>
                </a:lnTo>
                <a:lnTo>
                  <a:pt x="28964" y="8228"/>
                </a:lnTo>
                <a:lnTo>
                  <a:pt x="29020" y="8041"/>
                </a:lnTo>
                <a:lnTo>
                  <a:pt x="29076" y="7854"/>
                </a:lnTo>
                <a:lnTo>
                  <a:pt x="29113" y="7649"/>
                </a:lnTo>
                <a:lnTo>
                  <a:pt x="29132" y="7424"/>
                </a:lnTo>
                <a:lnTo>
                  <a:pt x="29151" y="7181"/>
                </a:lnTo>
                <a:lnTo>
                  <a:pt x="29151" y="6938"/>
                </a:lnTo>
                <a:lnTo>
                  <a:pt x="29151" y="6676"/>
                </a:lnTo>
                <a:lnTo>
                  <a:pt x="29113" y="6433"/>
                </a:lnTo>
                <a:lnTo>
                  <a:pt x="29076" y="6190"/>
                </a:lnTo>
                <a:lnTo>
                  <a:pt x="29020" y="5947"/>
                </a:lnTo>
                <a:lnTo>
                  <a:pt x="28945" y="5704"/>
                </a:lnTo>
                <a:lnTo>
                  <a:pt x="28852" y="5480"/>
                </a:lnTo>
                <a:lnTo>
                  <a:pt x="28739" y="5293"/>
                </a:lnTo>
                <a:lnTo>
                  <a:pt x="28627" y="5106"/>
                </a:lnTo>
                <a:lnTo>
                  <a:pt x="28478" y="4937"/>
                </a:lnTo>
                <a:lnTo>
                  <a:pt x="28309" y="4806"/>
                </a:lnTo>
                <a:lnTo>
                  <a:pt x="28347" y="5087"/>
                </a:lnTo>
                <a:lnTo>
                  <a:pt x="28347" y="5367"/>
                </a:lnTo>
                <a:lnTo>
                  <a:pt x="28309" y="5667"/>
                </a:lnTo>
                <a:lnTo>
                  <a:pt x="28253" y="5966"/>
                </a:lnTo>
                <a:lnTo>
                  <a:pt x="28160" y="6265"/>
                </a:lnTo>
                <a:lnTo>
                  <a:pt x="28048" y="6564"/>
                </a:lnTo>
                <a:lnTo>
                  <a:pt x="27917" y="6844"/>
                </a:lnTo>
                <a:lnTo>
                  <a:pt x="27767" y="7106"/>
                </a:lnTo>
                <a:lnTo>
                  <a:pt x="27599" y="7331"/>
                </a:lnTo>
                <a:lnTo>
                  <a:pt x="27430" y="7555"/>
                </a:lnTo>
                <a:lnTo>
                  <a:pt x="27244" y="7723"/>
                </a:lnTo>
                <a:lnTo>
                  <a:pt x="27057" y="7873"/>
                </a:lnTo>
                <a:lnTo>
                  <a:pt x="26870" y="7966"/>
                </a:lnTo>
                <a:lnTo>
                  <a:pt x="26776" y="8004"/>
                </a:lnTo>
                <a:lnTo>
                  <a:pt x="26683" y="8022"/>
                </a:lnTo>
                <a:lnTo>
                  <a:pt x="26589" y="8041"/>
                </a:lnTo>
                <a:lnTo>
                  <a:pt x="26496" y="8041"/>
                </a:lnTo>
                <a:lnTo>
                  <a:pt x="26402" y="8022"/>
                </a:lnTo>
                <a:lnTo>
                  <a:pt x="26327" y="7985"/>
                </a:lnTo>
                <a:lnTo>
                  <a:pt x="26234" y="7929"/>
                </a:lnTo>
                <a:lnTo>
                  <a:pt x="26178" y="7854"/>
                </a:lnTo>
                <a:lnTo>
                  <a:pt x="26103" y="7761"/>
                </a:lnTo>
                <a:lnTo>
                  <a:pt x="26047" y="7649"/>
                </a:lnTo>
                <a:lnTo>
                  <a:pt x="26009" y="7518"/>
                </a:lnTo>
                <a:lnTo>
                  <a:pt x="25972" y="7387"/>
                </a:lnTo>
                <a:lnTo>
                  <a:pt x="25916" y="7050"/>
                </a:lnTo>
                <a:lnTo>
                  <a:pt x="25879" y="6676"/>
                </a:lnTo>
                <a:lnTo>
                  <a:pt x="25879" y="6265"/>
                </a:lnTo>
                <a:lnTo>
                  <a:pt x="25897" y="5835"/>
                </a:lnTo>
                <a:lnTo>
                  <a:pt x="25953" y="5386"/>
                </a:lnTo>
                <a:lnTo>
                  <a:pt x="26009" y="4937"/>
                </a:lnTo>
                <a:lnTo>
                  <a:pt x="26084" y="4507"/>
                </a:lnTo>
                <a:lnTo>
                  <a:pt x="26159" y="4096"/>
                </a:lnTo>
                <a:lnTo>
                  <a:pt x="26253" y="3722"/>
                </a:lnTo>
                <a:lnTo>
                  <a:pt x="26365" y="3385"/>
                </a:lnTo>
                <a:lnTo>
                  <a:pt x="26477" y="3105"/>
                </a:lnTo>
                <a:lnTo>
                  <a:pt x="26589" y="2880"/>
                </a:lnTo>
                <a:lnTo>
                  <a:pt x="26645" y="2806"/>
                </a:lnTo>
                <a:lnTo>
                  <a:pt x="26701" y="2750"/>
                </a:lnTo>
                <a:lnTo>
                  <a:pt x="26533" y="2787"/>
                </a:lnTo>
                <a:lnTo>
                  <a:pt x="26365" y="2843"/>
                </a:lnTo>
                <a:lnTo>
                  <a:pt x="26215" y="2918"/>
                </a:lnTo>
                <a:lnTo>
                  <a:pt x="26066" y="2993"/>
                </a:lnTo>
                <a:lnTo>
                  <a:pt x="25935" y="3086"/>
                </a:lnTo>
                <a:lnTo>
                  <a:pt x="25804" y="3180"/>
                </a:lnTo>
                <a:lnTo>
                  <a:pt x="25561" y="3423"/>
                </a:lnTo>
                <a:lnTo>
                  <a:pt x="25336" y="3685"/>
                </a:lnTo>
                <a:lnTo>
                  <a:pt x="25131" y="3965"/>
                </a:lnTo>
                <a:lnTo>
                  <a:pt x="24944" y="4264"/>
                </a:lnTo>
                <a:lnTo>
                  <a:pt x="24775" y="4582"/>
                </a:lnTo>
                <a:lnTo>
                  <a:pt x="24439" y="5236"/>
                </a:lnTo>
                <a:lnTo>
                  <a:pt x="24271" y="5554"/>
                </a:lnTo>
                <a:lnTo>
                  <a:pt x="24084" y="5853"/>
                </a:lnTo>
                <a:lnTo>
                  <a:pt x="23915" y="6153"/>
                </a:lnTo>
                <a:lnTo>
                  <a:pt x="23710" y="6414"/>
                </a:lnTo>
                <a:lnTo>
                  <a:pt x="23485" y="6658"/>
                </a:lnTo>
                <a:lnTo>
                  <a:pt x="23373" y="6751"/>
                </a:lnTo>
                <a:lnTo>
                  <a:pt x="23242" y="6844"/>
                </a:lnTo>
                <a:lnTo>
                  <a:pt x="23298" y="6564"/>
                </a:lnTo>
                <a:lnTo>
                  <a:pt x="23336" y="6190"/>
                </a:lnTo>
                <a:lnTo>
                  <a:pt x="23354" y="5760"/>
                </a:lnTo>
                <a:lnTo>
                  <a:pt x="23373" y="5293"/>
                </a:lnTo>
                <a:lnTo>
                  <a:pt x="23354" y="4788"/>
                </a:lnTo>
                <a:lnTo>
                  <a:pt x="23336" y="4264"/>
                </a:lnTo>
                <a:lnTo>
                  <a:pt x="23298" y="3722"/>
                </a:lnTo>
                <a:lnTo>
                  <a:pt x="23242" y="3180"/>
                </a:lnTo>
                <a:lnTo>
                  <a:pt x="23186" y="2637"/>
                </a:lnTo>
                <a:lnTo>
                  <a:pt x="23111" y="2114"/>
                </a:lnTo>
                <a:lnTo>
                  <a:pt x="23036" y="1628"/>
                </a:lnTo>
                <a:lnTo>
                  <a:pt x="22943" y="1179"/>
                </a:lnTo>
                <a:lnTo>
                  <a:pt x="22831" y="786"/>
                </a:lnTo>
                <a:lnTo>
                  <a:pt x="22719" y="450"/>
                </a:lnTo>
                <a:lnTo>
                  <a:pt x="22588" y="188"/>
                </a:lnTo>
                <a:lnTo>
                  <a:pt x="22532" y="76"/>
                </a:lnTo>
                <a:lnTo>
                  <a:pt x="22457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 rot="-119810" flipH="1">
            <a:off x="1708322" y="3531115"/>
            <a:ext cx="2145957" cy="365686"/>
          </a:xfrm>
          <a:custGeom>
            <a:avLst/>
            <a:gdLst/>
            <a:ahLst/>
            <a:cxnLst/>
            <a:rect l="l" t="t" r="r" b="b"/>
            <a:pathLst>
              <a:path w="104579" h="17821" extrusionOk="0">
                <a:moveTo>
                  <a:pt x="54973" y="2114"/>
                </a:moveTo>
                <a:lnTo>
                  <a:pt x="54973" y="2114"/>
                </a:lnTo>
                <a:lnTo>
                  <a:pt x="54973" y="2114"/>
                </a:lnTo>
                <a:close/>
                <a:moveTo>
                  <a:pt x="77485" y="2114"/>
                </a:moveTo>
                <a:lnTo>
                  <a:pt x="77485" y="2114"/>
                </a:lnTo>
                <a:lnTo>
                  <a:pt x="77485" y="2114"/>
                </a:lnTo>
                <a:close/>
                <a:moveTo>
                  <a:pt x="95978" y="5947"/>
                </a:moveTo>
                <a:lnTo>
                  <a:pt x="95978" y="5947"/>
                </a:lnTo>
                <a:lnTo>
                  <a:pt x="95978" y="5947"/>
                </a:lnTo>
                <a:close/>
                <a:moveTo>
                  <a:pt x="42726" y="6414"/>
                </a:moveTo>
                <a:lnTo>
                  <a:pt x="42726" y="6414"/>
                </a:lnTo>
                <a:lnTo>
                  <a:pt x="42726" y="6414"/>
                </a:lnTo>
                <a:close/>
                <a:moveTo>
                  <a:pt x="89564" y="6414"/>
                </a:moveTo>
                <a:lnTo>
                  <a:pt x="89564" y="6414"/>
                </a:lnTo>
                <a:lnTo>
                  <a:pt x="89564" y="6414"/>
                </a:lnTo>
                <a:close/>
                <a:moveTo>
                  <a:pt x="60732" y="6826"/>
                </a:moveTo>
                <a:lnTo>
                  <a:pt x="61068" y="7069"/>
                </a:lnTo>
                <a:lnTo>
                  <a:pt x="61386" y="7312"/>
                </a:lnTo>
                <a:lnTo>
                  <a:pt x="61667" y="7574"/>
                </a:lnTo>
                <a:lnTo>
                  <a:pt x="61947" y="7854"/>
                </a:lnTo>
                <a:lnTo>
                  <a:pt x="61741" y="7966"/>
                </a:lnTo>
                <a:lnTo>
                  <a:pt x="61648" y="8004"/>
                </a:lnTo>
                <a:lnTo>
                  <a:pt x="61555" y="8022"/>
                </a:lnTo>
                <a:lnTo>
                  <a:pt x="61442" y="8041"/>
                </a:lnTo>
                <a:lnTo>
                  <a:pt x="61349" y="8041"/>
                </a:lnTo>
                <a:lnTo>
                  <a:pt x="61255" y="8022"/>
                </a:lnTo>
                <a:lnTo>
                  <a:pt x="61162" y="7985"/>
                </a:lnTo>
                <a:lnTo>
                  <a:pt x="61068" y="7929"/>
                </a:lnTo>
                <a:lnTo>
                  <a:pt x="60994" y="7835"/>
                </a:lnTo>
                <a:lnTo>
                  <a:pt x="60937" y="7723"/>
                </a:lnTo>
                <a:lnTo>
                  <a:pt x="60863" y="7574"/>
                </a:lnTo>
                <a:lnTo>
                  <a:pt x="60825" y="7424"/>
                </a:lnTo>
                <a:lnTo>
                  <a:pt x="60788" y="7237"/>
                </a:lnTo>
                <a:lnTo>
                  <a:pt x="60732" y="6826"/>
                </a:lnTo>
                <a:close/>
                <a:moveTo>
                  <a:pt x="45287" y="8883"/>
                </a:moveTo>
                <a:lnTo>
                  <a:pt x="45268" y="9350"/>
                </a:lnTo>
                <a:lnTo>
                  <a:pt x="45231" y="9799"/>
                </a:lnTo>
                <a:lnTo>
                  <a:pt x="45175" y="10210"/>
                </a:lnTo>
                <a:lnTo>
                  <a:pt x="45100" y="10565"/>
                </a:lnTo>
                <a:lnTo>
                  <a:pt x="45044" y="10304"/>
                </a:lnTo>
                <a:lnTo>
                  <a:pt x="44932" y="9967"/>
                </a:lnTo>
                <a:lnTo>
                  <a:pt x="44764" y="9574"/>
                </a:lnTo>
                <a:lnTo>
                  <a:pt x="44558" y="9163"/>
                </a:lnTo>
                <a:lnTo>
                  <a:pt x="44913" y="9013"/>
                </a:lnTo>
                <a:lnTo>
                  <a:pt x="45287" y="8883"/>
                </a:lnTo>
                <a:close/>
                <a:moveTo>
                  <a:pt x="38201" y="6826"/>
                </a:moveTo>
                <a:lnTo>
                  <a:pt x="38500" y="7031"/>
                </a:lnTo>
                <a:lnTo>
                  <a:pt x="38780" y="7237"/>
                </a:lnTo>
                <a:lnTo>
                  <a:pt x="39042" y="7462"/>
                </a:lnTo>
                <a:lnTo>
                  <a:pt x="39285" y="7705"/>
                </a:lnTo>
                <a:lnTo>
                  <a:pt x="39509" y="7966"/>
                </a:lnTo>
                <a:lnTo>
                  <a:pt x="39734" y="8209"/>
                </a:lnTo>
                <a:lnTo>
                  <a:pt x="39921" y="8490"/>
                </a:lnTo>
                <a:lnTo>
                  <a:pt x="40108" y="8770"/>
                </a:lnTo>
                <a:lnTo>
                  <a:pt x="40257" y="9051"/>
                </a:lnTo>
                <a:lnTo>
                  <a:pt x="40407" y="9331"/>
                </a:lnTo>
                <a:lnTo>
                  <a:pt x="40538" y="9631"/>
                </a:lnTo>
                <a:lnTo>
                  <a:pt x="40669" y="9930"/>
                </a:lnTo>
                <a:lnTo>
                  <a:pt x="40781" y="10229"/>
                </a:lnTo>
                <a:lnTo>
                  <a:pt x="40874" y="10528"/>
                </a:lnTo>
                <a:lnTo>
                  <a:pt x="41024" y="11145"/>
                </a:lnTo>
                <a:lnTo>
                  <a:pt x="40874" y="11351"/>
                </a:lnTo>
                <a:lnTo>
                  <a:pt x="40706" y="11556"/>
                </a:lnTo>
                <a:lnTo>
                  <a:pt x="40557" y="11781"/>
                </a:lnTo>
                <a:lnTo>
                  <a:pt x="40426" y="12005"/>
                </a:lnTo>
                <a:lnTo>
                  <a:pt x="40295" y="12230"/>
                </a:lnTo>
                <a:lnTo>
                  <a:pt x="40183" y="12473"/>
                </a:lnTo>
                <a:lnTo>
                  <a:pt x="40070" y="12734"/>
                </a:lnTo>
                <a:lnTo>
                  <a:pt x="39977" y="12996"/>
                </a:lnTo>
                <a:lnTo>
                  <a:pt x="39715" y="12847"/>
                </a:lnTo>
                <a:lnTo>
                  <a:pt x="39435" y="12716"/>
                </a:lnTo>
                <a:lnTo>
                  <a:pt x="39435" y="12117"/>
                </a:lnTo>
                <a:lnTo>
                  <a:pt x="39453" y="11519"/>
                </a:lnTo>
                <a:lnTo>
                  <a:pt x="39509" y="10939"/>
                </a:lnTo>
                <a:lnTo>
                  <a:pt x="39584" y="10416"/>
                </a:lnTo>
                <a:lnTo>
                  <a:pt x="39659" y="9930"/>
                </a:lnTo>
                <a:lnTo>
                  <a:pt x="39771" y="9537"/>
                </a:lnTo>
                <a:lnTo>
                  <a:pt x="39883" y="9238"/>
                </a:lnTo>
                <a:lnTo>
                  <a:pt x="39940" y="9126"/>
                </a:lnTo>
                <a:lnTo>
                  <a:pt x="39996" y="9051"/>
                </a:lnTo>
                <a:lnTo>
                  <a:pt x="39622" y="9462"/>
                </a:lnTo>
                <a:lnTo>
                  <a:pt x="39248" y="9892"/>
                </a:lnTo>
                <a:lnTo>
                  <a:pt x="38911" y="10360"/>
                </a:lnTo>
                <a:lnTo>
                  <a:pt x="38593" y="10808"/>
                </a:lnTo>
                <a:lnTo>
                  <a:pt x="38313" y="11257"/>
                </a:lnTo>
                <a:lnTo>
                  <a:pt x="38088" y="11650"/>
                </a:lnTo>
                <a:lnTo>
                  <a:pt x="37920" y="12005"/>
                </a:lnTo>
                <a:lnTo>
                  <a:pt x="37864" y="12173"/>
                </a:lnTo>
                <a:lnTo>
                  <a:pt x="37827" y="12304"/>
                </a:lnTo>
                <a:lnTo>
                  <a:pt x="37808" y="12304"/>
                </a:lnTo>
                <a:lnTo>
                  <a:pt x="37752" y="12043"/>
                </a:lnTo>
                <a:lnTo>
                  <a:pt x="37714" y="11762"/>
                </a:lnTo>
                <a:lnTo>
                  <a:pt x="37677" y="11444"/>
                </a:lnTo>
                <a:lnTo>
                  <a:pt x="37658" y="11126"/>
                </a:lnTo>
                <a:lnTo>
                  <a:pt x="37640" y="10771"/>
                </a:lnTo>
                <a:lnTo>
                  <a:pt x="37640" y="10416"/>
                </a:lnTo>
                <a:lnTo>
                  <a:pt x="37677" y="9668"/>
                </a:lnTo>
                <a:lnTo>
                  <a:pt x="37752" y="8901"/>
                </a:lnTo>
                <a:lnTo>
                  <a:pt x="37864" y="8153"/>
                </a:lnTo>
                <a:lnTo>
                  <a:pt x="37939" y="7798"/>
                </a:lnTo>
                <a:lnTo>
                  <a:pt x="38014" y="7462"/>
                </a:lnTo>
                <a:lnTo>
                  <a:pt x="38107" y="7125"/>
                </a:lnTo>
                <a:lnTo>
                  <a:pt x="38201" y="6826"/>
                </a:lnTo>
                <a:close/>
                <a:moveTo>
                  <a:pt x="43343" y="9892"/>
                </a:moveTo>
                <a:lnTo>
                  <a:pt x="43361" y="10771"/>
                </a:lnTo>
                <a:lnTo>
                  <a:pt x="43343" y="11201"/>
                </a:lnTo>
                <a:lnTo>
                  <a:pt x="43324" y="11631"/>
                </a:lnTo>
                <a:lnTo>
                  <a:pt x="43286" y="12043"/>
                </a:lnTo>
                <a:lnTo>
                  <a:pt x="43249" y="12435"/>
                </a:lnTo>
                <a:lnTo>
                  <a:pt x="43174" y="12809"/>
                </a:lnTo>
                <a:lnTo>
                  <a:pt x="43099" y="13164"/>
                </a:lnTo>
                <a:lnTo>
                  <a:pt x="43025" y="12510"/>
                </a:lnTo>
                <a:lnTo>
                  <a:pt x="42894" y="11893"/>
                </a:lnTo>
                <a:lnTo>
                  <a:pt x="42726" y="11295"/>
                </a:lnTo>
                <a:lnTo>
                  <a:pt x="42520" y="10734"/>
                </a:lnTo>
                <a:lnTo>
                  <a:pt x="42707" y="10509"/>
                </a:lnTo>
                <a:lnTo>
                  <a:pt x="42894" y="10304"/>
                </a:lnTo>
                <a:lnTo>
                  <a:pt x="43118" y="10098"/>
                </a:lnTo>
                <a:lnTo>
                  <a:pt x="43343" y="9892"/>
                </a:lnTo>
                <a:close/>
                <a:moveTo>
                  <a:pt x="41323" y="14062"/>
                </a:moveTo>
                <a:lnTo>
                  <a:pt x="41323" y="14455"/>
                </a:lnTo>
                <a:lnTo>
                  <a:pt x="41304" y="14399"/>
                </a:lnTo>
                <a:lnTo>
                  <a:pt x="41323" y="14062"/>
                </a:lnTo>
                <a:close/>
                <a:moveTo>
                  <a:pt x="22457" y="1"/>
                </a:moveTo>
                <a:lnTo>
                  <a:pt x="22494" y="132"/>
                </a:lnTo>
                <a:lnTo>
                  <a:pt x="22532" y="263"/>
                </a:lnTo>
                <a:lnTo>
                  <a:pt x="22569" y="581"/>
                </a:lnTo>
                <a:lnTo>
                  <a:pt x="22569" y="973"/>
                </a:lnTo>
                <a:lnTo>
                  <a:pt x="22550" y="1403"/>
                </a:lnTo>
                <a:lnTo>
                  <a:pt x="22494" y="1871"/>
                </a:lnTo>
                <a:lnTo>
                  <a:pt x="22401" y="2376"/>
                </a:lnTo>
                <a:lnTo>
                  <a:pt x="22289" y="2899"/>
                </a:lnTo>
                <a:lnTo>
                  <a:pt x="22139" y="3441"/>
                </a:lnTo>
                <a:lnTo>
                  <a:pt x="21971" y="3984"/>
                </a:lnTo>
                <a:lnTo>
                  <a:pt x="21784" y="4526"/>
                </a:lnTo>
                <a:lnTo>
                  <a:pt x="21559" y="5031"/>
                </a:lnTo>
                <a:lnTo>
                  <a:pt x="21316" y="5536"/>
                </a:lnTo>
                <a:lnTo>
                  <a:pt x="21054" y="6003"/>
                </a:lnTo>
                <a:lnTo>
                  <a:pt x="20774" y="6433"/>
                </a:lnTo>
                <a:lnTo>
                  <a:pt x="20624" y="6620"/>
                </a:lnTo>
                <a:lnTo>
                  <a:pt x="20456" y="6807"/>
                </a:lnTo>
                <a:lnTo>
                  <a:pt x="20307" y="6975"/>
                </a:lnTo>
                <a:lnTo>
                  <a:pt x="20138" y="7125"/>
                </a:lnTo>
                <a:lnTo>
                  <a:pt x="20138" y="7125"/>
                </a:lnTo>
                <a:lnTo>
                  <a:pt x="20232" y="6901"/>
                </a:lnTo>
                <a:lnTo>
                  <a:pt x="20307" y="6639"/>
                </a:lnTo>
                <a:lnTo>
                  <a:pt x="20381" y="6340"/>
                </a:lnTo>
                <a:lnTo>
                  <a:pt x="20456" y="6003"/>
                </a:lnTo>
                <a:lnTo>
                  <a:pt x="20493" y="5648"/>
                </a:lnTo>
                <a:lnTo>
                  <a:pt x="20550" y="5274"/>
                </a:lnTo>
                <a:lnTo>
                  <a:pt x="20568" y="4881"/>
                </a:lnTo>
                <a:lnTo>
                  <a:pt x="20587" y="4489"/>
                </a:lnTo>
                <a:lnTo>
                  <a:pt x="20587" y="4115"/>
                </a:lnTo>
                <a:lnTo>
                  <a:pt x="20568" y="3722"/>
                </a:lnTo>
                <a:lnTo>
                  <a:pt x="20531" y="3367"/>
                </a:lnTo>
                <a:lnTo>
                  <a:pt x="20493" y="3049"/>
                </a:lnTo>
                <a:lnTo>
                  <a:pt x="20419" y="2750"/>
                </a:lnTo>
                <a:lnTo>
                  <a:pt x="20344" y="2488"/>
                </a:lnTo>
                <a:lnTo>
                  <a:pt x="20250" y="2263"/>
                </a:lnTo>
                <a:lnTo>
                  <a:pt x="20176" y="2189"/>
                </a:lnTo>
                <a:lnTo>
                  <a:pt x="20120" y="2114"/>
                </a:lnTo>
                <a:lnTo>
                  <a:pt x="20138" y="2338"/>
                </a:lnTo>
                <a:lnTo>
                  <a:pt x="20138" y="2563"/>
                </a:lnTo>
                <a:lnTo>
                  <a:pt x="20120" y="2787"/>
                </a:lnTo>
                <a:lnTo>
                  <a:pt x="20082" y="3030"/>
                </a:lnTo>
                <a:lnTo>
                  <a:pt x="20045" y="3254"/>
                </a:lnTo>
                <a:lnTo>
                  <a:pt x="19989" y="3498"/>
                </a:lnTo>
                <a:lnTo>
                  <a:pt x="19914" y="3741"/>
                </a:lnTo>
                <a:lnTo>
                  <a:pt x="19820" y="3984"/>
                </a:lnTo>
                <a:lnTo>
                  <a:pt x="19708" y="4208"/>
                </a:lnTo>
                <a:lnTo>
                  <a:pt x="19596" y="4451"/>
                </a:lnTo>
                <a:lnTo>
                  <a:pt x="19334" y="4919"/>
                </a:lnTo>
                <a:lnTo>
                  <a:pt x="19035" y="5386"/>
                </a:lnTo>
                <a:lnTo>
                  <a:pt x="18698" y="5816"/>
                </a:lnTo>
                <a:lnTo>
                  <a:pt x="18325" y="6246"/>
                </a:lnTo>
                <a:lnTo>
                  <a:pt x="17932" y="6639"/>
                </a:lnTo>
                <a:lnTo>
                  <a:pt x="17502" y="7013"/>
                </a:lnTo>
                <a:lnTo>
                  <a:pt x="17072" y="7349"/>
                </a:lnTo>
                <a:lnTo>
                  <a:pt x="16604" y="7630"/>
                </a:lnTo>
                <a:lnTo>
                  <a:pt x="16156" y="7873"/>
                </a:lnTo>
                <a:lnTo>
                  <a:pt x="15912" y="7985"/>
                </a:lnTo>
                <a:lnTo>
                  <a:pt x="15688" y="8079"/>
                </a:lnTo>
                <a:lnTo>
                  <a:pt x="15445" y="8153"/>
                </a:lnTo>
                <a:lnTo>
                  <a:pt x="15221" y="8228"/>
                </a:lnTo>
                <a:lnTo>
                  <a:pt x="15221" y="7761"/>
                </a:lnTo>
                <a:lnTo>
                  <a:pt x="15221" y="7125"/>
                </a:lnTo>
                <a:lnTo>
                  <a:pt x="15183" y="6358"/>
                </a:lnTo>
                <a:lnTo>
                  <a:pt x="15127" y="5554"/>
                </a:lnTo>
                <a:lnTo>
                  <a:pt x="15052" y="4769"/>
                </a:lnTo>
                <a:lnTo>
                  <a:pt x="14996" y="4414"/>
                </a:lnTo>
                <a:lnTo>
                  <a:pt x="14940" y="4096"/>
                </a:lnTo>
                <a:lnTo>
                  <a:pt x="14884" y="3815"/>
                </a:lnTo>
                <a:lnTo>
                  <a:pt x="14828" y="3591"/>
                </a:lnTo>
                <a:lnTo>
                  <a:pt x="14753" y="3441"/>
                </a:lnTo>
                <a:lnTo>
                  <a:pt x="14716" y="3385"/>
                </a:lnTo>
                <a:lnTo>
                  <a:pt x="14678" y="3348"/>
                </a:lnTo>
                <a:lnTo>
                  <a:pt x="14697" y="3460"/>
                </a:lnTo>
                <a:lnTo>
                  <a:pt x="14716" y="3572"/>
                </a:lnTo>
                <a:lnTo>
                  <a:pt x="14734" y="3853"/>
                </a:lnTo>
                <a:lnTo>
                  <a:pt x="14697" y="4189"/>
                </a:lnTo>
                <a:lnTo>
                  <a:pt x="14641" y="4563"/>
                </a:lnTo>
                <a:lnTo>
                  <a:pt x="14547" y="4956"/>
                </a:lnTo>
                <a:lnTo>
                  <a:pt x="14417" y="5405"/>
                </a:lnTo>
                <a:lnTo>
                  <a:pt x="14267" y="5853"/>
                </a:lnTo>
                <a:lnTo>
                  <a:pt x="14099" y="6340"/>
                </a:lnTo>
                <a:lnTo>
                  <a:pt x="13912" y="6826"/>
                </a:lnTo>
                <a:lnTo>
                  <a:pt x="13706" y="7312"/>
                </a:lnTo>
                <a:lnTo>
                  <a:pt x="13276" y="8303"/>
                </a:lnTo>
                <a:lnTo>
                  <a:pt x="12809" y="9238"/>
                </a:lnTo>
                <a:lnTo>
                  <a:pt x="12360" y="10079"/>
                </a:lnTo>
                <a:lnTo>
                  <a:pt x="12379" y="9911"/>
                </a:lnTo>
                <a:lnTo>
                  <a:pt x="12397" y="9724"/>
                </a:lnTo>
                <a:lnTo>
                  <a:pt x="12416" y="9518"/>
                </a:lnTo>
                <a:lnTo>
                  <a:pt x="12397" y="9294"/>
                </a:lnTo>
                <a:lnTo>
                  <a:pt x="12360" y="8826"/>
                </a:lnTo>
                <a:lnTo>
                  <a:pt x="12285" y="8340"/>
                </a:lnTo>
                <a:lnTo>
                  <a:pt x="12154" y="7817"/>
                </a:lnTo>
                <a:lnTo>
                  <a:pt x="12005" y="7275"/>
                </a:lnTo>
                <a:lnTo>
                  <a:pt x="11836" y="6732"/>
                </a:lnTo>
                <a:lnTo>
                  <a:pt x="11631" y="6171"/>
                </a:lnTo>
                <a:lnTo>
                  <a:pt x="11388" y="5629"/>
                </a:lnTo>
                <a:lnTo>
                  <a:pt x="11144" y="5087"/>
                </a:lnTo>
                <a:lnTo>
                  <a:pt x="10864" y="4563"/>
                </a:lnTo>
                <a:lnTo>
                  <a:pt x="10583" y="4077"/>
                </a:lnTo>
                <a:lnTo>
                  <a:pt x="10303" y="3610"/>
                </a:lnTo>
                <a:lnTo>
                  <a:pt x="10004" y="3198"/>
                </a:lnTo>
                <a:lnTo>
                  <a:pt x="9705" y="2843"/>
                </a:lnTo>
                <a:lnTo>
                  <a:pt x="9387" y="2544"/>
                </a:lnTo>
                <a:lnTo>
                  <a:pt x="9555" y="2862"/>
                </a:lnTo>
                <a:lnTo>
                  <a:pt x="9705" y="3236"/>
                </a:lnTo>
                <a:lnTo>
                  <a:pt x="9854" y="3666"/>
                </a:lnTo>
                <a:lnTo>
                  <a:pt x="9985" y="4152"/>
                </a:lnTo>
                <a:lnTo>
                  <a:pt x="10097" y="4676"/>
                </a:lnTo>
                <a:lnTo>
                  <a:pt x="10191" y="5236"/>
                </a:lnTo>
                <a:lnTo>
                  <a:pt x="10284" y="5797"/>
                </a:lnTo>
                <a:lnTo>
                  <a:pt x="10340" y="6396"/>
                </a:lnTo>
                <a:lnTo>
                  <a:pt x="10397" y="6994"/>
                </a:lnTo>
                <a:lnTo>
                  <a:pt x="10434" y="7574"/>
                </a:lnTo>
                <a:lnTo>
                  <a:pt x="10453" y="8153"/>
                </a:lnTo>
                <a:lnTo>
                  <a:pt x="10453" y="8714"/>
                </a:lnTo>
                <a:lnTo>
                  <a:pt x="10434" y="9238"/>
                </a:lnTo>
                <a:lnTo>
                  <a:pt x="10397" y="9724"/>
                </a:lnTo>
                <a:lnTo>
                  <a:pt x="10340" y="10173"/>
                </a:lnTo>
                <a:lnTo>
                  <a:pt x="10247" y="10565"/>
                </a:lnTo>
                <a:lnTo>
                  <a:pt x="10228" y="10416"/>
                </a:lnTo>
                <a:lnTo>
                  <a:pt x="10172" y="10210"/>
                </a:lnTo>
                <a:lnTo>
                  <a:pt x="10097" y="10004"/>
                </a:lnTo>
                <a:lnTo>
                  <a:pt x="10004" y="9780"/>
                </a:lnTo>
                <a:lnTo>
                  <a:pt x="9761" y="9257"/>
                </a:lnTo>
                <a:lnTo>
                  <a:pt x="9462" y="8696"/>
                </a:lnTo>
                <a:lnTo>
                  <a:pt x="9106" y="8116"/>
                </a:lnTo>
                <a:lnTo>
                  <a:pt x="8714" y="7518"/>
                </a:lnTo>
                <a:lnTo>
                  <a:pt x="8302" y="6957"/>
                </a:lnTo>
                <a:lnTo>
                  <a:pt x="7891" y="6414"/>
                </a:lnTo>
                <a:lnTo>
                  <a:pt x="7966" y="6564"/>
                </a:lnTo>
                <a:lnTo>
                  <a:pt x="8059" y="6788"/>
                </a:lnTo>
                <a:lnTo>
                  <a:pt x="8134" y="7088"/>
                </a:lnTo>
                <a:lnTo>
                  <a:pt x="8228" y="7424"/>
                </a:lnTo>
                <a:lnTo>
                  <a:pt x="8302" y="7817"/>
                </a:lnTo>
                <a:lnTo>
                  <a:pt x="8358" y="8266"/>
                </a:lnTo>
                <a:lnTo>
                  <a:pt x="8415" y="8733"/>
                </a:lnTo>
                <a:lnTo>
                  <a:pt x="8452" y="9219"/>
                </a:lnTo>
                <a:lnTo>
                  <a:pt x="8489" y="9743"/>
                </a:lnTo>
                <a:lnTo>
                  <a:pt x="8508" y="10266"/>
                </a:lnTo>
                <a:lnTo>
                  <a:pt x="8508" y="10790"/>
                </a:lnTo>
                <a:lnTo>
                  <a:pt x="8489" y="11295"/>
                </a:lnTo>
                <a:lnTo>
                  <a:pt x="8471" y="11799"/>
                </a:lnTo>
                <a:lnTo>
                  <a:pt x="8415" y="12286"/>
                </a:lnTo>
                <a:lnTo>
                  <a:pt x="8358" y="12753"/>
                </a:lnTo>
                <a:lnTo>
                  <a:pt x="8265" y="13164"/>
                </a:lnTo>
                <a:lnTo>
                  <a:pt x="8209" y="12790"/>
                </a:lnTo>
                <a:lnTo>
                  <a:pt x="8153" y="12417"/>
                </a:lnTo>
                <a:lnTo>
                  <a:pt x="8078" y="12061"/>
                </a:lnTo>
                <a:lnTo>
                  <a:pt x="8003" y="11706"/>
                </a:lnTo>
                <a:lnTo>
                  <a:pt x="7910" y="11369"/>
                </a:lnTo>
                <a:lnTo>
                  <a:pt x="7797" y="11033"/>
                </a:lnTo>
                <a:lnTo>
                  <a:pt x="7667" y="10734"/>
                </a:lnTo>
                <a:lnTo>
                  <a:pt x="7536" y="10416"/>
                </a:lnTo>
                <a:lnTo>
                  <a:pt x="7405" y="10117"/>
                </a:lnTo>
                <a:lnTo>
                  <a:pt x="7255" y="9836"/>
                </a:lnTo>
                <a:lnTo>
                  <a:pt x="7087" y="9556"/>
                </a:lnTo>
                <a:lnTo>
                  <a:pt x="6919" y="9294"/>
                </a:lnTo>
                <a:lnTo>
                  <a:pt x="6732" y="9032"/>
                </a:lnTo>
                <a:lnTo>
                  <a:pt x="6545" y="8789"/>
                </a:lnTo>
                <a:lnTo>
                  <a:pt x="6339" y="8565"/>
                </a:lnTo>
                <a:lnTo>
                  <a:pt x="6133" y="8340"/>
                </a:lnTo>
                <a:lnTo>
                  <a:pt x="5909" y="8116"/>
                </a:lnTo>
                <a:lnTo>
                  <a:pt x="5685" y="7910"/>
                </a:lnTo>
                <a:lnTo>
                  <a:pt x="5442" y="7723"/>
                </a:lnTo>
                <a:lnTo>
                  <a:pt x="5198" y="7536"/>
                </a:lnTo>
                <a:lnTo>
                  <a:pt x="4955" y="7368"/>
                </a:lnTo>
                <a:lnTo>
                  <a:pt x="4694" y="7200"/>
                </a:lnTo>
                <a:lnTo>
                  <a:pt x="4432" y="7050"/>
                </a:lnTo>
                <a:lnTo>
                  <a:pt x="4151" y="6901"/>
                </a:lnTo>
                <a:lnTo>
                  <a:pt x="3871" y="6770"/>
                </a:lnTo>
                <a:lnTo>
                  <a:pt x="3590" y="6639"/>
                </a:lnTo>
                <a:lnTo>
                  <a:pt x="3291" y="6527"/>
                </a:lnTo>
                <a:lnTo>
                  <a:pt x="2992" y="6414"/>
                </a:lnTo>
                <a:lnTo>
                  <a:pt x="2375" y="6227"/>
                </a:lnTo>
                <a:lnTo>
                  <a:pt x="1739" y="6097"/>
                </a:lnTo>
                <a:lnTo>
                  <a:pt x="2132" y="6227"/>
                </a:lnTo>
                <a:lnTo>
                  <a:pt x="2506" y="6377"/>
                </a:lnTo>
                <a:lnTo>
                  <a:pt x="2861" y="6545"/>
                </a:lnTo>
                <a:lnTo>
                  <a:pt x="3198" y="6714"/>
                </a:lnTo>
                <a:lnTo>
                  <a:pt x="3516" y="6919"/>
                </a:lnTo>
                <a:lnTo>
                  <a:pt x="3796" y="7125"/>
                </a:lnTo>
                <a:lnTo>
                  <a:pt x="4077" y="7349"/>
                </a:lnTo>
                <a:lnTo>
                  <a:pt x="4320" y="7592"/>
                </a:lnTo>
                <a:lnTo>
                  <a:pt x="4563" y="7835"/>
                </a:lnTo>
                <a:lnTo>
                  <a:pt x="4787" y="8079"/>
                </a:lnTo>
                <a:lnTo>
                  <a:pt x="4993" y="8359"/>
                </a:lnTo>
                <a:lnTo>
                  <a:pt x="5161" y="8621"/>
                </a:lnTo>
                <a:lnTo>
                  <a:pt x="5348" y="8901"/>
                </a:lnTo>
                <a:lnTo>
                  <a:pt x="5498" y="9200"/>
                </a:lnTo>
                <a:lnTo>
                  <a:pt x="5629" y="9500"/>
                </a:lnTo>
                <a:lnTo>
                  <a:pt x="5759" y="9799"/>
                </a:lnTo>
                <a:lnTo>
                  <a:pt x="5872" y="10098"/>
                </a:lnTo>
                <a:lnTo>
                  <a:pt x="5984" y="10397"/>
                </a:lnTo>
                <a:lnTo>
                  <a:pt x="6152" y="11014"/>
                </a:lnTo>
                <a:lnTo>
                  <a:pt x="6283" y="11631"/>
                </a:lnTo>
                <a:lnTo>
                  <a:pt x="6376" y="12230"/>
                </a:lnTo>
                <a:lnTo>
                  <a:pt x="6433" y="12828"/>
                </a:lnTo>
                <a:lnTo>
                  <a:pt x="6470" y="13408"/>
                </a:lnTo>
                <a:lnTo>
                  <a:pt x="6489" y="13950"/>
                </a:lnTo>
                <a:lnTo>
                  <a:pt x="6489" y="14455"/>
                </a:lnTo>
                <a:lnTo>
                  <a:pt x="6395" y="14249"/>
                </a:lnTo>
                <a:lnTo>
                  <a:pt x="6283" y="14062"/>
                </a:lnTo>
                <a:lnTo>
                  <a:pt x="6171" y="13894"/>
                </a:lnTo>
                <a:lnTo>
                  <a:pt x="6040" y="13725"/>
                </a:lnTo>
                <a:lnTo>
                  <a:pt x="5890" y="13557"/>
                </a:lnTo>
                <a:lnTo>
                  <a:pt x="5722" y="13408"/>
                </a:lnTo>
                <a:lnTo>
                  <a:pt x="5554" y="13277"/>
                </a:lnTo>
                <a:lnTo>
                  <a:pt x="5367" y="13146"/>
                </a:lnTo>
                <a:lnTo>
                  <a:pt x="5180" y="13015"/>
                </a:lnTo>
                <a:lnTo>
                  <a:pt x="4974" y="12903"/>
                </a:lnTo>
                <a:lnTo>
                  <a:pt x="4768" y="12790"/>
                </a:lnTo>
                <a:lnTo>
                  <a:pt x="4544" y="12697"/>
                </a:lnTo>
                <a:lnTo>
                  <a:pt x="4095" y="12547"/>
                </a:lnTo>
                <a:lnTo>
                  <a:pt x="3628" y="12417"/>
                </a:lnTo>
                <a:lnTo>
                  <a:pt x="3142" y="12323"/>
                </a:lnTo>
                <a:lnTo>
                  <a:pt x="2656" y="12267"/>
                </a:lnTo>
                <a:lnTo>
                  <a:pt x="2169" y="12248"/>
                </a:lnTo>
                <a:lnTo>
                  <a:pt x="1702" y="12267"/>
                </a:lnTo>
                <a:lnTo>
                  <a:pt x="1234" y="12323"/>
                </a:lnTo>
                <a:lnTo>
                  <a:pt x="786" y="12398"/>
                </a:lnTo>
                <a:lnTo>
                  <a:pt x="393" y="12529"/>
                </a:lnTo>
                <a:lnTo>
                  <a:pt x="187" y="12585"/>
                </a:lnTo>
                <a:lnTo>
                  <a:pt x="0" y="12678"/>
                </a:lnTo>
                <a:lnTo>
                  <a:pt x="412" y="12697"/>
                </a:lnTo>
                <a:lnTo>
                  <a:pt x="786" y="12734"/>
                </a:lnTo>
                <a:lnTo>
                  <a:pt x="1160" y="12790"/>
                </a:lnTo>
                <a:lnTo>
                  <a:pt x="1496" y="12865"/>
                </a:lnTo>
                <a:lnTo>
                  <a:pt x="1833" y="12959"/>
                </a:lnTo>
                <a:lnTo>
                  <a:pt x="2132" y="13071"/>
                </a:lnTo>
                <a:lnTo>
                  <a:pt x="2431" y="13183"/>
                </a:lnTo>
                <a:lnTo>
                  <a:pt x="2712" y="13314"/>
                </a:lnTo>
                <a:lnTo>
                  <a:pt x="2973" y="13445"/>
                </a:lnTo>
                <a:lnTo>
                  <a:pt x="3216" y="13613"/>
                </a:lnTo>
                <a:lnTo>
                  <a:pt x="3460" y="13763"/>
                </a:lnTo>
                <a:lnTo>
                  <a:pt x="3684" y="13931"/>
                </a:lnTo>
                <a:lnTo>
                  <a:pt x="3890" y="14118"/>
                </a:lnTo>
                <a:lnTo>
                  <a:pt x="4077" y="14305"/>
                </a:lnTo>
                <a:lnTo>
                  <a:pt x="4264" y="14492"/>
                </a:lnTo>
                <a:lnTo>
                  <a:pt x="4432" y="14679"/>
                </a:lnTo>
                <a:lnTo>
                  <a:pt x="4600" y="14885"/>
                </a:lnTo>
                <a:lnTo>
                  <a:pt x="4731" y="15090"/>
                </a:lnTo>
                <a:lnTo>
                  <a:pt x="4993" y="15502"/>
                </a:lnTo>
                <a:lnTo>
                  <a:pt x="5217" y="15913"/>
                </a:lnTo>
                <a:lnTo>
                  <a:pt x="5404" y="16343"/>
                </a:lnTo>
                <a:lnTo>
                  <a:pt x="5554" y="16736"/>
                </a:lnTo>
                <a:lnTo>
                  <a:pt x="5666" y="17128"/>
                </a:lnTo>
                <a:lnTo>
                  <a:pt x="5759" y="17484"/>
                </a:lnTo>
                <a:lnTo>
                  <a:pt x="5834" y="17820"/>
                </a:lnTo>
                <a:lnTo>
                  <a:pt x="99306" y="17820"/>
                </a:lnTo>
                <a:lnTo>
                  <a:pt x="99399" y="17559"/>
                </a:lnTo>
                <a:lnTo>
                  <a:pt x="99493" y="17259"/>
                </a:lnTo>
                <a:lnTo>
                  <a:pt x="99624" y="16960"/>
                </a:lnTo>
                <a:lnTo>
                  <a:pt x="99773" y="16661"/>
                </a:lnTo>
                <a:lnTo>
                  <a:pt x="99942" y="16343"/>
                </a:lnTo>
                <a:lnTo>
                  <a:pt x="100166" y="16044"/>
                </a:lnTo>
                <a:lnTo>
                  <a:pt x="100409" y="15745"/>
                </a:lnTo>
                <a:lnTo>
                  <a:pt x="100690" y="15446"/>
                </a:lnTo>
                <a:lnTo>
                  <a:pt x="101008" y="15165"/>
                </a:lnTo>
                <a:lnTo>
                  <a:pt x="101363" y="14903"/>
                </a:lnTo>
                <a:lnTo>
                  <a:pt x="101568" y="14791"/>
                </a:lnTo>
                <a:lnTo>
                  <a:pt x="101774" y="14679"/>
                </a:lnTo>
                <a:lnTo>
                  <a:pt x="101999" y="14567"/>
                </a:lnTo>
                <a:lnTo>
                  <a:pt x="102242" y="14473"/>
                </a:lnTo>
                <a:lnTo>
                  <a:pt x="102485" y="14380"/>
                </a:lnTo>
                <a:lnTo>
                  <a:pt x="102746" y="14286"/>
                </a:lnTo>
                <a:lnTo>
                  <a:pt x="103008" y="14212"/>
                </a:lnTo>
                <a:lnTo>
                  <a:pt x="103289" y="14155"/>
                </a:lnTo>
                <a:lnTo>
                  <a:pt x="103588" y="14099"/>
                </a:lnTo>
                <a:lnTo>
                  <a:pt x="103906" y="14062"/>
                </a:lnTo>
                <a:lnTo>
                  <a:pt x="104224" y="14025"/>
                </a:lnTo>
                <a:lnTo>
                  <a:pt x="104579" y="14025"/>
                </a:lnTo>
                <a:lnTo>
                  <a:pt x="104224" y="13894"/>
                </a:lnTo>
                <a:lnTo>
                  <a:pt x="103850" y="13800"/>
                </a:lnTo>
                <a:lnTo>
                  <a:pt x="103457" y="13725"/>
                </a:lnTo>
                <a:lnTo>
                  <a:pt x="103027" y="13688"/>
                </a:lnTo>
                <a:lnTo>
                  <a:pt x="102597" y="13669"/>
                </a:lnTo>
                <a:lnTo>
                  <a:pt x="102148" y="13688"/>
                </a:lnTo>
                <a:lnTo>
                  <a:pt x="101699" y="13725"/>
                </a:lnTo>
                <a:lnTo>
                  <a:pt x="101251" y="13800"/>
                </a:lnTo>
                <a:lnTo>
                  <a:pt x="100821" y="13912"/>
                </a:lnTo>
                <a:lnTo>
                  <a:pt x="100409" y="14043"/>
                </a:lnTo>
                <a:lnTo>
                  <a:pt x="100017" y="14193"/>
                </a:lnTo>
                <a:lnTo>
                  <a:pt x="99661" y="14380"/>
                </a:lnTo>
                <a:lnTo>
                  <a:pt x="99493" y="14492"/>
                </a:lnTo>
                <a:lnTo>
                  <a:pt x="99343" y="14604"/>
                </a:lnTo>
                <a:lnTo>
                  <a:pt x="99194" y="14716"/>
                </a:lnTo>
                <a:lnTo>
                  <a:pt x="99063" y="14847"/>
                </a:lnTo>
                <a:lnTo>
                  <a:pt x="98932" y="14978"/>
                </a:lnTo>
                <a:lnTo>
                  <a:pt x="98820" y="15128"/>
                </a:lnTo>
                <a:lnTo>
                  <a:pt x="98726" y="15277"/>
                </a:lnTo>
                <a:lnTo>
                  <a:pt x="98652" y="15427"/>
                </a:lnTo>
                <a:lnTo>
                  <a:pt x="98633" y="15034"/>
                </a:lnTo>
                <a:lnTo>
                  <a:pt x="98652" y="14604"/>
                </a:lnTo>
                <a:lnTo>
                  <a:pt x="98689" y="14137"/>
                </a:lnTo>
                <a:lnTo>
                  <a:pt x="98745" y="13669"/>
                </a:lnTo>
                <a:lnTo>
                  <a:pt x="98820" y="13183"/>
                </a:lnTo>
                <a:lnTo>
                  <a:pt x="98951" y="12697"/>
                </a:lnTo>
                <a:lnTo>
                  <a:pt x="99100" y="12211"/>
                </a:lnTo>
                <a:lnTo>
                  <a:pt x="99194" y="11968"/>
                </a:lnTo>
                <a:lnTo>
                  <a:pt x="99306" y="11725"/>
                </a:lnTo>
                <a:lnTo>
                  <a:pt x="99418" y="11482"/>
                </a:lnTo>
                <a:lnTo>
                  <a:pt x="99549" y="11257"/>
                </a:lnTo>
                <a:lnTo>
                  <a:pt x="99680" y="11014"/>
                </a:lnTo>
                <a:lnTo>
                  <a:pt x="99848" y="10790"/>
                </a:lnTo>
                <a:lnTo>
                  <a:pt x="100017" y="10584"/>
                </a:lnTo>
                <a:lnTo>
                  <a:pt x="100203" y="10360"/>
                </a:lnTo>
                <a:lnTo>
                  <a:pt x="100409" y="10154"/>
                </a:lnTo>
                <a:lnTo>
                  <a:pt x="100615" y="9967"/>
                </a:lnTo>
                <a:lnTo>
                  <a:pt x="100858" y="9780"/>
                </a:lnTo>
                <a:lnTo>
                  <a:pt x="101101" y="9612"/>
                </a:lnTo>
                <a:lnTo>
                  <a:pt x="101363" y="9444"/>
                </a:lnTo>
                <a:lnTo>
                  <a:pt x="101662" y="9275"/>
                </a:lnTo>
                <a:lnTo>
                  <a:pt x="101961" y="9144"/>
                </a:lnTo>
                <a:lnTo>
                  <a:pt x="102279" y="9013"/>
                </a:lnTo>
                <a:lnTo>
                  <a:pt x="102634" y="8883"/>
                </a:lnTo>
                <a:lnTo>
                  <a:pt x="102990" y="8789"/>
                </a:lnTo>
                <a:lnTo>
                  <a:pt x="102990" y="8789"/>
                </a:lnTo>
                <a:lnTo>
                  <a:pt x="102410" y="8901"/>
                </a:lnTo>
                <a:lnTo>
                  <a:pt x="101849" y="9032"/>
                </a:lnTo>
                <a:lnTo>
                  <a:pt x="101307" y="9219"/>
                </a:lnTo>
                <a:lnTo>
                  <a:pt x="100783" y="9425"/>
                </a:lnTo>
                <a:lnTo>
                  <a:pt x="100278" y="9668"/>
                </a:lnTo>
                <a:lnTo>
                  <a:pt x="99811" y="9930"/>
                </a:lnTo>
                <a:lnTo>
                  <a:pt x="99381" y="10229"/>
                </a:lnTo>
                <a:lnTo>
                  <a:pt x="99175" y="10397"/>
                </a:lnTo>
                <a:lnTo>
                  <a:pt x="98969" y="10565"/>
                </a:lnTo>
                <a:lnTo>
                  <a:pt x="98782" y="10752"/>
                </a:lnTo>
                <a:lnTo>
                  <a:pt x="98595" y="10939"/>
                </a:lnTo>
                <a:lnTo>
                  <a:pt x="98408" y="11126"/>
                </a:lnTo>
                <a:lnTo>
                  <a:pt x="98240" y="11332"/>
                </a:lnTo>
                <a:lnTo>
                  <a:pt x="98091" y="11538"/>
                </a:lnTo>
                <a:lnTo>
                  <a:pt x="97941" y="11762"/>
                </a:lnTo>
                <a:lnTo>
                  <a:pt x="97810" y="11986"/>
                </a:lnTo>
                <a:lnTo>
                  <a:pt x="97679" y="12230"/>
                </a:lnTo>
                <a:lnTo>
                  <a:pt x="97548" y="12473"/>
                </a:lnTo>
                <a:lnTo>
                  <a:pt x="97436" y="12716"/>
                </a:lnTo>
                <a:lnTo>
                  <a:pt x="97343" y="12977"/>
                </a:lnTo>
                <a:lnTo>
                  <a:pt x="97249" y="13239"/>
                </a:lnTo>
                <a:lnTo>
                  <a:pt x="97174" y="13520"/>
                </a:lnTo>
                <a:lnTo>
                  <a:pt x="97118" y="13800"/>
                </a:lnTo>
                <a:lnTo>
                  <a:pt x="97062" y="14099"/>
                </a:lnTo>
                <a:lnTo>
                  <a:pt x="97006" y="14399"/>
                </a:lnTo>
                <a:lnTo>
                  <a:pt x="96931" y="14062"/>
                </a:lnTo>
                <a:lnTo>
                  <a:pt x="96875" y="13707"/>
                </a:lnTo>
                <a:lnTo>
                  <a:pt x="96819" y="13333"/>
                </a:lnTo>
                <a:lnTo>
                  <a:pt x="96800" y="12921"/>
                </a:lnTo>
                <a:lnTo>
                  <a:pt x="96782" y="12510"/>
                </a:lnTo>
                <a:lnTo>
                  <a:pt x="96782" y="12099"/>
                </a:lnTo>
                <a:lnTo>
                  <a:pt x="96800" y="11687"/>
                </a:lnTo>
                <a:lnTo>
                  <a:pt x="96838" y="11276"/>
                </a:lnTo>
                <a:lnTo>
                  <a:pt x="96875" y="10883"/>
                </a:lnTo>
                <a:lnTo>
                  <a:pt x="96931" y="10509"/>
                </a:lnTo>
                <a:lnTo>
                  <a:pt x="96987" y="10154"/>
                </a:lnTo>
                <a:lnTo>
                  <a:pt x="97044" y="9836"/>
                </a:lnTo>
                <a:lnTo>
                  <a:pt x="97118" y="9574"/>
                </a:lnTo>
                <a:lnTo>
                  <a:pt x="97193" y="9331"/>
                </a:lnTo>
                <a:lnTo>
                  <a:pt x="97287" y="9163"/>
                </a:lnTo>
                <a:lnTo>
                  <a:pt x="97361" y="9051"/>
                </a:lnTo>
                <a:lnTo>
                  <a:pt x="96969" y="9462"/>
                </a:lnTo>
                <a:lnTo>
                  <a:pt x="96595" y="9911"/>
                </a:lnTo>
                <a:lnTo>
                  <a:pt x="96239" y="10397"/>
                </a:lnTo>
                <a:lnTo>
                  <a:pt x="95922" y="10846"/>
                </a:lnTo>
                <a:lnTo>
                  <a:pt x="95641" y="11295"/>
                </a:lnTo>
                <a:lnTo>
                  <a:pt x="95417" y="11706"/>
                </a:lnTo>
                <a:lnTo>
                  <a:pt x="95267" y="12061"/>
                </a:lnTo>
                <a:lnTo>
                  <a:pt x="95211" y="12211"/>
                </a:lnTo>
                <a:lnTo>
                  <a:pt x="95192" y="12342"/>
                </a:lnTo>
                <a:lnTo>
                  <a:pt x="95118" y="12024"/>
                </a:lnTo>
                <a:lnTo>
                  <a:pt x="95062" y="11669"/>
                </a:lnTo>
                <a:lnTo>
                  <a:pt x="95024" y="11276"/>
                </a:lnTo>
                <a:lnTo>
                  <a:pt x="95005" y="10865"/>
                </a:lnTo>
                <a:lnTo>
                  <a:pt x="95005" y="10416"/>
                </a:lnTo>
                <a:lnTo>
                  <a:pt x="95024" y="9967"/>
                </a:lnTo>
                <a:lnTo>
                  <a:pt x="95062" y="9500"/>
                </a:lnTo>
                <a:lnTo>
                  <a:pt x="95099" y="9013"/>
                </a:lnTo>
                <a:lnTo>
                  <a:pt x="95174" y="8546"/>
                </a:lnTo>
                <a:lnTo>
                  <a:pt x="95248" y="8097"/>
                </a:lnTo>
                <a:lnTo>
                  <a:pt x="95342" y="7649"/>
                </a:lnTo>
                <a:lnTo>
                  <a:pt x="95435" y="7237"/>
                </a:lnTo>
                <a:lnTo>
                  <a:pt x="95548" y="6863"/>
                </a:lnTo>
                <a:lnTo>
                  <a:pt x="95679" y="6508"/>
                </a:lnTo>
                <a:lnTo>
                  <a:pt x="95828" y="6209"/>
                </a:lnTo>
                <a:lnTo>
                  <a:pt x="95978" y="5947"/>
                </a:lnTo>
                <a:lnTo>
                  <a:pt x="95697" y="6190"/>
                </a:lnTo>
                <a:lnTo>
                  <a:pt x="95417" y="6489"/>
                </a:lnTo>
                <a:lnTo>
                  <a:pt x="95155" y="6807"/>
                </a:lnTo>
                <a:lnTo>
                  <a:pt x="94875" y="7181"/>
                </a:lnTo>
                <a:lnTo>
                  <a:pt x="94631" y="7574"/>
                </a:lnTo>
                <a:lnTo>
                  <a:pt x="94370" y="7985"/>
                </a:lnTo>
                <a:lnTo>
                  <a:pt x="94145" y="8415"/>
                </a:lnTo>
                <a:lnTo>
                  <a:pt x="93940" y="8845"/>
                </a:lnTo>
                <a:lnTo>
                  <a:pt x="93753" y="9275"/>
                </a:lnTo>
                <a:lnTo>
                  <a:pt x="93584" y="9724"/>
                </a:lnTo>
                <a:lnTo>
                  <a:pt x="93435" y="10154"/>
                </a:lnTo>
                <a:lnTo>
                  <a:pt x="93341" y="10565"/>
                </a:lnTo>
                <a:lnTo>
                  <a:pt x="93266" y="10958"/>
                </a:lnTo>
                <a:lnTo>
                  <a:pt x="93210" y="11332"/>
                </a:lnTo>
                <a:lnTo>
                  <a:pt x="93210" y="11669"/>
                </a:lnTo>
                <a:lnTo>
                  <a:pt x="93229" y="11818"/>
                </a:lnTo>
                <a:lnTo>
                  <a:pt x="93266" y="11949"/>
                </a:lnTo>
                <a:lnTo>
                  <a:pt x="92836" y="11276"/>
                </a:lnTo>
                <a:lnTo>
                  <a:pt x="92425" y="10528"/>
                </a:lnTo>
                <a:lnTo>
                  <a:pt x="92014" y="9761"/>
                </a:lnTo>
                <a:lnTo>
                  <a:pt x="91658" y="8976"/>
                </a:lnTo>
                <a:lnTo>
                  <a:pt x="91509" y="8602"/>
                </a:lnTo>
                <a:lnTo>
                  <a:pt x="91378" y="8228"/>
                </a:lnTo>
                <a:lnTo>
                  <a:pt x="91266" y="7892"/>
                </a:lnTo>
                <a:lnTo>
                  <a:pt x="91172" y="7555"/>
                </a:lnTo>
                <a:lnTo>
                  <a:pt x="91116" y="7275"/>
                </a:lnTo>
                <a:lnTo>
                  <a:pt x="91079" y="7013"/>
                </a:lnTo>
                <a:lnTo>
                  <a:pt x="91098" y="6788"/>
                </a:lnTo>
                <a:lnTo>
                  <a:pt x="91116" y="6676"/>
                </a:lnTo>
                <a:lnTo>
                  <a:pt x="91135" y="6601"/>
                </a:lnTo>
                <a:lnTo>
                  <a:pt x="91079" y="6639"/>
                </a:lnTo>
                <a:lnTo>
                  <a:pt x="91041" y="6714"/>
                </a:lnTo>
                <a:lnTo>
                  <a:pt x="90985" y="6826"/>
                </a:lnTo>
                <a:lnTo>
                  <a:pt x="90948" y="6957"/>
                </a:lnTo>
                <a:lnTo>
                  <a:pt x="90873" y="7275"/>
                </a:lnTo>
                <a:lnTo>
                  <a:pt x="90798" y="7667"/>
                </a:lnTo>
                <a:lnTo>
                  <a:pt x="90742" y="8116"/>
                </a:lnTo>
                <a:lnTo>
                  <a:pt x="90705" y="8583"/>
                </a:lnTo>
                <a:lnTo>
                  <a:pt x="90649" y="9481"/>
                </a:lnTo>
                <a:lnTo>
                  <a:pt x="90424" y="8696"/>
                </a:lnTo>
                <a:lnTo>
                  <a:pt x="90163" y="7817"/>
                </a:lnTo>
                <a:lnTo>
                  <a:pt x="90013" y="7405"/>
                </a:lnTo>
                <a:lnTo>
                  <a:pt x="89863" y="7013"/>
                </a:lnTo>
                <a:lnTo>
                  <a:pt x="89714" y="6695"/>
                </a:lnTo>
                <a:lnTo>
                  <a:pt x="89564" y="6414"/>
                </a:lnTo>
                <a:lnTo>
                  <a:pt x="89527" y="6676"/>
                </a:lnTo>
                <a:lnTo>
                  <a:pt x="89471" y="6919"/>
                </a:lnTo>
                <a:lnTo>
                  <a:pt x="89415" y="7144"/>
                </a:lnTo>
                <a:lnTo>
                  <a:pt x="89340" y="7349"/>
                </a:lnTo>
                <a:lnTo>
                  <a:pt x="89246" y="7536"/>
                </a:lnTo>
                <a:lnTo>
                  <a:pt x="89134" y="7723"/>
                </a:lnTo>
                <a:lnTo>
                  <a:pt x="89022" y="7873"/>
                </a:lnTo>
                <a:lnTo>
                  <a:pt x="88891" y="8022"/>
                </a:lnTo>
                <a:lnTo>
                  <a:pt x="88760" y="8153"/>
                </a:lnTo>
                <a:lnTo>
                  <a:pt x="88629" y="8284"/>
                </a:lnTo>
                <a:lnTo>
                  <a:pt x="88480" y="8378"/>
                </a:lnTo>
                <a:lnTo>
                  <a:pt x="88330" y="8471"/>
                </a:lnTo>
                <a:lnTo>
                  <a:pt x="88181" y="8546"/>
                </a:lnTo>
                <a:lnTo>
                  <a:pt x="88031" y="8621"/>
                </a:lnTo>
                <a:lnTo>
                  <a:pt x="87713" y="8714"/>
                </a:lnTo>
                <a:lnTo>
                  <a:pt x="87414" y="8770"/>
                </a:lnTo>
                <a:lnTo>
                  <a:pt x="87134" y="8789"/>
                </a:lnTo>
                <a:lnTo>
                  <a:pt x="86872" y="8770"/>
                </a:lnTo>
                <a:lnTo>
                  <a:pt x="86647" y="8714"/>
                </a:lnTo>
                <a:lnTo>
                  <a:pt x="86554" y="8677"/>
                </a:lnTo>
                <a:lnTo>
                  <a:pt x="86479" y="8621"/>
                </a:lnTo>
                <a:lnTo>
                  <a:pt x="86404" y="8565"/>
                </a:lnTo>
                <a:lnTo>
                  <a:pt x="86348" y="8509"/>
                </a:lnTo>
                <a:lnTo>
                  <a:pt x="86329" y="8453"/>
                </a:lnTo>
                <a:lnTo>
                  <a:pt x="86311" y="8378"/>
                </a:lnTo>
                <a:lnTo>
                  <a:pt x="86311" y="8303"/>
                </a:lnTo>
                <a:lnTo>
                  <a:pt x="86329" y="8228"/>
                </a:lnTo>
                <a:lnTo>
                  <a:pt x="86386" y="8041"/>
                </a:lnTo>
                <a:lnTo>
                  <a:pt x="86442" y="7854"/>
                </a:lnTo>
                <a:lnTo>
                  <a:pt x="86479" y="7649"/>
                </a:lnTo>
                <a:lnTo>
                  <a:pt x="86498" y="7424"/>
                </a:lnTo>
                <a:lnTo>
                  <a:pt x="86516" y="7181"/>
                </a:lnTo>
                <a:lnTo>
                  <a:pt x="86516" y="6938"/>
                </a:lnTo>
                <a:lnTo>
                  <a:pt x="86498" y="6676"/>
                </a:lnTo>
                <a:lnTo>
                  <a:pt x="86479" y="6433"/>
                </a:lnTo>
                <a:lnTo>
                  <a:pt x="86442" y="6190"/>
                </a:lnTo>
                <a:lnTo>
                  <a:pt x="86386" y="5947"/>
                </a:lnTo>
                <a:lnTo>
                  <a:pt x="86311" y="5704"/>
                </a:lnTo>
                <a:lnTo>
                  <a:pt x="86217" y="5480"/>
                </a:lnTo>
                <a:lnTo>
                  <a:pt x="86105" y="5293"/>
                </a:lnTo>
                <a:lnTo>
                  <a:pt x="85993" y="5106"/>
                </a:lnTo>
                <a:lnTo>
                  <a:pt x="85843" y="4937"/>
                </a:lnTo>
                <a:lnTo>
                  <a:pt x="85675" y="4806"/>
                </a:lnTo>
                <a:lnTo>
                  <a:pt x="85712" y="5087"/>
                </a:lnTo>
                <a:lnTo>
                  <a:pt x="85712" y="5367"/>
                </a:lnTo>
                <a:lnTo>
                  <a:pt x="85675" y="5667"/>
                </a:lnTo>
                <a:lnTo>
                  <a:pt x="85619" y="5966"/>
                </a:lnTo>
                <a:lnTo>
                  <a:pt x="85525" y="6265"/>
                </a:lnTo>
                <a:lnTo>
                  <a:pt x="85413" y="6564"/>
                </a:lnTo>
                <a:lnTo>
                  <a:pt x="85282" y="6844"/>
                </a:lnTo>
                <a:lnTo>
                  <a:pt x="85133" y="7106"/>
                </a:lnTo>
                <a:lnTo>
                  <a:pt x="84965" y="7331"/>
                </a:lnTo>
                <a:lnTo>
                  <a:pt x="84796" y="7555"/>
                </a:lnTo>
                <a:lnTo>
                  <a:pt x="84609" y="7723"/>
                </a:lnTo>
                <a:lnTo>
                  <a:pt x="84422" y="7873"/>
                </a:lnTo>
                <a:lnTo>
                  <a:pt x="84235" y="7966"/>
                </a:lnTo>
                <a:lnTo>
                  <a:pt x="84142" y="8004"/>
                </a:lnTo>
                <a:lnTo>
                  <a:pt x="84048" y="8022"/>
                </a:lnTo>
                <a:lnTo>
                  <a:pt x="83955" y="8041"/>
                </a:lnTo>
                <a:lnTo>
                  <a:pt x="83861" y="8041"/>
                </a:lnTo>
                <a:lnTo>
                  <a:pt x="83768" y="8022"/>
                </a:lnTo>
                <a:lnTo>
                  <a:pt x="83693" y="7985"/>
                </a:lnTo>
                <a:lnTo>
                  <a:pt x="83600" y="7929"/>
                </a:lnTo>
                <a:lnTo>
                  <a:pt x="83525" y="7854"/>
                </a:lnTo>
                <a:lnTo>
                  <a:pt x="83469" y="7761"/>
                </a:lnTo>
                <a:lnTo>
                  <a:pt x="83413" y="7649"/>
                </a:lnTo>
                <a:lnTo>
                  <a:pt x="83375" y="7518"/>
                </a:lnTo>
                <a:lnTo>
                  <a:pt x="83338" y="7387"/>
                </a:lnTo>
                <a:lnTo>
                  <a:pt x="83282" y="7050"/>
                </a:lnTo>
                <a:lnTo>
                  <a:pt x="83244" y="6676"/>
                </a:lnTo>
                <a:lnTo>
                  <a:pt x="83244" y="6265"/>
                </a:lnTo>
                <a:lnTo>
                  <a:pt x="83263" y="5835"/>
                </a:lnTo>
                <a:lnTo>
                  <a:pt x="83300" y="5386"/>
                </a:lnTo>
                <a:lnTo>
                  <a:pt x="83375" y="4937"/>
                </a:lnTo>
                <a:lnTo>
                  <a:pt x="83450" y="4507"/>
                </a:lnTo>
                <a:lnTo>
                  <a:pt x="83525" y="4096"/>
                </a:lnTo>
                <a:lnTo>
                  <a:pt x="83618" y="3722"/>
                </a:lnTo>
                <a:lnTo>
                  <a:pt x="83730" y="3385"/>
                </a:lnTo>
                <a:lnTo>
                  <a:pt x="83843" y="3105"/>
                </a:lnTo>
                <a:lnTo>
                  <a:pt x="83955" y="2880"/>
                </a:lnTo>
                <a:lnTo>
                  <a:pt x="84011" y="2806"/>
                </a:lnTo>
                <a:lnTo>
                  <a:pt x="84067" y="2750"/>
                </a:lnTo>
                <a:lnTo>
                  <a:pt x="83899" y="2787"/>
                </a:lnTo>
                <a:lnTo>
                  <a:pt x="83730" y="2843"/>
                </a:lnTo>
                <a:lnTo>
                  <a:pt x="83581" y="2918"/>
                </a:lnTo>
                <a:lnTo>
                  <a:pt x="83431" y="2993"/>
                </a:lnTo>
                <a:lnTo>
                  <a:pt x="83282" y="3086"/>
                </a:lnTo>
                <a:lnTo>
                  <a:pt x="83151" y="3180"/>
                </a:lnTo>
                <a:lnTo>
                  <a:pt x="82908" y="3423"/>
                </a:lnTo>
                <a:lnTo>
                  <a:pt x="82702" y="3685"/>
                </a:lnTo>
                <a:lnTo>
                  <a:pt x="82496" y="3965"/>
                </a:lnTo>
                <a:lnTo>
                  <a:pt x="82309" y="4264"/>
                </a:lnTo>
                <a:lnTo>
                  <a:pt x="82141" y="4582"/>
                </a:lnTo>
                <a:lnTo>
                  <a:pt x="81805" y="5236"/>
                </a:lnTo>
                <a:lnTo>
                  <a:pt x="81636" y="5554"/>
                </a:lnTo>
                <a:lnTo>
                  <a:pt x="81449" y="5853"/>
                </a:lnTo>
                <a:lnTo>
                  <a:pt x="81262" y="6153"/>
                </a:lnTo>
                <a:lnTo>
                  <a:pt x="81075" y="6414"/>
                </a:lnTo>
                <a:lnTo>
                  <a:pt x="80851" y="6658"/>
                </a:lnTo>
                <a:lnTo>
                  <a:pt x="80739" y="6751"/>
                </a:lnTo>
                <a:lnTo>
                  <a:pt x="80608" y="6844"/>
                </a:lnTo>
                <a:lnTo>
                  <a:pt x="80664" y="6564"/>
                </a:lnTo>
                <a:lnTo>
                  <a:pt x="80701" y="6190"/>
                </a:lnTo>
                <a:lnTo>
                  <a:pt x="80720" y="5760"/>
                </a:lnTo>
                <a:lnTo>
                  <a:pt x="80720" y="5293"/>
                </a:lnTo>
                <a:lnTo>
                  <a:pt x="80720" y="4788"/>
                </a:lnTo>
                <a:lnTo>
                  <a:pt x="80701" y="4264"/>
                </a:lnTo>
                <a:lnTo>
                  <a:pt x="80664" y="3722"/>
                </a:lnTo>
                <a:lnTo>
                  <a:pt x="80608" y="3180"/>
                </a:lnTo>
                <a:lnTo>
                  <a:pt x="80552" y="2637"/>
                </a:lnTo>
                <a:lnTo>
                  <a:pt x="80477" y="2114"/>
                </a:lnTo>
                <a:lnTo>
                  <a:pt x="80402" y="1628"/>
                </a:lnTo>
                <a:lnTo>
                  <a:pt x="80309" y="1179"/>
                </a:lnTo>
                <a:lnTo>
                  <a:pt x="80197" y="786"/>
                </a:lnTo>
                <a:lnTo>
                  <a:pt x="80084" y="450"/>
                </a:lnTo>
                <a:lnTo>
                  <a:pt x="79953" y="188"/>
                </a:lnTo>
                <a:lnTo>
                  <a:pt x="79879" y="76"/>
                </a:lnTo>
                <a:lnTo>
                  <a:pt x="79823" y="1"/>
                </a:lnTo>
                <a:lnTo>
                  <a:pt x="79860" y="132"/>
                </a:lnTo>
                <a:lnTo>
                  <a:pt x="79897" y="263"/>
                </a:lnTo>
                <a:lnTo>
                  <a:pt x="79935" y="581"/>
                </a:lnTo>
                <a:lnTo>
                  <a:pt x="79935" y="973"/>
                </a:lnTo>
                <a:lnTo>
                  <a:pt x="79916" y="1403"/>
                </a:lnTo>
                <a:lnTo>
                  <a:pt x="79860" y="1871"/>
                </a:lnTo>
                <a:lnTo>
                  <a:pt x="79766" y="2376"/>
                </a:lnTo>
                <a:lnTo>
                  <a:pt x="79654" y="2899"/>
                </a:lnTo>
                <a:lnTo>
                  <a:pt x="79505" y="3441"/>
                </a:lnTo>
                <a:lnTo>
                  <a:pt x="79336" y="3984"/>
                </a:lnTo>
                <a:lnTo>
                  <a:pt x="79149" y="4526"/>
                </a:lnTo>
                <a:lnTo>
                  <a:pt x="78925" y="5031"/>
                </a:lnTo>
                <a:lnTo>
                  <a:pt x="78682" y="5536"/>
                </a:lnTo>
                <a:lnTo>
                  <a:pt x="78420" y="6003"/>
                </a:lnTo>
                <a:lnTo>
                  <a:pt x="78121" y="6433"/>
                </a:lnTo>
                <a:lnTo>
                  <a:pt x="77971" y="6620"/>
                </a:lnTo>
                <a:lnTo>
                  <a:pt x="77822" y="6807"/>
                </a:lnTo>
                <a:lnTo>
                  <a:pt x="77672" y="6975"/>
                </a:lnTo>
                <a:lnTo>
                  <a:pt x="77504" y="7125"/>
                </a:lnTo>
                <a:lnTo>
                  <a:pt x="77504" y="7125"/>
                </a:lnTo>
                <a:lnTo>
                  <a:pt x="77597" y="6901"/>
                </a:lnTo>
                <a:lnTo>
                  <a:pt x="77672" y="6639"/>
                </a:lnTo>
                <a:lnTo>
                  <a:pt x="77747" y="6340"/>
                </a:lnTo>
                <a:lnTo>
                  <a:pt x="77803" y="6003"/>
                </a:lnTo>
                <a:lnTo>
                  <a:pt x="77859" y="5648"/>
                </a:lnTo>
                <a:lnTo>
                  <a:pt x="77897" y="5274"/>
                </a:lnTo>
                <a:lnTo>
                  <a:pt x="77934" y="4881"/>
                </a:lnTo>
                <a:lnTo>
                  <a:pt x="77953" y="4489"/>
                </a:lnTo>
                <a:lnTo>
                  <a:pt x="77953" y="4115"/>
                </a:lnTo>
                <a:lnTo>
                  <a:pt x="77934" y="3722"/>
                </a:lnTo>
                <a:lnTo>
                  <a:pt x="77897" y="3367"/>
                </a:lnTo>
                <a:lnTo>
                  <a:pt x="77859" y="3049"/>
                </a:lnTo>
                <a:lnTo>
                  <a:pt x="77784" y="2750"/>
                </a:lnTo>
                <a:lnTo>
                  <a:pt x="77710" y="2488"/>
                </a:lnTo>
                <a:lnTo>
                  <a:pt x="77597" y="2263"/>
                </a:lnTo>
                <a:lnTo>
                  <a:pt x="77541" y="2189"/>
                </a:lnTo>
                <a:lnTo>
                  <a:pt x="77485" y="2114"/>
                </a:lnTo>
                <a:lnTo>
                  <a:pt x="77504" y="2320"/>
                </a:lnTo>
                <a:lnTo>
                  <a:pt x="77504" y="2544"/>
                </a:lnTo>
                <a:lnTo>
                  <a:pt x="77485" y="2787"/>
                </a:lnTo>
                <a:lnTo>
                  <a:pt x="77448" y="3011"/>
                </a:lnTo>
                <a:lnTo>
                  <a:pt x="77411" y="3236"/>
                </a:lnTo>
                <a:lnTo>
                  <a:pt x="77354" y="3479"/>
                </a:lnTo>
                <a:lnTo>
                  <a:pt x="77280" y="3703"/>
                </a:lnTo>
                <a:lnTo>
                  <a:pt x="77186" y="3946"/>
                </a:lnTo>
                <a:lnTo>
                  <a:pt x="76980" y="4414"/>
                </a:lnTo>
                <a:lnTo>
                  <a:pt x="76737" y="4862"/>
                </a:lnTo>
                <a:lnTo>
                  <a:pt x="76438" y="5330"/>
                </a:lnTo>
                <a:lnTo>
                  <a:pt x="76120" y="5760"/>
                </a:lnTo>
                <a:lnTo>
                  <a:pt x="75746" y="6171"/>
                </a:lnTo>
                <a:lnTo>
                  <a:pt x="75372" y="6564"/>
                </a:lnTo>
                <a:lnTo>
                  <a:pt x="74961" y="6938"/>
                </a:lnTo>
                <a:lnTo>
                  <a:pt x="74531" y="7275"/>
                </a:lnTo>
                <a:lnTo>
                  <a:pt x="74082" y="7574"/>
                </a:lnTo>
                <a:lnTo>
                  <a:pt x="73633" y="7817"/>
                </a:lnTo>
                <a:lnTo>
                  <a:pt x="73390" y="7929"/>
                </a:lnTo>
                <a:lnTo>
                  <a:pt x="73166" y="8022"/>
                </a:lnTo>
                <a:lnTo>
                  <a:pt x="72942" y="8116"/>
                </a:lnTo>
                <a:lnTo>
                  <a:pt x="72717" y="8191"/>
                </a:lnTo>
                <a:lnTo>
                  <a:pt x="72848" y="7499"/>
                </a:lnTo>
                <a:lnTo>
                  <a:pt x="72942" y="7200"/>
                </a:lnTo>
                <a:lnTo>
                  <a:pt x="73035" y="6901"/>
                </a:lnTo>
                <a:lnTo>
                  <a:pt x="73129" y="6620"/>
                </a:lnTo>
                <a:lnTo>
                  <a:pt x="73241" y="6377"/>
                </a:lnTo>
                <a:lnTo>
                  <a:pt x="73353" y="6153"/>
                </a:lnTo>
                <a:lnTo>
                  <a:pt x="73465" y="5947"/>
                </a:lnTo>
                <a:lnTo>
                  <a:pt x="73241" y="6153"/>
                </a:lnTo>
                <a:lnTo>
                  <a:pt x="73016" y="6377"/>
                </a:lnTo>
                <a:lnTo>
                  <a:pt x="72792" y="6620"/>
                </a:lnTo>
                <a:lnTo>
                  <a:pt x="72568" y="6901"/>
                </a:lnTo>
                <a:lnTo>
                  <a:pt x="72512" y="5779"/>
                </a:lnTo>
                <a:lnTo>
                  <a:pt x="72456" y="5199"/>
                </a:lnTo>
                <a:lnTo>
                  <a:pt x="72399" y="4657"/>
                </a:lnTo>
                <a:lnTo>
                  <a:pt x="72325" y="4171"/>
                </a:lnTo>
                <a:lnTo>
                  <a:pt x="72250" y="3778"/>
                </a:lnTo>
                <a:lnTo>
                  <a:pt x="72194" y="3628"/>
                </a:lnTo>
                <a:lnTo>
                  <a:pt x="72156" y="3498"/>
                </a:lnTo>
                <a:lnTo>
                  <a:pt x="72100" y="3404"/>
                </a:lnTo>
                <a:lnTo>
                  <a:pt x="72044" y="3348"/>
                </a:lnTo>
                <a:lnTo>
                  <a:pt x="72063" y="3460"/>
                </a:lnTo>
                <a:lnTo>
                  <a:pt x="72082" y="3572"/>
                </a:lnTo>
                <a:lnTo>
                  <a:pt x="72100" y="3853"/>
                </a:lnTo>
                <a:lnTo>
                  <a:pt x="72063" y="4189"/>
                </a:lnTo>
                <a:lnTo>
                  <a:pt x="72007" y="4563"/>
                </a:lnTo>
                <a:lnTo>
                  <a:pt x="71913" y="4956"/>
                </a:lnTo>
                <a:lnTo>
                  <a:pt x="71782" y="5405"/>
                </a:lnTo>
                <a:lnTo>
                  <a:pt x="71633" y="5853"/>
                </a:lnTo>
                <a:lnTo>
                  <a:pt x="71465" y="6340"/>
                </a:lnTo>
                <a:lnTo>
                  <a:pt x="71278" y="6826"/>
                </a:lnTo>
                <a:lnTo>
                  <a:pt x="71072" y="7312"/>
                </a:lnTo>
                <a:lnTo>
                  <a:pt x="70642" y="8303"/>
                </a:lnTo>
                <a:lnTo>
                  <a:pt x="70174" y="9238"/>
                </a:lnTo>
                <a:lnTo>
                  <a:pt x="69726" y="10079"/>
                </a:lnTo>
                <a:lnTo>
                  <a:pt x="69744" y="9911"/>
                </a:lnTo>
                <a:lnTo>
                  <a:pt x="69763" y="9724"/>
                </a:lnTo>
                <a:lnTo>
                  <a:pt x="69782" y="9518"/>
                </a:lnTo>
                <a:lnTo>
                  <a:pt x="69763" y="9294"/>
                </a:lnTo>
                <a:lnTo>
                  <a:pt x="69726" y="8826"/>
                </a:lnTo>
                <a:lnTo>
                  <a:pt x="69651" y="8340"/>
                </a:lnTo>
                <a:lnTo>
                  <a:pt x="69520" y="7817"/>
                </a:lnTo>
                <a:lnTo>
                  <a:pt x="69370" y="7275"/>
                </a:lnTo>
                <a:lnTo>
                  <a:pt x="69202" y="6732"/>
                </a:lnTo>
                <a:lnTo>
                  <a:pt x="68978" y="6171"/>
                </a:lnTo>
                <a:lnTo>
                  <a:pt x="68753" y="5629"/>
                </a:lnTo>
                <a:lnTo>
                  <a:pt x="68510" y="5087"/>
                </a:lnTo>
                <a:lnTo>
                  <a:pt x="68230" y="4563"/>
                </a:lnTo>
                <a:lnTo>
                  <a:pt x="67949" y="4077"/>
                </a:lnTo>
                <a:lnTo>
                  <a:pt x="67669" y="3610"/>
                </a:lnTo>
                <a:lnTo>
                  <a:pt x="67370" y="3198"/>
                </a:lnTo>
                <a:lnTo>
                  <a:pt x="67052" y="2843"/>
                </a:lnTo>
                <a:lnTo>
                  <a:pt x="66753" y="2544"/>
                </a:lnTo>
                <a:lnTo>
                  <a:pt x="66883" y="2750"/>
                </a:lnTo>
                <a:lnTo>
                  <a:pt x="66996" y="3011"/>
                </a:lnTo>
                <a:lnTo>
                  <a:pt x="67089" y="3292"/>
                </a:lnTo>
                <a:lnTo>
                  <a:pt x="67201" y="3610"/>
                </a:lnTo>
                <a:lnTo>
                  <a:pt x="67295" y="3946"/>
                </a:lnTo>
                <a:lnTo>
                  <a:pt x="67370" y="4302"/>
                </a:lnTo>
                <a:lnTo>
                  <a:pt x="67538" y="5068"/>
                </a:lnTo>
                <a:lnTo>
                  <a:pt x="67650" y="5872"/>
                </a:lnTo>
                <a:lnTo>
                  <a:pt x="67744" y="6714"/>
                </a:lnTo>
                <a:lnTo>
                  <a:pt x="67800" y="7555"/>
                </a:lnTo>
                <a:lnTo>
                  <a:pt x="67818" y="8378"/>
                </a:lnTo>
                <a:lnTo>
                  <a:pt x="67631" y="7798"/>
                </a:lnTo>
                <a:lnTo>
                  <a:pt x="67444" y="7256"/>
                </a:lnTo>
                <a:lnTo>
                  <a:pt x="67239" y="6788"/>
                </a:lnTo>
                <a:lnTo>
                  <a:pt x="67145" y="6583"/>
                </a:lnTo>
                <a:lnTo>
                  <a:pt x="67052" y="6414"/>
                </a:lnTo>
                <a:lnTo>
                  <a:pt x="67014" y="6676"/>
                </a:lnTo>
                <a:lnTo>
                  <a:pt x="66958" y="6919"/>
                </a:lnTo>
                <a:lnTo>
                  <a:pt x="66902" y="7125"/>
                </a:lnTo>
                <a:lnTo>
                  <a:pt x="66827" y="7331"/>
                </a:lnTo>
                <a:lnTo>
                  <a:pt x="66734" y="7536"/>
                </a:lnTo>
                <a:lnTo>
                  <a:pt x="66622" y="7705"/>
                </a:lnTo>
                <a:lnTo>
                  <a:pt x="66510" y="7854"/>
                </a:lnTo>
                <a:lnTo>
                  <a:pt x="66397" y="8004"/>
                </a:lnTo>
                <a:lnTo>
                  <a:pt x="66117" y="7592"/>
                </a:lnTo>
                <a:lnTo>
                  <a:pt x="65836" y="7181"/>
                </a:lnTo>
                <a:lnTo>
                  <a:pt x="65537" y="6788"/>
                </a:lnTo>
                <a:lnTo>
                  <a:pt x="65238" y="6414"/>
                </a:lnTo>
                <a:lnTo>
                  <a:pt x="65313" y="6545"/>
                </a:lnTo>
                <a:lnTo>
                  <a:pt x="65388" y="6695"/>
                </a:lnTo>
                <a:lnTo>
                  <a:pt x="65462" y="6919"/>
                </a:lnTo>
                <a:lnTo>
                  <a:pt x="65519" y="7162"/>
                </a:lnTo>
                <a:lnTo>
                  <a:pt x="65649" y="7779"/>
                </a:lnTo>
                <a:lnTo>
                  <a:pt x="65743" y="8509"/>
                </a:lnTo>
                <a:lnTo>
                  <a:pt x="65556" y="8602"/>
                </a:lnTo>
                <a:lnTo>
                  <a:pt x="65369" y="8658"/>
                </a:lnTo>
                <a:lnTo>
                  <a:pt x="65182" y="8714"/>
                </a:lnTo>
                <a:lnTo>
                  <a:pt x="64995" y="8752"/>
                </a:lnTo>
                <a:lnTo>
                  <a:pt x="64827" y="8770"/>
                </a:lnTo>
                <a:lnTo>
                  <a:pt x="64640" y="8789"/>
                </a:lnTo>
                <a:lnTo>
                  <a:pt x="64490" y="8770"/>
                </a:lnTo>
                <a:lnTo>
                  <a:pt x="64322" y="8752"/>
                </a:lnTo>
                <a:lnTo>
                  <a:pt x="64191" y="8733"/>
                </a:lnTo>
                <a:lnTo>
                  <a:pt x="64079" y="8677"/>
                </a:lnTo>
                <a:lnTo>
                  <a:pt x="63967" y="8621"/>
                </a:lnTo>
                <a:lnTo>
                  <a:pt x="63892" y="8565"/>
                </a:lnTo>
                <a:lnTo>
                  <a:pt x="63836" y="8490"/>
                </a:lnTo>
                <a:lnTo>
                  <a:pt x="63798" y="8415"/>
                </a:lnTo>
                <a:lnTo>
                  <a:pt x="63780" y="8322"/>
                </a:lnTo>
                <a:lnTo>
                  <a:pt x="63817" y="8228"/>
                </a:lnTo>
                <a:lnTo>
                  <a:pt x="63873" y="8041"/>
                </a:lnTo>
                <a:lnTo>
                  <a:pt x="63929" y="7854"/>
                </a:lnTo>
                <a:lnTo>
                  <a:pt x="63967" y="7649"/>
                </a:lnTo>
                <a:lnTo>
                  <a:pt x="63985" y="7424"/>
                </a:lnTo>
                <a:lnTo>
                  <a:pt x="64004" y="7181"/>
                </a:lnTo>
                <a:lnTo>
                  <a:pt x="64004" y="6938"/>
                </a:lnTo>
                <a:lnTo>
                  <a:pt x="63985" y="6676"/>
                </a:lnTo>
                <a:lnTo>
                  <a:pt x="63967" y="6433"/>
                </a:lnTo>
                <a:lnTo>
                  <a:pt x="63929" y="6190"/>
                </a:lnTo>
                <a:lnTo>
                  <a:pt x="63854" y="5947"/>
                </a:lnTo>
                <a:lnTo>
                  <a:pt x="63798" y="5704"/>
                </a:lnTo>
                <a:lnTo>
                  <a:pt x="63705" y="5480"/>
                </a:lnTo>
                <a:lnTo>
                  <a:pt x="63593" y="5293"/>
                </a:lnTo>
                <a:lnTo>
                  <a:pt x="63462" y="5106"/>
                </a:lnTo>
                <a:lnTo>
                  <a:pt x="63331" y="4937"/>
                </a:lnTo>
                <a:lnTo>
                  <a:pt x="63163" y="4806"/>
                </a:lnTo>
                <a:lnTo>
                  <a:pt x="63181" y="4956"/>
                </a:lnTo>
                <a:lnTo>
                  <a:pt x="63200" y="5124"/>
                </a:lnTo>
                <a:lnTo>
                  <a:pt x="63200" y="5293"/>
                </a:lnTo>
                <a:lnTo>
                  <a:pt x="63181" y="5480"/>
                </a:lnTo>
                <a:lnTo>
                  <a:pt x="63125" y="5816"/>
                </a:lnTo>
                <a:lnTo>
                  <a:pt x="63032" y="6171"/>
                </a:lnTo>
                <a:lnTo>
                  <a:pt x="62919" y="6508"/>
                </a:lnTo>
                <a:lnTo>
                  <a:pt x="62751" y="6844"/>
                </a:lnTo>
                <a:lnTo>
                  <a:pt x="62583" y="7144"/>
                </a:lnTo>
                <a:lnTo>
                  <a:pt x="62396" y="7405"/>
                </a:lnTo>
                <a:lnTo>
                  <a:pt x="62003" y="7162"/>
                </a:lnTo>
                <a:lnTo>
                  <a:pt x="61592" y="6938"/>
                </a:lnTo>
                <a:lnTo>
                  <a:pt x="61162" y="6732"/>
                </a:lnTo>
                <a:lnTo>
                  <a:pt x="60732" y="6545"/>
                </a:lnTo>
                <a:lnTo>
                  <a:pt x="60750" y="5984"/>
                </a:lnTo>
                <a:lnTo>
                  <a:pt x="60788" y="5405"/>
                </a:lnTo>
                <a:lnTo>
                  <a:pt x="60881" y="4806"/>
                </a:lnTo>
                <a:lnTo>
                  <a:pt x="60975" y="4227"/>
                </a:lnTo>
                <a:lnTo>
                  <a:pt x="61106" y="3722"/>
                </a:lnTo>
                <a:lnTo>
                  <a:pt x="61255" y="3273"/>
                </a:lnTo>
                <a:lnTo>
                  <a:pt x="61330" y="3105"/>
                </a:lnTo>
                <a:lnTo>
                  <a:pt x="61405" y="2955"/>
                </a:lnTo>
                <a:lnTo>
                  <a:pt x="61480" y="2824"/>
                </a:lnTo>
                <a:lnTo>
                  <a:pt x="61555" y="2750"/>
                </a:lnTo>
                <a:lnTo>
                  <a:pt x="61368" y="2787"/>
                </a:lnTo>
                <a:lnTo>
                  <a:pt x="61218" y="2843"/>
                </a:lnTo>
                <a:lnTo>
                  <a:pt x="61050" y="2918"/>
                </a:lnTo>
                <a:lnTo>
                  <a:pt x="60919" y="2993"/>
                </a:lnTo>
                <a:lnTo>
                  <a:pt x="60769" y="3086"/>
                </a:lnTo>
                <a:lnTo>
                  <a:pt x="60638" y="3180"/>
                </a:lnTo>
                <a:lnTo>
                  <a:pt x="60395" y="3423"/>
                </a:lnTo>
                <a:lnTo>
                  <a:pt x="60190" y="3685"/>
                </a:lnTo>
                <a:lnTo>
                  <a:pt x="59984" y="3965"/>
                </a:lnTo>
                <a:lnTo>
                  <a:pt x="59797" y="4264"/>
                </a:lnTo>
                <a:lnTo>
                  <a:pt x="59610" y="4582"/>
                </a:lnTo>
                <a:lnTo>
                  <a:pt x="59273" y="5236"/>
                </a:lnTo>
                <a:lnTo>
                  <a:pt x="59105" y="5554"/>
                </a:lnTo>
                <a:lnTo>
                  <a:pt x="58937" y="5853"/>
                </a:lnTo>
                <a:lnTo>
                  <a:pt x="58750" y="6153"/>
                </a:lnTo>
                <a:lnTo>
                  <a:pt x="58563" y="6414"/>
                </a:lnTo>
                <a:lnTo>
                  <a:pt x="58338" y="6658"/>
                </a:lnTo>
                <a:lnTo>
                  <a:pt x="58226" y="6751"/>
                </a:lnTo>
                <a:lnTo>
                  <a:pt x="58095" y="6844"/>
                </a:lnTo>
                <a:lnTo>
                  <a:pt x="58151" y="6564"/>
                </a:lnTo>
                <a:lnTo>
                  <a:pt x="58189" y="6190"/>
                </a:lnTo>
                <a:lnTo>
                  <a:pt x="58208" y="5760"/>
                </a:lnTo>
                <a:lnTo>
                  <a:pt x="58208" y="5293"/>
                </a:lnTo>
                <a:lnTo>
                  <a:pt x="58208" y="4788"/>
                </a:lnTo>
                <a:lnTo>
                  <a:pt x="58189" y="4264"/>
                </a:lnTo>
                <a:lnTo>
                  <a:pt x="58151" y="3722"/>
                </a:lnTo>
                <a:lnTo>
                  <a:pt x="58095" y="3180"/>
                </a:lnTo>
                <a:lnTo>
                  <a:pt x="58039" y="2637"/>
                </a:lnTo>
                <a:lnTo>
                  <a:pt x="57964" y="2114"/>
                </a:lnTo>
                <a:lnTo>
                  <a:pt x="57871" y="1628"/>
                </a:lnTo>
                <a:lnTo>
                  <a:pt x="57777" y="1179"/>
                </a:lnTo>
                <a:lnTo>
                  <a:pt x="57684" y="786"/>
                </a:lnTo>
                <a:lnTo>
                  <a:pt x="57553" y="450"/>
                </a:lnTo>
                <a:lnTo>
                  <a:pt x="57441" y="188"/>
                </a:lnTo>
                <a:lnTo>
                  <a:pt x="57366" y="76"/>
                </a:lnTo>
                <a:lnTo>
                  <a:pt x="57310" y="1"/>
                </a:lnTo>
                <a:lnTo>
                  <a:pt x="57310" y="1"/>
                </a:lnTo>
                <a:lnTo>
                  <a:pt x="57347" y="132"/>
                </a:lnTo>
                <a:lnTo>
                  <a:pt x="57385" y="263"/>
                </a:lnTo>
                <a:lnTo>
                  <a:pt x="57422" y="581"/>
                </a:lnTo>
                <a:lnTo>
                  <a:pt x="57422" y="973"/>
                </a:lnTo>
                <a:lnTo>
                  <a:pt x="57404" y="1403"/>
                </a:lnTo>
                <a:lnTo>
                  <a:pt x="57347" y="1871"/>
                </a:lnTo>
                <a:lnTo>
                  <a:pt x="57254" y="2376"/>
                </a:lnTo>
                <a:lnTo>
                  <a:pt x="57142" y="2899"/>
                </a:lnTo>
                <a:lnTo>
                  <a:pt x="56992" y="3441"/>
                </a:lnTo>
                <a:lnTo>
                  <a:pt x="56824" y="3984"/>
                </a:lnTo>
                <a:lnTo>
                  <a:pt x="56618" y="4526"/>
                </a:lnTo>
                <a:lnTo>
                  <a:pt x="56413" y="5031"/>
                </a:lnTo>
                <a:lnTo>
                  <a:pt x="56169" y="5536"/>
                </a:lnTo>
                <a:lnTo>
                  <a:pt x="55889" y="6003"/>
                </a:lnTo>
                <a:lnTo>
                  <a:pt x="55609" y="6433"/>
                </a:lnTo>
                <a:lnTo>
                  <a:pt x="55459" y="6620"/>
                </a:lnTo>
                <a:lnTo>
                  <a:pt x="55309" y="6807"/>
                </a:lnTo>
                <a:lnTo>
                  <a:pt x="55141" y="6975"/>
                </a:lnTo>
                <a:lnTo>
                  <a:pt x="54991" y="7125"/>
                </a:lnTo>
                <a:lnTo>
                  <a:pt x="55085" y="6901"/>
                </a:lnTo>
                <a:lnTo>
                  <a:pt x="55160" y="6639"/>
                </a:lnTo>
                <a:lnTo>
                  <a:pt x="55235" y="6340"/>
                </a:lnTo>
                <a:lnTo>
                  <a:pt x="55291" y="6003"/>
                </a:lnTo>
                <a:lnTo>
                  <a:pt x="55347" y="5648"/>
                </a:lnTo>
                <a:lnTo>
                  <a:pt x="55384" y="5274"/>
                </a:lnTo>
                <a:lnTo>
                  <a:pt x="55422" y="4881"/>
                </a:lnTo>
                <a:lnTo>
                  <a:pt x="55422" y="4489"/>
                </a:lnTo>
                <a:lnTo>
                  <a:pt x="55422" y="4115"/>
                </a:lnTo>
                <a:lnTo>
                  <a:pt x="55422" y="3722"/>
                </a:lnTo>
                <a:lnTo>
                  <a:pt x="55384" y="3367"/>
                </a:lnTo>
                <a:lnTo>
                  <a:pt x="55347" y="3049"/>
                </a:lnTo>
                <a:lnTo>
                  <a:pt x="55272" y="2750"/>
                </a:lnTo>
                <a:lnTo>
                  <a:pt x="55197" y="2488"/>
                </a:lnTo>
                <a:lnTo>
                  <a:pt x="55085" y="2263"/>
                </a:lnTo>
                <a:lnTo>
                  <a:pt x="55029" y="2189"/>
                </a:lnTo>
                <a:lnTo>
                  <a:pt x="54973" y="2114"/>
                </a:lnTo>
                <a:lnTo>
                  <a:pt x="54991" y="2338"/>
                </a:lnTo>
                <a:lnTo>
                  <a:pt x="54991" y="2563"/>
                </a:lnTo>
                <a:lnTo>
                  <a:pt x="54973" y="2787"/>
                </a:lnTo>
                <a:lnTo>
                  <a:pt x="54935" y="3030"/>
                </a:lnTo>
                <a:lnTo>
                  <a:pt x="54898" y="3254"/>
                </a:lnTo>
                <a:lnTo>
                  <a:pt x="54823" y="3498"/>
                </a:lnTo>
                <a:lnTo>
                  <a:pt x="54748" y="3741"/>
                </a:lnTo>
                <a:lnTo>
                  <a:pt x="54655" y="3984"/>
                </a:lnTo>
                <a:lnTo>
                  <a:pt x="54561" y="4208"/>
                </a:lnTo>
                <a:lnTo>
                  <a:pt x="54449" y="4451"/>
                </a:lnTo>
                <a:lnTo>
                  <a:pt x="54187" y="4919"/>
                </a:lnTo>
                <a:lnTo>
                  <a:pt x="53888" y="5386"/>
                </a:lnTo>
                <a:lnTo>
                  <a:pt x="53552" y="5816"/>
                </a:lnTo>
                <a:lnTo>
                  <a:pt x="53178" y="6246"/>
                </a:lnTo>
                <a:lnTo>
                  <a:pt x="52766" y="6639"/>
                </a:lnTo>
                <a:lnTo>
                  <a:pt x="52355" y="7013"/>
                </a:lnTo>
                <a:lnTo>
                  <a:pt x="51906" y="7349"/>
                </a:lnTo>
                <a:lnTo>
                  <a:pt x="51458" y="7630"/>
                </a:lnTo>
                <a:lnTo>
                  <a:pt x="50990" y="7873"/>
                </a:lnTo>
                <a:lnTo>
                  <a:pt x="50766" y="7985"/>
                </a:lnTo>
                <a:lnTo>
                  <a:pt x="50523" y="8079"/>
                </a:lnTo>
                <a:lnTo>
                  <a:pt x="50298" y="8153"/>
                </a:lnTo>
                <a:lnTo>
                  <a:pt x="50055" y="8228"/>
                </a:lnTo>
                <a:lnTo>
                  <a:pt x="50074" y="7761"/>
                </a:lnTo>
                <a:lnTo>
                  <a:pt x="50055" y="7125"/>
                </a:lnTo>
                <a:lnTo>
                  <a:pt x="50036" y="6358"/>
                </a:lnTo>
                <a:lnTo>
                  <a:pt x="49980" y="5554"/>
                </a:lnTo>
                <a:lnTo>
                  <a:pt x="49906" y="4769"/>
                </a:lnTo>
                <a:lnTo>
                  <a:pt x="49850" y="4414"/>
                </a:lnTo>
                <a:lnTo>
                  <a:pt x="49793" y="4096"/>
                </a:lnTo>
                <a:lnTo>
                  <a:pt x="49737" y="3815"/>
                </a:lnTo>
                <a:lnTo>
                  <a:pt x="49663" y="3591"/>
                </a:lnTo>
                <a:lnTo>
                  <a:pt x="49606" y="3441"/>
                </a:lnTo>
                <a:lnTo>
                  <a:pt x="49569" y="3385"/>
                </a:lnTo>
                <a:lnTo>
                  <a:pt x="49532" y="3348"/>
                </a:lnTo>
                <a:lnTo>
                  <a:pt x="49550" y="3460"/>
                </a:lnTo>
                <a:lnTo>
                  <a:pt x="49569" y="3572"/>
                </a:lnTo>
                <a:lnTo>
                  <a:pt x="49588" y="3853"/>
                </a:lnTo>
                <a:lnTo>
                  <a:pt x="49550" y="4189"/>
                </a:lnTo>
                <a:lnTo>
                  <a:pt x="49494" y="4563"/>
                </a:lnTo>
                <a:lnTo>
                  <a:pt x="49382" y="4956"/>
                </a:lnTo>
                <a:lnTo>
                  <a:pt x="49270" y="5405"/>
                </a:lnTo>
                <a:lnTo>
                  <a:pt x="49120" y="5853"/>
                </a:lnTo>
                <a:lnTo>
                  <a:pt x="48952" y="6340"/>
                </a:lnTo>
                <a:lnTo>
                  <a:pt x="48765" y="6826"/>
                </a:lnTo>
                <a:lnTo>
                  <a:pt x="48559" y="7312"/>
                </a:lnTo>
                <a:lnTo>
                  <a:pt x="48129" y="8303"/>
                </a:lnTo>
                <a:lnTo>
                  <a:pt x="47662" y="9238"/>
                </a:lnTo>
                <a:lnTo>
                  <a:pt x="47213" y="10079"/>
                </a:lnTo>
                <a:lnTo>
                  <a:pt x="47232" y="9911"/>
                </a:lnTo>
                <a:lnTo>
                  <a:pt x="47250" y="9724"/>
                </a:lnTo>
                <a:lnTo>
                  <a:pt x="47250" y="9518"/>
                </a:lnTo>
                <a:lnTo>
                  <a:pt x="47250" y="9294"/>
                </a:lnTo>
                <a:lnTo>
                  <a:pt x="47213" y="8826"/>
                </a:lnTo>
                <a:lnTo>
                  <a:pt x="47120" y="8340"/>
                </a:lnTo>
                <a:lnTo>
                  <a:pt x="47007" y="7817"/>
                </a:lnTo>
                <a:lnTo>
                  <a:pt x="46858" y="7275"/>
                </a:lnTo>
                <a:lnTo>
                  <a:pt x="46671" y="6732"/>
                </a:lnTo>
                <a:lnTo>
                  <a:pt x="46465" y="6171"/>
                </a:lnTo>
                <a:lnTo>
                  <a:pt x="46241" y="5629"/>
                </a:lnTo>
                <a:lnTo>
                  <a:pt x="45979" y="5087"/>
                </a:lnTo>
                <a:lnTo>
                  <a:pt x="45717" y="4563"/>
                </a:lnTo>
                <a:lnTo>
                  <a:pt x="45437" y="4077"/>
                </a:lnTo>
                <a:lnTo>
                  <a:pt x="45138" y="3610"/>
                </a:lnTo>
                <a:lnTo>
                  <a:pt x="44838" y="3198"/>
                </a:lnTo>
                <a:lnTo>
                  <a:pt x="44539" y="2843"/>
                </a:lnTo>
                <a:lnTo>
                  <a:pt x="44240" y="2544"/>
                </a:lnTo>
                <a:lnTo>
                  <a:pt x="44371" y="2768"/>
                </a:lnTo>
                <a:lnTo>
                  <a:pt x="44483" y="3049"/>
                </a:lnTo>
                <a:lnTo>
                  <a:pt x="44595" y="3367"/>
                </a:lnTo>
                <a:lnTo>
                  <a:pt x="44708" y="3703"/>
                </a:lnTo>
                <a:lnTo>
                  <a:pt x="44801" y="4077"/>
                </a:lnTo>
                <a:lnTo>
                  <a:pt x="44895" y="4470"/>
                </a:lnTo>
                <a:lnTo>
                  <a:pt x="44988" y="4881"/>
                </a:lnTo>
                <a:lnTo>
                  <a:pt x="45063" y="5293"/>
                </a:lnTo>
                <a:lnTo>
                  <a:pt x="45175" y="6190"/>
                </a:lnTo>
                <a:lnTo>
                  <a:pt x="45250" y="7088"/>
                </a:lnTo>
                <a:lnTo>
                  <a:pt x="45306" y="7985"/>
                </a:lnTo>
                <a:lnTo>
                  <a:pt x="45306" y="8845"/>
                </a:lnTo>
                <a:lnTo>
                  <a:pt x="44895" y="8939"/>
                </a:lnTo>
                <a:lnTo>
                  <a:pt x="44483" y="9032"/>
                </a:lnTo>
                <a:lnTo>
                  <a:pt x="44109" y="8378"/>
                </a:lnTo>
                <a:lnTo>
                  <a:pt x="43679" y="7705"/>
                </a:lnTo>
                <a:lnTo>
                  <a:pt x="43212" y="7031"/>
                </a:lnTo>
                <a:lnTo>
                  <a:pt x="42969" y="6714"/>
                </a:lnTo>
                <a:lnTo>
                  <a:pt x="42726" y="6414"/>
                </a:lnTo>
                <a:lnTo>
                  <a:pt x="42782" y="6489"/>
                </a:lnTo>
                <a:lnTo>
                  <a:pt x="42819" y="6583"/>
                </a:lnTo>
                <a:lnTo>
                  <a:pt x="42913" y="6826"/>
                </a:lnTo>
                <a:lnTo>
                  <a:pt x="43006" y="7144"/>
                </a:lnTo>
                <a:lnTo>
                  <a:pt x="43081" y="7518"/>
                </a:lnTo>
                <a:lnTo>
                  <a:pt x="43156" y="7948"/>
                </a:lnTo>
                <a:lnTo>
                  <a:pt x="43230" y="8415"/>
                </a:lnTo>
                <a:lnTo>
                  <a:pt x="43286" y="8939"/>
                </a:lnTo>
                <a:lnTo>
                  <a:pt x="43324" y="9462"/>
                </a:lnTo>
                <a:lnTo>
                  <a:pt x="43025" y="9612"/>
                </a:lnTo>
                <a:lnTo>
                  <a:pt x="42763" y="9743"/>
                </a:lnTo>
                <a:lnTo>
                  <a:pt x="42482" y="9911"/>
                </a:lnTo>
                <a:lnTo>
                  <a:pt x="42221" y="10079"/>
                </a:lnTo>
                <a:lnTo>
                  <a:pt x="42052" y="9780"/>
                </a:lnTo>
                <a:lnTo>
                  <a:pt x="41884" y="9481"/>
                </a:lnTo>
                <a:lnTo>
                  <a:pt x="41697" y="9200"/>
                </a:lnTo>
                <a:lnTo>
                  <a:pt x="41491" y="8920"/>
                </a:lnTo>
                <a:lnTo>
                  <a:pt x="41267" y="8658"/>
                </a:lnTo>
                <a:lnTo>
                  <a:pt x="41043" y="8415"/>
                </a:lnTo>
                <a:lnTo>
                  <a:pt x="40818" y="8172"/>
                </a:lnTo>
                <a:lnTo>
                  <a:pt x="40575" y="7948"/>
                </a:lnTo>
                <a:lnTo>
                  <a:pt x="40313" y="7742"/>
                </a:lnTo>
                <a:lnTo>
                  <a:pt x="40052" y="7536"/>
                </a:lnTo>
                <a:lnTo>
                  <a:pt x="39790" y="7349"/>
                </a:lnTo>
                <a:lnTo>
                  <a:pt x="39509" y="7181"/>
                </a:lnTo>
                <a:lnTo>
                  <a:pt x="39210" y="7013"/>
                </a:lnTo>
                <a:lnTo>
                  <a:pt x="38911" y="6863"/>
                </a:lnTo>
                <a:lnTo>
                  <a:pt x="38612" y="6714"/>
                </a:lnTo>
                <a:lnTo>
                  <a:pt x="38294" y="6583"/>
                </a:lnTo>
                <a:lnTo>
                  <a:pt x="38444" y="6246"/>
                </a:lnTo>
                <a:lnTo>
                  <a:pt x="38537" y="6097"/>
                </a:lnTo>
                <a:lnTo>
                  <a:pt x="38612" y="5947"/>
                </a:lnTo>
                <a:lnTo>
                  <a:pt x="38612" y="5947"/>
                </a:lnTo>
                <a:lnTo>
                  <a:pt x="38331" y="6209"/>
                </a:lnTo>
                <a:lnTo>
                  <a:pt x="38051" y="6489"/>
                </a:lnTo>
                <a:lnTo>
                  <a:pt x="37696" y="6377"/>
                </a:lnTo>
                <a:lnTo>
                  <a:pt x="37340" y="6265"/>
                </a:lnTo>
                <a:lnTo>
                  <a:pt x="36967" y="6171"/>
                </a:lnTo>
                <a:lnTo>
                  <a:pt x="36574" y="6097"/>
                </a:lnTo>
                <a:lnTo>
                  <a:pt x="36948" y="6209"/>
                </a:lnTo>
                <a:lnTo>
                  <a:pt x="37284" y="6340"/>
                </a:lnTo>
                <a:lnTo>
                  <a:pt x="37602" y="6489"/>
                </a:lnTo>
                <a:lnTo>
                  <a:pt x="37920" y="6658"/>
                </a:lnTo>
                <a:lnTo>
                  <a:pt x="37696" y="6938"/>
                </a:lnTo>
                <a:lnTo>
                  <a:pt x="37471" y="7256"/>
                </a:lnTo>
                <a:lnTo>
                  <a:pt x="37247" y="7592"/>
                </a:lnTo>
                <a:lnTo>
                  <a:pt x="37041" y="7929"/>
                </a:lnTo>
                <a:lnTo>
                  <a:pt x="36836" y="8284"/>
                </a:lnTo>
                <a:lnTo>
                  <a:pt x="36667" y="8658"/>
                </a:lnTo>
                <a:lnTo>
                  <a:pt x="36499" y="9032"/>
                </a:lnTo>
                <a:lnTo>
                  <a:pt x="36331" y="9406"/>
                </a:lnTo>
                <a:lnTo>
                  <a:pt x="36200" y="9761"/>
                </a:lnTo>
                <a:lnTo>
                  <a:pt x="36088" y="10135"/>
                </a:lnTo>
                <a:lnTo>
                  <a:pt x="35994" y="10472"/>
                </a:lnTo>
                <a:lnTo>
                  <a:pt x="35919" y="10827"/>
                </a:lnTo>
                <a:lnTo>
                  <a:pt x="35863" y="11145"/>
                </a:lnTo>
                <a:lnTo>
                  <a:pt x="35845" y="11444"/>
                </a:lnTo>
                <a:lnTo>
                  <a:pt x="35863" y="11706"/>
                </a:lnTo>
                <a:lnTo>
                  <a:pt x="35901" y="11949"/>
                </a:lnTo>
                <a:lnTo>
                  <a:pt x="35489" y="11276"/>
                </a:lnTo>
                <a:lnTo>
                  <a:pt x="35059" y="10528"/>
                </a:lnTo>
                <a:lnTo>
                  <a:pt x="34667" y="9761"/>
                </a:lnTo>
                <a:lnTo>
                  <a:pt x="34293" y="8976"/>
                </a:lnTo>
                <a:lnTo>
                  <a:pt x="34143" y="8602"/>
                </a:lnTo>
                <a:lnTo>
                  <a:pt x="34012" y="8228"/>
                </a:lnTo>
                <a:lnTo>
                  <a:pt x="33900" y="7892"/>
                </a:lnTo>
                <a:lnTo>
                  <a:pt x="33807" y="7555"/>
                </a:lnTo>
                <a:lnTo>
                  <a:pt x="33750" y="7275"/>
                </a:lnTo>
                <a:lnTo>
                  <a:pt x="33732" y="7013"/>
                </a:lnTo>
                <a:lnTo>
                  <a:pt x="33732" y="6788"/>
                </a:lnTo>
                <a:lnTo>
                  <a:pt x="33750" y="6676"/>
                </a:lnTo>
                <a:lnTo>
                  <a:pt x="33769" y="6601"/>
                </a:lnTo>
                <a:lnTo>
                  <a:pt x="33732" y="6639"/>
                </a:lnTo>
                <a:lnTo>
                  <a:pt x="33676" y="6714"/>
                </a:lnTo>
                <a:lnTo>
                  <a:pt x="33620" y="6826"/>
                </a:lnTo>
                <a:lnTo>
                  <a:pt x="33582" y="6957"/>
                </a:lnTo>
                <a:lnTo>
                  <a:pt x="33507" y="7275"/>
                </a:lnTo>
                <a:lnTo>
                  <a:pt x="33433" y="7667"/>
                </a:lnTo>
                <a:lnTo>
                  <a:pt x="33395" y="8116"/>
                </a:lnTo>
                <a:lnTo>
                  <a:pt x="33339" y="8583"/>
                </a:lnTo>
                <a:lnTo>
                  <a:pt x="33283" y="9481"/>
                </a:lnTo>
                <a:lnTo>
                  <a:pt x="33059" y="8696"/>
                </a:lnTo>
                <a:lnTo>
                  <a:pt x="32797" y="7817"/>
                </a:lnTo>
                <a:lnTo>
                  <a:pt x="32647" y="7405"/>
                </a:lnTo>
                <a:lnTo>
                  <a:pt x="32498" y="7013"/>
                </a:lnTo>
                <a:lnTo>
                  <a:pt x="32348" y="6695"/>
                </a:lnTo>
                <a:lnTo>
                  <a:pt x="32199" y="6414"/>
                </a:lnTo>
                <a:lnTo>
                  <a:pt x="32161" y="6676"/>
                </a:lnTo>
                <a:lnTo>
                  <a:pt x="32124" y="6919"/>
                </a:lnTo>
                <a:lnTo>
                  <a:pt x="32049" y="7144"/>
                </a:lnTo>
                <a:lnTo>
                  <a:pt x="31974" y="7349"/>
                </a:lnTo>
                <a:lnTo>
                  <a:pt x="31881" y="7536"/>
                </a:lnTo>
                <a:lnTo>
                  <a:pt x="31768" y="7723"/>
                </a:lnTo>
                <a:lnTo>
                  <a:pt x="31656" y="7873"/>
                </a:lnTo>
                <a:lnTo>
                  <a:pt x="31525" y="8022"/>
                </a:lnTo>
                <a:lnTo>
                  <a:pt x="31394" y="8153"/>
                </a:lnTo>
                <a:lnTo>
                  <a:pt x="31264" y="8284"/>
                </a:lnTo>
                <a:lnTo>
                  <a:pt x="31114" y="8378"/>
                </a:lnTo>
                <a:lnTo>
                  <a:pt x="30964" y="8471"/>
                </a:lnTo>
                <a:lnTo>
                  <a:pt x="30815" y="8546"/>
                </a:lnTo>
                <a:lnTo>
                  <a:pt x="30665" y="8621"/>
                </a:lnTo>
                <a:lnTo>
                  <a:pt x="30347" y="8714"/>
                </a:lnTo>
                <a:lnTo>
                  <a:pt x="30048" y="8770"/>
                </a:lnTo>
                <a:lnTo>
                  <a:pt x="29768" y="8789"/>
                </a:lnTo>
                <a:lnTo>
                  <a:pt x="29506" y="8770"/>
                </a:lnTo>
                <a:lnTo>
                  <a:pt x="29282" y="8714"/>
                </a:lnTo>
                <a:lnTo>
                  <a:pt x="29188" y="8677"/>
                </a:lnTo>
                <a:lnTo>
                  <a:pt x="29113" y="8621"/>
                </a:lnTo>
                <a:lnTo>
                  <a:pt x="29039" y="8565"/>
                </a:lnTo>
                <a:lnTo>
                  <a:pt x="29001" y="8509"/>
                </a:lnTo>
                <a:lnTo>
                  <a:pt x="28964" y="8453"/>
                </a:lnTo>
                <a:lnTo>
                  <a:pt x="28945" y="8378"/>
                </a:lnTo>
                <a:lnTo>
                  <a:pt x="28945" y="8303"/>
                </a:lnTo>
                <a:lnTo>
                  <a:pt x="28964" y="8228"/>
                </a:lnTo>
                <a:lnTo>
                  <a:pt x="29020" y="8041"/>
                </a:lnTo>
                <a:lnTo>
                  <a:pt x="29076" y="7854"/>
                </a:lnTo>
                <a:lnTo>
                  <a:pt x="29113" y="7649"/>
                </a:lnTo>
                <a:lnTo>
                  <a:pt x="29132" y="7424"/>
                </a:lnTo>
                <a:lnTo>
                  <a:pt x="29151" y="7181"/>
                </a:lnTo>
                <a:lnTo>
                  <a:pt x="29151" y="6938"/>
                </a:lnTo>
                <a:lnTo>
                  <a:pt x="29151" y="6676"/>
                </a:lnTo>
                <a:lnTo>
                  <a:pt x="29113" y="6433"/>
                </a:lnTo>
                <a:lnTo>
                  <a:pt x="29076" y="6190"/>
                </a:lnTo>
                <a:lnTo>
                  <a:pt x="29020" y="5947"/>
                </a:lnTo>
                <a:lnTo>
                  <a:pt x="28945" y="5704"/>
                </a:lnTo>
                <a:lnTo>
                  <a:pt x="28852" y="5480"/>
                </a:lnTo>
                <a:lnTo>
                  <a:pt x="28739" y="5293"/>
                </a:lnTo>
                <a:lnTo>
                  <a:pt x="28627" y="5106"/>
                </a:lnTo>
                <a:lnTo>
                  <a:pt x="28478" y="4937"/>
                </a:lnTo>
                <a:lnTo>
                  <a:pt x="28309" y="4806"/>
                </a:lnTo>
                <a:lnTo>
                  <a:pt x="28347" y="5087"/>
                </a:lnTo>
                <a:lnTo>
                  <a:pt x="28347" y="5367"/>
                </a:lnTo>
                <a:lnTo>
                  <a:pt x="28309" y="5667"/>
                </a:lnTo>
                <a:lnTo>
                  <a:pt x="28253" y="5966"/>
                </a:lnTo>
                <a:lnTo>
                  <a:pt x="28160" y="6265"/>
                </a:lnTo>
                <a:lnTo>
                  <a:pt x="28048" y="6564"/>
                </a:lnTo>
                <a:lnTo>
                  <a:pt x="27917" y="6844"/>
                </a:lnTo>
                <a:lnTo>
                  <a:pt x="27767" y="7106"/>
                </a:lnTo>
                <a:lnTo>
                  <a:pt x="27599" y="7331"/>
                </a:lnTo>
                <a:lnTo>
                  <a:pt x="27430" y="7555"/>
                </a:lnTo>
                <a:lnTo>
                  <a:pt x="27244" y="7723"/>
                </a:lnTo>
                <a:lnTo>
                  <a:pt x="27057" y="7873"/>
                </a:lnTo>
                <a:lnTo>
                  <a:pt x="26870" y="7966"/>
                </a:lnTo>
                <a:lnTo>
                  <a:pt x="26776" y="8004"/>
                </a:lnTo>
                <a:lnTo>
                  <a:pt x="26683" y="8022"/>
                </a:lnTo>
                <a:lnTo>
                  <a:pt x="26589" y="8041"/>
                </a:lnTo>
                <a:lnTo>
                  <a:pt x="26496" y="8041"/>
                </a:lnTo>
                <a:lnTo>
                  <a:pt x="26402" y="8022"/>
                </a:lnTo>
                <a:lnTo>
                  <a:pt x="26327" y="7985"/>
                </a:lnTo>
                <a:lnTo>
                  <a:pt x="26234" y="7929"/>
                </a:lnTo>
                <a:lnTo>
                  <a:pt x="26178" y="7854"/>
                </a:lnTo>
                <a:lnTo>
                  <a:pt x="26103" y="7761"/>
                </a:lnTo>
                <a:lnTo>
                  <a:pt x="26047" y="7649"/>
                </a:lnTo>
                <a:lnTo>
                  <a:pt x="26009" y="7518"/>
                </a:lnTo>
                <a:lnTo>
                  <a:pt x="25972" y="7387"/>
                </a:lnTo>
                <a:lnTo>
                  <a:pt x="25916" y="7050"/>
                </a:lnTo>
                <a:lnTo>
                  <a:pt x="25879" y="6676"/>
                </a:lnTo>
                <a:lnTo>
                  <a:pt x="25879" y="6265"/>
                </a:lnTo>
                <a:lnTo>
                  <a:pt x="25897" y="5835"/>
                </a:lnTo>
                <a:lnTo>
                  <a:pt x="25953" y="5386"/>
                </a:lnTo>
                <a:lnTo>
                  <a:pt x="26009" y="4937"/>
                </a:lnTo>
                <a:lnTo>
                  <a:pt x="26084" y="4507"/>
                </a:lnTo>
                <a:lnTo>
                  <a:pt x="26159" y="4096"/>
                </a:lnTo>
                <a:lnTo>
                  <a:pt x="26253" y="3722"/>
                </a:lnTo>
                <a:lnTo>
                  <a:pt x="26365" y="3385"/>
                </a:lnTo>
                <a:lnTo>
                  <a:pt x="26477" y="3105"/>
                </a:lnTo>
                <a:lnTo>
                  <a:pt x="26589" y="2880"/>
                </a:lnTo>
                <a:lnTo>
                  <a:pt x="26645" y="2806"/>
                </a:lnTo>
                <a:lnTo>
                  <a:pt x="26701" y="2750"/>
                </a:lnTo>
                <a:lnTo>
                  <a:pt x="26533" y="2787"/>
                </a:lnTo>
                <a:lnTo>
                  <a:pt x="26365" y="2843"/>
                </a:lnTo>
                <a:lnTo>
                  <a:pt x="26215" y="2918"/>
                </a:lnTo>
                <a:lnTo>
                  <a:pt x="26066" y="2993"/>
                </a:lnTo>
                <a:lnTo>
                  <a:pt x="25935" y="3086"/>
                </a:lnTo>
                <a:lnTo>
                  <a:pt x="25804" y="3180"/>
                </a:lnTo>
                <a:lnTo>
                  <a:pt x="25561" y="3423"/>
                </a:lnTo>
                <a:lnTo>
                  <a:pt x="25336" y="3685"/>
                </a:lnTo>
                <a:lnTo>
                  <a:pt x="25131" y="3965"/>
                </a:lnTo>
                <a:lnTo>
                  <a:pt x="24944" y="4264"/>
                </a:lnTo>
                <a:lnTo>
                  <a:pt x="24775" y="4582"/>
                </a:lnTo>
                <a:lnTo>
                  <a:pt x="24439" y="5236"/>
                </a:lnTo>
                <a:lnTo>
                  <a:pt x="24271" y="5554"/>
                </a:lnTo>
                <a:lnTo>
                  <a:pt x="24084" y="5853"/>
                </a:lnTo>
                <a:lnTo>
                  <a:pt x="23915" y="6153"/>
                </a:lnTo>
                <a:lnTo>
                  <a:pt x="23710" y="6414"/>
                </a:lnTo>
                <a:lnTo>
                  <a:pt x="23485" y="6658"/>
                </a:lnTo>
                <a:lnTo>
                  <a:pt x="23373" y="6751"/>
                </a:lnTo>
                <a:lnTo>
                  <a:pt x="23242" y="6844"/>
                </a:lnTo>
                <a:lnTo>
                  <a:pt x="23298" y="6564"/>
                </a:lnTo>
                <a:lnTo>
                  <a:pt x="23336" y="6190"/>
                </a:lnTo>
                <a:lnTo>
                  <a:pt x="23354" y="5760"/>
                </a:lnTo>
                <a:lnTo>
                  <a:pt x="23373" y="5293"/>
                </a:lnTo>
                <a:lnTo>
                  <a:pt x="23354" y="4788"/>
                </a:lnTo>
                <a:lnTo>
                  <a:pt x="23336" y="4264"/>
                </a:lnTo>
                <a:lnTo>
                  <a:pt x="23298" y="3722"/>
                </a:lnTo>
                <a:lnTo>
                  <a:pt x="23242" y="3180"/>
                </a:lnTo>
                <a:lnTo>
                  <a:pt x="23186" y="2637"/>
                </a:lnTo>
                <a:lnTo>
                  <a:pt x="23111" y="2114"/>
                </a:lnTo>
                <a:lnTo>
                  <a:pt x="23036" y="1628"/>
                </a:lnTo>
                <a:lnTo>
                  <a:pt x="22943" y="1179"/>
                </a:lnTo>
                <a:lnTo>
                  <a:pt x="22831" y="786"/>
                </a:lnTo>
                <a:lnTo>
                  <a:pt x="22719" y="450"/>
                </a:lnTo>
                <a:lnTo>
                  <a:pt x="22588" y="188"/>
                </a:lnTo>
                <a:lnTo>
                  <a:pt x="22532" y="76"/>
                </a:lnTo>
                <a:lnTo>
                  <a:pt x="22457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2"/>
          <p:cNvSpPr/>
          <p:nvPr/>
        </p:nvSpPr>
        <p:spPr>
          <a:xfrm>
            <a:off x="-6825" y="3720649"/>
            <a:ext cx="9144047" cy="1427082"/>
          </a:xfrm>
          <a:custGeom>
            <a:avLst/>
            <a:gdLst/>
            <a:ahLst/>
            <a:cxnLst/>
            <a:rect l="l" t="t" r="r" b="b"/>
            <a:pathLst>
              <a:path w="137123" h="27982" extrusionOk="0">
                <a:moveTo>
                  <a:pt x="64268" y="1"/>
                </a:moveTo>
                <a:lnTo>
                  <a:pt x="61802" y="38"/>
                </a:lnTo>
                <a:lnTo>
                  <a:pt x="59373" y="75"/>
                </a:lnTo>
                <a:lnTo>
                  <a:pt x="57018" y="130"/>
                </a:lnTo>
                <a:lnTo>
                  <a:pt x="54738" y="223"/>
                </a:lnTo>
                <a:lnTo>
                  <a:pt x="52494" y="316"/>
                </a:lnTo>
                <a:lnTo>
                  <a:pt x="50324" y="446"/>
                </a:lnTo>
                <a:lnTo>
                  <a:pt x="48192" y="575"/>
                </a:lnTo>
                <a:lnTo>
                  <a:pt x="46134" y="724"/>
                </a:lnTo>
                <a:lnTo>
                  <a:pt x="44131" y="909"/>
                </a:lnTo>
                <a:lnTo>
                  <a:pt x="42184" y="1095"/>
                </a:lnTo>
                <a:lnTo>
                  <a:pt x="40293" y="1280"/>
                </a:lnTo>
                <a:lnTo>
                  <a:pt x="38439" y="1503"/>
                </a:lnTo>
                <a:lnTo>
                  <a:pt x="36659" y="1725"/>
                </a:lnTo>
                <a:lnTo>
                  <a:pt x="34916" y="1966"/>
                </a:lnTo>
                <a:lnTo>
                  <a:pt x="33247" y="2226"/>
                </a:lnTo>
                <a:lnTo>
                  <a:pt x="31615" y="2485"/>
                </a:lnTo>
                <a:lnTo>
                  <a:pt x="30039" y="2763"/>
                </a:lnTo>
                <a:lnTo>
                  <a:pt x="28500" y="3060"/>
                </a:lnTo>
                <a:lnTo>
                  <a:pt x="27016" y="3357"/>
                </a:lnTo>
                <a:lnTo>
                  <a:pt x="25589" y="3653"/>
                </a:lnTo>
                <a:lnTo>
                  <a:pt x="24198" y="3969"/>
                </a:lnTo>
                <a:lnTo>
                  <a:pt x="22863" y="4284"/>
                </a:lnTo>
                <a:lnTo>
                  <a:pt x="21584" y="4599"/>
                </a:lnTo>
                <a:lnTo>
                  <a:pt x="20341" y="4933"/>
                </a:lnTo>
                <a:lnTo>
                  <a:pt x="19136" y="5267"/>
                </a:lnTo>
                <a:lnTo>
                  <a:pt x="17986" y="5619"/>
                </a:lnTo>
                <a:lnTo>
                  <a:pt x="16874" y="5953"/>
                </a:lnTo>
                <a:lnTo>
                  <a:pt x="15798" y="6305"/>
                </a:lnTo>
                <a:lnTo>
                  <a:pt x="14778" y="6657"/>
                </a:lnTo>
                <a:lnTo>
                  <a:pt x="13796" y="7010"/>
                </a:lnTo>
                <a:lnTo>
                  <a:pt x="12850" y="7362"/>
                </a:lnTo>
                <a:lnTo>
                  <a:pt x="11941" y="7714"/>
                </a:lnTo>
                <a:lnTo>
                  <a:pt x="11070" y="8067"/>
                </a:lnTo>
                <a:lnTo>
                  <a:pt x="10254" y="8419"/>
                </a:lnTo>
                <a:lnTo>
                  <a:pt x="9457" y="8753"/>
                </a:lnTo>
                <a:lnTo>
                  <a:pt x="8715" y="9105"/>
                </a:lnTo>
                <a:lnTo>
                  <a:pt x="7992" y="9439"/>
                </a:lnTo>
                <a:lnTo>
                  <a:pt x="7324" y="9791"/>
                </a:lnTo>
                <a:lnTo>
                  <a:pt x="6675" y="10125"/>
                </a:lnTo>
                <a:lnTo>
                  <a:pt x="6082" y="10440"/>
                </a:lnTo>
                <a:lnTo>
                  <a:pt x="5507" y="10774"/>
                </a:lnTo>
                <a:lnTo>
                  <a:pt x="4450" y="11386"/>
                </a:lnTo>
                <a:lnTo>
                  <a:pt x="3523" y="11979"/>
                </a:lnTo>
                <a:lnTo>
                  <a:pt x="2726" y="12535"/>
                </a:lnTo>
                <a:lnTo>
                  <a:pt x="2040" y="13036"/>
                </a:lnTo>
                <a:lnTo>
                  <a:pt x="1465" y="13500"/>
                </a:lnTo>
                <a:lnTo>
                  <a:pt x="983" y="13908"/>
                </a:lnTo>
                <a:lnTo>
                  <a:pt x="612" y="14241"/>
                </a:lnTo>
                <a:lnTo>
                  <a:pt x="334" y="14519"/>
                </a:lnTo>
                <a:lnTo>
                  <a:pt x="148" y="14723"/>
                </a:lnTo>
                <a:lnTo>
                  <a:pt x="0" y="14890"/>
                </a:lnTo>
                <a:lnTo>
                  <a:pt x="0" y="27981"/>
                </a:lnTo>
                <a:lnTo>
                  <a:pt x="137122" y="27981"/>
                </a:lnTo>
                <a:lnTo>
                  <a:pt x="137122" y="16949"/>
                </a:lnTo>
                <a:lnTo>
                  <a:pt x="136937" y="16763"/>
                </a:lnTo>
                <a:lnTo>
                  <a:pt x="136696" y="16541"/>
                </a:lnTo>
                <a:lnTo>
                  <a:pt x="136343" y="16225"/>
                </a:lnTo>
                <a:lnTo>
                  <a:pt x="135898" y="15855"/>
                </a:lnTo>
                <a:lnTo>
                  <a:pt x="135324" y="15410"/>
                </a:lnTo>
                <a:lnTo>
                  <a:pt x="134656" y="14909"/>
                </a:lnTo>
                <a:lnTo>
                  <a:pt x="133840" y="14334"/>
                </a:lnTo>
                <a:lnTo>
                  <a:pt x="132913" y="13722"/>
                </a:lnTo>
                <a:lnTo>
                  <a:pt x="131856" y="13073"/>
                </a:lnTo>
                <a:lnTo>
                  <a:pt x="130669" y="12387"/>
                </a:lnTo>
                <a:lnTo>
                  <a:pt x="129334" y="11664"/>
                </a:lnTo>
                <a:lnTo>
                  <a:pt x="128611" y="11293"/>
                </a:lnTo>
                <a:lnTo>
                  <a:pt x="127851" y="10904"/>
                </a:lnTo>
                <a:lnTo>
                  <a:pt x="127054" y="10533"/>
                </a:lnTo>
                <a:lnTo>
                  <a:pt x="126238" y="10143"/>
                </a:lnTo>
                <a:lnTo>
                  <a:pt x="125366" y="9754"/>
                </a:lnTo>
                <a:lnTo>
                  <a:pt x="124458" y="9365"/>
                </a:lnTo>
                <a:lnTo>
                  <a:pt x="123512" y="8975"/>
                </a:lnTo>
                <a:lnTo>
                  <a:pt x="122529" y="8567"/>
                </a:lnTo>
                <a:lnTo>
                  <a:pt x="121491" y="8178"/>
                </a:lnTo>
                <a:lnTo>
                  <a:pt x="120434" y="7788"/>
                </a:lnTo>
                <a:lnTo>
                  <a:pt x="119321" y="7399"/>
                </a:lnTo>
                <a:lnTo>
                  <a:pt x="118172" y="7010"/>
                </a:lnTo>
                <a:lnTo>
                  <a:pt x="116985" y="6620"/>
                </a:lnTo>
                <a:lnTo>
                  <a:pt x="115743" y="6231"/>
                </a:lnTo>
                <a:lnTo>
                  <a:pt x="114463" y="5860"/>
                </a:lnTo>
                <a:lnTo>
                  <a:pt x="113147" y="5489"/>
                </a:lnTo>
                <a:lnTo>
                  <a:pt x="111774" y="5118"/>
                </a:lnTo>
                <a:lnTo>
                  <a:pt x="110365" y="4748"/>
                </a:lnTo>
                <a:lnTo>
                  <a:pt x="108919" y="4395"/>
                </a:lnTo>
                <a:lnTo>
                  <a:pt x="107417" y="4061"/>
                </a:lnTo>
                <a:lnTo>
                  <a:pt x="105859" y="3709"/>
                </a:lnTo>
                <a:lnTo>
                  <a:pt x="104265" y="3394"/>
                </a:lnTo>
                <a:lnTo>
                  <a:pt x="102614" y="3079"/>
                </a:lnTo>
                <a:lnTo>
                  <a:pt x="100927" y="2763"/>
                </a:lnTo>
                <a:lnTo>
                  <a:pt x="99184" y="2467"/>
                </a:lnTo>
                <a:lnTo>
                  <a:pt x="97385" y="2189"/>
                </a:lnTo>
                <a:lnTo>
                  <a:pt x="95550" y="1929"/>
                </a:lnTo>
                <a:lnTo>
                  <a:pt x="93658" y="1669"/>
                </a:lnTo>
                <a:lnTo>
                  <a:pt x="91711" y="1428"/>
                </a:lnTo>
                <a:lnTo>
                  <a:pt x="89709" y="1206"/>
                </a:lnTo>
                <a:lnTo>
                  <a:pt x="87669" y="1002"/>
                </a:lnTo>
                <a:lnTo>
                  <a:pt x="85574" y="816"/>
                </a:lnTo>
                <a:lnTo>
                  <a:pt x="83423" y="650"/>
                </a:lnTo>
                <a:lnTo>
                  <a:pt x="81216" y="483"/>
                </a:lnTo>
                <a:lnTo>
                  <a:pt x="78954" y="353"/>
                </a:lnTo>
                <a:lnTo>
                  <a:pt x="76636" y="242"/>
                </a:lnTo>
                <a:lnTo>
                  <a:pt x="74263" y="149"/>
                </a:lnTo>
                <a:lnTo>
                  <a:pt x="71834" y="75"/>
                </a:lnTo>
                <a:lnTo>
                  <a:pt x="69349" y="38"/>
                </a:lnTo>
                <a:lnTo>
                  <a:pt x="66809" y="19"/>
                </a:lnTo>
                <a:lnTo>
                  <a:pt x="64268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5" name="Google Shape;15;p2"/>
          <p:cNvGrpSpPr/>
          <p:nvPr/>
        </p:nvGrpSpPr>
        <p:grpSpPr>
          <a:xfrm>
            <a:off x="1597131" y="3892470"/>
            <a:ext cx="5949767" cy="1336916"/>
            <a:chOff x="1957150" y="4067400"/>
            <a:chExt cx="5124250" cy="1381825"/>
          </a:xfrm>
        </p:grpSpPr>
        <p:sp>
          <p:nvSpPr>
            <p:cNvPr id="16" name="Google Shape;16;p2"/>
            <p:cNvSpPr/>
            <p:nvPr/>
          </p:nvSpPr>
          <p:spPr>
            <a:xfrm>
              <a:off x="1957150" y="4067400"/>
              <a:ext cx="5124250" cy="1381825"/>
            </a:xfrm>
            <a:custGeom>
              <a:avLst/>
              <a:gdLst/>
              <a:ahLst/>
              <a:cxnLst/>
              <a:rect l="l" t="t" r="r" b="b"/>
              <a:pathLst>
                <a:path w="204970" h="55273" extrusionOk="0">
                  <a:moveTo>
                    <a:pt x="102728" y="0"/>
                  </a:moveTo>
                  <a:lnTo>
                    <a:pt x="100952" y="19"/>
                  </a:lnTo>
                  <a:lnTo>
                    <a:pt x="99232" y="57"/>
                  </a:lnTo>
                  <a:lnTo>
                    <a:pt x="97568" y="113"/>
                  </a:lnTo>
                  <a:lnTo>
                    <a:pt x="95960" y="169"/>
                  </a:lnTo>
                  <a:lnTo>
                    <a:pt x="94408" y="262"/>
                  </a:lnTo>
                  <a:lnTo>
                    <a:pt x="92893" y="356"/>
                  </a:lnTo>
                  <a:lnTo>
                    <a:pt x="91453" y="468"/>
                  </a:lnTo>
                  <a:lnTo>
                    <a:pt x="90051" y="599"/>
                  </a:lnTo>
                  <a:lnTo>
                    <a:pt x="88705" y="730"/>
                  </a:lnTo>
                  <a:lnTo>
                    <a:pt x="87396" y="879"/>
                  </a:lnTo>
                  <a:lnTo>
                    <a:pt x="86143" y="1048"/>
                  </a:lnTo>
                  <a:lnTo>
                    <a:pt x="84946" y="1216"/>
                  </a:lnTo>
                  <a:lnTo>
                    <a:pt x="83787" y="1403"/>
                  </a:lnTo>
                  <a:lnTo>
                    <a:pt x="82665" y="1590"/>
                  </a:lnTo>
                  <a:lnTo>
                    <a:pt x="81599" y="1796"/>
                  </a:lnTo>
                  <a:lnTo>
                    <a:pt x="80571" y="2020"/>
                  </a:lnTo>
                  <a:lnTo>
                    <a:pt x="79599" y="2226"/>
                  </a:lnTo>
                  <a:lnTo>
                    <a:pt x="78664" y="2450"/>
                  </a:lnTo>
                  <a:lnTo>
                    <a:pt x="77766" y="2693"/>
                  </a:lnTo>
                  <a:lnTo>
                    <a:pt x="76906" y="2936"/>
                  </a:lnTo>
                  <a:lnTo>
                    <a:pt x="76084" y="3179"/>
                  </a:lnTo>
                  <a:lnTo>
                    <a:pt x="75298" y="3422"/>
                  </a:lnTo>
                  <a:lnTo>
                    <a:pt x="74550" y="3684"/>
                  </a:lnTo>
                  <a:lnTo>
                    <a:pt x="73840" y="3946"/>
                  </a:lnTo>
                  <a:lnTo>
                    <a:pt x="73167" y="4208"/>
                  </a:lnTo>
                  <a:lnTo>
                    <a:pt x="72531" y="4469"/>
                  </a:lnTo>
                  <a:lnTo>
                    <a:pt x="71933" y="4750"/>
                  </a:lnTo>
                  <a:lnTo>
                    <a:pt x="71372" y="5012"/>
                  </a:lnTo>
                  <a:lnTo>
                    <a:pt x="70829" y="5292"/>
                  </a:lnTo>
                  <a:lnTo>
                    <a:pt x="70325" y="5554"/>
                  </a:lnTo>
                  <a:lnTo>
                    <a:pt x="69838" y="5834"/>
                  </a:lnTo>
                  <a:lnTo>
                    <a:pt x="69390" y="6096"/>
                  </a:lnTo>
                  <a:lnTo>
                    <a:pt x="68978" y="6377"/>
                  </a:lnTo>
                  <a:lnTo>
                    <a:pt x="68567" y="6638"/>
                  </a:lnTo>
                  <a:lnTo>
                    <a:pt x="68212" y="6900"/>
                  </a:lnTo>
                  <a:lnTo>
                    <a:pt x="67875" y="7162"/>
                  </a:lnTo>
                  <a:lnTo>
                    <a:pt x="67557" y="7424"/>
                  </a:lnTo>
                  <a:lnTo>
                    <a:pt x="67258" y="7667"/>
                  </a:lnTo>
                  <a:lnTo>
                    <a:pt x="66996" y="7929"/>
                  </a:lnTo>
                  <a:lnTo>
                    <a:pt x="66734" y="8172"/>
                  </a:lnTo>
                  <a:lnTo>
                    <a:pt x="66304" y="8639"/>
                  </a:lnTo>
                  <a:lnTo>
                    <a:pt x="65949" y="9069"/>
                  </a:lnTo>
                  <a:lnTo>
                    <a:pt x="65669" y="9480"/>
                  </a:lnTo>
                  <a:lnTo>
                    <a:pt x="65426" y="9836"/>
                  </a:lnTo>
                  <a:lnTo>
                    <a:pt x="65257" y="10154"/>
                  </a:lnTo>
                  <a:lnTo>
                    <a:pt x="65145" y="10434"/>
                  </a:lnTo>
                  <a:lnTo>
                    <a:pt x="65052" y="10658"/>
                  </a:lnTo>
                  <a:lnTo>
                    <a:pt x="64996" y="10827"/>
                  </a:lnTo>
                  <a:lnTo>
                    <a:pt x="64977" y="10958"/>
                  </a:lnTo>
                  <a:lnTo>
                    <a:pt x="62957" y="11126"/>
                  </a:lnTo>
                  <a:lnTo>
                    <a:pt x="60620" y="11369"/>
                  </a:lnTo>
                  <a:lnTo>
                    <a:pt x="57535" y="11687"/>
                  </a:lnTo>
                  <a:lnTo>
                    <a:pt x="55740" y="11893"/>
                  </a:lnTo>
                  <a:lnTo>
                    <a:pt x="53833" y="12136"/>
                  </a:lnTo>
                  <a:lnTo>
                    <a:pt x="51776" y="12379"/>
                  </a:lnTo>
                  <a:lnTo>
                    <a:pt x="49607" y="12678"/>
                  </a:lnTo>
                  <a:lnTo>
                    <a:pt x="47363" y="12996"/>
                  </a:lnTo>
                  <a:lnTo>
                    <a:pt x="45007" y="13332"/>
                  </a:lnTo>
                  <a:lnTo>
                    <a:pt x="42595" y="13725"/>
                  </a:lnTo>
                  <a:lnTo>
                    <a:pt x="40146" y="14118"/>
                  </a:lnTo>
                  <a:lnTo>
                    <a:pt x="37640" y="14566"/>
                  </a:lnTo>
                  <a:lnTo>
                    <a:pt x="35097" y="15034"/>
                  </a:lnTo>
                  <a:lnTo>
                    <a:pt x="32554" y="15539"/>
                  </a:lnTo>
                  <a:lnTo>
                    <a:pt x="30030" y="16081"/>
                  </a:lnTo>
                  <a:lnTo>
                    <a:pt x="27506" y="16661"/>
                  </a:lnTo>
                  <a:lnTo>
                    <a:pt x="25019" y="17259"/>
                  </a:lnTo>
                  <a:lnTo>
                    <a:pt x="23785" y="17577"/>
                  </a:lnTo>
                  <a:lnTo>
                    <a:pt x="22570" y="17913"/>
                  </a:lnTo>
                  <a:lnTo>
                    <a:pt x="21373" y="18250"/>
                  </a:lnTo>
                  <a:lnTo>
                    <a:pt x="20195" y="18586"/>
                  </a:lnTo>
                  <a:lnTo>
                    <a:pt x="19036" y="18942"/>
                  </a:lnTo>
                  <a:lnTo>
                    <a:pt x="17895" y="19316"/>
                  </a:lnTo>
                  <a:lnTo>
                    <a:pt x="16773" y="19690"/>
                  </a:lnTo>
                  <a:lnTo>
                    <a:pt x="15670" y="20064"/>
                  </a:lnTo>
                  <a:lnTo>
                    <a:pt x="14604" y="20456"/>
                  </a:lnTo>
                  <a:lnTo>
                    <a:pt x="13576" y="20868"/>
                  </a:lnTo>
                  <a:lnTo>
                    <a:pt x="12566" y="21279"/>
                  </a:lnTo>
                  <a:lnTo>
                    <a:pt x="11575" y="21690"/>
                  </a:lnTo>
                  <a:lnTo>
                    <a:pt x="10640" y="22120"/>
                  </a:lnTo>
                  <a:lnTo>
                    <a:pt x="9724" y="22569"/>
                  </a:lnTo>
                  <a:lnTo>
                    <a:pt x="8845" y="23018"/>
                  </a:lnTo>
                  <a:lnTo>
                    <a:pt x="8022" y="23485"/>
                  </a:lnTo>
                  <a:lnTo>
                    <a:pt x="7218" y="23953"/>
                  </a:lnTo>
                  <a:lnTo>
                    <a:pt x="6471" y="24439"/>
                  </a:lnTo>
                  <a:lnTo>
                    <a:pt x="5760" y="24925"/>
                  </a:lnTo>
                  <a:lnTo>
                    <a:pt x="5106" y="25430"/>
                  </a:lnTo>
                  <a:lnTo>
                    <a:pt x="4489" y="25935"/>
                  </a:lnTo>
                  <a:lnTo>
                    <a:pt x="3909" y="26440"/>
                  </a:lnTo>
                  <a:lnTo>
                    <a:pt x="3385" y="26926"/>
                  </a:lnTo>
                  <a:lnTo>
                    <a:pt x="2899" y="27393"/>
                  </a:lnTo>
                  <a:lnTo>
                    <a:pt x="2469" y="27861"/>
                  </a:lnTo>
                  <a:lnTo>
                    <a:pt x="2058" y="28309"/>
                  </a:lnTo>
                  <a:lnTo>
                    <a:pt x="1703" y="28758"/>
                  </a:lnTo>
                  <a:lnTo>
                    <a:pt x="1385" y="29207"/>
                  </a:lnTo>
                  <a:lnTo>
                    <a:pt x="1104" y="29618"/>
                  </a:lnTo>
                  <a:lnTo>
                    <a:pt x="842" y="30048"/>
                  </a:lnTo>
                  <a:lnTo>
                    <a:pt x="637" y="30460"/>
                  </a:lnTo>
                  <a:lnTo>
                    <a:pt x="450" y="30852"/>
                  </a:lnTo>
                  <a:lnTo>
                    <a:pt x="300" y="31245"/>
                  </a:lnTo>
                  <a:lnTo>
                    <a:pt x="188" y="31619"/>
                  </a:lnTo>
                  <a:lnTo>
                    <a:pt x="94" y="31993"/>
                  </a:lnTo>
                  <a:lnTo>
                    <a:pt x="38" y="32367"/>
                  </a:lnTo>
                  <a:lnTo>
                    <a:pt x="20" y="32722"/>
                  </a:lnTo>
                  <a:lnTo>
                    <a:pt x="1" y="33059"/>
                  </a:lnTo>
                  <a:lnTo>
                    <a:pt x="38" y="33395"/>
                  </a:lnTo>
                  <a:lnTo>
                    <a:pt x="76" y="33732"/>
                  </a:lnTo>
                  <a:lnTo>
                    <a:pt x="151" y="34050"/>
                  </a:lnTo>
                  <a:lnTo>
                    <a:pt x="244" y="34368"/>
                  </a:lnTo>
                  <a:lnTo>
                    <a:pt x="356" y="34667"/>
                  </a:lnTo>
                  <a:lnTo>
                    <a:pt x="506" y="34947"/>
                  </a:lnTo>
                  <a:lnTo>
                    <a:pt x="655" y="35246"/>
                  </a:lnTo>
                  <a:lnTo>
                    <a:pt x="824" y="35527"/>
                  </a:lnTo>
                  <a:lnTo>
                    <a:pt x="1011" y="35789"/>
                  </a:lnTo>
                  <a:lnTo>
                    <a:pt x="1216" y="36051"/>
                  </a:lnTo>
                  <a:lnTo>
                    <a:pt x="1441" y="36294"/>
                  </a:lnTo>
                  <a:lnTo>
                    <a:pt x="1665" y="36537"/>
                  </a:lnTo>
                  <a:lnTo>
                    <a:pt x="1927" y="36780"/>
                  </a:lnTo>
                  <a:lnTo>
                    <a:pt x="2170" y="37004"/>
                  </a:lnTo>
                  <a:lnTo>
                    <a:pt x="2450" y="37228"/>
                  </a:lnTo>
                  <a:lnTo>
                    <a:pt x="2712" y="37434"/>
                  </a:lnTo>
                  <a:lnTo>
                    <a:pt x="3292" y="37846"/>
                  </a:lnTo>
                  <a:lnTo>
                    <a:pt x="3890" y="38219"/>
                  </a:lnTo>
                  <a:lnTo>
                    <a:pt x="4489" y="38556"/>
                  </a:lnTo>
                  <a:lnTo>
                    <a:pt x="5106" y="38855"/>
                  </a:lnTo>
                  <a:lnTo>
                    <a:pt x="5704" y="39136"/>
                  </a:lnTo>
                  <a:lnTo>
                    <a:pt x="6302" y="39397"/>
                  </a:lnTo>
                  <a:lnTo>
                    <a:pt x="6863" y="39622"/>
                  </a:lnTo>
                  <a:lnTo>
                    <a:pt x="7387" y="39809"/>
                  </a:lnTo>
                  <a:lnTo>
                    <a:pt x="7892" y="39977"/>
                  </a:lnTo>
                  <a:lnTo>
                    <a:pt x="8714" y="40239"/>
                  </a:lnTo>
                  <a:lnTo>
                    <a:pt x="9257" y="40388"/>
                  </a:lnTo>
                  <a:lnTo>
                    <a:pt x="9462" y="40426"/>
                  </a:lnTo>
                  <a:lnTo>
                    <a:pt x="9275" y="40482"/>
                  </a:lnTo>
                  <a:lnTo>
                    <a:pt x="8826" y="40632"/>
                  </a:lnTo>
                  <a:lnTo>
                    <a:pt x="8509" y="40744"/>
                  </a:lnTo>
                  <a:lnTo>
                    <a:pt x="8172" y="40875"/>
                  </a:lnTo>
                  <a:lnTo>
                    <a:pt x="7817" y="41043"/>
                  </a:lnTo>
                  <a:lnTo>
                    <a:pt x="7462" y="41211"/>
                  </a:lnTo>
                  <a:lnTo>
                    <a:pt x="7106" y="41417"/>
                  </a:lnTo>
                  <a:lnTo>
                    <a:pt x="6770" y="41641"/>
                  </a:lnTo>
                  <a:lnTo>
                    <a:pt x="6452" y="41884"/>
                  </a:lnTo>
                  <a:lnTo>
                    <a:pt x="6321" y="42015"/>
                  </a:lnTo>
                  <a:lnTo>
                    <a:pt x="6190" y="42165"/>
                  </a:lnTo>
                  <a:lnTo>
                    <a:pt x="6078" y="42296"/>
                  </a:lnTo>
                  <a:lnTo>
                    <a:pt x="5984" y="42445"/>
                  </a:lnTo>
                  <a:lnTo>
                    <a:pt x="5891" y="42614"/>
                  </a:lnTo>
                  <a:lnTo>
                    <a:pt x="5835" y="42763"/>
                  </a:lnTo>
                  <a:lnTo>
                    <a:pt x="5797" y="42931"/>
                  </a:lnTo>
                  <a:lnTo>
                    <a:pt x="5779" y="43100"/>
                  </a:lnTo>
                  <a:lnTo>
                    <a:pt x="5779" y="43268"/>
                  </a:lnTo>
                  <a:lnTo>
                    <a:pt x="5816" y="43455"/>
                  </a:lnTo>
                  <a:lnTo>
                    <a:pt x="5872" y="43623"/>
                  </a:lnTo>
                  <a:lnTo>
                    <a:pt x="5947" y="43810"/>
                  </a:lnTo>
                  <a:lnTo>
                    <a:pt x="6078" y="44016"/>
                  </a:lnTo>
                  <a:lnTo>
                    <a:pt x="6209" y="44203"/>
                  </a:lnTo>
                  <a:lnTo>
                    <a:pt x="6396" y="44409"/>
                  </a:lnTo>
                  <a:lnTo>
                    <a:pt x="6620" y="44614"/>
                  </a:lnTo>
                  <a:lnTo>
                    <a:pt x="6863" y="44839"/>
                  </a:lnTo>
                  <a:lnTo>
                    <a:pt x="7162" y="45044"/>
                  </a:lnTo>
                  <a:lnTo>
                    <a:pt x="7480" y="45269"/>
                  </a:lnTo>
                  <a:lnTo>
                    <a:pt x="7854" y="45493"/>
                  </a:lnTo>
                  <a:lnTo>
                    <a:pt x="8266" y="45736"/>
                  </a:lnTo>
                  <a:lnTo>
                    <a:pt x="8714" y="45961"/>
                  </a:lnTo>
                  <a:lnTo>
                    <a:pt x="9219" y="46204"/>
                  </a:lnTo>
                  <a:lnTo>
                    <a:pt x="9780" y="46447"/>
                  </a:lnTo>
                  <a:lnTo>
                    <a:pt x="10378" y="46690"/>
                  </a:lnTo>
                  <a:lnTo>
                    <a:pt x="11014" y="46952"/>
                  </a:lnTo>
                  <a:lnTo>
                    <a:pt x="11725" y="47213"/>
                  </a:lnTo>
                  <a:lnTo>
                    <a:pt x="12473" y="47475"/>
                  </a:lnTo>
                  <a:lnTo>
                    <a:pt x="13295" y="47737"/>
                  </a:lnTo>
                  <a:lnTo>
                    <a:pt x="14155" y="47999"/>
                  </a:lnTo>
                  <a:lnTo>
                    <a:pt x="15090" y="48279"/>
                  </a:lnTo>
                  <a:lnTo>
                    <a:pt x="16063" y="48560"/>
                  </a:lnTo>
                  <a:lnTo>
                    <a:pt x="17110" y="48840"/>
                  </a:lnTo>
                  <a:lnTo>
                    <a:pt x="18232" y="49121"/>
                  </a:lnTo>
                  <a:lnTo>
                    <a:pt x="19410" y="49420"/>
                  </a:lnTo>
                  <a:lnTo>
                    <a:pt x="20644" y="49700"/>
                  </a:lnTo>
                  <a:lnTo>
                    <a:pt x="21953" y="49999"/>
                  </a:lnTo>
                  <a:lnTo>
                    <a:pt x="23336" y="50298"/>
                  </a:lnTo>
                  <a:lnTo>
                    <a:pt x="26328" y="50916"/>
                  </a:lnTo>
                  <a:lnTo>
                    <a:pt x="29600" y="51551"/>
                  </a:lnTo>
                  <a:lnTo>
                    <a:pt x="31713" y="51925"/>
                  </a:lnTo>
                  <a:lnTo>
                    <a:pt x="33938" y="52318"/>
                  </a:lnTo>
                  <a:lnTo>
                    <a:pt x="35957" y="52654"/>
                  </a:lnTo>
                  <a:lnTo>
                    <a:pt x="38033" y="52954"/>
                  </a:lnTo>
                  <a:lnTo>
                    <a:pt x="40164" y="53234"/>
                  </a:lnTo>
                  <a:lnTo>
                    <a:pt x="42352" y="53515"/>
                  </a:lnTo>
                  <a:lnTo>
                    <a:pt x="44596" y="53758"/>
                  </a:lnTo>
                  <a:lnTo>
                    <a:pt x="46896" y="53963"/>
                  </a:lnTo>
                  <a:lnTo>
                    <a:pt x="49252" y="54169"/>
                  </a:lnTo>
                  <a:lnTo>
                    <a:pt x="51645" y="54356"/>
                  </a:lnTo>
                  <a:lnTo>
                    <a:pt x="54095" y="54524"/>
                  </a:lnTo>
                  <a:lnTo>
                    <a:pt x="56581" y="54674"/>
                  </a:lnTo>
                  <a:lnTo>
                    <a:pt x="59106" y="54805"/>
                  </a:lnTo>
                  <a:lnTo>
                    <a:pt x="61667" y="54917"/>
                  </a:lnTo>
                  <a:lnTo>
                    <a:pt x="64266" y="55010"/>
                  </a:lnTo>
                  <a:lnTo>
                    <a:pt x="66903" y="55085"/>
                  </a:lnTo>
                  <a:lnTo>
                    <a:pt x="69558" y="55160"/>
                  </a:lnTo>
                  <a:lnTo>
                    <a:pt x="72250" y="55216"/>
                  </a:lnTo>
                  <a:lnTo>
                    <a:pt x="74962" y="55253"/>
                  </a:lnTo>
                  <a:lnTo>
                    <a:pt x="77692" y="55272"/>
                  </a:lnTo>
                  <a:lnTo>
                    <a:pt x="86012" y="55272"/>
                  </a:lnTo>
                  <a:lnTo>
                    <a:pt x="88817" y="55235"/>
                  </a:lnTo>
                  <a:lnTo>
                    <a:pt x="94426" y="55160"/>
                  </a:lnTo>
                  <a:lnTo>
                    <a:pt x="100073" y="55029"/>
                  </a:lnTo>
                  <a:lnTo>
                    <a:pt x="105701" y="54861"/>
                  </a:lnTo>
                  <a:lnTo>
                    <a:pt x="111311" y="54674"/>
                  </a:lnTo>
                  <a:lnTo>
                    <a:pt x="116883" y="54468"/>
                  </a:lnTo>
                  <a:lnTo>
                    <a:pt x="122380" y="54225"/>
                  </a:lnTo>
                  <a:lnTo>
                    <a:pt x="127802" y="53963"/>
                  </a:lnTo>
                  <a:lnTo>
                    <a:pt x="133094" y="53683"/>
                  </a:lnTo>
                  <a:lnTo>
                    <a:pt x="138273" y="53402"/>
                  </a:lnTo>
                  <a:lnTo>
                    <a:pt x="143322" y="53122"/>
                  </a:lnTo>
                  <a:lnTo>
                    <a:pt x="148183" y="52823"/>
                  </a:lnTo>
                  <a:lnTo>
                    <a:pt x="157327" y="52262"/>
                  </a:lnTo>
                  <a:lnTo>
                    <a:pt x="165554" y="51738"/>
                  </a:lnTo>
                  <a:lnTo>
                    <a:pt x="172697" y="51289"/>
                  </a:lnTo>
                  <a:lnTo>
                    <a:pt x="175801" y="51103"/>
                  </a:lnTo>
                  <a:lnTo>
                    <a:pt x="178587" y="50953"/>
                  </a:lnTo>
                  <a:lnTo>
                    <a:pt x="181017" y="50841"/>
                  </a:lnTo>
                  <a:lnTo>
                    <a:pt x="183074" y="50785"/>
                  </a:lnTo>
                  <a:lnTo>
                    <a:pt x="184215" y="50729"/>
                  </a:lnTo>
                  <a:lnTo>
                    <a:pt x="185318" y="50654"/>
                  </a:lnTo>
                  <a:lnTo>
                    <a:pt x="186384" y="50542"/>
                  </a:lnTo>
                  <a:lnTo>
                    <a:pt x="187431" y="50392"/>
                  </a:lnTo>
                  <a:lnTo>
                    <a:pt x="188459" y="50224"/>
                  </a:lnTo>
                  <a:lnTo>
                    <a:pt x="189450" y="50018"/>
                  </a:lnTo>
                  <a:lnTo>
                    <a:pt x="190404" y="49775"/>
                  </a:lnTo>
                  <a:lnTo>
                    <a:pt x="191339" y="49513"/>
                  </a:lnTo>
                  <a:lnTo>
                    <a:pt x="192236" y="49214"/>
                  </a:lnTo>
                  <a:lnTo>
                    <a:pt x="193096" y="48915"/>
                  </a:lnTo>
                  <a:lnTo>
                    <a:pt x="193938" y="48560"/>
                  </a:lnTo>
                  <a:lnTo>
                    <a:pt x="194742" y="48204"/>
                  </a:lnTo>
                  <a:lnTo>
                    <a:pt x="195508" y="47812"/>
                  </a:lnTo>
                  <a:lnTo>
                    <a:pt x="196238" y="47400"/>
                  </a:lnTo>
                  <a:lnTo>
                    <a:pt x="196948" y="46970"/>
                  </a:lnTo>
                  <a:lnTo>
                    <a:pt x="197621" y="46521"/>
                  </a:lnTo>
                  <a:lnTo>
                    <a:pt x="198257" y="46035"/>
                  </a:lnTo>
                  <a:lnTo>
                    <a:pt x="198874" y="45549"/>
                  </a:lnTo>
                  <a:lnTo>
                    <a:pt x="199435" y="45044"/>
                  </a:lnTo>
                  <a:lnTo>
                    <a:pt x="199977" y="44521"/>
                  </a:lnTo>
                  <a:lnTo>
                    <a:pt x="200482" y="43979"/>
                  </a:lnTo>
                  <a:lnTo>
                    <a:pt x="200949" y="43418"/>
                  </a:lnTo>
                  <a:lnTo>
                    <a:pt x="201380" y="42838"/>
                  </a:lnTo>
                  <a:lnTo>
                    <a:pt x="201772" y="42258"/>
                  </a:lnTo>
                  <a:lnTo>
                    <a:pt x="202127" y="41660"/>
                  </a:lnTo>
                  <a:lnTo>
                    <a:pt x="202445" y="41062"/>
                  </a:lnTo>
                  <a:lnTo>
                    <a:pt x="202726" y="40445"/>
                  </a:lnTo>
                  <a:lnTo>
                    <a:pt x="202969" y="39809"/>
                  </a:lnTo>
                  <a:lnTo>
                    <a:pt x="203175" y="39173"/>
                  </a:lnTo>
                  <a:lnTo>
                    <a:pt x="203343" y="38537"/>
                  </a:lnTo>
                  <a:lnTo>
                    <a:pt x="203474" y="37883"/>
                  </a:lnTo>
                  <a:lnTo>
                    <a:pt x="203567" y="37228"/>
                  </a:lnTo>
                  <a:lnTo>
                    <a:pt x="203605" y="36761"/>
                  </a:lnTo>
                  <a:lnTo>
                    <a:pt x="203623" y="36312"/>
                  </a:lnTo>
                  <a:lnTo>
                    <a:pt x="203623" y="35845"/>
                  </a:lnTo>
                  <a:lnTo>
                    <a:pt x="203605" y="35377"/>
                  </a:lnTo>
                  <a:lnTo>
                    <a:pt x="203567" y="34910"/>
                  </a:lnTo>
                  <a:lnTo>
                    <a:pt x="203511" y="34461"/>
                  </a:lnTo>
                  <a:lnTo>
                    <a:pt x="203436" y="33994"/>
                  </a:lnTo>
                  <a:lnTo>
                    <a:pt x="203343" y="33526"/>
                  </a:lnTo>
                  <a:lnTo>
                    <a:pt x="203231" y="33059"/>
                  </a:lnTo>
                  <a:lnTo>
                    <a:pt x="203081" y="32591"/>
                  </a:lnTo>
                  <a:lnTo>
                    <a:pt x="202931" y="32124"/>
                  </a:lnTo>
                  <a:lnTo>
                    <a:pt x="202763" y="31656"/>
                  </a:lnTo>
                  <a:lnTo>
                    <a:pt x="202557" y="31189"/>
                  </a:lnTo>
                  <a:lnTo>
                    <a:pt x="202333" y="30740"/>
                  </a:lnTo>
                  <a:lnTo>
                    <a:pt x="202090" y="30273"/>
                  </a:lnTo>
                  <a:lnTo>
                    <a:pt x="201828" y="29824"/>
                  </a:lnTo>
                  <a:lnTo>
                    <a:pt x="201623" y="29469"/>
                  </a:lnTo>
                  <a:lnTo>
                    <a:pt x="201380" y="29113"/>
                  </a:lnTo>
                  <a:lnTo>
                    <a:pt x="201136" y="28758"/>
                  </a:lnTo>
                  <a:lnTo>
                    <a:pt x="200875" y="28403"/>
                  </a:lnTo>
                  <a:lnTo>
                    <a:pt x="200594" y="28048"/>
                  </a:lnTo>
                  <a:lnTo>
                    <a:pt x="200314" y="27711"/>
                  </a:lnTo>
                  <a:lnTo>
                    <a:pt x="200015" y="27356"/>
                  </a:lnTo>
                  <a:lnTo>
                    <a:pt x="199697" y="27019"/>
                  </a:lnTo>
                  <a:lnTo>
                    <a:pt x="199379" y="26683"/>
                  </a:lnTo>
                  <a:lnTo>
                    <a:pt x="199042" y="26346"/>
                  </a:lnTo>
                  <a:lnTo>
                    <a:pt x="198687" y="26010"/>
                  </a:lnTo>
                  <a:lnTo>
                    <a:pt x="198313" y="25692"/>
                  </a:lnTo>
                  <a:lnTo>
                    <a:pt x="197920" y="25355"/>
                  </a:lnTo>
                  <a:lnTo>
                    <a:pt x="197528" y="25037"/>
                  </a:lnTo>
                  <a:lnTo>
                    <a:pt x="197116" y="24719"/>
                  </a:lnTo>
                  <a:lnTo>
                    <a:pt x="196686" y="24402"/>
                  </a:lnTo>
                  <a:lnTo>
                    <a:pt x="196686" y="24402"/>
                  </a:lnTo>
                  <a:lnTo>
                    <a:pt x="196798" y="24439"/>
                  </a:lnTo>
                  <a:lnTo>
                    <a:pt x="197004" y="24458"/>
                  </a:lnTo>
                  <a:lnTo>
                    <a:pt x="197285" y="24495"/>
                  </a:lnTo>
                  <a:lnTo>
                    <a:pt x="197640" y="24495"/>
                  </a:lnTo>
                  <a:lnTo>
                    <a:pt x="197846" y="24476"/>
                  </a:lnTo>
                  <a:lnTo>
                    <a:pt x="198070" y="24439"/>
                  </a:lnTo>
                  <a:lnTo>
                    <a:pt x="198313" y="24402"/>
                  </a:lnTo>
                  <a:lnTo>
                    <a:pt x="198556" y="24327"/>
                  </a:lnTo>
                  <a:lnTo>
                    <a:pt x="198818" y="24252"/>
                  </a:lnTo>
                  <a:lnTo>
                    <a:pt x="199098" y="24158"/>
                  </a:lnTo>
                  <a:lnTo>
                    <a:pt x="199398" y="24028"/>
                  </a:lnTo>
                  <a:lnTo>
                    <a:pt x="199678" y="23878"/>
                  </a:lnTo>
                  <a:lnTo>
                    <a:pt x="199996" y="23691"/>
                  </a:lnTo>
                  <a:lnTo>
                    <a:pt x="200295" y="23485"/>
                  </a:lnTo>
                  <a:lnTo>
                    <a:pt x="200632" y="23242"/>
                  </a:lnTo>
                  <a:lnTo>
                    <a:pt x="200949" y="22962"/>
                  </a:lnTo>
                  <a:lnTo>
                    <a:pt x="201267" y="22644"/>
                  </a:lnTo>
                  <a:lnTo>
                    <a:pt x="201604" y="22289"/>
                  </a:lnTo>
                  <a:lnTo>
                    <a:pt x="201940" y="21896"/>
                  </a:lnTo>
                  <a:lnTo>
                    <a:pt x="202277" y="21466"/>
                  </a:lnTo>
                  <a:lnTo>
                    <a:pt x="202614" y="20980"/>
                  </a:lnTo>
                  <a:lnTo>
                    <a:pt x="202931" y="20438"/>
                  </a:lnTo>
                  <a:lnTo>
                    <a:pt x="203268" y="19858"/>
                  </a:lnTo>
                  <a:lnTo>
                    <a:pt x="203605" y="19222"/>
                  </a:lnTo>
                  <a:lnTo>
                    <a:pt x="203922" y="18549"/>
                  </a:lnTo>
                  <a:lnTo>
                    <a:pt x="204240" y="17801"/>
                  </a:lnTo>
                  <a:lnTo>
                    <a:pt x="204539" y="16997"/>
                  </a:lnTo>
                  <a:lnTo>
                    <a:pt x="204839" y="16137"/>
                  </a:lnTo>
                  <a:lnTo>
                    <a:pt x="204913" y="15894"/>
                  </a:lnTo>
                  <a:lnTo>
                    <a:pt x="204951" y="15651"/>
                  </a:lnTo>
                  <a:lnTo>
                    <a:pt x="204970" y="15426"/>
                  </a:lnTo>
                  <a:lnTo>
                    <a:pt x="204951" y="15183"/>
                  </a:lnTo>
                  <a:lnTo>
                    <a:pt x="204913" y="14959"/>
                  </a:lnTo>
                  <a:lnTo>
                    <a:pt x="204857" y="14735"/>
                  </a:lnTo>
                  <a:lnTo>
                    <a:pt x="204764" y="14510"/>
                  </a:lnTo>
                  <a:lnTo>
                    <a:pt x="204652" y="14286"/>
                  </a:lnTo>
                  <a:lnTo>
                    <a:pt x="204521" y="14080"/>
                  </a:lnTo>
                  <a:lnTo>
                    <a:pt x="204390" y="13875"/>
                  </a:lnTo>
                  <a:lnTo>
                    <a:pt x="204222" y="13669"/>
                  </a:lnTo>
                  <a:lnTo>
                    <a:pt x="204035" y="13482"/>
                  </a:lnTo>
                  <a:lnTo>
                    <a:pt x="203848" y="13276"/>
                  </a:lnTo>
                  <a:lnTo>
                    <a:pt x="203623" y="13089"/>
                  </a:lnTo>
                  <a:lnTo>
                    <a:pt x="203399" y="12902"/>
                  </a:lnTo>
                  <a:lnTo>
                    <a:pt x="203137" y="12715"/>
                  </a:lnTo>
                  <a:lnTo>
                    <a:pt x="202576" y="12323"/>
                  </a:lnTo>
                  <a:lnTo>
                    <a:pt x="201940" y="11949"/>
                  </a:lnTo>
                  <a:lnTo>
                    <a:pt x="201249" y="11593"/>
                  </a:lnTo>
                  <a:lnTo>
                    <a:pt x="200482" y="11238"/>
                  </a:lnTo>
                  <a:lnTo>
                    <a:pt x="199659" y="10883"/>
                  </a:lnTo>
                  <a:lnTo>
                    <a:pt x="198762" y="10528"/>
                  </a:lnTo>
                  <a:lnTo>
                    <a:pt x="197808" y="10191"/>
                  </a:lnTo>
                  <a:lnTo>
                    <a:pt x="196798" y="9854"/>
                  </a:lnTo>
                  <a:lnTo>
                    <a:pt x="195733" y="9518"/>
                  </a:lnTo>
                  <a:lnTo>
                    <a:pt x="194611" y="9200"/>
                  </a:lnTo>
                  <a:lnTo>
                    <a:pt x="193452" y="8863"/>
                  </a:lnTo>
                  <a:lnTo>
                    <a:pt x="192217" y="8564"/>
                  </a:lnTo>
                  <a:lnTo>
                    <a:pt x="190946" y="8246"/>
                  </a:lnTo>
                  <a:lnTo>
                    <a:pt x="189637" y="7947"/>
                  </a:lnTo>
                  <a:lnTo>
                    <a:pt x="188272" y="7648"/>
                  </a:lnTo>
                  <a:lnTo>
                    <a:pt x="186870" y="7368"/>
                  </a:lnTo>
                  <a:lnTo>
                    <a:pt x="185411" y="7068"/>
                  </a:lnTo>
                  <a:lnTo>
                    <a:pt x="183915" y="6788"/>
                  </a:lnTo>
                  <a:lnTo>
                    <a:pt x="182401" y="6526"/>
                  </a:lnTo>
                  <a:lnTo>
                    <a:pt x="180830" y="6246"/>
                  </a:lnTo>
                  <a:lnTo>
                    <a:pt x="177614" y="5741"/>
                  </a:lnTo>
                  <a:lnTo>
                    <a:pt x="174267" y="5236"/>
                  </a:lnTo>
                  <a:lnTo>
                    <a:pt x="170808" y="4769"/>
                  </a:lnTo>
                  <a:lnTo>
                    <a:pt x="167274" y="4320"/>
                  </a:lnTo>
                  <a:lnTo>
                    <a:pt x="163647" y="3890"/>
                  </a:lnTo>
                  <a:lnTo>
                    <a:pt x="159982" y="3478"/>
                  </a:lnTo>
                  <a:lnTo>
                    <a:pt x="156242" y="3104"/>
                  </a:lnTo>
                  <a:lnTo>
                    <a:pt x="152484" y="2730"/>
                  </a:lnTo>
                  <a:lnTo>
                    <a:pt x="148726" y="2394"/>
                  </a:lnTo>
                  <a:lnTo>
                    <a:pt x="144949" y="2076"/>
                  </a:lnTo>
                  <a:lnTo>
                    <a:pt x="141190" y="1777"/>
                  </a:lnTo>
                  <a:lnTo>
                    <a:pt x="137451" y="1515"/>
                  </a:lnTo>
                  <a:lnTo>
                    <a:pt x="133767" y="1253"/>
                  </a:lnTo>
                  <a:lnTo>
                    <a:pt x="130140" y="1029"/>
                  </a:lnTo>
                  <a:lnTo>
                    <a:pt x="126568" y="823"/>
                  </a:lnTo>
                  <a:lnTo>
                    <a:pt x="123109" y="636"/>
                  </a:lnTo>
                  <a:lnTo>
                    <a:pt x="119744" y="468"/>
                  </a:lnTo>
                  <a:lnTo>
                    <a:pt x="116490" y="318"/>
                  </a:lnTo>
                  <a:lnTo>
                    <a:pt x="113386" y="206"/>
                  </a:lnTo>
                  <a:lnTo>
                    <a:pt x="110413" y="94"/>
                  </a:lnTo>
                  <a:lnTo>
                    <a:pt x="108394" y="38"/>
                  </a:lnTo>
                  <a:lnTo>
                    <a:pt x="106449" y="19"/>
                  </a:lnTo>
                  <a:lnTo>
                    <a:pt x="104561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2697150" y="4793825"/>
              <a:ext cx="4349200" cy="655400"/>
            </a:xfrm>
            <a:custGeom>
              <a:avLst/>
              <a:gdLst/>
              <a:ahLst/>
              <a:cxnLst/>
              <a:rect l="l" t="t" r="r" b="b"/>
              <a:pathLst>
                <a:path w="173968" h="26216" extrusionOk="0">
                  <a:moveTo>
                    <a:pt x="19727" y="0"/>
                  </a:moveTo>
                  <a:lnTo>
                    <a:pt x="19558" y="19"/>
                  </a:lnTo>
                  <a:lnTo>
                    <a:pt x="19427" y="56"/>
                  </a:lnTo>
                  <a:lnTo>
                    <a:pt x="19315" y="113"/>
                  </a:lnTo>
                  <a:lnTo>
                    <a:pt x="19222" y="206"/>
                  </a:lnTo>
                  <a:lnTo>
                    <a:pt x="19147" y="318"/>
                  </a:lnTo>
                  <a:lnTo>
                    <a:pt x="19091" y="449"/>
                  </a:lnTo>
                  <a:lnTo>
                    <a:pt x="19053" y="617"/>
                  </a:lnTo>
                  <a:lnTo>
                    <a:pt x="19035" y="786"/>
                  </a:lnTo>
                  <a:lnTo>
                    <a:pt x="19035" y="991"/>
                  </a:lnTo>
                  <a:lnTo>
                    <a:pt x="19053" y="1197"/>
                  </a:lnTo>
                  <a:lnTo>
                    <a:pt x="19110" y="1702"/>
                  </a:lnTo>
                  <a:lnTo>
                    <a:pt x="19222" y="2263"/>
                  </a:lnTo>
                  <a:lnTo>
                    <a:pt x="19390" y="2880"/>
                  </a:lnTo>
                  <a:lnTo>
                    <a:pt x="19577" y="3553"/>
                  </a:lnTo>
                  <a:lnTo>
                    <a:pt x="19783" y="4282"/>
                  </a:lnTo>
                  <a:lnTo>
                    <a:pt x="20269" y="5853"/>
                  </a:lnTo>
                  <a:lnTo>
                    <a:pt x="20792" y="7536"/>
                  </a:lnTo>
                  <a:lnTo>
                    <a:pt x="21035" y="8396"/>
                  </a:lnTo>
                  <a:lnTo>
                    <a:pt x="21260" y="9293"/>
                  </a:lnTo>
                  <a:lnTo>
                    <a:pt x="21484" y="10172"/>
                  </a:lnTo>
                  <a:lnTo>
                    <a:pt x="21652" y="11051"/>
                  </a:lnTo>
                  <a:lnTo>
                    <a:pt x="21802" y="11911"/>
                  </a:lnTo>
                  <a:lnTo>
                    <a:pt x="21858" y="12341"/>
                  </a:lnTo>
                  <a:lnTo>
                    <a:pt x="21896" y="12771"/>
                  </a:lnTo>
                  <a:lnTo>
                    <a:pt x="21914" y="13201"/>
                  </a:lnTo>
                  <a:lnTo>
                    <a:pt x="21933" y="13613"/>
                  </a:lnTo>
                  <a:lnTo>
                    <a:pt x="21933" y="14005"/>
                  </a:lnTo>
                  <a:lnTo>
                    <a:pt x="21914" y="14417"/>
                  </a:lnTo>
                  <a:lnTo>
                    <a:pt x="21896" y="14791"/>
                  </a:lnTo>
                  <a:lnTo>
                    <a:pt x="21839" y="15183"/>
                  </a:lnTo>
                  <a:lnTo>
                    <a:pt x="21765" y="15539"/>
                  </a:lnTo>
                  <a:lnTo>
                    <a:pt x="21690" y="15894"/>
                  </a:lnTo>
                  <a:lnTo>
                    <a:pt x="21578" y="16249"/>
                  </a:lnTo>
                  <a:lnTo>
                    <a:pt x="21447" y="16567"/>
                  </a:lnTo>
                  <a:lnTo>
                    <a:pt x="21297" y="16885"/>
                  </a:lnTo>
                  <a:lnTo>
                    <a:pt x="21129" y="17203"/>
                  </a:lnTo>
                  <a:lnTo>
                    <a:pt x="20923" y="17483"/>
                  </a:lnTo>
                  <a:lnTo>
                    <a:pt x="20718" y="17764"/>
                  </a:lnTo>
                  <a:lnTo>
                    <a:pt x="20456" y="18007"/>
                  </a:lnTo>
                  <a:lnTo>
                    <a:pt x="20194" y="18250"/>
                  </a:lnTo>
                  <a:lnTo>
                    <a:pt x="19895" y="18474"/>
                  </a:lnTo>
                  <a:lnTo>
                    <a:pt x="19558" y="18661"/>
                  </a:lnTo>
                  <a:lnTo>
                    <a:pt x="19203" y="18848"/>
                  </a:lnTo>
                  <a:lnTo>
                    <a:pt x="18810" y="18998"/>
                  </a:lnTo>
                  <a:lnTo>
                    <a:pt x="17969" y="19297"/>
                  </a:lnTo>
                  <a:lnTo>
                    <a:pt x="17053" y="19596"/>
                  </a:lnTo>
                  <a:lnTo>
                    <a:pt x="16080" y="19877"/>
                  </a:lnTo>
                  <a:lnTo>
                    <a:pt x="15071" y="20157"/>
                  </a:lnTo>
                  <a:lnTo>
                    <a:pt x="14005" y="20419"/>
                  </a:lnTo>
                  <a:lnTo>
                    <a:pt x="12902" y="20681"/>
                  </a:lnTo>
                  <a:lnTo>
                    <a:pt x="11742" y="20924"/>
                  </a:lnTo>
                  <a:lnTo>
                    <a:pt x="10564" y="21167"/>
                  </a:lnTo>
                  <a:lnTo>
                    <a:pt x="9330" y="21391"/>
                  </a:lnTo>
                  <a:lnTo>
                    <a:pt x="8078" y="21597"/>
                  </a:lnTo>
                  <a:lnTo>
                    <a:pt x="6787" y="21784"/>
                  </a:lnTo>
                  <a:lnTo>
                    <a:pt x="5479" y="21971"/>
                  </a:lnTo>
                  <a:lnTo>
                    <a:pt x="4132" y="22120"/>
                  </a:lnTo>
                  <a:lnTo>
                    <a:pt x="2767" y="22270"/>
                  </a:lnTo>
                  <a:lnTo>
                    <a:pt x="1384" y="22382"/>
                  </a:lnTo>
                  <a:lnTo>
                    <a:pt x="0" y="22494"/>
                  </a:lnTo>
                  <a:lnTo>
                    <a:pt x="2113" y="22868"/>
                  </a:lnTo>
                  <a:lnTo>
                    <a:pt x="4338" y="23261"/>
                  </a:lnTo>
                  <a:lnTo>
                    <a:pt x="6357" y="23597"/>
                  </a:lnTo>
                  <a:lnTo>
                    <a:pt x="8433" y="23897"/>
                  </a:lnTo>
                  <a:lnTo>
                    <a:pt x="10564" y="24177"/>
                  </a:lnTo>
                  <a:lnTo>
                    <a:pt x="12752" y="24458"/>
                  </a:lnTo>
                  <a:lnTo>
                    <a:pt x="14996" y="24701"/>
                  </a:lnTo>
                  <a:lnTo>
                    <a:pt x="17296" y="24906"/>
                  </a:lnTo>
                  <a:lnTo>
                    <a:pt x="19652" y="25112"/>
                  </a:lnTo>
                  <a:lnTo>
                    <a:pt x="22045" y="25299"/>
                  </a:lnTo>
                  <a:lnTo>
                    <a:pt x="24495" y="25467"/>
                  </a:lnTo>
                  <a:lnTo>
                    <a:pt x="26981" y="25617"/>
                  </a:lnTo>
                  <a:lnTo>
                    <a:pt x="29506" y="25748"/>
                  </a:lnTo>
                  <a:lnTo>
                    <a:pt x="32067" y="25860"/>
                  </a:lnTo>
                  <a:lnTo>
                    <a:pt x="34666" y="25953"/>
                  </a:lnTo>
                  <a:lnTo>
                    <a:pt x="37303" y="26028"/>
                  </a:lnTo>
                  <a:lnTo>
                    <a:pt x="39958" y="26103"/>
                  </a:lnTo>
                  <a:lnTo>
                    <a:pt x="42650" y="26159"/>
                  </a:lnTo>
                  <a:lnTo>
                    <a:pt x="45362" y="26196"/>
                  </a:lnTo>
                  <a:lnTo>
                    <a:pt x="48092" y="26215"/>
                  </a:lnTo>
                  <a:lnTo>
                    <a:pt x="56412" y="26215"/>
                  </a:lnTo>
                  <a:lnTo>
                    <a:pt x="59217" y="26178"/>
                  </a:lnTo>
                  <a:lnTo>
                    <a:pt x="64826" y="26103"/>
                  </a:lnTo>
                  <a:lnTo>
                    <a:pt x="70473" y="25972"/>
                  </a:lnTo>
                  <a:lnTo>
                    <a:pt x="76101" y="25804"/>
                  </a:lnTo>
                  <a:lnTo>
                    <a:pt x="81711" y="25617"/>
                  </a:lnTo>
                  <a:lnTo>
                    <a:pt x="87283" y="25411"/>
                  </a:lnTo>
                  <a:lnTo>
                    <a:pt x="92780" y="25168"/>
                  </a:lnTo>
                  <a:lnTo>
                    <a:pt x="98202" y="24906"/>
                  </a:lnTo>
                  <a:lnTo>
                    <a:pt x="103494" y="24626"/>
                  </a:lnTo>
                  <a:lnTo>
                    <a:pt x="108673" y="24345"/>
                  </a:lnTo>
                  <a:lnTo>
                    <a:pt x="113722" y="24065"/>
                  </a:lnTo>
                  <a:lnTo>
                    <a:pt x="118583" y="23766"/>
                  </a:lnTo>
                  <a:lnTo>
                    <a:pt x="127727" y="23205"/>
                  </a:lnTo>
                  <a:lnTo>
                    <a:pt x="135954" y="22681"/>
                  </a:lnTo>
                  <a:lnTo>
                    <a:pt x="143097" y="22232"/>
                  </a:lnTo>
                  <a:lnTo>
                    <a:pt x="146201" y="22046"/>
                  </a:lnTo>
                  <a:lnTo>
                    <a:pt x="148987" y="21896"/>
                  </a:lnTo>
                  <a:lnTo>
                    <a:pt x="151417" y="21784"/>
                  </a:lnTo>
                  <a:lnTo>
                    <a:pt x="153474" y="21728"/>
                  </a:lnTo>
                  <a:lnTo>
                    <a:pt x="154615" y="21672"/>
                  </a:lnTo>
                  <a:lnTo>
                    <a:pt x="155718" y="21597"/>
                  </a:lnTo>
                  <a:lnTo>
                    <a:pt x="156784" y="21485"/>
                  </a:lnTo>
                  <a:lnTo>
                    <a:pt x="157831" y="21335"/>
                  </a:lnTo>
                  <a:lnTo>
                    <a:pt x="158859" y="21167"/>
                  </a:lnTo>
                  <a:lnTo>
                    <a:pt x="159850" y="20961"/>
                  </a:lnTo>
                  <a:lnTo>
                    <a:pt x="160804" y="20718"/>
                  </a:lnTo>
                  <a:lnTo>
                    <a:pt x="161739" y="20456"/>
                  </a:lnTo>
                  <a:lnTo>
                    <a:pt x="162636" y="20157"/>
                  </a:lnTo>
                  <a:lnTo>
                    <a:pt x="163496" y="19858"/>
                  </a:lnTo>
                  <a:lnTo>
                    <a:pt x="164338" y="19503"/>
                  </a:lnTo>
                  <a:lnTo>
                    <a:pt x="165142" y="19147"/>
                  </a:lnTo>
                  <a:lnTo>
                    <a:pt x="165908" y="18755"/>
                  </a:lnTo>
                  <a:lnTo>
                    <a:pt x="166638" y="18343"/>
                  </a:lnTo>
                  <a:lnTo>
                    <a:pt x="167348" y="17913"/>
                  </a:lnTo>
                  <a:lnTo>
                    <a:pt x="168021" y="17464"/>
                  </a:lnTo>
                  <a:lnTo>
                    <a:pt x="168657" y="16978"/>
                  </a:lnTo>
                  <a:lnTo>
                    <a:pt x="169274" y="16492"/>
                  </a:lnTo>
                  <a:lnTo>
                    <a:pt x="169835" y="15987"/>
                  </a:lnTo>
                  <a:lnTo>
                    <a:pt x="170377" y="15464"/>
                  </a:lnTo>
                  <a:lnTo>
                    <a:pt x="170882" y="14922"/>
                  </a:lnTo>
                  <a:lnTo>
                    <a:pt x="171349" y="14361"/>
                  </a:lnTo>
                  <a:lnTo>
                    <a:pt x="171780" y="13781"/>
                  </a:lnTo>
                  <a:lnTo>
                    <a:pt x="172172" y="13201"/>
                  </a:lnTo>
                  <a:lnTo>
                    <a:pt x="172527" y="12603"/>
                  </a:lnTo>
                  <a:lnTo>
                    <a:pt x="172845" y="12005"/>
                  </a:lnTo>
                  <a:lnTo>
                    <a:pt x="173126" y="11388"/>
                  </a:lnTo>
                  <a:lnTo>
                    <a:pt x="173369" y="10752"/>
                  </a:lnTo>
                  <a:lnTo>
                    <a:pt x="173575" y="10116"/>
                  </a:lnTo>
                  <a:lnTo>
                    <a:pt x="173743" y="9480"/>
                  </a:lnTo>
                  <a:lnTo>
                    <a:pt x="173874" y="8826"/>
                  </a:lnTo>
                  <a:lnTo>
                    <a:pt x="173967" y="8171"/>
                  </a:lnTo>
                  <a:lnTo>
                    <a:pt x="173070" y="8302"/>
                  </a:lnTo>
                  <a:lnTo>
                    <a:pt x="172097" y="8415"/>
                  </a:lnTo>
                  <a:lnTo>
                    <a:pt x="171069" y="8489"/>
                  </a:lnTo>
                  <a:lnTo>
                    <a:pt x="169984" y="8564"/>
                  </a:lnTo>
                  <a:lnTo>
                    <a:pt x="168863" y="8602"/>
                  </a:lnTo>
                  <a:lnTo>
                    <a:pt x="166488" y="8602"/>
                  </a:lnTo>
                  <a:lnTo>
                    <a:pt x="165254" y="8583"/>
                  </a:lnTo>
                  <a:lnTo>
                    <a:pt x="162730" y="8527"/>
                  </a:lnTo>
                  <a:lnTo>
                    <a:pt x="160168" y="8415"/>
                  </a:lnTo>
                  <a:lnTo>
                    <a:pt x="155176" y="8171"/>
                  </a:lnTo>
                  <a:lnTo>
                    <a:pt x="153418" y="8097"/>
                  </a:lnTo>
                  <a:lnTo>
                    <a:pt x="151847" y="8041"/>
                  </a:lnTo>
                  <a:lnTo>
                    <a:pt x="150482" y="8022"/>
                  </a:lnTo>
                  <a:lnTo>
                    <a:pt x="149267" y="8022"/>
                  </a:lnTo>
                  <a:lnTo>
                    <a:pt x="148220" y="8041"/>
                  </a:lnTo>
                  <a:lnTo>
                    <a:pt x="147285" y="8078"/>
                  </a:lnTo>
                  <a:lnTo>
                    <a:pt x="146444" y="8153"/>
                  </a:lnTo>
                  <a:lnTo>
                    <a:pt x="145696" y="8228"/>
                  </a:lnTo>
                  <a:lnTo>
                    <a:pt x="145023" y="8321"/>
                  </a:lnTo>
                  <a:lnTo>
                    <a:pt x="144368" y="8433"/>
                  </a:lnTo>
                  <a:lnTo>
                    <a:pt x="143751" y="8564"/>
                  </a:lnTo>
                  <a:lnTo>
                    <a:pt x="143134" y="8714"/>
                  </a:lnTo>
                  <a:lnTo>
                    <a:pt x="141806" y="9032"/>
                  </a:lnTo>
                  <a:lnTo>
                    <a:pt x="141059" y="9200"/>
                  </a:lnTo>
                  <a:lnTo>
                    <a:pt x="140217" y="9368"/>
                  </a:lnTo>
                  <a:lnTo>
                    <a:pt x="139450" y="9536"/>
                  </a:lnTo>
                  <a:lnTo>
                    <a:pt x="138908" y="9686"/>
                  </a:lnTo>
                  <a:lnTo>
                    <a:pt x="138721" y="9742"/>
                  </a:lnTo>
                  <a:lnTo>
                    <a:pt x="138572" y="9798"/>
                  </a:lnTo>
                  <a:lnTo>
                    <a:pt x="138478" y="9854"/>
                  </a:lnTo>
                  <a:lnTo>
                    <a:pt x="138422" y="9910"/>
                  </a:lnTo>
                  <a:lnTo>
                    <a:pt x="138422" y="9967"/>
                  </a:lnTo>
                  <a:lnTo>
                    <a:pt x="138441" y="10004"/>
                  </a:lnTo>
                  <a:lnTo>
                    <a:pt x="138516" y="10060"/>
                  </a:lnTo>
                  <a:lnTo>
                    <a:pt x="138628" y="10097"/>
                  </a:lnTo>
                  <a:lnTo>
                    <a:pt x="138964" y="10191"/>
                  </a:lnTo>
                  <a:lnTo>
                    <a:pt x="139432" y="10266"/>
                  </a:lnTo>
                  <a:lnTo>
                    <a:pt x="140685" y="10471"/>
                  </a:lnTo>
                  <a:lnTo>
                    <a:pt x="142293" y="10733"/>
                  </a:lnTo>
                  <a:lnTo>
                    <a:pt x="143171" y="10883"/>
                  </a:lnTo>
                  <a:lnTo>
                    <a:pt x="144106" y="11070"/>
                  </a:lnTo>
                  <a:lnTo>
                    <a:pt x="145079" y="11294"/>
                  </a:lnTo>
                  <a:lnTo>
                    <a:pt x="146051" y="11537"/>
                  </a:lnTo>
                  <a:lnTo>
                    <a:pt x="146836" y="11762"/>
                  </a:lnTo>
                  <a:lnTo>
                    <a:pt x="147079" y="11855"/>
                  </a:lnTo>
                  <a:lnTo>
                    <a:pt x="147229" y="11930"/>
                  </a:lnTo>
                  <a:lnTo>
                    <a:pt x="147266" y="11967"/>
                  </a:lnTo>
                  <a:lnTo>
                    <a:pt x="147285" y="11986"/>
                  </a:lnTo>
                  <a:lnTo>
                    <a:pt x="147285" y="12023"/>
                  </a:lnTo>
                  <a:lnTo>
                    <a:pt x="147266" y="12042"/>
                  </a:lnTo>
                  <a:lnTo>
                    <a:pt x="147173" y="12061"/>
                  </a:lnTo>
                  <a:lnTo>
                    <a:pt x="146986" y="12079"/>
                  </a:lnTo>
                  <a:lnTo>
                    <a:pt x="146369" y="12098"/>
                  </a:lnTo>
                  <a:lnTo>
                    <a:pt x="145490" y="12079"/>
                  </a:lnTo>
                  <a:lnTo>
                    <a:pt x="142928" y="11967"/>
                  </a:lnTo>
                  <a:lnTo>
                    <a:pt x="141302" y="11892"/>
                  </a:lnTo>
                  <a:lnTo>
                    <a:pt x="139488" y="11818"/>
                  </a:lnTo>
                  <a:lnTo>
                    <a:pt x="137487" y="11780"/>
                  </a:lnTo>
                  <a:lnTo>
                    <a:pt x="135337" y="11743"/>
                  </a:lnTo>
                  <a:lnTo>
                    <a:pt x="133056" y="11743"/>
                  </a:lnTo>
                  <a:lnTo>
                    <a:pt x="130662" y="11780"/>
                  </a:lnTo>
                  <a:lnTo>
                    <a:pt x="129428" y="11818"/>
                  </a:lnTo>
                  <a:lnTo>
                    <a:pt x="128194" y="11874"/>
                  </a:lnTo>
                  <a:lnTo>
                    <a:pt x="126923" y="11949"/>
                  </a:lnTo>
                  <a:lnTo>
                    <a:pt x="125651" y="12023"/>
                  </a:lnTo>
                  <a:lnTo>
                    <a:pt x="123239" y="12210"/>
                  </a:lnTo>
                  <a:lnTo>
                    <a:pt x="120715" y="12453"/>
                  </a:lnTo>
                  <a:lnTo>
                    <a:pt x="118116" y="12734"/>
                  </a:lnTo>
                  <a:lnTo>
                    <a:pt x="115498" y="13052"/>
                  </a:lnTo>
                  <a:lnTo>
                    <a:pt x="112880" y="13407"/>
                  </a:lnTo>
                  <a:lnTo>
                    <a:pt x="110300" y="13781"/>
                  </a:lnTo>
                  <a:lnTo>
                    <a:pt x="107795" y="14155"/>
                  </a:lnTo>
                  <a:lnTo>
                    <a:pt x="105401" y="14566"/>
                  </a:lnTo>
                  <a:lnTo>
                    <a:pt x="103157" y="14959"/>
                  </a:lnTo>
                  <a:lnTo>
                    <a:pt x="101082" y="15352"/>
                  </a:lnTo>
                  <a:lnTo>
                    <a:pt x="99231" y="15744"/>
                  </a:lnTo>
                  <a:lnTo>
                    <a:pt x="97623" y="16118"/>
                  </a:lnTo>
                  <a:lnTo>
                    <a:pt x="96931" y="16286"/>
                  </a:lnTo>
                  <a:lnTo>
                    <a:pt x="96314" y="16473"/>
                  </a:lnTo>
                  <a:lnTo>
                    <a:pt x="95772" y="16623"/>
                  </a:lnTo>
                  <a:lnTo>
                    <a:pt x="95304" y="16791"/>
                  </a:lnTo>
                  <a:lnTo>
                    <a:pt x="94949" y="16922"/>
                  </a:lnTo>
                  <a:lnTo>
                    <a:pt x="94669" y="17072"/>
                  </a:lnTo>
                  <a:lnTo>
                    <a:pt x="94575" y="17128"/>
                  </a:lnTo>
                  <a:lnTo>
                    <a:pt x="94500" y="17184"/>
                  </a:lnTo>
                  <a:lnTo>
                    <a:pt x="94444" y="17240"/>
                  </a:lnTo>
                  <a:lnTo>
                    <a:pt x="94425" y="17296"/>
                  </a:lnTo>
                  <a:lnTo>
                    <a:pt x="92967" y="17259"/>
                  </a:lnTo>
                  <a:lnTo>
                    <a:pt x="91490" y="17240"/>
                  </a:lnTo>
                  <a:lnTo>
                    <a:pt x="89975" y="17240"/>
                  </a:lnTo>
                  <a:lnTo>
                    <a:pt x="88442" y="17277"/>
                  </a:lnTo>
                  <a:lnTo>
                    <a:pt x="86909" y="17352"/>
                  </a:lnTo>
                  <a:lnTo>
                    <a:pt x="85357" y="17464"/>
                  </a:lnTo>
                  <a:lnTo>
                    <a:pt x="83824" y="17614"/>
                  </a:lnTo>
                  <a:lnTo>
                    <a:pt x="83057" y="17689"/>
                  </a:lnTo>
                  <a:lnTo>
                    <a:pt x="82309" y="17801"/>
                  </a:lnTo>
                  <a:lnTo>
                    <a:pt x="81187" y="17932"/>
                  </a:lnTo>
                  <a:lnTo>
                    <a:pt x="80084" y="18044"/>
                  </a:lnTo>
                  <a:lnTo>
                    <a:pt x="78981" y="18138"/>
                  </a:lnTo>
                  <a:lnTo>
                    <a:pt x="77896" y="18194"/>
                  </a:lnTo>
                  <a:lnTo>
                    <a:pt x="76831" y="18212"/>
                  </a:lnTo>
                  <a:lnTo>
                    <a:pt x="75746" y="18212"/>
                  </a:lnTo>
                  <a:lnTo>
                    <a:pt x="74699" y="18194"/>
                  </a:lnTo>
                  <a:lnTo>
                    <a:pt x="73652" y="18138"/>
                  </a:lnTo>
                  <a:lnTo>
                    <a:pt x="72623" y="18082"/>
                  </a:lnTo>
                  <a:lnTo>
                    <a:pt x="71595" y="17988"/>
                  </a:lnTo>
                  <a:lnTo>
                    <a:pt x="70585" y="17895"/>
                  </a:lnTo>
                  <a:lnTo>
                    <a:pt x="69576" y="17764"/>
                  </a:lnTo>
                  <a:lnTo>
                    <a:pt x="68603" y="17633"/>
                  </a:lnTo>
                  <a:lnTo>
                    <a:pt x="67631" y="17483"/>
                  </a:lnTo>
                  <a:lnTo>
                    <a:pt x="66677" y="17315"/>
                  </a:lnTo>
                  <a:lnTo>
                    <a:pt x="65724" y="17147"/>
                  </a:lnTo>
                  <a:lnTo>
                    <a:pt x="64808" y="16960"/>
                  </a:lnTo>
                  <a:lnTo>
                    <a:pt x="63891" y="16754"/>
                  </a:lnTo>
                  <a:lnTo>
                    <a:pt x="62134" y="16361"/>
                  </a:lnTo>
                  <a:lnTo>
                    <a:pt x="60432" y="15931"/>
                  </a:lnTo>
                  <a:lnTo>
                    <a:pt x="58806" y="15501"/>
                  </a:lnTo>
                  <a:lnTo>
                    <a:pt x="55814" y="14660"/>
                  </a:lnTo>
                  <a:lnTo>
                    <a:pt x="54430" y="14286"/>
                  </a:lnTo>
                  <a:lnTo>
                    <a:pt x="53159" y="13949"/>
                  </a:lnTo>
                  <a:lnTo>
                    <a:pt x="51925" y="13650"/>
                  </a:lnTo>
                  <a:lnTo>
                    <a:pt x="50728" y="13407"/>
                  </a:lnTo>
                  <a:lnTo>
                    <a:pt x="49550" y="13201"/>
                  </a:lnTo>
                  <a:lnTo>
                    <a:pt x="48372" y="13014"/>
                  </a:lnTo>
                  <a:lnTo>
                    <a:pt x="47194" y="12865"/>
                  </a:lnTo>
                  <a:lnTo>
                    <a:pt x="46016" y="12734"/>
                  </a:lnTo>
                  <a:lnTo>
                    <a:pt x="43548" y="12491"/>
                  </a:lnTo>
                  <a:lnTo>
                    <a:pt x="40949" y="12266"/>
                  </a:lnTo>
                  <a:lnTo>
                    <a:pt x="39565" y="12135"/>
                  </a:lnTo>
                  <a:lnTo>
                    <a:pt x="38107" y="11986"/>
                  </a:lnTo>
                  <a:lnTo>
                    <a:pt x="36592" y="11799"/>
                  </a:lnTo>
                  <a:lnTo>
                    <a:pt x="34984" y="11593"/>
                  </a:lnTo>
                  <a:lnTo>
                    <a:pt x="33283" y="11350"/>
                  </a:lnTo>
                  <a:lnTo>
                    <a:pt x="31488" y="11051"/>
                  </a:lnTo>
                  <a:lnTo>
                    <a:pt x="30609" y="10883"/>
                  </a:lnTo>
                  <a:lnTo>
                    <a:pt x="30197" y="10789"/>
                  </a:lnTo>
                  <a:lnTo>
                    <a:pt x="29805" y="10677"/>
                  </a:lnTo>
                  <a:lnTo>
                    <a:pt x="29431" y="10584"/>
                  </a:lnTo>
                  <a:lnTo>
                    <a:pt x="29076" y="10453"/>
                  </a:lnTo>
                  <a:lnTo>
                    <a:pt x="28739" y="10340"/>
                  </a:lnTo>
                  <a:lnTo>
                    <a:pt x="28421" y="10210"/>
                  </a:lnTo>
                  <a:lnTo>
                    <a:pt x="28103" y="10079"/>
                  </a:lnTo>
                  <a:lnTo>
                    <a:pt x="27823" y="9929"/>
                  </a:lnTo>
                  <a:lnTo>
                    <a:pt x="27561" y="9780"/>
                  </a:lnTo>
                  <a:lnTo>
                    <a:pt x="27299" y="9630"/>
                  </a:lnTo>
                  <a:lnTo>
                    <a:pt x="27056" y="9480"/>
                  </a:lnTo>
                  <a:lnTo>
                    <a:pt x="26832" y="9331"/>
                  </a:lnTo>
                  <a:lnTo>
                    <a:pt x="26607" y="9162"/>
                  </a:lnTo>
                  <a:lnTo>
                    <a:pt x="26420" y="8994"/>
                  </a:lnTo>
                  <a:lnTo>
                    <a:pt x="26047" y="8639"/>
                  </a:lnTo>
                  <a:lnTo>
                    <a:pt x="25729" y="8284"/>
                  </a:lnTo>
                  <a:lnTo>
                    <a:pt x="25448" y="7910"/>
                  </a:lnTo>
                  <a:lnTo>
                    <a:pt x="25186" y="7517"/>
                  </a:lnTo>
                  <a:lnTo>
                    <a:pt x="24981" y="7124"/>
                  </a:lnTo>
                  <a:lnTo>
                    <a:pt x="24794" y="6732"/>
                  </a:lnTo>
                  <a:lnTo>
                    <a:pt x="24625" y="6320"/>
                  </a:lnTo>
                  <a:lnTo>
                    <a:pt x="24457" y="5909"/>
                  </a:lnTo>
                  <a:lnTo>
                    <a:pt x="24195" y="5086"/>
                  </a:lnTo>
                  <a:lnTo>
                    <a:pt x="23934" y="4264"/>
                  </a:lnTo>
                  <a:lnTo>
                    <a:pt x="23803" y="3852"/>
                  </a:lnTo>
                  <a:lnTo>
                    <a:pt x="23653" y="3460"/>
                  </a:lnTo>
                  <a:lnTo>
                    <a:pt x="23485" y="3067"/>
                  </a:lnTo>
                  <a:lnTo>
                    <a:pt x="23298" y="2693"/>
                  </a:lnTo>
                  <a:lnTo>
                    <a:pt x="23092" y="2319"/>
                  </a:lnTo>
                  <a:lnTo>
                    <a:pt x="22868" y="1964"/>
                  </a:lnTo>
                  <a:lnTo>
                    <a:pt x="22587" y="1627"/>
                  </a:lnTo>
                  <a:lnTo>
                    <a:pt x="22288" y="1309"/>
                  </a:lnTo>
                  <a:lnTo>
                    <a:pt x="21933" y="1010"/>
                  </a:lnTo>
                  <a:lnTo>
                    <a:pt x="21746" y="861"/>
                  </a:lnTo>
                  <a:lnTo>
                    <a:pt x="21540" y="730"/>
                  </a:lnTo>
                  <a:lnTo>
                    <a:pt x="21316" y="580"/>
                  </a:lnTo>
                  <a:lnTo>
                    <a:pt x="21092" y="468"/>
                  </a:lnTo>
                  <a:lnTo>
                    <a:pt x="20848" y="337"/>
                  </a:lnTo>
                  <a:lnTo>
                    <a:pt x="20587" y="225"/>
                  </a:lnTo>
                  <a:lnTo>
                    <a:pt x="20325" y="131"/>
                  </a:lnTo>
                  <a:lnTo>
                    <a:pt x="20101" y="56"/>
                  </a:lnTo>
                  <a:lnTo>
                    <a:pt x="19895" y="19"/>
                  </a:lnTo>
                  <a:lnTo>
                    <a:pt x="19727" y="0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6462000" y="4424525"/>
              <a:ext cx="619400" cy="388500"/>
            </a:xfrm>
            <a:custGeom>
              <a:avLst/>
              <a:gdLst/>
              <a:ahLst/>
              <a:cxnLst/>
              <a:rect l="l" t="t" r="r" b="b"/>
              <a:pathLst>
                <a:path w="24776" h="15540" extrusionOk="0">
                  <a:moveTo>
                    <a:pt x="24458" y="1"/>
                  </a:moveTo>
                  <a:lnTo>
                    <a:pt x="24383" y="132"/>
                  </a:lnTo>
                  <a:lnTo>
                    <a:pt x="24308" y="263"/>
                  </a:lnTo>
                  <a:lnTo>
                    <a:pt x="24215" y="394"/>
                  </a:lnTo>
                  <a:lnTo>
                    <a:pt x="24102" y="506"/>
                  </a:lnTo>
                  <a:lnTo>
                    <a:pt x="23841" y="749"/>
                  </a:lnTo>
                  <a:lnTo>
                    <a:pt x="23541" y="973"/>
                  </a:lnTo>
                  <a:lnTo>
                    <a:pt x="23186" y="1179"/>
                  </a:lnTo>
                  <a:lnTo>
                    <a:pt x="22794" y="1385"/>
                  </a:lnTo>
                  <a:lnTo>
                    <a:pt x="22345" y="1572"/>
                  </a:lnTo>
                  <a:lnTo>
                    <a:pt x="21859" y="1740"/>
                  </a:lnTo>
                  <a:lnTo>
                    <a:pt x="21335" y="1927"/>
                  </a:lnTo>
                  <a:lnTo>
                    <a:pt x="20774" y="2076"/>
                  </a:lnTo>
                  <a:lnTo>
                    <a:pt x="20195" y="2245"/>
                  </a:lnTo>
                  <a:lnTo>
                    <a:pt x="19559" y="2394"/>
                  </a:lnTo>
                  <a:lnTo>
                    <a:pt x="18213" y="2675"/>
                  </a:lnTo>
                  <a:lnTo>
                    <a:pt x="16754" y="2955"/>
                  </a:lnTo>
                  <a:lnTo>
                    <a:pt x="15277" y="3198"/>
                  </a:lnTo>
                  <a:lnTo>
                    <a:pt x="13875" y="3385"/>
                  </a:lnTo>
                  <a:lnTo>
                    <a:pt x="12584" y="3535"/>
                  </a:lnTo>
                  <a:lnTo>
                    <a:pt x="11350" y="3647"/>
                  </a:lnTo>
                  <a:lnTo>
                    <a:pt x="10191" y="3722"/>
                  </a:lnTo>
                  <a:lnTo>
                    <a:pt x="9107" y="3778"/>
                  </a:lnTo>
                  <a:lnTo>
                    <a:pt x="8078" y="3797"/>
                  </a:lnTo>
                  <a:lnTo>
                    <a:pt x="7106" y="3815"/>
                  </a:lnTo>
                  <a:lnTo>
                    <a:pt x="5330" y="3834"/>
                  </a:lnTo>
                  <a:lnTo>
                    <a:pt x="4525" y="3853"/>
                  </a:lnTo>
                  <a:lnTo>
                    <a:pt x="3740" y="3871"/>
                  </a:lnTo>
                  <a:lnTo>
                    <a:pt x="2992" y="3890"/>
                  </a:lnTo>
                  <a:lnTo>
                    <a:pt x="2263" y="3946"/>
                  </a:lnTo>
                  <a:lnTo>
                    <a:pt x="1571" y="4040"/>
                  </a:lnTo>
                  <a:lnTo>
                    <a:pt x="898" y="4152"/>
                  </a:lnTo>
                  <a:lnTo>
                    <a:pt x="599" y="4227"/>
                  </a:lnTo>
                  <a:lnTo>
                    <a:pt x="375" y="4301"/>
                  </a:lnTo>
                  <a:lnTo>
                    <a:pt x="188" y="4376"/>
                  </a:lnTo>
                  <a:lnTo>
                    <a:pt x="75" y="4451"/>
                  </a:lnTo>
                  <a:lnTo>
                    <a:pt x="38" y="4507"/>
                  </a:lnTo>
                  <a:lnTo>
                    <a:pt x="19" y="4545"/>
                  </a:lnTo>
                  <a:lnTo>
                    <a:pt x="1" y="4582"/>
                  </a:lnTo>
                  <a:lnTo>
                    <a:pt x="1" y="4619"/>
                  </a:lnTo>
                  <a:lnTo>
                    <a:pt x="38" y="4713"/>
                  </a:lnTo>
                  <a:lnTo>
                    <a:pt x="131" y="4806"/>
                  </a:lnTo>
                  <a:lnTo>
                    <a:pt x="262" y="4900"/>
                  </a:lnTo>
                  <a:lnTo>
                    <a:pt x="431" y="5012"/>
                  </a:lnTo>
                  <a:lnTo>
                    <a:pt x="636" y="5105"/>
                  </a:lnTo>
                  <a:lnTo>
                    <a:pt x="879" y="5199"/>
                  </a:lnTo>
                  <a:lnTo>
                    <a:pt x="1459" y="5423"/>
                  </a:lnTo>
                  <a:lnTo>
                    <a:pt x="2132" y="5629"/>
                  </a:lnTo>
                  <a:lnTo>
                    <a:pt x="2899" y="5853"/>
                  </a:lnTo>
                  <a:lnTo>
                    <a:pt x="3721" y="6059"/>
                  </a:lnTo>
                  <a:lnTo>
                    <a:pt x="5442" y="6489"/>
                  </a:lnTo>
                  <a:lnTo>
                    <a:pt x="7087" y="6900"/>
                  </a:lnTo>
                  <a:lnTo>
                    <a:pt x="7835" y="7106"/>
                  </a:lnTo>
                  <a:lnTo>
                    <a:pt x="8508" y="7293"/>
                  </a:lnTo>
                  <a:lnTo>
                    <a:pt x="9032" y="7461"/>
                  </a:lnTo>
                  <a:lnTo>
                    <a:pt x="9200" y="7518"/>
                  </a:lnTo>
                  <a:lnTo>
                    <a:pt x="9331" y="7592"/>
                  </a:lnTo>
                  <a:lnTo>
                    <a:pt x="9424" y="7648"/>
                  </a:lnTo>
                  <a:lnTo>
                    <a:pt x="9462" y="7686"/>
                  </a:lnTo>
                  <a:lnTo>
                    <a:pt x="9462" y="7742"/>
                  </a:lnTo>
                  <a:lnTo>
                    <a:pt x="9424" y="7779"/>
                  </a:lnTo>
                  <a:lnTo>
                    <a:pt x="9350" y="7817"/>
                  </a:lnTo>
                  <a:lnTo>
                    <a:pt x="9237" y="7835"/>
                  </a:lnTo>
                  <a:lnTo>
                    <a:pt x="8901" y="7891"/>
                  </a:lnTo>
                  <a:lnTo>
                    <a:pt x="8452" y="7929"/>
                  </a:lnTo>
                  <a:lnTo>
                    <a:pt x="7872" y="7948"/>
                  </a:lnTo>
                  <a:lnTo>
                    <a:pt x="6470" y="7985"/>
                  </a:lnTo>
                  <a:lnTo>
                    <a:pt x="4806" y="8041"/>
                  </a:lnTo>
                  <a:lnTo>
                    <a:pt x="3908" y="8060"/>
                  </a:lnTo>
                  <a:lnTo>
                    <a:pt x="2992" y="8116"/>
                  </a:lnTo>
                  <a:lnTo>
                    <a:pt x="2076" y="8172"/>
                  </a:lnTo>
                  <a:lnTo>
                    <a:pt x="1160" y="8247"/>
                  </a:lnTo>
                  <a:lnTo>
                    <a:pt x="767" y="8303"/>
                  </a:lnTo>
                  <a:lnTo>
                    <a:pt x="468" y="8359"/>
                  </a:lnTo>
                  <a:lnTo>
                    <a:pt x="356" y="8396"/>
                  </a:lnTo>
                  <a:lnTo>
                    <a:pt x="281" y="8434"/>
                  </a:lnTo>
                  <a:lnTo>
                    <a:pt x="225" y="8490"/>
                  </a:lnTo>
                  <a:lnTo>
                    <a:pt x="188" y="8527"/>
                  </a:lnTo>
                  <a:lnTo>
                    <a:pt x="169" y="8583"/>
                  </a:lnTo>
                  <a:lnTo>
                    <a:pt x="169" y="8621"/>
                  </a:lnTo>
                  <a:lnTo>
                    <a:pt x="206" y="8677"/>
                  </a:lnTo>
                  <a:lnTo>
                    <a:pt x="262" y="8733"/>
                  </a:lnTo>
                  <a:lnTo>
                    <a:pt x="412" y="8845"/>
                  </a:lnTo>
                  <a:lnTo>
                    <a:pt x="655" y="8976"/>
                  </a:lnTo>
                  <a:lnTo>
                    <a:pt x="954" y="9126"/>
                  </a:lnTo>
                  <a:lnTo>
                    <a:pt x="1328" y="9256"/>
                  </a:lnTo>
                  <a:lnTo>
                    <a:pt x="2244" y="9574"/>
                  </a:lnTo>
                  <a:lnTo>
                    <a:pt x="3366" y="9930"/>
                  </a:lnTo>
                  <a:lnTo>
                    <a:pt x="4656" y="10304"/>
                  </a:lnTo>
                  <a:lnTo>
                    <a:pt x="7573" y="11108"/>
                  </a:lnTo>
                  <a:lnTo>
                    <a:pt x="9125" y="11538"/>
                  </a:lnTo>
                  <a:lnTo>
                    <a:pt x="10696" y="11968"/>
                  </a:lnTo>
                  <a:lnTo>
                    <a:pt x="12229" y="12416"/>
                  </a:lnTo>
                  <a:lnTo>
                    <a:pt x="13688" y="12884"/>
                  </a:lnTo>
                  <a:lnTo>
                    <a:pt x="15034" y="13333"/>
                  </a:lnTo>
                  <a:lnTo>
                    <a:pt x="15651" y="13557"/>
                  </a:lnTo>
                  <a:lnTo>
                    <a:pt x="16249" y="13800"/>
                  </a:lnTo>
                  <a:lnTo>
                    <a:pt x="16978" y="14081"/>
                  </a:lnTo>
                  <a:lnTo>
                    <a:pt x="17708" y="14342"/>
                  </a:lnTo>
                  <a:lnTo>
                    <a:pt x="18418" y="14585"/>
                  </a:lnTo>
                  <a:lnTo>
                    <a:pt x="19110" y="14791"/>
                  </a:lnTo>
                  <a:lnTo>
                    <a:pt x="20419" y="15184"/>
                  </a:lnTo>
                  <a:lnTo>
                    <a:pt x="21634" y="15539"/>
                  </a:lnTo>
                  <a:lnTo>
                    <a:pt x="21429" y="15184"/>
                  </a:lnTo>
                  <a:lnTo>
                    <a:pt x="21186" y="14828"/>
                  </a:lnTo>
                  <a:lnTo>
                    <a:pt x="20942" y="14473"/>
                  </a:lnTo>
                  <a:lnTo>
                    <a:pt x="20681" y="14118"/>
                  </a:lnTo>
                  <a:lnTo>
                    <a:pt x="20400" y="13763"/>
                  </a:lnTo>
                  <a:lnTo>
                    <a:pt x="20120" y="13426"/>
                  </a:lnTo>
                  <a:lnTo>
                    <a:pt x="19821" y="13071"/>
                  </a:lnTo>
                  <a:lnTo>
                    <a:pt x="19503" y="12734"/>
                  </a:lnTo>
                  <a:lnTo>
                    <a:pt x="19185" y="12398"/>
                  </a:lnTo>
                  <a:lnTo>
                    <a:pt x="18848" y="12061"/>
                  </a:lnTo>
                  <a:lnTo>
                    <a:pt x="18493" y="11725"/>
                  </a:lnTo>
                  <a:lnTo>
                    <a:pt x="18119" y="11407"/>
                  </a:lnTo>
                  <a:lnTo>
                    <a:pt x="17726" y="11070"/>
                  </a:lnTo>
                  <a:lnTo>
                    <a:pt x="17334" y="10752"/>
                  </a:lnTo>
                  <a:lnTo>
                    <a:pt x="16922" y="10434"/>
                  </a:lnTo>
                  <a:lnTo>
                    <a:pt x="16492" y="10117"/>
                  </a:lnTo>
                  <a:lnTo>
                    <a:pt x="16492" y="10117"/>
                  </a:lnTo>
                  <a:lnTo>
                    <a:pt x="16604" y="10154"/>
                  </a:lnTo>
                  <a:lnTo>
                    <a:pt x="16810" y="10173"/>
                  </a:lnTo>
                  <a:lnTo>
                    <a:pt x="17091" y="10210"/>
                  </a:lnTo>
                  <a:lnTo>
                    <a:pt x="17446" y="10210"/>
                  </a:lnTo>
                  <a:lnTo>
                    <a:pt x="17652" y="10191"/>
                  </a:lnTo>
                  <a:lnTo>
                    <a:pt x="17876" y="10154"/>
                  </a:lnTo>
                  <a:lnTo>
                    <a:pt x="18119" y="10117"/>
                  </a:lnTo>
                  <a:lnTo>
                    <a:pt x="18362" y="10042"/>
                  </a:lnTo>
                  <a:lnTo>
                    <a:pt x="18624" y="9967"/>
                  </a:lnTo>
                  <a:lnTo>
                    <a:pt x="18904" y="9873"/>
                  </a:lnTo>
                  <a:lnTo>
                    <a:pt x="19204" y="9743"/>
                  </a:lnTo>
                  <a:lnTo>
                    <a:pt x="19484" y="9593"/>
                  </a:lnTo>
                  <a:lnTo>
                    <a:pt x="19802" y="9406"/>
                  </a:lnTo>
                  <a:lnTo>
                    <a:pt x="20101" y="9200"/>
                  </a:lnTo>
                  <a:lnTo>
                    <a:pt x="20438" y="8957"/>
                  </a:lnTo>
                  <a:lnTo>
                    <a:pt x="20755" y="8677"/>
                  </a:lnTo>
                  <a:lnTo>
                    <a:pt x="21073" y="8359"/>
                  </a:lnTo>
                  <a:lnTo>
                    <a:pt x="21410" y="8004"/>
                  </a:lnTo>
                  <a:lnTo>
                    <a:pt x="21746" y="7611"/>
                  </a:lnTo>
                  <a:lnTo>
                    <a:pt x="22083" y="7181"/>
                  </a:lnTo>
                  <a:lnTo>
                    <a:pt x="22420" y="6695"/>
                  </a:lnTo>
                  <a:lnTo>
                    <a:pt x="22737" y="6153"/>
                  </a:lnTo>
                  <a:lnTo>
                    <a:pt x="23074" y="5573"/>
                  </a:lnTo>
                  <a:lnTo>
                    <a:pt x="23411" y="4937"/>
                  </a:lnTo>
                  <a:lnTo>
                    <a:pt x="23728" y="4264"/>
                  </a:lnTo>
                  <a:lnTo>
                    <a:pt x="24046" y="3516"/>
                  </a:lnTo>
                  <a:lnTo>
                    <a:pt x="24345" y="2712"/>
                  </a:lnTo>
                  <a:lnTo>
                    <a:pt x="24645" y="1852"/>
                  </a:lnTo>
                  <a:lnTo>
                    <a:pt x="24719" y="1609"/>
                  </a:lnTo>
                  <a:lnTo>
                    <a:pt x="24757" y="1366"/>
                  </a:lnTo>
                  <a:lnTo>
                    <a:pt x="24776" y="1141"/>
                  </a:lnTo>
                  <a:lnTo>
                    <a:pt x="24757" y="898"/>
                  </a:lnTo>
                  <a:lnTo>
                    <a:pt x="24719" y="674"/>
                  </a:lnTo>
                  <a:lnTo>
                    <a:pt x="24663" y="450"/>
                  </a:lnTo>
                  <a:lnTo>
                    <a:pt x="24570" y="225"/>
                  </a:lnTo>
                  <a:lnTo>
                    <a:pt x="24458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2091800" y="4530650"/>
              <a:ext cx="1123775" cy="431950"/>
            </a:xfrm>
            <a:custGeom>
              <a:avLst/>
              <a:gdLst/>
              <a:ahLst/>
              <a:cxnLst/>
              <a:rect l="l" t="t" r="r" b="b"/>
              <a:pathLst>
                <a:path w="44951" h="17278" extrusionOk="0">
                  <a:moveTo>
                    <a:pt x="33264" y="0"/>
                  </a:moveTo>
                  <a:lnTo>
                    <a:pt x="32179" y="19"/>
                  </a:lnTo>
                  <a:lnTo>
                    <a:pt x="31076" y="75"/>
                  </a:lnTo>
                  <a:lnTo>
                    <a:pt x="29936" y="169"/>
                  </a:lnTo>
                  <a:lnTo>
                    <a:pt x="28758" y="262"/>
                  </a:lnTo>
                  <a:lnTo>
                    <a:pt x="27580" y="393"/>
                  </a:lnTo>
                  <a:lnTo>
                    <a:pt x="26383" y="543"/>
                  </a:lnTo>
                  <a:lnTo>
                    <a:pt x="25186" y="692"/>
                  </a:lnTo>
                  <a:lnTo>
                    <a:pt x="23971" y="879"/>
                  </a:lnTo>
                  <a:lnTo>
                    <a:pt x="22774" y="1066"/>
                  </a:lnTo>
                  <a:lnTo>
                    <a:pt x="21559" y="1272"/>
                  </a:lnTo>
                  <a:lnTo>
                    <a:pt x="19184" y="1702"/>
                  </a:lnTo>
                  <a:lnTo>
                    <a:pt x="16866" y="2169"/>
                  </a:lnTo>
                  <a:lnTo>
                    <a:pt x="14659" y="2655"/>
                  </a:lnTo>
                  <a:lnTo>
                    <a:pt x="12565" y="3123"/>
                  </a:lnTo>
                  <a:lnTo>
                    <a:pt x="10658" y="3590"/>
                  </a:lnTo>
                  <a:lnTo>
                    <a:pt x="8938" y="4020"/>
                  </a:lnTo>
                  <a:lnTo>
                    <a:pt x="7461" y="4394"/>
                  </a:lnTo>
                  <a:lnTo>
                    <a:pt x="5348" y="4974"/>
                  </a:lnTo>
                  <a:lnTo>
                    <a:pt x="4600" y="5180"/>
                  </a:lnTo>
                  <a:lnTo>
                    <a:pt x="4488" y="5217"/>
                  </a:lnTo>
                  <a:lnTo>
                    <a:pt x="4301" y="5292"/>
                  </a:lnTo>
                  <a:lnTo>
                    <a:pt x="4001" y="5423"/>
                  </a:lnTo>
                  <a:lnTo>
                    <a:pt x="3665" y="5610"/>
                  </a:lnTo>
                  <a:lnTo>
                    <a:pt x="3254" y="5834"/>
                  </a:lnTo>
                  <a:lnTo>
                    <a:pt x="2823" y="6077"/>
                  </a:lnTo>
                  <a:lnTo>
                    <a:pt x="2375" y="6376"/>
                  </a:lnTo>
                  <a:lnTo>
                    <a:pt x="1926" y="6694"/>
                  </a:lnTo>
                  <a:lnTo>
                    <a:pt x="1477" y="7050"/>
                  </a:lnTo>
                  <a:lnTo>
                    <a:pt x="1066" y="7424"/>
                  </a:lnTo>
                  <a:lnTo>
                    <a:pt x="879" y="7610"/>
                  </a:lnTo>
                  <a:lnTo>
                    <a:pt x="692" y="7816"/>
                  </a:lnTo>
                  <a:lnTo>
                    <a:pt x="542" y="8003"/>
                  </a:lnTo>
                  <a:lnTo>
                    <a:pt x="393" y="8209"/>
                  </a:lnTo>
                  <a:lnTo>
                    <a:pt x="262" y="8415"/>
                  </a:lnTo>
                  <a:lnTo>
                    <a:pt x="150" y="8639"/>
                  </a:lnTo>
                  <a:lnTo>
                    <a:pt x="75" y="8845"/>
                  </a:lnTo>
                  <a:lnTo>
                    <a:pt x="19" y="9069"/>
                  </a:lnTo>
                  <a:lnTo>
                    <a:pt x="0" y="9275"/>
                  </a:lnTo>
                  <a:lnTo>
                    <a:pt x="0" y="9499"/>
                  </a:lnTo>
                  <a:lnTo>
                    <a:pt x="19" y="9705"/>
                  </a:lnTo>
                  <a:lnTo>
                    <a:pt x="94" y="9929"/>
                  </a:lnTo>
                  <a:lnTo>
                    <a:pt x="187" y="10135"/>
                  </a:lnTo>
                  <a:lnTo>
                    <a:pt x="299" y="10322"/>
                  </a:lnTo>
                  <a:lnTo>
                    <a:pt x="430" y="10490"/>
                  </a:lnTo>
                  <a:lnTo>
                    <a:pt x="580" y="10658"/>
                  </a:lnTo>
                  <a:lnTo>
                    <a:pt x="729" y="10789"/>
                  </a:lnTo>
                  <a:lnTo>
                    <a:pt x="916" y="10920"/>
                  </a:lnTo>
                  <a:lnTo>
                    <a:pt x="1103" y="11051"/>
                  </a:lnTo>
                  <a:lnTo>
                    <a:pt x="1290" y="11144"/>
                  </a:lnTo>
                  <a:lnTo>
                    <a:pt x="1496" y="11238"/>
                  </a:lnTo>
                  <a:lnTo>
                    <a:pt x="1720" y="11331"/>
                  </a:lnTo>
                  <a:lnTo>
                    <a:pt x="2150" y="11462"/>
                  </a:lnTo>
                  <a:lnTo>
                    <a:pt x="2618" y="11556"/>
                  </a:lnTo>
                  <a:lnTo>
                    <a:pt x="3067" y="11612"/>
                  </a:lnTo>
                  <a:lnTo>
                    <a:pt x="3515" y="11649"/>
                  </a:lnTo>
                  <a:lnTo>
                    <a:pt x="3945" y="11668"/>
                  </a:lnTo>
                  <a:lnTo>
                    <a:pt x="4693" y="11668"/>
                  </a:lnTo>
                  <a:lnTo>
                    <a:pt x="5198" y="11631"/>
                  </a:lnTo>
                  <a:lnTo>
                    <a:pt x="5385" y="11593"/>
                  </a:lnTo>
                  <a:lnTo>
                    <a:pt x="5385" y="11593"/>
                  </a:lnTo>
                  <a:lnTo>
                    <a:pt x="5217" y="11780"/>
                  </a:lnTo>
                  <a:lnTo>
                    <a:pt x="5011" y="11967"/>
                  </a:lnTo>
                  <a:lnTo>
                    <a:pt x="4805" y="12229"/>
                  </a:lnTo>
                  <a:lnTo>
                    <a:pt x="4581" y="12528"/>
                  </a:lnTo>
                  <a:lnTo>
                    <a:pt x="4469" y="12696"/>
                  </a:lnTo>
                  <a:lnTo>
                    <a:pt x="4375" y="12883"/>
                  </a:lnTo>
                  <a:lnTo>
                    <a:pt x="4301" y="13070"/>
                  </a:lnTo>
                  <a:lnTo>
                    <a:pt x="4226" y="13257"/>
                  </a:lnTo>
                  <a:lnTo>
                    <a:pt x="4188" y="13444"/>
                  </a:lnTo>
                  <a:lnTo>
                    <a:pt x="4170" y="13650"/>
                  </a:lnTo>
                  <a:lnTo>
                    <a:pt x="4170" y="13837"/>
                  </a:lnTo>
                  <a:lnTo>
                    <a:pt x="4207" y="14043"/>
                  </a:lnTo>
                  <a:lnTo>
                    <a:pt x="4282" y="14230"/>
                  </a:lnTo>
                  <a:lnTo>
                    <a:pt x="4394" y="14417"/>
                  </a:lnTo>
                  <a:lnTo>
                    <a:pt x="4544" y="14622"/>
                  </a:lnTo>
                  <a:lnTo>
                    <a:pt x="4731" y="14791"/>
                  </a:lnTo>
                  <a:lnTo>
                    <a:pt x="4974" y="14978"/>
                  </a:lnTo>
                  <a:lnTo>
                    <a:pt x="5254" y="15146"/>
                  </a:lnTo>
                  <a:lnTo>
                    <a:pt x="5609" y="15295"/>
                  </a:lnTo>
                  <a:lnTo>
                    <a:pt x="6002" y="15445"/>
                  </a:lnTo>
                  <a:lnTo>
                    <a:pt x="6470" y="15576"/>
                  </a:lnTo>
                  <a:lnTo>
                    <a:pt x="6993" y="15707"/>
                  </a:lnTo>
                  <a:lnTo>
                    <a:pt x="7591" y="15819"/>
                  </a:lnTo>
                  <a:lnTo>
                    <a:pt x="8246" y="15894"/>
                  </a:lnTo>
                  <a:lnTo>
                    <a:pt x="8994" y="15969"/>
                  </a:lnTo>
                  <a:lnTo>
                    <a:pt x="9817" y="16025"/>
                  </a:lnTo>
                  <a:lnTo>
                    <a:pt x="10639" y="16062"/>
                  </a:lnTo>
                  <a:lnTo>
                    <a:pt x="11406" y="16062"/>
                  </a:lnTo>
                  <a:lnTo>
                    <a:pt x="12116" y="16043"/>
                  </a:lnTo>
                  <a:lnTo>
                    <a:pt x="12771" y="16006"/>
                  </a:lnTo>
                  <a:lnTo>
                    <a:pt x="13388" y="15950"/>
                  </a:lnTo>
                  <a:lnTo>
                    <a:pt x="13930" y="15894"/>
                  </a:lnTo>
                  <a:lnTo>
                    <a:pt x="14435" y="15800"/>
                  </a:lnTo>
                  <a:lnTo>
                    <a:pt x="14902" y="15688"/>
                  </a:lnTo>
                  <a:lnTo>
                    <a:pt x="15314" y="15576"/>
                  </a:lnTo>
                  <a:lnTo>
                    <a:pt x="15669" y="15445"/>
                  </a:lnTo>
                  <a:lnTo>
                    <a:pt x="16006" y="15314"/>
                  </a:lnTo>
                  <a:lnTo>
                    <a:pt x="16305" y="15165"/>
                  </a:lnTo>
                  <a:lnTo>
                    <a:pt x="16567" y="15015"/>
                  </a:lnTo>
                  <a:lnTo>
                    <a:pt x="16791" y="14847"/>
                  </a:lnTo>
                  <a:lnTo>
                    <a:pt x="16978" y="14678"/>
                  </a:lnTo>
                  <a:lnTo>
                    <a:pt x="17146" y="14510"/>
                  </a:lnTo>
                  <a:lnTo>
                    <a:pt x="17277" y="14342"/>
                  </a:lnTo>
                  <a:lnTo>
                    <a:pt x="17389" y="14174"/>
                  </a:lnTo>
                  <a:lnTo>
                    <a:pt x="17483" y="14024"/>
                  </a:lnTo>
                  <a:lnTo>
                    <a:pt x="17558" y="13856"/>
                  </a:lnTo>
                  <a:lnTo>
                    <a:pt x="17614" y="13687"/>
                  </a:lnTo>
                  <a:lnTo>
                    <a:pt x="17651" y="13538"/>
                  </a:lnTo>
                  <a:lnTo>
                    <a:pt x="17670" y="13388"/>
                  </a:lnTo>
                  <a:lnTo>
                    <a:pt x="17670" y="13257"/>
                  </a:lnTo>
                  <a:lnTo>
                    <a:pt x="17670" y="13014"/>
                  </a:lnTo>
                  <a:lnTo>
                    <a:pt x="17651" y="12827"/>
                  </a:lnTo>
                  <a:lnTo>
                    <a:pt x="17614" y="12678"/>
                  </a:lnTo>
                  <a:lnTo>
                    <a:pt x="17932" y="12977"/>
                  </a:lnTo>
                  <a:lnTo>
                    <a:pt x="18305" y="13313"/>
                  </a:lnTo>
                  <a:lnTo>
                    <a:pt x="18829" y="13762"/>
                  </a:lnTo>
                  <a:lnTo>
                    <a:pt x="19483" y="14248"/>
                  </a:lnTo>
                  <a:lnTo>
                    <a:pt x="19839" y="14510"/>
                  </a:lnTo>
                  <a:lnTo>
                    <a:pt x="20231" y="14791"/>
                  </a:lnTo>
                  <a:lnTo>
                    <a:pt x="20661" y="15052"/>
                  </a:lnTo>
                  <a:lnTo>
                    <a:pt x="21110" y="15333"/>
                  </a:lnTo>
                  <a:lnTo>
                    <a:pt x="21578" y="15595"/>
                  </a:lnTo>
                  <a:lnTo>
                    <a:pt x="22064" y="15856"/>
                  </a:lnTo>
                  <a:lnTo>
                    <a:pt x="22569" y="16099"/>
                  </a:lnTo>
                  <a:lnTo>
                    <a:pt x="23111" y="16343"/>
                  </a:lnTo>
                  <a:lnTo>
                    <a:pt x="23653" y="16548"/>
                  </a:lnTo>
                  <a:lnTo>
                    <a:pt x="24214" y="16754"/>
                  </a:lnTo>
                  <a:lnTo>
                    <a:pt x="24794" y="16922"/>
                  </a:lnTo>
                  <a:lnTo>
                    <a:pt x="25392" y="17053"/>
                  </a:lnTo>
                  <a:lnTo>
                    <a:pt x="26009" y="17165"/>
                  </a:lnTo>
                  <a:lnTo>
                    <a:pt x="26626" y="17240"/>
                  </a:lnTo>
                  <a:lnTo>
                    <a:pt x="27243" y="17277"/>
                  </a:lnTo>
                  <a:lnTo>
                    <a:pt x="27879" y="17277"/>
                  </a:lnTo>
                  <a:lnTo>
                    <a:pt x="28215" y="17259"/>
                  </a:lnTo>
                  <a:lnTo>
                    <a:pt x="28533" y="17221"/>
                  </a:lnTo>
                  <a:lnTo>
                    <a:pt x="28851" y="17184"/>
                  </a:lnTo>
                  <a:lnTo>
                    <a:pt x="29188" y="17128"/>
                  </a:lnTo>
                  <a:lnTo>
                    <a:pt x="29506" y="17053"/>
                  </a:lnTo>
                  <a:lnTo>
                    <a:pt x="29842" y="16978"/>
                  </a:lnTo>
                  <a:lnTo>
                    <a:pt x="30179" y="16885"/>
                  </a:lnTo>
                  <a:lnTo>
                    <a:pt x="30497" y="16773"/>
                  </a:lnTo>
                  <a:lnTo>
                    <a:pt x="30833" y="16642"/>
                  </a:lnTo>
                  <a:lnTo>
                    <a:pt x="31170" y="16511"/>
                  </a:lnTo>
                  <a:lnTo>
                    <a:pt x="31488" y="16343"/>
                  </a:lnTo>
                  <a:lnTo>
                    <a:pt x="31824" y="16174"/>
                  </a:lnTo>
                  <a:lnTo>
                    <a:pt x="32460" y="15819"/>
                  </a:lnTo>
                  <a:lnTo>
                    <a:pt x="33021" y="15482"/>
                  </a:lnTo>
                  <a:lnTo>
                    <a:pt x="33526" y="15127"/>
                  </a:lnTo>
                  <a:lnTo>
                    <a:pt x="33956" y="14809"/>
                  </a:lnTo>
                  <a:lnTo>
                    <a:pt x="34348" y="14473"/>
                  </a:lnTo>
                  <a:lnTo>
                    <a:pt x="34685" y="14155"/>
                  </a:lnTo>
                  <a:lnTo>
                    <a:pt x="34965" y="13837"/>
                  </a:lnTo>
                  <a:lnTo>
                    <a:pt x="35209" y="13538"/>
                  </a:lnTo>
                  <a:lnTo>
                    <a:pt x="35396" y="13257"/>
                  </a:lnTo>
                  <a:lnTo>
                    <a:pt x="35545" y="12958"/>
                  </a:lnTo>
                  <a:lnTo>
                    <a:pt x="35657" y="12696"/>
                  </a:lnTo>
                  <a:lnTo>
                    <a:pt x="35751" y="12435"/>
                  </a:lnTo>
                  <a:lnTo>
                    <a:pt x="35788" y="12173"/>
                  </a:lnTo>
                  <a:lnTo>
                    <a:pt x="35807" y="11930"/>
                  </a:lnTo>
                  <a:lnTo>
                    <a:pt x="35788" y="11687"/>
                  </a:lnTo>
                  <a:lnTo>
                    <a:pt x="35769" y="11462"/>
                  </a:lnTo>
                  <a:lnTo>
                    <a:pt x="35713" y="11257"/>
                  </a:lnTo>
                  <a:lnTo>
                    <a:pt x="35639" y="11051"/>
                  </a:lnTo>
                  <a:lnTo>
                    <a:pt x="35545" y="10864"/>
                  </a:lnTo>
                  <a:lnTo>
                    <a:pt x="35452" y="10677"/>
                  </a:lnTo>
                  <a:lnTo>
                    <a:pt x="35339" y="10527"/>
                  </a:lnTo>
                  <a:lnTo>
                    <a:pt x="35227" y="10378"/>
                  </a:lnTo>
                  <a:lnTo>
                    <a:pt x="35218" y="10368"/>
                  </a:lnTo>
                  <a:lnTo>
                    <a:pt x="35218" y="10368"/>
                  </a:lnTo>
                  <a:lnTo>
                    <a:pt x="35283" y="10415"/>
                  </a:lnTo>
                  <a:lnTo>
                    <a:pt x="35639" y="10602"/>
                  </a:lnTo>
                  <a:lnTo>
                    <a:pt x="35844" y="10696"/>
                  </a:lnTo>
                  <a:lnTo>
                    <a:pt x="36050" y="10770"/>
                  </a:lnTo>
                  <a:lnTo>
                    <a:pt x="36293" y="10864"/>
                  </a:lnTo>
                  <a:lnTo>
                    <a:pt x="36536" y="10920"/>
                  </a:lnTo>
                  <a:lnTo>
                    <a:pt x="36798" y="10995"/>
                  </a:lnTo>
                  <a:lnTo>
                    <a:pt x="37097" y="11032"/>
                  </a:lnTo>
                  <a:lnTo>
                    <a:pt x="37396" y="11070"/>
                  </a:lnTo>
                  <a:lnTo>
                    <a:pt x="37714" y="11107"/>
                  </a:lnTo>
                  <a:lnTo>
                    <a:pt x="38069" y="11107"/>
                  </a:lnTo>
                  <a:lnTo>
                    <a:pt x="38425" y="11088"/>
                  </a:lnTo>
                  <a:lnTo>
                    <a:pt x="38817" y="11070"/>
                  </a:lnTo>
                  <a:lnTo>
                    <a:pt x="39210" y="11014"/>
                  </a:lnTo>
                  <a:lnTo>
                    <a:pt x="39640" y="10957"/>
                  </a:lnTo>
                  <a:lnTo>
                    <a:pt x="40089" y="10864"/>
                  </a:lnTo>
                  <a:lnTo>
                    <a:pt x="40556" y="10733"/>
                  </a:lnTo>
                  <a:lnTo>
                    <a:pt x="41061" y="10602"/>
                  </a:lnTo>
                  <a:lnTo>
                    <a:pt x="41566" y="10434"/>
                  </a:lnTo>
                  <a:lnTo>
                    <a:pt x="42108" y="10228"/>
                  </a:lnTo>
                  <a:lnTo>
                    <a:pt x="42370" y="10116"/>
                  </a:lnTo>
                  <a:lnTo>
                    <a:pt x="42632" y="10004"/>
                  </a:lnTo>
                  <a:lnTo>
                    <a:pt x="42875" y="9873"/>
                  </a:lnTo>
                  <a:lnTo>
                    <a:pt x="43099" y="9723"/>
                  </a:lnTo>
                  <a:lnTo>
                    <a:pt x="43324" y="9592"/>
                  </a:lnTo>
                  <a:lnTo>
                    <a:pt x="43511" y="9443"/>
                  </a:lnTo>
                  <a:lnTo>
                    <a:pt x="43697" y="9293"/>
                  </a:lnTo>
                  <a:lnTo>
                    <a:pt x="43884" y="9125"/>
                  </a:lnTo>
                  <a:lnTo>
                    <a:pt x="44034" y="8957"/>
                  </a:lnTo>
                  <a:lnTo>
                    <a:pt x="44184" y="8788"/>
                  </a:lnTo>
                  <a:lnTo>
                    <a:pt x="44333" y="8601"/>
                  </a:lnTo>
                  <a:lnTo>
                    <a:pt x="44445" y="8415"/>
                  </a:lnTo>
                  <a:lnTo>
                    <a:pt x="44558" y="8228"/>
                  </a:lnTo>
                  <a:lnTo>
                    <a:pt x="44651" y="8041"/>
                  </a:lnTo>
                  <a:lnTo>
                    <a:pt x="44726" y="7835"/>
                  </a:lnTo>
                  <a:lnTo>
                    <a:pt x="44801" y="7648"/>
                  </a:lnTo>
                  <a:lnTo>
                    <a:pt x="44857" y="7442"/>
                  </a:lnTo>
                  <a:lnTo>
                    <a:pt x="44913" y="7237"/>
                  </a:lnTo>
                  <a:lnTo>
                    <a:pt x="44932" y="7012"/>
                  </a:lnTo>
                  <a:lnTo>
                    <a:pt x="44950" y="6806"/>
                  </a:lnTo>
                  <a:lnTo>
                    <a:pt x="44950" y="6601"/>
                  </a:lnTo>
                  <a:lnTo>
                    <a:pt x="44950" y="6376"/>
                  </a:lnTo>
                  <a:lnTo>
                    <a:pt x="44932" y="6171"/>
                  </a:lnTo>
                  <a:lnTo>
                    <a:pt x="44894" y="5946"/>
                  </a:lnTo>
                  <a:lnTo>
                    <a:pt x="44857" y="5722"/>
                  </a:lnTo>
                  <a:lnTo>
                    <a:pt x="44782" y="5498"/>
                  </a:lnTo>
                  <a:lnTo>
                    <a:pt x="44726" y="5292"/>
                  </a:lnTo>
                  <a:lnTo>
                    <a:pt x="44632" y="5068"/>
                  </a:lnTo>
                  <a:lnTo>
                    <a:pt x="44539" y="4843"/>
                  </a:lnTo>
                  <a:lnTo>
                    <a:pt x="44427" y="4637"/>
                  </a:lnTo>
                  <a:lnTo>
                    <a:pt x="44296" y="4413"/>
                  </a:lnTo>
                  <a:lnTo>
                    <a:pt x="44165" y="4189"/>
                  </a:lnTo>
                  <a:lnTo>
                    <a:pt x="44015" y="3983"/>
                  </a:lnTo>
                  <a:lnTo>
                    <a:pt x="43847" y="3777"/>
                  </a:lnTo>
                  <a:lnTo>
                    <a:pt x="43679" y="3553"/>
                  </a:lnTo>
                  <a:lnTo>
                    <a:pt x="43492" y="3347"/>
                  </a:lnTo>
                  <a:lnTo>
                    <a:pt x="43305" y="3160"/>
                  </a:lnTo>
                  <a:lnTo>
                    <a:pt x="43080" y="2955"/>
                  </a:lnTo>
                  <a:lnTo>
                    <a:pt x="42632" y="2562"/>
                  </a:lnTo>
                  <a:lnTo>
                    <a:pt x="42108" y="2188"/>
                  </a:lnTo>
                  <a:lnTo>
                    <a:pt x="41547" y="1833"/>
                  </a:lnTo>
                  <a:lnTo>
                    <a:pt x="40949" y="1515"/>
                  </a:lnTo>
                  <a:lnTo>
                    <a:pt x="40631" y="1365"/>
                  </a:lnTo>
                  <a:lnTo>
                    <a:pt x="40294" y="1216"/>
                  </a:lnTo>
                  <a:lnTo>
                    <a:pt x="39939" y="1066"/>
                  </a:lnTo>
                  <a:lnTo>
                    <a:pt x="39584" y="935"/>
                  </a:lnTo>
                  <a:lnTo>
                    <a:pt x="39210" y="804"/>
                  </a:lnTo>
                  <a:lnTo>
                    <a:pt x="38817" y="692"/>
                  </a:lnTo>
                  <a:lnTo>
                    <a:pt x="38425" y="580"/>
                  </a:lnTo>
                  <a:lnTo>
                    <a:pt x="38013" y="468"/>
                  </a:lnTo>
                  <a:lnTo>
                    <a:pt x="37602" y="393"/>
                  </a:lnTo>
                  <a:lnTo>
                    <a:pt x="37172" y="300"/>
                  </a:lnTo>
                  <a:lnTo>
                    <a:pt x="36723" y="225"/>
                  </a:lnTo>
                  <a:lnTo>
                    <a:pt x="36256" y="169"/>
                  </a:lnTo>
                  <a:lnTo>
                    <a:pt x="35788" y="113"/>
                  </a:lnTo>
                  <a:lnTo>
                    <a:pt x="35321" y="56"/>
                  </a:lnTo>
                  <a:lnTo>
                    <a:pt x="34816" y="38"/>
                  </a:lnTo>
                  <a:lnTo>
                    <a:pt x="34311" y="0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5936125" y="4938725"/>
              <a:ext cx="168775" cy="83250"/>
            </a:xfrm>
            <a:custGeom>
              <a:avLst/>
              <a:gdLst/>
              <a:ahLst/>
              <a:cxnLst/>
              <a:rect l="l" t="t" r="r" b="b"/>
              <a:pathLst>
                <a:path w="6751" h="3330" extrusionOk="0">
                  <a:moveTo>
                    <a:pt x="4993" y="1"/>
                  </a:moveTo>
                  <a:lnTo>
                    <a:pt x="1590" y="113"/>
                  </a:lnTo>
                  <a:lnTo>
                    <a:pt x="1403" y="188"/>
                  </a:lnTo>
                  <a:lnTo>
                    <a:pt x="954" y="375"/>
                  </a:lnTo>
                  <a:lnTo>
                    <a:pt x="692" y="506"/>
                  </a:lnTo>
                  <a:lnTo>
                    <a:pt x="449" y="674"/>
                  </a:lnTo>
                  <a:lnTo>
                    <a:pt x="206" y="842"/>
                  </a:lnTo>
                  <a:lnTo>
                    <a:pt x="112" y="936"/>
                  </a:lnTo>
                  <a:lnTo>
                    <a:pt x="38" y="1029"/>
                  </a:lnTo>
                  <a:lnTo>
                    <a:pt x="19" y="1085"/>
                  </a:lnTo>
                  <a:lnTo>
                    <a:pt x="0" y="1141"/>
                  </a:lnTo>
                  <a:lnTo>
                    <a:pt x="0" y="1216"/>
                  </a:lnTo>
                  <a:lnTo>
                    <a:pt x="0" y="1291"/>
                  </a:lnTo>
                  <a:lnTo>
                    <a:pt x="56" y="1459"/>
                  </a:lnTo>
                  <a:lnTo>
                    <a:pt x="150" y="1646"/>
                  </a:lnTo>
                  <a:lnTo>
                    <a:pt x="262" y="1852"/>
                  </a:lnTo>
                  <a:lnTo>
                    <a:pt x="430" y="2076"/>
                  </a:lnTo>
                  <a:lnTo>
                    <a:pt x="617" y="2282"/>
                  </a:lnTo>
                  <a:lnTo>
                    <a:pt x="823" y="2506"/>
                  </a:lnTo>
                  <a:lnTo>
                    <a:pt x="1047" y="2693"/>
                  </a:lnTo>
                  <a:lnTo>
                    <a:pt x="1290" y="2880"/>
                  </a:lnTo>
                  <a:lnTo>
                    <a:pt x="1552" y="3049"/>
                  </a:lnTo>
                  <a:lnTo>
                    <a:pt x="1795" y="3180"/>
                  </a:lnTo>
                  <a:lnTo>
                    <a:pt x="2057" y="3273"/>
                  </a:lnTo>
                  <a:lnTo>
                    <a:pt x="2319" y="3329"/>
                  </a:lnTo>
                  <a:lnTo>
                    <a:pt x="2562" y="3329"/>
                  </a:lnTo>
                  <a:lnTo>
                    <a:pt x="2674" y="3310"/>
                  </a:lnTo>
                  <a:lnTo>
                    <a:pt x="2786" y="3273"/>
                  </a:lnTo>
                  <a:lnTo>
                    <a:pt x="3272" y="3123"/>
                  </a:lnTo>
                  <a:lnTo>
                    <a:pt x="3852" y="2974"/>
                  </a:lnTo>
                  <a:lnTo>
                    <a:pt x="4469" y="2824"/>
                  </a:lnTo>
                  <a:lnTo>
                    <a:pt x="5067" y="2675"/>
                  </a:lnTo>
                  <a:lnTo>
                    <a:pt x="5647" y="2488"/>
                  </a:lnTo>
                  <a:lnTo>
                    <a:pt x="5909" y="2375"/>
                  </a:lnTo>
                  <a:lnTo>
                    <a:pt x="6133" y="2263"/>
                  </a:lnTo>
                  <a:lnTo>
                    <a:pt x="6339" y="2151"/>
                  </a:lnTo>
                  <a:lnTo>
                    <a:pt x="6507" y="2020"/>
                  </a:lnTo>
                  <a:lnTo>
                    <a:pt x="6638" y="1889"/>
                  </a:lnTo>
                  <a:lnTo>
                    <a:pt x="6675" y="1815"/>
                  </a:lnTo>
                  <a:lnTo>
                    <a:pt x="6713" y="1740"/>
                  </a:lnTo>
                  <a:lnTo>
                    <a:pt x="6732" y="1665"/>
                  </a:lnTo>
                  <a:lnTo>
                    <a:pt x="6750" y="1590"/>
                  </a:lnTo>
                  <a:lnTo>
                    <a:pt x="6750" y="1515"/>
                  </a:lnTo>
                  <a:lnTo>
                    <a:pt x="6732" y="1441"/>
                  </a:lnTo>
                  <a:lnTo>
                    <a:pt x="6675" y="1272"/>
                  </a:lnTo>
                  <a:lnTo>
                    <a:pt x="6582" y="1123"/>
                  </a:lnTo>
                  <a:lnTo>
                    <a:pt x="6451" y="973"/>
                  </a:lnTo>
                  <a:lnTo>
                    <a:pt x="6320" y="842"/>
                  </a:lnTo>
                  <a:lnTo>
                    <a:pt x="6152" y="693"/>
                  </a:lnTo>
                  <a:lnTo>
                    <a:pt x="5984" y="562"/>
                  </a:lnTo>
                  <a:lnTo>
                    <a:pt x="5628" y="337"/>
                  </a:lnTo>
                  <a:lnTo>
                    <a:pt x="5310" y="169"/>
                  </a:lnTo>
                  <a:lnTo>
                    <a:pt x="4993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" name="Google Shape;21;p2"/>
          <p:cNvGrpSpPr/>
          <p:nvPr/>
        </p:nvGrpSpPr>
        <p:grpSpPr>
          <a:xfrm>
            <a:off x="1522599" y="4118363"/>
            <a:ext cx="245340" cy="116214"/>
            <a:chOff x="4497146" y="5462001"/>
            <a:chExt cx="258470" cy="122434"/>
          </a:xfrm>
        </p:grpSpPr>
        <p:sp>
          <p:nvSpPr>
            <p:cNvPr id="22" name="Google Shape;22;p2"/>
            <p:cNvSpPr/>
            <p:nvPr/>
          </p:nvSpPr>
          <p:spPr>
            <a:xfrm>
              <a:off x="4497146" y="5473137"/>
              <a:ext cx="75487" cy="111297"/>
            </a:xfrm>
            <a:custGeom>
              <a:avLst/>
              <a:gdLst/>
              <a:ahLst/>
              <a:cxnLst/>
              <a:rect l="l" t="t" r="r" b="b"/>
              <a:pathLst>
                <a:path w="1132" h="1669" extrusionOk="0">
                  <a:moveTo>
                    <a:pt x="130" y="0"/>
                  </a:moveTo>
                  <a:lnTo>
                    <a:pt x="93" y="19"/>
                  </a:lnTo>
                  <a:lnTo>
                    <a:pt x="56" y="56"/>
                  </a:lnTo>
                  <a:lnTo>
                    <a:pt x="37" y="93"/>
                  </a:lnTo>
                  <a:lnTo>
                    <a:pt x="19" y="148"/>
                  </a:lnTo>
                  <a:lnTo>
                    <a:pt x="0" y="297"/>
                  </a:lnTo>
                  <a:lnTo>
                    <a:pt x="0" y="427"/>
                  </a:lnTo>
                  <a:lnTo>
                    <a:pt x="19" y="575"/>
                  </a:lnTo>
                  <a:lnTo>
                    <a:pt x="37" y="723"/>
                  </a:lnTo>
                  <a:lnTo>
                    <a:pt x="74" y="853"/>
                  </a:lnTo>
                  <a:lnTo>
                    <a:pt x="130" y="983"/>
                  </a:lnTo>
                  <a:lnTo>
                    <a:pt x="186" y="1113"/>
                  </a:lnTo>
                  <a:lnTo>
                    <a:pt x="260" y="1224"/>
                  </a:lnTo>
                  <a:lnTo>
                    <a:pt x="334" y="1335"/>
                  </a:lnTo>
                  <a:lnTo>
                    <a:pt x="408" y="1428"/>
                  </a:lnTo>
                  <a:lnTo>
                    <a:pt x="501" y="1521"/>
                  </a:lnTo>
                  <a:lnTo>
                    <a:pt x="594" y="1576"/>
                  </a:lnTo>
                  <a:lnTo>
                    <a:pt x="705" y="1632"/>
                  </a:lnTo>
                  <a:lnTo>
                    <a:pt x="798" y="1669"/>
                  </a:lnTo>
                  <a:lnTo>
                    <a:pt x="909" y="1669"/>
                  </a:lnTo>
                  <a:lnTo>
                    <a:pt x="1002" y="1650"/>
                  </a:lnTo>
                  <a:lnTo>
                    <a:pt x="1057" y="1632"/>
                  </a:lnTo>
                  <a:lnTo>
                    <a:pt x="1094" y="1595"/>
                  </a:lnTo>
                  <a:lnTo>
                    <a:pt x="1113" y="1558"/>
                  </a:lnTo>
                  <a:lnTo>
                    <a:pt x="1131" y="1521"/>
                  </a:lnTo>
                  <a:lnTo>
                    <a:pt x="1131" y="1391"/>
                  </a:lnTo>
                  <a:lnTo>
                    <a:pt x="1113" y="1261"/>
                  </a:lnTo>
                  <a:lnTo>
                    <a:pt x="1057" y="1094"/>
                  </a:lnTo>
                  <a:lnTo>
                    <a:pt x="983" y="927"/>
                  </a:lnTo>
                  <a:lnTo>
                    <a:pt x="872" y="742"/>
                  </a:lnTo>
                  <a:lnTo>
                    <a:pt x="779" y="575"/>
                  </a:lnTo>
                  <a:lnTo>
                    <a:pt x="668" y="408"/>
                  </a:lnTo>
                  <a:lnTo>
                    <a:pt x="538" y="278"/>
                  </a:lnTo>
                  <a:lnTo>
                    <a:pt x="427" y="148"/>
                  </a:lnTo>
                  <a:lnTo>
                    <a:pt x="315" y="56"/>
                  </a:lnTo>
                  <a:lnTo>
                    <a:pt x="204" y="19"/>
                  </a:lnTo>
                  <a:lnTo>
                    <a:pt x="1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4599774" y="5468136"/>
              <a:ext cx="44546" cy="105229"/>
            </a:xfrm>
            <a:custGeom>
              <a:avLst/>
              <a:gdLst/>
              <a:ahLst/>
              <a:cxnLst/>
              <a:rect l="l" t="t" r="r" b="b"/>
              <a:pathLst>
                <a:path w="668" h="1578" extrusionOk="0">
                  <a:moveTo>
                    <a:pt x="334" y="1"/>
                  </a:moveTo>
                  <a:lnTo>
                    <a:pt x="315" y="19"/>
                  </a:lnTo>
                  <a:lnTo>
                    <a:pt x="241" y="75"/>
                  </a:lnTo>
                  <a:lnTo>
                    <a:pt x="167" y="168"/>
                  </a:lnTo>
                  <a:lnTo>
                    <a:pt x="112" y="279"/>
                  </a:lnTo>
                  <a:lnTo>
                    <a:pt x="56" y="409"/>
                  </a:lnTo>
                  <a:lnTo>
                    <a:pt x="37" y="520"/>
                  </a:lnTo>
                  <a:lnTo>
                    <a:pt x="0" y="780"/>
                  </a:lnTo>
                  <a:lnTo>
                    <a:pt x="0" y="1039"/>
                  </a:lnTo>
                  <a:lnTo>
                    <a:pt x="19" y="1151"/>
                  </a:lnTo>
                  <a:lnTo>
                    <a:pt x="37" y="1262"/>
                  </a:lnTo>
                  <a:lnTo>
                    <a:pt x="93" y="1355"/>
                  </a:lnTo>
                  <a:lnTo>
                    <a:pt x="130" y="1429"/>
                  </a:lnTo>
                  <a:lnTo>
                    <a:pt x="186" y="1503"/>
                  </a:lnTo>
                  <a:lnTo>
                    <a:pt x="260" y="1540"/>
                  </a:lnTo>
                  <a:lnTo>
                    <a:pt x="334" y="1577"/>
                  </a:lnTo>
                  <a:lnTo>
                    <a:pt x="464" y="1577"/>
                  </a:lnTo>
                  <a:lnTo>
                    <a:pt x="501" y="1559"/>
                  </a:lnTo>
                  <a:lnTo>
                    <a:pt x="557" y="1484"/>
                  </a:lnTo>
                  <a:lnTo>
                    <a:pt x="612" y="1392"/>
                  </a:lnTo>
                  <a:lnTo>
                    <a:pt x="649" y="1262"/>
                  </a:lnTo>
                  <a:lnTo>
                    <a:pt x="668" y="1114"/>
                  </a:lnTo>
                  <a:lnTo>
                    <a:pt x="668" y="965"/>
                  </a:lnTo>
                  <a:lnTo>
                    <a:pt x="668" y="798"/>
                  </a:lnTo>
                  <a:lnTo>
                    <a:pt x="649" y="631"/>
                  </a:lnTo>
                  <a:lnTo>
                    <a:pt x="631" y="465"/>
                  </a:lnTo>
                  <a:lnTo>
                    <a:pt x="594" y="335"/>
                  </a:lnTo>
                  <a:lnTo>
                    <a:pt x="538" y="205"/>
                  </a:lnTo>
                  <a:lnTo>
                    <a:pt x="501" y="94"/>
                  </a:lnTo>
                  <a:lnTo>
                    <a:pt x="445" y="38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4683864" y="5462001"/>
              <a:ext cx="71753" cy="98961"/>
            </a:xfrm>
            <a:custGeom>
              <a:avLst/>
              <a:gdLst/>
              <a:ahLst/>
              <a:cxnLst/>
              <a:rect l="l" t="t" r="r" b="b"/>
              <a:pathLst>
                <a:path w="1076" h="1484" extrusionOk="0">
                  <a:moveTo>
                    <a:pt x="705" y="0"/>
                  </a:moveTo>
                  <a:lnTo>
                    <a:pt x="612" y="19"/>
                  </a:lnTo>
                  <a:lnTo>
                    <a:pt x="501" y="56"/>
                  </a:lnTo>
                  <a:lnTo>
                    <a:pt x="408" y="111"/>
                  </a:lnTo>
                  <a:lnTo>
                    <a:pt x="334" y="204"/>
                  </a:lnTo>
                  <a:lnTo>
                    <a:pt x="241" y="315"/>
                  </a:lnTo>
                  <a:lnTo>
                    <a:pt x="186" y="427"/>
                  </a:lnTo>
                  <a:lnTo>
                    <a:pt x="111" y="557"/>
                  </a:lnTo>
                  <a:lnTo>
                    <a:pt x="74" y="686"/>
                  </a:lnTo>
                  <a:lnTo>
                    <a:pt x="19" y="816"/>
                  </a:lnTo>
                  <a:lnTo>
                    <a:pt x="0" y="946"/>
                  </a:lnTo>
                  <a:lnTo>
                    <a:pt x="0" y="1076"/>
                  </a:lnTo>
                  <a:lnTo>
                    <a:pt x="0" y="1187"/>
                  </a:lnTo>
                  <a:lnTo>
                    <a:pt x="19" y="1298"/>
                  </a:lnTo>
                  <a:lnTo>
                    <a:pt x="74" y="1372"/>
                  </a:lnTo>
                  <a:lnTo>
                    <a:pt x="149" y="1447"/>
                  </a:lnTo>
                  <a:lnTo>
                    <a:pt x="223" y="1484"/>
                  </a:lnTo>
                  <a:lnTo>
                    <a:pt x="315" y="1465"/>
                  </a:lnTo>
                  <a:lnTo>
                    <a:pt x="427" y="1428"/>
                  </a:lnTo>
                  <a:lnTo>
                    <a:pt x="519" y="1372"/>
                  </a:lnTo>
                  <a:lnTo>
                    <a:pt x="631" y="1280"/>
                  </a:lnTo>
                  <a:lnTo>
                    <a:pt x="723" y="1187"/>
                  </a:lnTo>
                  <a:lnTo>
                    <a:pt x="816" y="1076"/>
                  </a:lnTo>
                  <a:lnTo>
                    <a:pt x="909" y="946"/>
                  </a:lnTo>
                  <a:lnTo>
                    <a:pt x="983" y="816"/>
                  </a:lnTo>
                  <a:lnTo>
                    <a:pt x="1020" y="668"/>
                  </a:lnTo>
                  <a:lnTo>
                    <a:pt x="1057" y="538"/>
                  </a:lnTo>
                  <a:lnTo>
                    <a:pt x="1076" y="408"/>
                  </a:lnTo>
                  <a:lnTo>
                    <a:pt x="1057" y="278"/>
                  </a:lnTo>
                  <a:lnTo>
                    <a:pt x="1001" y="186"/>
                  </a:lnTo>
                  <a:lnTo>
                    <a:pt x="909" y="93"/>
                  </a:lnTo>
                  <a:lnTo>
                    <a:pt x="816" y="37"/>
                  </a:lnTo>
                  <a:lnTo>
                    <a:pt x="70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5" name="Google Shape;25;p2"/>
          <p:cNvGrpSpPr/>
          <p:nvPr/>
        </p:nvGrpSpPr>
        <p:grpSpPr>
          <a:xfrm>
            <a:off x="3439873" y="4156508"/>
            <a:ext cx="376721" cy="289018"/>
            <a:chOff x="5731025" y="6616150"/>
            <a:chExt cx="598350" cy="459050"/>
          </a:xfrm>
        </p:grpSpPr>
        <p:sp>
          <p:nvSpPr>
            <p:cNvPr id="26" name="Google Shape;26;p2"/>
            <p:cNvSpPr/>
            <p:nvPr/>
          </p:nvSpPr>
          <p:spPr>
            <a:xfrm>
              <a:off x="5731025" y="6800800"/>
              <a:ext cx="598350" cy="274400"/>
            </a:xfrm>
            <a:custGeom>
              <a:avLst/>
              <a:gdLst/>
              <a:ahLst/>
              <a:cxnLst/>
              <a:rect l="l" t="t" r="r" b="b"/>
              <a:pathLst>
                <a:path w="23934" h="10976" extrusionOk="0">
                  <a:moveTo>
                    <a:pt x="23934" y="0"/>
                  </a:moveTo>
                  <a:lnTo>
                    <a:pt x="16866" y="711"/>
                  </a:lnTo>
                  <a:lnTo>
                    <a:pt x="11612" y="1253"/>
                  </a:lnTo>
                  <a:lnTo>
                    <a:pt x="9611" y="1459"/>
                  </a:lnTo>
                  <a:lnTo>
                    <a:pt x="8415" y="1589"/>
                  </a:lnTo>
                  <a:lnTo>
                    <a:pt x="8340" y="1627"/>
                  </a:lnTo>
                  <a:lnTo>
                    <a:pt x="8228" y="1664"/>
                  </a:lnTo>
                  <a:lnTo>
                    <a:pt x="7891" y="1870"/>
                  </a:lnTo>
                  <a:lnTo>
                    <a:pt x="7424" y="2150"/>
                  </a:lnTo>
                  <a:lnTo>
                    <a:pt x="6844" y="2524"/>
                  </a:lnTo>
                  <a:lnTo>
                    <a:pt x="5498" y="3441"/>
                  </a:lnTo>
                  <a:lnTo>
                    <a:pt x="3983" y="4488"/>
                  </a:lnTo>
                  <a:lnTo>
                    <a:pt x="1235" y="6432"/>
                  </a:lnTo>
                  <a:lnTo>
                    <a:pt x="0" y="7311"/>
                  </a:lnTo>
                  <a:lnTo>
                    <a:pt x="75" y="7461"/>
                  </a:lnTo>
                  <a:lnTo>
                    <a:pt x="169" y="7648"/>
                  </a:lnTo>
                  <a:lnTo>
                    <a:pt x="318" y="7891"/>
                  </a:lnTo>
                  <a:lnTo>
                    <a:pt x="524" y="8153"/>
                  </a:lnTo>
                  <a:lnTo>
                    <a:pt x="786" y="8470"/>
                  </a:lnTo>
                  <a:lnTo>
                    <a:pt x="1104" y="8807"/>
                  </a:lnTo>
                  <a:lnTo>
                    <a:pt x="1496" y="9144"/>
                  </a:lnTo>
                  <a:lnTo>
                    <a:pt x="1721" y="9312"/>
                  </a:lnTo>
                  <a:lnTo>
                    <a:pt x="1964" y="9480"/>
                  </a:lnTo>
                  <a:lnTo>
                    <a:pt x="2226" y="9648"/>
                  </a:lnTo>
                  <a:lnTo>
                    <a:pt x="2506" y="9817"/>
                  </a:lnTo>
                  <a:lnTo>
                    <a:pt x="2824" y="9966"/>
                  </a:lnTo>
                  <a:lnTo>
                    <a:pt x="3142" y="10116"/>
                  </a:lnTo>
                  <a:lnTo>
                    <a:pt x="3478" y="10265"/>
                  </a:lnTo>
                  <a:lnTo>
                    <a:pt x="3852" y="10396"/>
                  </a:lnTo>
                  <a:lnTo>
                    <a:pt x="4245" y="10527"/>
                  </a:lnTo>
                  <a:lnTo>
                    <a:pt x="4656" y="10639"/>
                  </a:lnTo>
                  <a:lnTo>
                    <a:pt x="5105" y="10733"/>
                  </a:lnTo>
                  <a:lnTo>
                    <a:pt x="5572" y="10808"/>
                  </a:lnTo>
                  <a:lnTo>
                    <a:pt x="6059" y="10882"/>
                  </a:lnTo>
                  <a:lnTo>
                    <a:pt x="6582" y="10920"/>
                  </a:lnTo>
                  <a:lnTo>
                    <a:pt x="7124" y="10957"/>
                  </a:lnTo>
                  <a:lnTo>
                    <a:pt x="7704" y="10976"/>
                  </a:lnTo>
                  <a:lnTo>
                    <a:pt x="8826" y="10957"/>
                  </a:lnTo>
                  <a:lnTo>
                    <a:pt x="9836" y="10939"/>
                  </a:lnTo>
                  <a:lnTo>
                    <a:pt x="10771" y="10920"/>
                  </a:lnTo>
                  <a:lnTo>
                    <a:pt x="11593" y="10882"/>
                  </a:lnTo>
                  <a:lnTo>
                    <a:pt x="12360" y="10845"/>
                  </a:lnTo>
                  <a:lnTo>
                    <a:pt x="13033" y="10808"/>
                  </a:lnTo>
                  <a:lnTo>
                    <a:pt x="13631" y="10752"/>
                  </a:lnTo>
                  <a:lnTo>
                    <a:pt x="14174" y="10677"/>
                  </a:lnTo>
                  <a:lnTo>
                    <a:pt x="14660" y="10621"/>
                  </a:lnTo>
                  <a:lnTo>
                    <a:pt x="15109" y="10546"/>
                  </a:lnTo>
                  <a:lnTo>
                    <a:pt x="15482" y="10471"/>
                  </a:lnTo>
                  <a:lnTo>
                    <a:pt x="15838" y="10396"/>
                  </a:lnTo>
                  <a:lnTo>
                    <a:pt x="16436" y="10228"/>
                  </a:lnTo>
                  <a:lnTo>
                    <a:pt x="16960" y="10060"/>
                  </a:lnTo>
                  <a:lnTo>
                    <a:pt x="17259" y="9948"/>
                  </a:lnTo>
                  <a:lnTo>
                    <a:pt x="17614" y="9779"/>
                  </a:lnTo>
                  <a:lnTo>
                    <a:pt x="18044" y="9555"/>
                  </a:lnTo>
                  <a:lnTo>
                    <a:pt x="18512" y="9293"/>
                  </a:lnTo>
                  <a:lnTo>
                    <a:pt x="19035" y="8994"/>
                  </a:lnTo>
                  <a:lnTo>
                    <a:pt x="19577" y="8657"/>
                  </a:lnTo>
                  <a:lnTo>
                    <a:pt x="20120" y="8302"/>
                  </a:lnTo>
                  <a:lnTo>
                    <a:pt x="20662" y="7909"/>
                  </a:lnTo>
                  <a:lnTo>
                    <a:pt x="21185" y="7498"/>
                  </a:lnTo>
                  <a:lnTo>
                    <a:pt x="21709" y="7087"/>
                  </a:lnTo>
                  <a:lnTo>
                    <a:pt x="22158" y="6657"/>
                  </a:lnTo>
                  <a:lnTo>
                    <a:pt x="22588" y="6227"/>
                  </a:lnTo>
                  <a:lnTo>
                    <a:pt x="22756" y="6021"/>
                  </a:lnTo>
                  <a:lnTo>
                    <a:pt x="22924" y="5797"/>
                  </a:lnTo>
                  <a:lnTo>
                    <a:pt x="23074" y="5591"/>
                  </a:lnTo>
                  <a:lnTo>
                    <a:pt x="23205" y="5366"/>
                  </a:lnTo>
                  <a:lnTo>
                    <a:pt x="23298" y="5161"/>
                  </a:lnTo>
                  <a:lnTo>
                    <a:pt x="23373" y="4955"/>
                  </a:lnTo>
                  <a:lnTo>
                    <a:pt x="23429" y="4768"/>
                  </a:lnTo>
                  <a:lnTo>
                    <a:pt x="23467" y="4562"/>
                  </a:lnTo>
                  <a:lnTo>
                    <a:pt x="23523" y="3777"/>
                  </a:lnTo>
                  <a:lnTo>
                    <a:pt x="23579" y="2992"/>
                  </a:lnTo>
                  <a:lnTo>
                    <a:pt x="23747" y="1515"/>
                  </a:lnTo>
                  <a:lnTo>
                    <a:pt x="23878" y="411"/>
                  </a:lnTo>
                  <a:lnTo>
                    <a:pt x="23934" y="0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5909600" y="6616150"/>
              <a:ext cx="419775" cy="367900"/>
            </a:xfrm>
            <a:custGeom>
              <a:avLst/>
              <a:gdLst/>
              <a:ahLst/>
              <a:cxnLst/>
              <a:rect l="l" t="t" r="r" b="b"/>
              <a:pathLst>
                <a:path w="16791" h="14716" extrusionOk="0">
                  <a:moveTo>
                    <a:pt x="8003" y="0"/>
                  </a:moveTo>
                  <a:lnTo>
                    <a:pt x="7648" y="19"/>
                  </a:lnTo>
                  <a:lnTo>
                    <a:pt x="7498" y="56"/>
                  </a:lnTo>
                  <a:lnTo>
                    <a:pt x="7367" y="94"/>
                  </a:lnTo>
                  <a:lnTo>
                    <a:pt x="7311" y="131"/>
                  </a:lnTo>
                  <a:lnTo>
                    <a:pt x="7199" y="262"/>
                  </a:lnTo>
                  <a:lnTo>
                    <a:pt x="6825" y="674"/>
                  </a:lnTo>
                  <a:lnTo>
                    <a:pt x="6320" y="1253"/>
                  </a:lnTo>
                  <a:lnTo>
                    <a:pt x="5722" y="1945"/>
                  </a:lnTo>
                  <a:lnTo>
                    <a:pt x="5030" y="2674"/>
                  </a:lnTo>
                  <a:lnTo>
                    <a:pt x="4675" y="3011"/>
                  </a:lnTo>
                  <a:lnTo>
                    <a:pt x="4301" y="3347"/>
                  </a:lnTo>
                  <a:lnTo>
                    <a:pt x="3945" y="3665"/>
                  </a:lnTo>
                  <a:lnTo>
                    <a:pt x="3590" y="3927"/>
                  </a:lnTo>
                  <a:lnTo>
                    <a:pt x="3254" y="4151"/>
                  </a:lnTo>
                  <a:lnTo>
                    <a:pt x="3085" y="4245"/>
                  </a:lnTo>
                  <a:lnTo>
                    <a:pt x="2917" y="4320"/>
                  </a:lnTo>
                  <a:lnTo>
                    <a:pt x="2637" y="4469"/>
                  </a:lnTo>
                  <a:lnTo>
                    <a:pt x="2356" y="4619"/>
                  </a:lnTo>
                  <a:lnTo>
                    <a:pt x="2094" y="4806"/>
                  </a:lnTo>
                  <a:lnTo>
                    <a:pt x="1833" y="5011"/>
                  </a:lnTo>
                  <a:lnTo>
                    <a:pt x="1589" y="5217"/>
                  </a:lnTo>
                  <a:lnTo>
                    <a:pt x="1365" y="5442"/>
                  </a:lnTo>
                  <a:lnTo>
                    <a:pt x="1159" y="5685"/>
                  </a:lnTo>
                  <a:lnTo>
                    <a:pt x="954" y="5928"/>
                  </a:lnTo>
                  <a:lnTo>
                    <a:pt x="767" y="6171"/>
                  </a:lnTo>
                  <a:lnTo>
                    <a:pt x="617" y="6395"/>
                  </a:lnTo>
                  <a:lnTo>
                    <a:pt x="468" y="6638"/>
                  </a:lnTo>
                  <a:lnTo>
                    <a:pt x="337" y="6863"/>
                  </a:lnTo>
                  <a:lnTo>
                    <a:pt x="224" y="7087"/>
                  </a:lnTo>
                  <a:lnTo>
                    <a:pt x="131" y="7293"/>
                  </a:lnTo>
                  <a:lnTo>
                    <a:pt x="75" y="7498"/>
                  </a:lnTo>
                  <a:lnTo>
                    <a:pt x="19" y="7667"/>
                  </a:lnTo>
                  <a:lnTo>
                    <a:pt x="0" y="7797"/>
                  </a:lnTo>
                  <a:lnTo>
                    <a:pt x="0" y="7891"/>
                  </a:lnTo>
                  <a:lnTo>
                    <a:pt x="0" y="7984"/>
                  </a:lnTo>
                  <a:lnTo>
                    <a:pt x="19" y="8078"/>
                  </a:lnTo>
                  <a:lnTo>
                    <a:pt x="112" y="8340"/>
                  </a:lnTo>
                  <a:lnTo>
                    <a:pt x="243" y="8658"/>
                  </a:lnTo>
                  <a:lnTo>
                    <a:pt x="411" y="9050"/>
                  </a:lnTo>
                  <a:lnTo>
                    <a:pt x="842" y="9910"/>
                  </a:lnTo>
                  <a:lnTo>
                    <a:pt x="1328" y="10827"/>
                  </a:lnTo>
                  <a:lnTo>
                    <a:pt x="1814" y="11724"/>
                  </a:lnTo>
                  <a:lnTo>
                    <a:pt x="2244" y="12491"/>
                  </a:lnTo>
                  <a:lnTo>
                    <a:pt x="2655" y="13220"/>
                  </a:lnTo>
                  <a:lnTo>
                    <a:pt x="2767" y="13276"/>
                  </a:lnTo>
                  <a:lnTo>
                    <a:pt x="3048" y="13463"/>
                  </a:lnTo>
                  <a:lnTo>
                    <a:pt x="3515" y="13706"/>
                  </a:lnTo>
                  <a:lnTo>
                    <a:pt x="3815" y="13856"/>
                  </a:lnTo>
                  <a:lnTo>
                    <a:pt x="4132" y="13987"/>
                  </a:lnTo>
                  <a:lnTo>
                    <a:pt x="4488" y="14136"/>
                  </a:lnTo>
                  <a:lnTo>
                    <a:pt x="4880" y="14267"/>
                  </a:lnTo>
                  <a:lnTo>
                    <a:pt x="5310" y="14398"/>
                  </a:lnTo>
                  <a:lnTo>
                    <a:pt x="5740" y="14510"/>
                  </a:lnTo>
                  <a:lnTo>
                    <a:pt x="6208" y="14604"/>
                  </a:lnTo>
                  <a:lnTo>
                    <a:pt x="6713" y="14660"/>
                  </a:lnTo>
                  <a:lnTo>
                    <a:pt x="7218" y="14697"/>
                  </a:lnTo>
                  <a:lnTo>
                    <a:pt x="7741" y="14716"/>
                  </a:lnTo>
                  <a:lnTo>
                    <a:pt x="8302" y="14678"/>
                  </a:lnTo>
                  <a:lnTo>
                    <a:pt x="8882" y="14585"/>
                  </a:lnTo>
                  <a:lnTo>
                    <a:pt x="9480" y="14473"/>
                  </a:lnTo>
                  <a:lnTo>
                    <a:pt x="10078" y="14323"/>
                  </a:lnTo>
                  <a:lnTo>
                    <a:pt x="10677" y="14155"/>
                  </a:lnTo>
                  <a:lnTo>
                    <a:pt x="11294" y="13968"/>
                  </a:lnTo>
                  <a:lnTo>
                    <a:pt x="11892" y="13744"/>
                  </a:lnTo>
                  <a:lnTo>
                    <a:pt x="12453" y="13519"/>
                  </a:lnTo>
                  <a:lnTo>
                    <a:pt x="13014" y="13276"/>
                  </a:lnTo>
                  <a:lnTo>
                    <a:pt x="13519" y="13014"/>
                  </a:lnTo>
                  <a:lnTo>
                    <a:pt x="14005" y="12771"/>
                  </a:lnTo>
                  <a:lnTo>
                    <a:pt x="14416" y="12528"/>
                  </a:lnTo>
                  <a:lnTo>
                    <a:pt x="14790" y="12285"/>
                  </a:lnTo>
                  <a:lnTo>
                    <a:pt x="15108" y="12042"/>
                  </a:lnTo>
                  <a:lnTo>
                    <a:pt x="15333" y="11836"/>
                  </a:lnTo>
                  <a:lnTo>
                    <a:pt x="15426" y="11724"/>
                  </a:lnTo>
                  <a:lnTo>
                    <a:pt x="15501" y="11631"/>
                  </a:lnTo>
                  <a:lnTo>
                    <a:pt x="15725" y="11238"/>
                  </a:lnTo>
                  <a:lnTo>
                    <a:pt x="15950" y="10770"/>
                  </a:lnTo>
                  <a:lnTo>
                    <a:pt x="16155" y="10247"/>
                  </a:lnTo>
                  <a:lnTo>
                    <a:pt x="16324" y="9667"/>
                  </a:lnTo>
                  <a:lnTo>
                    <a:pt x="16492" y="8994"/>
                  </a:lnTo>
                  <a:lnTo>
                    <a:pt x="16604" y="8265"/>
                  </a:lnTo>
                  <a:lnTo>
                    <a:pt x="16716" y="7461"/>
                  </a:lnTo>
                  <a:lnTo>
                    <a:pt x="16772" y="6563"/>
                  </a:lnTo>
                  <a:lnTo>
                    <a:pt x="16791" y="6133"/>
                  </a:lnTo>
                  <a:lnTo>
                    <a:pt x="16791" y="5759"/>
                  </a:lnTo>
                  <a:lnTo>
                    <a:pt x="16791" y="5404"/>
                  </a:lnTo>
                  <a:lnTo>
                    <a:pt x="16772" y="5105"/>
                  </a:lnTo>
                  <a:lnTo>
                    <a:pt x="16735" y="4843"/>
                  </a:lnTo>
                  <a:lnTo>
                    <a:pt x="16679" y="4600"/>
                  </a:lnTo>
                  <a:lnTo>
                    <a:pt x="16604" y="4376"/>
                  </a:lnTo>
                  <a:lnTo>
                    <a:pt x="16511" y="4170"/>
                  </a:lnTo>
                  <a:lnTo>
                    <a:pt x="16398" y="3964"/>
                  </a:lnTo>
                  <a:lnTo>
                    <a:pt x="16267" y="3759"/>
                  </a:lnTo>
                  <a:lnTo>
                    <a:pt x="16099" y="3572"/>
                  </a:lnTo>
                  <a:lnTo>
                    <a:pt x="15912" y="3347"/>
                  </a:lnTo>
                  <a:lnTo>
                    <a:pt x="15482" y="2899"/>
                  </a:lnTo>
                  <a:lnTo>
                    <a:pt x="14940" y="2338"/>
                  </a:lnTo>
                  <a:lnTo>
                    <a:pt x="14772" y="2169"/>
                  </a:lnTo>
                  <a:lnTo>
                    <a:pt x="14603" y="2020"/>
                  </a:lnTo>
                  <a:lnTo>
                    <a:pt x="14416" y="1889"/>
                  </a:lnTo>
                  <a:lnTo>
                    <a:pt x="14211" y="1739"/>
                  </a:lnTo>
                  <a:lnTo>
                    <a:pt x="13762" y="1478"/>
                  </a:lnTo>
                  <a:lnTo>
                    <a:pt x="13276" y="1216"/>
                  </a:lnTo>
                  <a:lnTo>
                    <a:pt x="12734" y="991"/>
                  </a:lnTo>
                  <a:lnTo>
                    <a:pt x="12191" y="786"/>
                  </a:lnTo>
                  <a:lnTo>
                    <a:pt x="11630" y="599"/>
                  </a:lnTo>
                  <a:lnTo>
                    <a:pt x="11051" y="430"/>
                  </a:lnTo>
                  <a:lnTo>
                    <a:pt x="10490" y="281"/>
                  </a:lnTo>
                  <a:lnTo>
                    <a:pt x="9929" y="169"/>
                  </a:lnTo>
                  <a:lnTo>
                    <a:pt x="9387" y="94"/>
                  </a:lnTo>
                  <a:lnTo>
                    <a:pt x="8882" y="19"/>
                  </a:lnTo>
                  <a:lnTo>
                    <a:pt x="8433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5909600" y="6720400"/>
              <a:ext cx="419775" cy="263650"/>
            </a:xfrm>
            <a:custGeom>
              <a:avLst/>
              <a:gdLst/>
              <a:ahLst/>
              <a:cxnLst/>
              <a:rect l="l" t="t" r="r" b="b"/>
              <a:pathLst>
                <a:path w="16791" h="10546" extrusionOk="0">
                  <a:moveTo>
                    <a:pt x="16511" y="0"/>
                  </a:moveTo>
                  <a:lnTo>
                    <a:pt x="16324" y="150"/>
                  </a:lnTo>
                  <a:lnTo>
                    <a:pt x="16118" y="281"/>
                  </a:lnTo>
                  <a:lnTo>
                    <a:pt x="15632" y="505"/>
                  </a:lnTo>
                  <a:lnTo>
                    <a:pt x="14940" y="804"/>
                  </a:lnTo>
                  <a:lnTo>
                    <a:pt x="14080" y="1122"/>
                  </a:lnTo>
                  <a:lnTo>
                    <a:pt x="13631" y="1272"/>
                  </a:lnTo>
                  <a:lnTo>
                    <a:pt x="13145" y="1421"/>
                  </a:lnTo>
                  <a:lnTo>
                    <a:pt x="12640" y="1571"/>
                  </a:lnTo>
                  <a:lnTo>
                    <a:pt x="12154" y="1683"/>
                  </a:lnTo>
                  <a:lnTo>
                    <a:pt x="11649" y="1776"/>
                  </a:lnTo>
                  <a:lnTo>
                    <a:pt x="11163" y="1851"/>
                  </a:lnTo>
                  <a:lnTo>
                    <a:pt x="10677" y="1889"/>
                  </a:lnTo>
                  <a:lnTo>
                    <a:pt x="10228" y="1889"/>
                  </a:lnTo>
                  <a:lnTo>
                    <a:pt x="5834" y="1739"/>
                  </a:lnTo>
                  <a:lnTo>
                    <a:pt x="5834" y="1739"/>
                  </a:lnTo>
                  <a:lnTo>
                    <a:pt x="8265" y="4058"/>
                  </a:lnTo>
                  <a:lnTo>
                    <a:pt x="7535" y="4263"/>
                  </a:lnTo>
                  <a:lnTo>
                    <a:pt x="6769" y="4469"/>
                  </a:lnTo>
                  <a:lnTo>
                    <a:pt x="5834" y="4675"/>
                  </a:lnTo>
                  <a:lnTo>
                    <a:pt x="5329" y="4768"/>
                  </a:lnTo>
                  <a:lnTo>
                    <a:pt x="4824" y="4862"/>
                  </a:lnTo>
                  <a:lnTo>
                    <a:pt x="4319" y="4918"/>
                  </a:lnTo>
                  <a:lnTo>
                    <a:pt x="3833" y="4974"/>
                  </a:lnTo>
                  <a:lnTo>
                    <a:pt x="3366" y="4974"/>
                  </a:lnTo>
                  <a:lnTo>
                    <a:pt x="2936" y="4955"/>
                  </a:lnTo>
                  <a:lnTo>
                    <a:pt x="2730" y="4936"/>
                  </a:lnTo>
                  <a:lnTo>
                    <a:pt x="2543" y="4899"/>
                  </a:lnTo>
                  <a:lnTo>
                    <a:pt x="2375" y="4862"/>
                  </a:lnTo>
                  <a:lnTo>
                    <a:pt x="2225" y="4805"/>
                  </a:lnTo>
                  <a:lnTo>
                    <a:pt x="1926" y="4675"/>
                  </a:lnTo>
                  <a:lnTo>
                    <a:pt x="1646" y="4525"/>
                  </a:lnTo>
                  <a:lnTo>
                    <a:pt x="1066" y="4207"/>
                  </a:lnTo>
                  <a:lnTo>
                    <a:pt x="524" y="3852"/>
                  </a:lnTo>
                  <a:lnTo>
                    <a:pt x="19" y="3497"/>
                  </a:lnTo>
                  <a:lnTo>
                    <a:pt x="0" y="3609"/>
                  </a:lnTo>
                  <a:lnTo>
                    <a:pt x="0" y="3721"/>
                  </a:lnTo>
                  <a:lnTo>
                    <a:pt x="0" y="3814"/>
                  </a:lnTo>
                  <a:lnTo>
                    <a:pt x="19" y="3908"/>
                  </a:lnTo>
                  <a:lnTo>
                    <a:pt x="112" y="4170"/>
                  </a:lnTo>
                  <a:lnTo>
                    <a:pt x="243" y="4488"/>
                  </a:lnTo>
                  <a:lnTo>
                    <a:pt x="411" y="4862"/>
                  </a:lnTo>
                  <a:lnTo>
                    <a:pt x="842" y="5740"/>
                  </a:lnTo>
                  <a:lnTo>
                    <a:pt x="1328" y="6657"/>
                  </a:lnTo>
                  <a:lnTo>
                    <a:pt x="1814" y="7554"/>
                  </a:lnTo>
                  <a:lnTo>
                    <a:pt x="2244" y="8321"/>
                  </a:lnTo>
                  <a:lnTo>
                    <a:pt x="2655" y="9050"/>
                  </a:lnTo>
                  <a:lnTo>
                    <a:pt x="2767" y="9106"/>
                  </a:lnTo>
                  <a:lnTo>
                    <a:pt x="3048" y="9293"/>
                  </a:lnTo>
                  <a:lnTo>
                    <a:pt x="3515" y="9536"/>
                  </a:lnTo>
                  <a:lnTo>
                    <a:pt x="3815" y="9686"/>
                  </a:lnTo>
                  <a:lnTo>
                    <a:pt x="4132" y="9817"/>
                  </a:lnTo>
                  <a:lnTo>
                    <a:pt x="4488" y="9966"/>
                  </a:lnTo>
                  <a:lnTo>
                    <a:pt x="4880" y="10097"/>
                  </a:lnTo>
                  <a:lnTo>
                    <a:pt x="5310" y="10228"/>
                  </a:lnTo>
                  <a:lnTo>
                    <a:pt x="5740" y="10340"/>
                  </a:lnTo>
                  <a:lnTo>
                    <a:pt x="6208" y="10434"/>
                  </a:lnTo>
                  <a:lnTo>
                    <a:pt x="6713" y="10490"/>
                  </a:lnTo>
                  <a:lnTo>
                    <a:pt x="7218" y="10527"/>
                  </a:lnTo>
                  <a:lnTo>
                    <a:pt x="7741" y="10546"/>
                  </a:lnTo>
                  <a:lnTo>
                    <a:pt x="8302" y="10508"/>
                  </a:lnTo>
                  <a:lnTo>
                    <a:pt x="8882" y="10415"/>
                  </a:lnTo>
                  <a:lnTo>
                    <a:pt x="9480" y="10303"/>
                  </a:lnTo>
                  <a:lnTo>
                    <a:pt x="10078" y="10153"/>
                  </a:lnTo>
                  <a:lnTo>
                    <a:pt x="10695" y="9985"/>
                  </a:lnTo>
                  <a:lnTo>
                    <a:pt x="11294" y="9798"/>
                  </a:lnTo>
                  <a:lnTo>
                    <a:pt x="11892" y="9574"/>
                  </a:lnTo>
                  <a:lnTo>
                    <a:pt x="12453" y="9349"/>
                  </a:lnTo>
                  <a:lnTo>
                    <a:pt x="13014" y="9106"/>
                  </a:lnTo>
                  <a:lnTo>
                    <a:pt x="13519" y="8844"/>
                  </a:lnTo>
                  <a:lnTo>
                    <a:pt x="14005" y="8601"/>
                  </a:lnTo>
                  <a:lnTo>
                    <a:pt x="14416" y="8358"/>
                  </a:lnTo>
                  <a:lnTo>
                    <a:pt x="14790" y="8115"/>
                  </a:lnTo>
                  <a:lnTo>
                    <a:pt x="15108" y="7872"/>
                  </a:lnTo>
                  <a:lnTo>
                    <a:pt x="15351" y="7666"/>
                  </a:lnTo>
                  <a:lnTo>
                    <a:pt x="15426" y="7554"/>
                  </a:lnTo>
                  <a:lnTo>
                    <a:pt x="15501" y="7461"/>
                  </a:lnTo>
                  <a:lnTo>
                    <a:pt x="15744" y="7068"/>
                  </a:lnTo>
                  <a:lnTo>
                    <a:pt x="15950" y="6600"/>
                  </a:lnTo>
                  <a:lnTo>
                    <a:pt x="16155" y="6077"/>
                  </a:lnTo>
                  <a:lnTo>
                    <a:pt x="16324" y="5497"/>
                  </a:lnTo>
                  <a:lnTo>
                    <a:pt x="16492" y="4824"/>
                  </a:lnTo>
                  <a:lnTo>
                    <a:pt x="16604" y="4095"/>
                  </a:lnTo>
                  <a:lnTo>
                    <a:pt x="16716" y="3291"/>
                  </a:lnTo>
                  <a:lnTo>
                    <a:pt x="16772" y="2393"/>
                  </a:lnTo>
                  <a:lnTo>
                    <a:pt x="16791" y="1963"/>
                  </a:lnTo>
                  <a:lnTo>
                    <a:pt x="16791" y="1571"/>
                  </a:lnTo>
                  <a:lnTo>
                    <a:pt x="16791" y="1234"/>
                  </a:lnTo>
                  <a:lnTo>
                    <a:pt x="16772" y="935"/>
                  </a:lnTo>
                  <a:lnTo>
                    <a:pt x="16735" y="673"/>
                  </a:lnTo>
                  <a:lnTo>
                    <a:pt x="16679" y="430"/>
                  </a:lnTo>
                  <a:lnTo>
                    <a:pt x="16604" y="206"/>
                  </a:lnTo>
                  <a:lnTo>
                    <a:pt x="16511" y="0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" name="Google Shape;29;p2"/>
          <p:cNvGrpSpPr/>
          <p:nvPr/>
        </p:nvGrpSpPr>
        <p:grpSpPr>
          <a:xfrm>
            <a:off x="2093650" y="4032625"/>
            <a:ext cx="719324" cy="536777"/>
            <a:chOff x="4770175" y="7126775"/>
            <a:chExt cx="719324" cy="536777"/>
          </a:xfrm>
        </p:grpSpPr>
        <p:sp>
          <p:nvSpPr>
            <p:cNvPr id="30" name="Google Shape;30;p2"/>
            <p:cNvSpPr/>
            <p:nvPr/>
          </p:nvSpPr>
          <p:spPr>
            <a:xfrm>
              <a:off x="4770175" y="7482404"/>
              <a:ext cx="719324" cy="181148"/>
            </a:xfrm>
            <a:custGeom>
              <a:avLst/>
              <a:gdLst/>
              <a:ahLst/>
              <a:cxnLst/>
              <a:rect l="l" t="t" r="r" b="b"/>
              <a:pathLst>
                <a:path w="18568" h="4676" extrusionOk="0">
                  <a:moveTo>
                    <a:pt x="13295" y="1"/>
                  </a:moveTo>
                  <a:lnTo>
                    <a:pt x="12996" y="20"/>
                  </a:lnTo>
                  <a:lnTo>
                    <a:pt x="12528" y="57"/>
                  </a:lnTo>
                  <a:lnTo>
                    <a:pt x="11238" y="207"/>
                  </a:lnTo>
                  <a:lnTo>
                    <a:pt x="9611" y="412"/>
                  </a:lnTo>
                  <a:lnTo>
                    <a:pt x="7835" y="637"/>
                  </a:lnTo>
                  <a:lnTo>
                    <a:pt x="4675" y="1067"/>
                  </a:lnTo>
                  <a:lnTo>
                    <a:pt x="3273" y="1272"/>
                  </a:lnTo>
                  <a:lnTo>
                    <a:pt x="2693" y="1329"/>
                  </a:lnTo>
                  <a:lnTo>
                    <a:pt x="1627" y="1441"/>
                  </a:lnTo>
                  <a:lnTo>
                    <a:pt x="1047" y="1497"/>
                  </a:lnTo>
                  <a:lnTo>
                    <a:pt x="543" y="1572"/>
                  </a:lnTo>
                  <a:lnTo>
                    <a:pt x="169" y="1646"/>
                  </a:lnTo>
                  <a:lnTo>
                    <a:pt x="56" y="1665"/>
                  </a:lnTo>
                  <a:lnTo>
                    <a:pt x="0" y="1702"/>
                  </a:lnTo>
                  <a:lnTo>
                    <a:pt x="0" y="1721"/>
                  </a:lnTo>
                  <a:lnTo>
                    <a:pt x="0" y="1740"/>
                  </a:lnTo>
                  <a:lnTo>
                    <a:pt x="94" y="1815"/>
                  </a:lnTo>
                  <a:lnTo>
                    <a:pt x="243" y="1908"/>
                  </a:lnTo>
                  <a:lnTo>
                    <a:pt x="449" y="2020"/>
                  </a:lnTo>
                  <a:lnTo>
                    <a:pt x="991" y="2282"/>
                  </a:lnTo>
                  <a:lnTo>
                    <a:pt x="1665" y="2563"/>
                  </a:lnTo>
                  <a:lnTo>
                    <a:pt x="2356" y="2843"/>
                  </a:lnTo>
                  <a:lnTo>
                    <a:pt x="2693" y="2955"/>
                  </a:lnTo>
                  <a:lnTo>
                    <a:pt x="3011" y="3049"/>
                  </a:lnTo>
                  <a:lnTo>
                    <a:pt x="3310" y="3124"/>
                  </a:lnTo>
                  <a:lnTo>
                    <a:pt x="3572" y="3180"/>
                  </a:lnTo>
                  <a:lnTo>
                    <a:pt x="3777" y="3198"/>
                  </a:lnTo>
                  <a:lnTo>
                    <a:pt x="3852" y="3180"/>
                  </a:lnTo>
                  <a:lnTo>
                    <a:pt x="3927" y="3180"/>
                  </a:lnTo>
                  <a:lnTo>
                    <a:pt x="4058" y="3142"/>
                  </a:lnTo>
                  <a:lnTo>
                    <a:pt x="4207" y="3124"/>
                  </a:lnTo>
                  <a:lnTo>
                    <a:pt x="4376" y="3142"/>
                  </a:lnTo>
                  <a:lnTo>
                    <a:pt x="4544" y="3142"/>
                  </a:lnTo>
                  <a:lnTo>
                    <a:pt x="4918" y="3217"/>
                  </a:lnTo>
                  <a:lnTo>
                    <a:pt x="5273" y="3311"/>
                  </a:lnTo>
                  <a:lnTo>
                    <a:pt x="5610" y="3404"/>
                  </a:lnTo>
                  <a:lnTo>
                    <a:pt x="5872" y="3497"/>
                  </a:lnTo>
                  <a:lnTo>
                    <a:pt x="6133" y="3591"/>
                  </a:lnTo>
                  <a:lnTo>
                    <a:pt x="5853" y="3703"/>
                  </a:lnTo>
                  <a:lnTo>
                    <a:pt x="5591" y="3797"/>
                  </a:lnTo>
                  <a:lnTo>
                    <a:pt x="5329" y="3928"/>
                  </a:lnTo>
                  <a:lnTo>
                    <a:pt x="5217" y="3984"/>
                  </a:lnTo>
                  <a:lnTo>
                    <a:pt x="5142" y="4040"/>
                  </a:lnTo>
                  <a:lnTo>
                    <a:pt x="5086" y="4115"/>
                  </a:lnTo>
                  <a:lnTo>
                    <a:pt x="5086" y="4133"/>
                  </a:lnTo>
                  <a:lnTo>
                    <a:pt x="5086" y="4152"/>
                  </a:lnTo>
                  <a:lnTo>
                    <a:pt x="5105" y="4189"/>
                  </a:lnTo>
                  <a:lnTo>
                    <a:pt x="5142" y="4208"/>
                  </a:lnTo>
                  <a:lnTo>
                    <a:pt x="5236" y="4245"/>
                  </a:lnTo>
                  <a:lnTo>
                    <a:pt x="5404" y="4283"/>
                  </a:lnTo>
                  <a:lnTo>
                    <a:pt x="5647" y="4302"/>
                  </a:lnTo>
                  <a:lnTo>
                    <a:pt x="6956" y="4358"/>
                  </a:lnTo>
                  <a:lnTo>
                    <a:pt x="8433" y="4395"/>
                  </a:lnTo>
                  <a:lnTo>
                    <a:pt x="9836" y="4432"/>
                  </a:lnTo>
                  <a:lnTo>
                    <a:pt x="10920" y="4432"/>
                  </a:lnTo>
                  <a:lnTo>
                    <a:pt x="11369" y="4470"/>
                  </a:lnTo>
                  <a:lnTo>
                    <a:pt x="11836" y="4507"/>
                  </a:lnTo>
                  <a:lnTo>
                    <a:pt x="12809" y="4638"/>
                  </a:lnTo>
                  <a:lnTo>
                    <a:pt x="13313" y="4675"/>
                  </a:lnTo>
                  <a:lnTo>
                    <a:pt x="13781" y="4675"/>
                  </a:lnTo>
                  <a:lnTo>
                    <a:pt x="14024" y="4657"/>
                  </a:lnTo>
                  <a:lnTo>
                    <a:pt x="14248" y="4638"/>
                  </a:lnTo>
                  <a:lnTo>
                    <a:pt x="14473" y="4582"/>
                  </a:lnTo>
                  <a:lnTo>
                    <a:pt x="14697" y="4507"/>
                  </a:lnTo>
                  <a:lnTo>
                    <a:pt x="15165" y="4320"/>
                  </a:lnTo>
                  <a:lnTo>
                    <a:pt x="15669" y="4077"/>
                  </a:lnTo>
                  <a:lnTo>
                    <a:pt x="16212" y="3797"/>
                  </a:lnTo>
                  <a:lnTo>
                    <a:pt x="16735" y="3497"/>
                  </a:lnTo>
                  <a:lnTo>
                    <a:pt x="17651" y="2993"/>
                  </a:lnTo>
                  <a:lnTo>
                    <a:pt x="17969" y="2824"/>
                  </a:lnTo>
                  <a:lnTo>
                    <a:pt x="18138" y="2750"/>
                  </a:lnTo>
                  <a:lnTo>
                    <a:pt x="18212" y="2731"/>
                  </a:lnTo>
                  <a:lnTo>
                    <a:pt x="18287" y="2675"/>
                  </a:lnTo>
                  <a:lnTo>
                    <a:pt x="18381" y="2600"/>
                  </a:lnTo>
                  <a:lnTo>
                    <a:pt x="18437" y="2544"/>
                  </a:lnTo>
                  <a:lnTo>
                    <a:pt x="18493" y="2450"/>
                  </a:lnTo>
                  <a:lnTo>
                    <a:pt x="18530" y="2376"/>
                  </a:lnTo>
                  <a:lnTo>
                    <a:pt x="18549" y="2282"/>
                  </a:lnTo>
                  <a:lnTo>
                    <a:pt x="18568" y="2189"/>
                  </a:lnTo>
                  <a:lnTo>
                    <a:pt x="18549" y="2095"/>
                  </a:lnTo>
                  <a:lnTo>
                    <a:pt x="18549" y="2002"/>
                  </a:lnTo>
                  <a:lnTo>
                    <a:pt x="18512" y="1908"/>
                  </a:lnTo>
                  <a:lnTo>
                    <a:pt x="18474" y="1815"/>
                  </a:lnTo>
                  <a:lnTo>
                    <a:pt x="18437" y="1740"/>
                  </a:lnTo>
                  <a:lnTo>
                    <a:pt x="18362" y="1665"/>
                  </a:lnTo>
                  <a:lnTo>
                    <a:pt x="18287" y="1590"/>
                  </a:lnTo>
                  <a:lnTo>
                    <a:pt x="18212" y="1534"/>
                  </a:lnTo>
                  <a:lnTo>
                    <a:pt x="18119" y="1497"/>
                  </a:lnTo>
                  <a:lnTo>
                    <a:pt x="16866" y="1029"/>
                  </a:lnTo>
                  <a:lnTo>
                    <a:pt x="16174" y="786"/>
                  </a:lnTo>
                  <a:lnTo>
                    <a:pt x="15464" y="543"/>
                  </a:lnTo>
                  <a:lnTo>
                    <a:pt x="14809" y="338"/>
                  </a:lnTo>
                  <a:lnTo>
                    <a:pt x="14192" y="169"/>
                  </a:lnTo>
                  <a:lnTo>
                    <a:pt x="13687" y="57"/>
                  </a:lnTo>
                  <a:lnTo>
                    <a:pt x="13463" y="20"/>
                  </a:lnTo>
                  <a:lnTo>
                    <a:pt x="13295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4879537" y="7126775"/>
              <a:ext cx="469451" cy="431021"/>
            </a:xfrm>
            <a:custGeom>
              <a:avLst/>
              <a:gdLst/>
              <a:ahLst/>
              <a:cxnLst/>
              <a:rect l="l" t="t" r="r" b="b"/>
              <a:pathLst>
                <a:path w="12118" h="11126" extrusionOk="0">
                  <a:moveTo>
                    <a:pt x="7574" y="0"/>
                  </a:moveTo>
                  <a:lnTo>
                    <a:pt x="7256" y="38"/>
                  </a:lnTo>
                  <a:lnTo>
                    <a:pt x="6882" y="94"/>
                  </a:lnTo>
                  <a:lnTo>
                    <a:pt x="6452" y="225"/>
                  </a:lnTo>
                  <a:lnTo>
                    <a:pt x="5947" y="412"/>
                  </a:lnTo>
                  <a:lnTo>
                    <a:pt x="5348" y="673"/>
                  </a:lnTo>
                  <a:lnTo>
                    <a:pt x="4694" y="991"/>
                  </a:lnTo>
                  <a:lnTo>
                    <a:pt x="4002" y="1328"/>
                  </a:lnTo>
                  <a:lnTo>
                    <a:pt x="3329" y="1702"/>
                  </a:lnTo>
                  <a:lnTo>
                    <a:pt x="2675" y="2076"/>
                  </a:lnTo>
                  <a:lnTo>
                    <a:pt x="2058" y="2431"/>
                  </a:lnTo>
                  <a:lnTo>
                    <a:pt x="1534" y="2786"/>
                  </a:lnTo>
                  <a:lnTo>
                    <a:pt x="1104" y="3104"/>
                  </a:lnTo>
                  <a:lnTo>
                    <a:pt x="917" y="3254"/>
                  </a:lnTo>
                  <a:lnTo>
                    <a:pt x="786" y="3403"/>
                  </a:lnTo>
                  <a:lnTo>
                    <a:pt x="730" y="3478"/>
                  </a:lnTo>
                  <a:lnTo>
                    <a:pt x="637" y="3590"/>
                  </a:lnTo>
                  <a:lnTo>
                    <a:pt x="562" y="3721"/>
                  </a:lnTo>
                  <a:lnTo>
                    <a:pt x="524" y="3852"/>
                  </a:lnTo>
                  <a:lnTo>
                    <a:pt x="487" y="3964"/>
                  </a:lnTo>
                  <a:lnTo>
                    <a:pt x="468" y="4076"/>
                  </a:lnTo>
                  <a:lnTo>
                    <a:pt x="450" y="4189"/>
                  </a:lnTo>
                  <a:lnTo>
                    <a:pt x="468" y="4394"/>
                  </a:lnTo>
                  <a:lnTo>
                    <a:pt x="506" y="4544"/>
                  </a:lnTo>
                  <a:lnTo>
                    <a:pt x="562" y="4675"/>
                  </a:lnTo>
                  <a:lnTo>
                    <a:pt x="618" y="4787"/>
                  </a:lnTo>
                  <a:lnTo>
                    <a:pt x="543" y="4862"/>
                  </a:lnTo>
                  <a:lnTo>
                    <a:pt x="356" y="5086"/>
                  </a:lnTo>
                  <a:lnTo>
                    <a:pt x="244" y="5236"/>
                  </a:lnTo>
                  <a:lnTo>
                    <a:pt x="150" y="5404"/>
                  </a:lnTo>
                  <a:lnTo>
                    <a:pt x="76" y="5591"/>
                  </a:lnTo>
                  <a:lnTo>
                    <a:pt x="20" y="5797"/>
                  </a:lnTo>
                  <a:lnTo>
                    <a:pt x="1" y="5965"/>
                  </a:lnTo>
                  <a:lnTo>
                    <a:pt x="1" y="6245"/>
                  </a:lnTo>
                  <a:lnTo>
                    <a:pt x="38" y="6694"/>
                  </a:lnTo>
                  <a:lnTo>
                    <a:pt x="76" y="7218"/>
                  </a:lnTo>
                  <a:lnTo>
                    <a:pt x="206" y="8340"/>
                  </a:lnTo>
                  <a:lnTo>
                    <a:pt x="375" y="9648"/>
                  </a:lnTo>
                  <a:lnTo>
                    <a:pt x="7087" y="11126"/>
                  </a:lnTo>
                  <a:lnTo>
                    <a:pt x="7686" y="10995"/>
                  </a:lnTo>
                  <a:lnTo>
                    <a:pt x="8321" y="10864"/>
                  </a:lnTo>
                  <a:lnTo>
                    <a:pt x="9051" y="10677"/>
                  </a:lnTo>
                  <a:lnTo>
                    <a:pt x="9780" y="10471"/>
                  </a:lnTo>
                  <a:lnTo>
                    <a:pt x="10116" y="10359"/>
                  </a:lnTo>
                  <a:lnTo>
                    <a:pt x="10434" y="10247"/>
                  </a:lnTo>
                  <a:lnTo>
                    <a:pt x="10696" y="10116"/>
                  </a:lnTo>
                  <a:lnTo>
                    <a:pt x="10902" y="9985"/>
                  </a:lnTo>
                  <a:lnTo>
                    <a:pt x="10995" y="9929"/>
                  </a:lnTo>
                  <a:lnTo>
                    <a:pt x="11051" y="9873"/>
                  </a:lnTo>
                  <a:lnTo>
                    <a:pt x="11107" y="9798"/>
                  </a:lnTo>
                  <a:lnTo>
                    <a:pt x="11126" y="9742"/>
                  </a:lnTo>
                  <a:lnTo>
                    <a:pt x="11687" y="7236"/>
                  </a:lnTo>
                  <a:lnTo>
                    <a:pt x="12117" y="5254"/>
                  </a:lnTo>
                  <a:lnTo>
                    <a:pt x="12042" y="4843"/>
                  </a:lnTo>
                  <a:lnTo>
                    <a:pt x="11968" y="4413"/>
                  </a:lnTo>
                  <a:lnTo>
                    <a:pt x="11837" y="3908"/>
                  </a:lnTo>
                  <a:lnTo>
                    <a:pt x="11706" y="3403"/>
                  </a:lnTo>
                  <a:lnTo>
                    <a:pt x="11631" y="3160"/>
                  </a:lnTo>
                  <a:lnTo>
                    <a:pt x="11538" y="2954"/>
                  </a:lnTo>
                  <a:lnTo>
                    <a:pt x="11444" y="2749"/>
                  </a:lnTo>
                  <a:lnTo>
                    <a:pt x="11351" y="2581"/>
                  </a:lnTo>
                  <a:lnTo>
                    <a:pt x="11257" y="2468"/>
                  </a:lnTo>
                  <a:lnTo>
                    <a:pt x="11164" y="2394"/>
                  </a:lnTo>
                  <a:lnTo>
                    <a:pt x="10977" y="2300"/>
                  </a:lnTo>
                  <a:lnTo>
                    <a:pt x="10752" y="2132"/>
                  </a:lnTo>
                  <a:lnTo>
                    <a:pt x="10191" y="1683"/>
                  </a:lnTo>
                  <a:lnTo>
                    <a:pt x="9088" y="767"/>
                  </a:lnTo>
                  <a:lnTo>
                    <a:pt x="8602" y="393"/>
                  </a:lnTo>
                  <a:lnTo>
                    <a:pt x="8415" y="262"/>
                  </a:lnTo>
                  <a:lnTo>
                    <a:pt x="8265" y="168"/>
                  </a:lnTo>
                  <a:lnTo>
                    <a:pt x="8060" y="94"/>
                  </a:lnTo>
                  <a:lnTo>
                    <a:pt x="7835" y="38"/>
                  </a:lnTo>
                  <a:lnTo>
                    <a:pt x="7574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4896931" y="7220215"/>
              <a:ext cx="170262" cy="92007"/>
            </a:xfrm>
            <a:custGeom>
              <a:avLst/>
              <a:gdLst/>
              <a:ahLst/>
              <a:cxnLst/>
              <a:rect l="l" t="t" r="r" b="b"/>
              <a:pathLst>
                <a:path w="4395" h="2375" extrusionOk="0">
                  <a:moveTo>
                    <a:pt x="4395" y="0"/>
                  </a:moveTo>
                  <a:lnTo>
                    <a:pt x="4133" y="150"/>
                  </a:lnTo>
                  <a:lnTo>
                    <a:pt x="3871" y="299"/>
                  </a:lnTo>
                  <a:lnTo>
                    <a:pt x="3535" y="468"/>
                  </a:lnTo>
                  <a:lnTo>
                    <a:pt x="3161" y="636"/>
                  </a:lnTo>
                  <a:lnTo>
                    <a:pt x="2805" y="767"/>
                  </a:lnTo>
                  <a:lnTo>
                    <a:pt x="2637" y="804"/>
                  </a:lnTo>
                  <a:lnTo>
                    <a:pt x="2469" y="823"/>
                  </a:lnTo>
                  <a:lnTo>
                    <a:pt x="2338" y="842"/>
                  </a:lnTo>
                  <a:lnTo>
                    <a:pt x="2207" y="823"/>
                  </a:lnTo>
                  <a:lnTo>
                    <a:pt x="2020" y="804"/>
                  </a:lnTo>
                  <a:lnTo>
                    <a:pt x="1796" y="823"/>
                  </a:lnTo>
                  <a:lnTo>
                    <a:pt x="1553" y="842"/>
                  </a:lnTo>
                  <a:lnTo>
                    <a:pt x="1291" y="898"/>
                  </a:lnTo>
                  <a:lnTo>
                    <a:pt x="767" y="1010"/>
                  </a:lnTo>
                  <a:lnTo>
                    <a:pt x="505" y="1047"/>
                  </a:lnTo>
                  <a:lnTo>
                    <a:pt x="281" y="1066"/>
                  </a:lnTo>
                  <a:lnTo>
                    <a:pt x="188" y="1178"/>
                  </a:lnTo>
                  <a:lnTo>
                    <a:pt x="113" y="1309"/>
                  </a:lnTo>
                  <a:lnTo>
                    <a:pt x="57" y="1440"/>
                  </a:lnTo>
                  <a:lnTo>
                    <a:pt x="38" y="1552"/>
                  </a:lnTo>
                  <a:lnTo>
                    <a:pt x="19" y="1664"/>
                  </a:lnTo>
                  <a:lnTo>
                    <a:pt x="1" y="1777"/>
                  </a:lnTo>
                  <a:lnTo>
                    <a:pt x="19" y="1982"/>
                  </a:lnTo>
                  <a:lnTo>
                    <a:pt x="57" y="2132"/>
                  </a:lnTo>
                  <a:lnTo>
                    <a:pt x="113" y="2263"/>
                  </a:lnTo>
                  <a:lnTo>
                    <a:pt x="169" y="2375"/>
                  </a:lnTo>
                  <a:lnTo>
                    <a:pt x="1216" y="2020"/>
                  </a:lnTo>
                  <a:lnTo>
                    <a:pt x="2057" y="1720"/>
                  </a:lnTo>
                  <a:lnTo>
                    <a:pt x="2431" y="1590"/>
                  </a:lnTo>
                  <a:lnTo>
                    <a:pt x="2712" y="1459"/>
                  </a:lnTo>
                  <a:lnTo>
                    <a:pt x="2843" y="1384"/>
                  </a:lnTo>
                  <a:lnTo>
                    <a:pt x="2974" y="1309"/>
                  </a:lnTo>
                  <a:lnTo>
                    <a:pt x="3235" y="1103"/>
                  </a:lnTo>
                  <a:lnTo>
                    <a:pt x="3516" y="860"/>
                  </a:lnTo>
                  <a:lnTo>
                    <a:pt x="3796" y="617"/>
                  </a:lnTo>
                  <a:lnTo>
                    <a:pt x="4226" y="187"/>
                  </a:lnTo>
                  <a:lnTo>
                    <a:pt x="4395" y="0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4879537" y="7191935"/>
              <a:ext cx="469451" cy="365861"/>
            </a:xfrm>
            <a:custGeom>
              <a:avLst/>
              <a:gdLst/>
              <a:ahLst/>
              <a:cxnLst/>
              <a:rect l="l" t="t" r="r" b="b"/>
              <a:pathLst>
                <a:path w="12118" h="9444" extrusionOk="0">
                  <a:moveTo>
                    <a:pt x="10191" y="1"/>
                  </a:moveTo>
                  <a:lnTo>
                    <a:pt x="9817" y="693"/>
                  </a:lnTo>
                  <a:lnTo>
                    <a:pt x="9425" y="1441"/>
                  </a:lnTo>
                  <a:lnTo>
                    <a:pt x="9256" y="1815"/>
                  </a:lnTo>
                  <a:lnTo>
                    <a:pt x="9125" y="2151"/>
                  </a:lnTo>
                  <a:lnTo>
                    <a:pt x="9013" y="2469"/>
                  </a:lnTo>
                  <a:lnTo>
                    <a:pt x="8957" y="2712"/>
                  </a:lnTo>
                  <a:lnTo>
                    <a:pt x="8939" y="2862"/>
                  </a:lnTo>
                  <a:lnTo>
                    <a:pt x="8882" y="2993"/>
                  </a:lnTo>
                  <a:lnTo>
                    <a:pt x="8808" y="3142"/>
                  </a:lnTo>
                  <a:lnTo>
                    <a:pt x="8714" y="3254"/>
                  </a:lnTo>
                  <a:lnTo>
                    <a:pt x="8621" y="3385"/>
                  </a:lnTo>
                  <a:lnTo>
                    <a:pt x="8508" y="3498"/>
                  </a:lnTo>
                  <a:lnTo>
                    <a:pt x="8247" y="3703"/>
                  </a:lnTo>
                  <a:lnTo>
                    <a:pt x="8004" y="3890"/>
                  </a:lnTo>
                  <a:lnTo>
                    <a:pt x="7761" y="4021"/>
                  </a:lnTo>
                  <a:lnTo>
                    <a:pt x="7574" y="4152"/>
                  </a:lnTo>
                  <a:lnTo>
                    <a:pt x="7461" y="4227"/>
                  </a:lnTo>
                  <a:lnTo>
                    <a:pt x="7368" y="4339"/>
                  </a:lnTo>
                  <a:lnTo>
                    <a:pt x="7274" y="4507"/>
                  </a:lnTo>
                  <a:lnTo>
                    <a:pt x="7050" y="4937"/>
                  </a:lnTo>
                  <a:lnTo>
                    <a:pt x="6844" y="5367"/>
                  </a:lnTo>
                  <a:lnTo>
                    <a:pt x="6770" y="5517"/>
                  </a:lnTo>
                  <a:lnTo>
                    <a:pt x="6713" y="5610"/>
                  </a:lnTo>
                  <a:lnTo>
                    <a:pt x="6620" y="5667"/>
                  </a:lnTo>
                  <a:lnTo>
                    <a:pt x="6433" y="5779"/>
                  </a:lnTo>
                  <a:lnTo>
                    <a:pt x="5872" y="6097"/>
                  </a:lnTo>
                  <a:lnTo>
                    <a:pt x="5535" y="6284"/>
                  </a:lnTo>
                  <a:lnTo>
                    <a:pt x="5199" y="6489"/>
                  </a:lnTo>
                  <a:lnTo>
                    <a:pt x="4862" y="6695"/>
                  </a:lnTo>
                  <a:lnTo>
                    <a:pt x="4582" y="6901"/>
                  </a:lnTo>
                  <a:lnTo>
                    <a:pt x="4339" y="7125"/>
                  </a:lnTo>
                  <a:lnTo>
                    <a:pt x="4096" y="7349"/>
                  </a:lnTo>
                  <a:lnTo>
                    <a:pt x="3703" y="7761"/>
                  </a:lnTo>
                  <a:lnTo>
                    <a:pt x="3441" y="8079"/>
                  </a:lnTo>
                  <a:lnTo>
                    <a:pt x="3329" y="8209"/>
                  </a:lnTo>
                  <a:lnTo>
                    <a:pt x="3123" y="7910"/>
                  </a:lnTo>
                  <a:lnTo>
                    <a:pt x="2600" y="7200"/>
                  </a:lnTo>
                  <a:lnTo>
                    <a:pt x="2282" y="6807"/>
                  </a:lnTo>
                  <a:lnTo>
                    <a:pt x="1964" y="6414"/>
                  </a:lnTo>
                  <a:lnTo>
                    <a:pt x="1665" y="6097"/>
                  </a:lnTo>
                  <a:lnTo>
                    <a:pt x="1534" y="5966"/>
                  </a:lnTo>
                  <a:lnTo>
                    <a:pt x="1422" y="5872"/>
                  </a:lnTo>
                  <a:lnTo>
                    <a:pt x="1085" y="5573"/>
                  </a:lnTo>
                  <a:lnTo>
                    <a:pt x="711" y="5236"/>
                  </a:lnTo>
                  <a:lnTo>
                    <a:pt x="1" y="4563"/>
                  </a:lnTo>
                  <a:lnTo>
                    <a:pt x="38" y="5012"/>
                  </a:lnTo>
                  <a:lnTo>
                    <a:pt x="76" y="5536"/>
                  </a:lnTo>
                  <a:lnTo>
                    <a:pt x="206" y="6676"/>
                  </a:lnTo>
                  <a:lnTo>
                    <a:pt x="375" y="7966"/>
                  </a:lnTo>
                  <a:lnTo>
                    <a:pt x="7087" y="9444"/>
                  </a:lnTo>
                  <a:lnTo>
                    <a:pt x="7686" y="9313"/>
                  </a:lnTo>
                  <a:lnTo>
                    <a:pt x="8321" y="9182"/>
                  </a:lnTo>
                  <a:lnTo>
                    <a:pt x="9051" y="8995"/>
                  </a:lnTo>
                  <a:lnTo>
                    <a:pt x="9780" y="8789"/>
                  </a:lnTo>
                  <a:lnTo>
                    <a:pt x="10116" y="8677"/>
                  </a:lnTo>
                  <a:lnTo>
                    <a:pt x="10434" y="8565"/>
                  </a:lnTo>
                  <a:lnTo>
                    <a:pt x="10696" y="8434"/>
                  </a:lnTo>
                  <a:lnTo>
                    <a:pt x="10902" y="8303"/>
                  </a:lnTo>
                  <a:lnTo>
                    <a:pt x="10995" y="8247"/>
                  </a:lnTo>
                  <a:lnTo>
                    <a:pt x="11051" y="8191"/>
                  </a:lnTo>
                  <a:lnTo>
                    <a:pt x="11107" y="8116"/>
                  </a:lnTo>
                  <a:lnTo>
                    <a:pt x="11126" y="8060"/>
                  </a:lnTo>
                  <a:lnTo>
                    <a:pt x="11687" y="5554"/>
                  </a:lnTo>
                  <a:lnTo>
                    <a:pt x="12117" y="3572"/>
                  </a:lnTo>
                  <a:lnTo>
                    <a:pt x="12042" y="3161"/>
                  </a:lnTo>
                  <a:lnTo>
                    <a:pt x="11968" y="2731"/>
                  </a:lnTo>
                  <a:lnTo>
                    <a:pt x="11837" y="2226"/>
                  </a:lnTo>
                  <a:lnTo>
                    <a:pt x="11706" y="1721"/>
                  </a:lnTo>
                  <a:lnTo>
                    <a:pt x="11631" y="1478"/>
                  </a:lnTo>
                  <a:lnTo>
                    <a:pt x="11538" y="1272"/>
                  </a:lnTo>
                  <a:lnTo>
                    <a:pt x="11444" y="1067"/>
                  </a:lnTo>
                  <a:lnTo>
                    <a:pt x="11351" y="899"/>
                  </a:lnTo>
                  <a:lnTo>
                    <a:pt x="11257" y="786"/>
                  </a:lnTo>
                  <a:lnTo>
                    <a:pt x="11164" y="712"/>
                  </a:lnTo>
                  <a:lnTo>
                    <a:pt x="10977" y="618"/>
                  </a:lnTo>
                  <a:lnTo>
                    <a:pt x="10752" y="450"/>
                  </a:lnTo>
                  <a:lnTo>
                    <a:pt x="10191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4805660" y="7475160"/>
              <a:ext cx="278928" cy="94952"/>
            </a:xfrm>
            <a:custGeom>
              <a:avLst/>
              <a:gdLst/>
              <a:ahLst/>
              <a:cxnLst/>
              <a:rect l="l" t="t" r="r" b="b"/>
              <a:pathLst>
                <a:path w="7200" h="2451" extrusionOk="0">
                  <a:moveTo>
                    <a:pt x="5423" y="1"/>
                  </a:moveTo>
                  <a:lnTo>
                    <a:pt x="5105" y="38"/>
                  </a:lnTo>
                  <a:lnTo>
                    <a:pt x="4806" y="94"/>
                  </a:lnTo>
                  <a:lnTo>
                    <a:pt x="4544" y="169"/>
                  </a:lnTo>
                  <a:lnTo>
                    <a:pt x="4282" y="263"/>
                  </a:lnTo>
                  <a:lnTo>
                    <a:pt x="4039" y="338"/>
                  </a:lnTo>
                  <a:lnTo>
                    <a:pt x="3796" y="394"/>
                  </a:lnTo>
                  <a:lnTo>
                    <a:pt x="3535" y="450"/>
                  </a:lnTo>
                  <a:lnTo>
                    <a:pt x="3254" y="468"/>
                  </a:lnTo>
                  <a:lnTo>
                    <a:pt x="2918" y="487"/>
                  </a:lnTo>
                  <a:lnTo>
                    <a:pt x="2506" y="525"/>
                  </a:lnTo>
                  <a:lnTo>
                    <a:pt x="1534" y="637"/>
                  </a:lnTo>
                  <a:lnTo>
                    <a:pt x="655" y="786"/>
                  </a:lnTo>
                  <a:lnTo>
                    <a:pt x="318" y="842"/>
                  </a:lnTo>
                  <a:lnTo>
                    <a:pt x="131" y="898"/>
                  </a:lnTo>
                  <a:lnTo>
                    <a:pt x="75" y="936"/>
                  </a:lnTo>
                  <a:lnTo>
                    <a:pt x="38" y="992"/>
                  </a:lnTo>
                  <a:lnTo>
                    <a:pt x="19" y="1048"/>
                  </a:lnTo>
                  <a:lnTo>
                    <a:pt x="1" y="1123"/>
                  </a:lnTo>
                  <a:lnTo>
                    <a:pt x="1" y="1291"/>
                  </a:lnTo>
                  <a:lnTo>
                    <a:pt x="38" y="1478"/>
                  </a:lnTo>
                  <a:lnTo>
                    <a:pt x="113" y="1740"/>
                  </a:lnTo>
                  <a:lnTo>
                    <a:pt x="225" y="1983"/>
                  </a:lnTo>
                  <a:lnTo>
                    <a:pt x="337" y="2189"/>
                  </a:lnTo>
                  <a:lnTo>
                    <a:pt x="412" y="2263"/>
                  </a:lnTo>
                  <a:lnTo>
                    <a:pt x="468" y="2320"/>
                  </a:lnTo>
                  <a:lnTo>
                    <a:pt x="543" y="2357"/>
                  </a:lnTo>
                  <a:lnTo>
                    <a:pt x="599" y="2394"/>
                  </a:lnTo>
                  <a:lnTo>
                    <a:pt x="767" y="2413"/>
                  </a:lnTo>
                  <a:lnTo>
                    <a:pt x="954" y="2432"/>
                  </a:lnTo>
                  <a:lnTo>
                    <a:pt x="1197" y="2413"/>
                  </a:lnTo>
                  <a:lnTo>
                    <a:pt x="1833" y="2376"/>
                  </a:lnTo>
                  <a:lnTo>
                    <a:pt x="2244" y="2357"/>
                  </a:lnTo>
                  <a:lnTo>
                    <a:pt x="3703" y="2357"/>
                  </a:lnTo>
                  <a:lnTo>
                    <a:pt x="4544" y="2394"/>
                  </a:lnTo>
                  <a:lnTo>
                    <a:pt x="5928" y="2450"/>
                  </a:lnTo>
                  <a:lnTo>
                    <a:pt x="6077" y="2450"/>
                  </a:lnTo>
                  <a:lnTo>
                    <a:pt x="6227" y="2432"/>
                  </a:lnTo>
                  <a:lnTo>
                    <a:pt x="6358" y="2394"/>
                  </a:lnTo>
                  <a:lnTo>
                    <a:pt x="6489" y="2338"/>
                  </a:lnTo>
                  <a:lnTo>
                    <a:pt x="6620" y="2282"/>
                  </a:lnTo>
                  <a:lnTo>
                    <a:pt x="6732" y="2207"/>
                  </a:lnTo>
                  <a:lnTo>
                    <a:pt x="6825" y="2133"/>
                  </a:lnTo>
                  <a:lnTo>
                    <a:pt x="6919" y="2039"/>
                  </a:lnTo>
                  <a:lnTo>
                    <a:pt x="6994" y="1946"/>
                  </a:lnTo>
                  <a:lnTo>
                    <a:pt x="7068" y="1852"/>
                  </a:lnTo>
                  <a:lnTo>
                    <a:pt x="7125" y="1759"/>
                  </a:lnTo>
                  <a:lnTo>
                    <a:pt x="7162" y="1665"/>
                  </a:lnTo>
                  <a:lnTo>
                    <a:pt x="7181" y="1572"/>
                  </a:lnTo>
                  <a:lnTo>
                    <a:pt x="7199" y="1478"/>
                  </a:lnTo>
                  <a:lnTo>
                    <a:pt x="7199" y="1385"/>
                  </a:lnTo>
                  <a:lnTo>
                    <a:pt x="7181" y="1310"/>
                  </a:lnTo>
                  <a:lnTo>
                    <a:pt x="7050" y="1104"/>
                  </a:lnTo>
                  <a:lnTo>
                    <a:pt x="6938" y="955"/>
                  </a:lnTo>
                  <a:lnTo>
                    <a:pt x="6788" y="768"/>
                  </a:lnTo>
                  <a:lnTo>
                    <a:pt x="6620" y="581"/>
                  </a:lnTo>
                  <a:lnTo>
                    <a:pt x="6414" y="394"/>
                  </a:lnTo>
                  <a:lnTo>
                    <a:pt x="6190" y="225"/>
                  </a:lnTo>
                  <a:lnTo>
                    <a:pt x="6077" y="151"/>
                  </a:lnTo>
                  <a:lnTo>
                    <a:pt x="5947" y="94"/>
                  </a:lnTo>
                  <a:lnTo>
                    <a:pt x="5816" y="38"/>
                  </a:lnTo>
                  <a:lnTo>
                    <a:pt x="568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4807133" y="7515023"/>
              <a:ext cx="277456" cy="55088"/>
            </a:xfrm>
            <a:custGeom>
              <a:avLst/>
              <a:gdLst/>
              <a:ahLst/>
              <a:cxnLst/>
              <a:rect l="l" t="t" r="r" b="b"/>
              <a:pathLst>
                <a:path w="7162" h="1422" extrusionOk="0">
                  <a:moveTo>
                    <a:pt x="4955" y="0"/>
                  </a:moveTo>
                  <a:lnTo>
                    <a:pt x="4899" y="19"/>
                  </a:lnTo>
                  <a:lnTo>
                    <a:pt x="4862" y="38"/>
                  </a:lnTo>
                  <a:lnTo>
                    <a:pt x="4824" y="131"/>
                  </a:lnTo>
                  <a:lnTo>
                    <a:pt x="4768" y="243"/>
                  </a:lnTo>
                  <a:lnTo>
                    <a:pt x="4731" y="374"/>
                  </a:lnTo>
                  <a:lnTo>
                    <a:pt x="4693" y="505"/>
                  </a:lnTo>
                  <a:lnTo>
                    <a:pt x="4618" y="655"/>
                  </a:lnTo>
                  <a:lnTo>
                    <a:pt x="4525" y="786"/>
                  </a:lnTo>
                  <a:lnTo>
                    <a:pt x="4469" y="842"/>
                  </a:lnTo>
                  <a:lnTo>
                    <a:pt x="4375" y="898"/>
                  </a:lnTo>
                  <a:lnTo>
                    <a:pt x="4301" y="935"/>
                  </a:lnTo>
                  <a:lnTo>
                    <a:pt x="4188" y="954"/>
                  </a:lnTo>
                  <a:lnTo>
                    <a:pt x="3945" y="991"/>
                  </a:lnTo>
                  <a:lnTo>
                    <a:pt x="3702" y="991"/>
                  </a:lnTo>
                  <a:lnTo>
                    <a:pt x="3440" y="973"/>
                  </a:lnTo>
                  <a:lnTo>
                    <a:pt x="2992" y="898"/>
                  </a:lnTo>
                  <a:lnTo>
                    <a:pt x="2823" y="860"/>
                  </a:lnTo>
                  <a:lnTo>
                    <a:pt x="3310" y="617"/>
                  </a:lnTo>
                  <a:lnTo>
                    <a:pt x="3609" y="430"/>
                  </a:lnTo>
                  <a:lnTo>
                    <a:pt x="3702" y="374"/>
                  </a:lnTo>
                  <a:lnTo>
                    <a:pt x="3721" y="356"/>
                  </a:lnTo>
                  <a:lnTo>
                    <a:pt x="2992" y="449"/>
                  </a:lnTo>
                  <a:lnTo>
                    <a:pt x="2262" y="524"/>
                  </a:lnTo>
                  <a:lnTo>
                    <a:pt x="1440" y="617"/>
                  </a:lnTo>
                  <a:lnTo>
                    <a:pt x="991" y="617"/>
                  </a:lnTo>
                  <a:lnTo>
                    <a:pt x="598" y="599"/>
                  </a:lnTo>
                  <a:lnTo>
                    <a:pt x="262" y="524"/>
                  </a:lnTo>
                  <a:lnTo>
                    <a:pt x="0" y="449"/>
                  </a:lnTo>
                  <a:lnTo>
                    <a:pt x="75" y="711"/>
                  </a:lnTo>
                  <a:lnTo>
                    <a:pt x="187" y="954"/>
                  </a:lnTo>
                  <a:lnTo>
                    <a:pt x="299" y="1160"/>
                  </a:lnTo>
                  <a:lnTo>
                    <a:pt x="374" y="1234"/>
                  </a:lnTo>
                  <a:lnTo>
                    <a:pt x="430" y="1291"/>
                  </a:lnTo>
                  <a:lnTo>
                    <a:pt x="505" y="1328"/>
                  </a:lnTo>
                  <a:lnTo>
                    <a:pt x="561" y="1365"/>
                  </a:lnTo>
                  <a:lnTo>
                    <a:pt x="729" y="1384"/>
                  </a:lnTo>
                  <a:lnTo>
                    <a:pt x="916" y="1403"/>
                  </a:lnTo>
                  <a:lnTo>
                    <a:pt x="1159" y="1384"/>
                  </a:lnTo>
                  <a:lnTo>
                    <a:pt x="1795" y="1347"/>
                  </a:lnTo>
                  <a:lnTo>
                    <a:pt x="2206" y="1328"/>
                  </a:lnTo>
                  <a:lnTo>
                    <a:pt x="3665" y="1328"/>
                  </a:lnTo>
                  <a:lnTo>
                    <a:pt x="4506" y="1365"/>
                  </a:lnTo>
                  <a:lnTo>
                    <a:pt x="5890" y="1421"/>
                  </a:lnTo>
                  <a:lnTo>
                    <a:pt x="6039" y="1421"/>
                  </a:lnTo>
                  <a:lnTo>
                    <a:pt x="6189" y="1403"/>
                  </a:lnTo>
                  <a:lnTo>
                    <a:pt x="6320" y="1365"/>
                  </a:lnTo>
                  <a:lnTo>
                    <a:pt x="6451" y="1309"/>
                  </a:lnTo>
                  <a:lnTo>
                    <a:pt x="6582" y="1253"/>
                  </a:lnTo>
                  <a:lnTo>
                    <a:pt x="6694" y="1178"/>
                  </a:lnTo>
                  <a:lnTo>
                    <a:pt x="6787" y="1104"/>
                  </a:lnTo>
                  <a:lnTo>
                    <a:pt x="6881" y="1010"/>
                  </a:lnTo>
                  <a:lnTo>
                    <a:pt x="6956" y="917"/>
                  </a:lnTo>
                  <a:lnTo>
                    <a:pt x="7030" y="823"/>
                  </a:lnTo>
                  <a:lnTo>
                    <a:pt x="7087" y="730"/>
                  </a:lnTo>
                  <a:lnTo>
                    <a:pt x="7124" y="636"/>
                  </a:lnTo>
                  <a:lnTo>
                    <a:pt x="7143" y="543"/>
                  </a:lnTo>
                  <a:lnTo>
                    <a:pt x="7161" y="449"/>
                  </a:lnTo>
                  <a:lnTo>
                    <a:pt x="7161" y="356"/>
                  </a:lnTo>
                  <a:lnTo>
                    <a:pt x="7143" y="281"/>
                  </a:lnTo>
                  <a:lnTo>
                    <a:pt x="7012" y="75"/>
                  </a:lnTo>
                  <a:lnTo>
                    <a:pt x="6544" y="206"/>
                  </a:lnTo>
                  <a:lnTo>
                    <a:pt x="6114" y="300"/>
                  </a:lnTo>
                  <a:lnTo>
                    <a:pt x="5927" y="318"/>
                  </a:lnTo>
                  <a:lnTo>
                    <a:pt x="5759" y="281"/>
                  </a:lnTo>
                  <a:lnTo>
                    <a:pt x="5609" y="225"/>
                  </a:lnTo>
                  <a:lnTo>
                    <a:pt x="5441" y="169"/>
                  </a:lnTo>
                  <a:lnTo>
                    <a:pt x="5161" y="38"/>
                  </a:lnTo>
                  <a:lnTo>
                    <a:pt x="5048" y="0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4997615" y="7517928"/>
              <a:ext cx="184751" cy="103591"/>
            </a:xfrm>
            <a:custGeom>
              <a:avLst/>
              <a:gdLst/>
              <a:ahLst/>
              <a:cxnLst/>
              <a:rect l="l" t="t" r="r" b="b"/>
              <a:pathLst>
                <a:path w="4769" h="2674" extrusionOk="0">
                  <a:moveTo>
                    <a:pt x="2020" y="0"/>
                  </a:moveTo>
                  <a:lnTo>
                    <a:pt x="1870" y="38"/>
                  </a:lnTo>
                  <a:lnTo>
                    <a:pt x="1702" y="56"/>
                  </a:lnTo>
                  <a:lnTo>
                    <a:pt x="1422" y="150"/>
                  </a:lnTo>
                  <a:lnTo>
                    <a:pt x="1179" y="281"/>
                  </a:lnTo>
                  <a:lnTo>
                    <a:pt x="954" y="412"/>
                  </a:lnTo>
                  <a:lnTo>
                    <a:pt x="767" y="561"/>
                  </a:lnTo>
                  <a:lnTo>
                    <a:pt x="618" y="692"/>
                  </a:lnTo>
                  <a:lnTo>
                    <a:pt x="449" y="860"/>
                  </a:lnTo>
                  <a:lnTo>
                    <a:pt x="412" y="898"/>
                  </a:lnTo>
                  <a:lnTo>
                    <a:pt x="300" y="1047"/>
                  </a:lnTo>
                  <a:lnTo>
                    <a:pt x="131" y="1272"/>
                  </a:lnTo>
                  <a:lnTo>
                    <a:pt x="19" y="1459"/>
                  </a:lnTo>
                  <a:lnTo>
                    <a:pt x="1" y="1533"/>
                  </a:lnTo>
                  <a:lnTo>
                    <a:pt x="1" y="1571"/>
                  </a:lnTo>
                  <a:lnTo>
                    <a:pt x="131" y="1758"/>
                  </a:lnTo>
                  <a:lnTo>
                    <a:pt x="412" y="2094"/>
                  </a:lnTo>
                  <a:lnTo>
                    <a:pt x="562" y="2281"/>
                  </a:lnTo>
                  <a:lnTo>
                    <a:pt x="730" y="2431"/>
                  </a:lnTo>
                  <a:lnTo>
                    <a:pt x="898" y="2562"/>
                  </a:lnTo>
                  <a:lnTo>
                    <a:pt x="973" y="2599"/>
                  </a:lnTo>
                  <a:lnTo>
                    <a:pt x="1048" y="2637"/>
                  </a:lnTo>
                  <a:lnTo>
                    <a:pt x="1197" y="2674"/>
                  </a:lnTo>
                  <a:lnTo>
                    <a:pt x="1590" y="2674"/>
                  </a:lnTo>
                  <a:lnTo>
                    <a:pt x="1814" y="2655"/>
                  </a:lnTo>
                  <a:lnTo>
                    <a:pt x="2431" y="2580"/>
                  </a:lnTo>
                  <a:lnTo>
                    <a:pt x="3273" y="2450"/>
                  </a:lnTo>
                  <a:lnTo>
                    <a:pt x="3497" y="2412"/>
                  </a:lnTo>
                  <a:lnTo>
                    <a:pt x="3703" y="2356"/>
                  </a:lnTo>
                  <a:lnTo>
                    <a:pt x="3871" y="2300"/>
                  </a:lnTo>
                  <a:lnTo>
                    <a:pt x="4039" y="2225"/>
                  </a:lnTo>
                  <a:lnTo>
                    <a:pt x="4170" y="2150"/>
                  </a:lnTo>
                  <a:lnTo>
                    <a:pt x="4301" y="2076"/>
                  </a:lnTo>
                  <a:lnTo>
                    <a:pt x="4395" y="2001"/>
                  </a:lnTo>
                  <a:lnTo>
                    <a:pt x="4488" y="1907"/>
                  </a:lnTo>
                  <a:lnTo>
                    <a:pt x="4544" y="1814"/>
                  </a:lnTo>
                  <a:lnTo>
                    <a:pt x="4600" y="1720"/>
                  </a:lnTo>
                  <a:lnTo>
                    <a:pt x="4694" y="1552"/>
                  </a:lnTo>
                  <a:lnTo>
                    <a:pt x="4731" y="1365"/>
                  </a:lnTo>
                  <a:lnTo>
                    <a:pt x="4769" y="1216"/>
                  </a:lnTo>
                  <a:lnTo>
                    <a:pt x="4750" y="1103"/>
                  </a:lnTo>
                  <a:lnTo>
                    <a:pt x="4731" y="991"/>
                  </a:lnTo>
                  <a:lnTo>
                    <a:pt x="4675" y="879"/>
                  </a:lnTo>
                  <a:lnTo>
                    <a:pt x="4619" y="767"/>
                  </a:lnTo>
                  <a:lnTo>
                    <a:pt x="4469" y="617"/>
                  </a:lnTo>
                  <a:lnTo>
                    <a:pt x="4301" y="486"/>
                  </a:lnTo>
                  <a:lnTo>
                    <a:pt x="4095" y="374"/>
                  </a:lnTo>
                  <a:lnTo>
                    <a:pt x="3871" y="299"/>
                  </a:lnTo>
                  <a:lnTo>
                    <a:pt x="3497" y="187"/>
                  </a:lnTo>
                  <a:lnTo>
                    <a:pt x="3086" y="75"/>
                  </a:lnTo>
                  <a:lnTo>
                    <a:pt x="2861" y="38"/>
                  </a:lnTo>
                  <a:lnTo>
                    <a:pt x="261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4997615" y="7547603"/>
              <a:ext cx="184751" cy="73916"/>
            </a:xfrm>
            <a:custGeom>
              <a:avLst/>
              <a:gdLst/>
              <a:ahLst/>
              <a:cxnLst/>
              <a:rect l="l" t="t" r="r" b="b"/>
              <a:pathLst>
                <a:path w="4769" h="1908" extrusionOk="0">
                  <a:moveTo>
                    <a:pt x="4619" y="1"/>
                  </a:moveTo>
                  <a:lnTo>
                    <a:pt x="4095" y="132"/>
                  </a:lnTo>
                  <a:lnTo>
                    <a:pt x="4077" y="150"/>
                  </a:lnTo>
                  <a:lnTo>
                    <a:pt x="4039" y="188"/>
                  </a:lnTo>
                  <a:lnTo>
                    <a:pt x="3946" y="319"/>
                  </a:lnTo>
                  <a:lnTo>
                    <a:pt x="3834" y="487"/>
                  </a:lnTo>
                  <a:lnTo>
                    <a:pt x="3759" y="543"/>
                  </a:lnTo>
                  <a:lnTo>
                    <a:pt x="3703" y="599"/>
                  </a:lnTo>
                  <a:lnTo>
                    <a:pt x="3591" y="655"/>
                  </a:lnTo>
                  <a:lnTo>
                    <a:pt x="3422" y="693"/>
                  </a:lnTo>
                  <a:lnTo>
                    <a:pt x="3030" y="749"/>
                  </a:lnTo>
                  <a:lnTo>
                    <a:pt x="2487" y="786"/>
                  </a:lnTo>
                  <a:lnTo>
                    <a:pt x="2487" y="786"/>
                  </a:lnTo>
                  <a:lnTo>
                    <a:pt x="2656" y="375"/>
                  </a:lnTo>
                  <a:lnTo>
                    <a:pt x="2656" y="375"/>
                  </a:lnTo>
                  <a:lnTo>
                    <a:pt x="2413" y="412"/>
                  </a:lnTo>
                  <a:lnTo>
                    <a:pt x="1870" y="487"/>
                  </a:lnTo>
                  <a:lnTo>
                    <a:pt x="1571" y="506"/>
                  </a:lnTo>
                  <a:lnTo>
                    <a:pt x="1272" y="506"/>
                  </a:lnTo>
                  <a:lnTo>
                    <a:pt x="1029" y="487"/>
                  </a:lnTo>
                  <a:lnTo>
                    <a:pt x="936" y="468"/>
                  </a:lnTo>
                  <a:lnTo>
                    <a:pt x="861" y="431"/>
                  </a:lnTo>
                  <a:lnTo>
                    <a:pt x="412" y="132"/>
                  </a:lnTo>
                  <a:lnTo>
                    <a:pt x="300" y="281"/>
                  </a:lnTo>
                  <a:lnTo>
                    <a:pt x="131" y="506"/>
                  </a:lnTo>
                  <a:lnTo>
                    <a:pt x="19" y="693"/>
                  </a:lnTo>
                  <a:lnTo>
                    <a:pt x="1" y="767"/>
                  </a:lnTo>
                  <a:lnTo>
                    <a:pt x="1" y="805"/>
                  </a:lnTo>
                  <a:lnTo>
                    <a:pt x="131" y="992"/>
                  </a:lnTo>
                  <a:lnTo>
                    <a:pt x="412" y="1328"/>
                  </a:lnTo>
                  <a:lnTo>
                    <a:pt x="562" y="1515"/>
                  </a:lnTo>
                  <a:lnTo>
                    <a:pt x="730" y="1665"/>
                  </a:lnTo>
                  <a:lnTo>
                    <a:pt x="898" y="1796"/>
                  </a:lnTo>
                  <a:lnTo>
                    <a:pt x="973" y="1833"/>
                  </a:lnTo>
                  <a:lnTo>
                    <a:pt x="1048" y="1871"/>
                  </a:lnTo>
                  <a:lnTo>
                    <a:pt x="1197" y="1908"/>
                  </a:lnTo>
                  <a:lnTo>
                    <a:pt x="1590" y="1908"/>
                  </a:lnTo>
                  <a:lnTo>
                    <a:pt x="1814" y="1889"/>
                  </a:lnTo>
                  <a:lnTo>
                    <a:pt x="2431" y="1814"/>
                  </a:lnTo>
                  <a:lnTo>
                    <a:pt x="3273" y="1684"/>
                  </a:lnTo>
                  <a:lnTo>
                    <a:pt x="3497" y="1646"/>
                  </a:lnTo>
                  <a:lnTo>
                    <a:pt x="3703" y="1590"/>
                  </a:lnTo>
                  <a:lnTo>
                    <a:pt x="3871" y="1534"/>
                  </a:lnTo>
                  <a:lnTo>
                    <a:pt x="4039" y="1459"/>
                  </a:lnTo>
                  <a:lnTo>
                    <a:pt x="4170" y="1384"/>
                  </a:lnTo>
                  <a:lnTo>
                    <a:pt x="4301" y="1310"/>
                  </a:lnTo>
                  <a:lnTo>
                    <a:pt x="4395" y="1235"/>
                  </a:lnTo>
                  <a:lnTo>
                    <a:pt x="4488" y="1141"/>
                  </a:lnTo>
                  <a:lnTo>
                    <a:pt x="4544" y="1048"/>
                  </a:lnTo>
                  <a:lnTo>
                    <a:pt x="4600" y="954"/>
                  </a:lnTo>
                  <a:lnTo>
                    <a:pt x="4694" y="786"/>
                  </a:lnTo>
                  <a:lnTo>
                    <a:pt x="4731" y="599"/>
                  </a:lnTo>
                  <a:lnTo>
                    <a:pt x="4769" y="450"/>
                  </a:lnTo>
                  <a:lnTo>
                    <a:pt x="4750" y="337"/>
                  </a:lnTo>
                  <a:lnTo>
                    <a:pt x="4731" y="225"/>
                  </a:lnTo>
                  <a:lnTo>
                    <a:pt x="4675" y="113"/>
                  </a:lnTo>
                  <a:lnTo>
                    <a:pt x="4619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5120768" y="7358554"/>
              <a:ext cx="291209" cy="255025"/>
            </a:xfrm>
            <a:custGeom>
              <a:avLst/>
              <a:gdLst/>
              <a:ahLst/>
              <a:cxnLst/>
              <a:rect l="l" t="t" r="r" b="b"/>
              <a:pathLst>
                <a:path w="7517" h="6583" extrusionOk="0">
                  <a:moveTo>
                    <a:pt x="3590" y="1"/>
                  </a:moveTo>
                  <a:lnTo>
                    <a:pt x="3422" y="19"/>
                  </a:lnTo>
                  <a:lnTo>
                    <a:pt x="3291" y="38"/>
                  </a:lnTo>
                  <a:lnTo>
                    <a:pt x="3216" y="113"/>
                  </a:lnTo>
                  <a:lnTo>
                    <a:pt x="3048" y="300"/>
                  </a:lnTo>
                  <a:lnTo>
                    <a:pt x="2562" y="879"/>
                  </a:lnTo>
                  <a:lnTo>
                    <a:pt x="2244" y="1197"/>
                  </a:lnTo>
                  <a:lnTo>
                    <a:pt x="1926" y="1515"/>
                  </a:lnTo>
                  <a:lnTo>
                    <a:pt x="1758" y="1646"/>
                  </a:lnTo>
                  <a:lnTo>
                    <a:pt x="1608" y="1758"/>
                  </a:lnTo>
                  <a:lnTo>
                    <a:pt x="1459" y="1870"/>
                  </a:lnTo>
                  <a:lnTo>
                    <a:pt x="1309" y="1945"/>
                  </a:lnTo>
                  <a:lnTo>
                    <a:pt x="1178" y="2001"/>
                  </a:lnTo>
                  <a:lnTo>
                    <a:pt x="1047" y="2076"/>
                  </a:lnTo>
                  <a:lnTo>
                    <a:pt x="823" y="2244"/>
                  </a:lnTo>
                  <a:lnTo>
                    <a:pt x="617" y="2450"/>
                  </a:lnTo>
                  <a:lnTo>
                    <a:pt x="430" y="2656"/>
                  </a:lnTo>
                  <a:lnTo>
                    <a:pt x="281" y="2880"/>
                  </a:lnTo>
                  <a:lnTo>
                    <a:pt x="150" y="3086"/>
                  </a:lnTo>
                  <a:lnTo>
                    <a:pt x="56" y="3273"/>
                  </a:lnTo>
                  <a:lnTo>
                    <a:pt x="0" y="3441"/>
                  </a:lnTo>
                  <a:lnTo>
                    <a:pt x="0" y="3535"/>
                  </a:lnTo>
                  <a:lnTo>
                    <a:pt x="19" y="3628"/>
                  </a:lnTo>
                  <a:lnTo>
                    <a:pt x="56" y="3740"/>
                  </a:lnTo>
                  <a:lnTo>
                    <a:pt x="187" y="4058"/>
                  </a:lnTo>
                  <a:lnTo>
                    <a:pt x="374" y="4451"/>
                  </a:lnTo>
                  <a:lnTo>
                    <a:pt x="599" y="4862"/>
                  </a:lnTo>
                  <a:lnTo>
                    <a:pt x="1010" y="5591"/>
                  </a:lnTo>
                  <a:lnTo>
                    <a:pt x="1197" y="5928"/>
                  </a:lnTo>
                  <a:lnTo>
                    <a:pt x="1365" y="6021"/>
                  </a:lnTo>
                  <a:lnTo>
                    <a:pt x="1571" y="6134"/>
                  </a:lnTo>
                  <a:lnTo>
                    <a:pt x="1851" y="6264"/>
                  </a:lnTo>
                  <a:lnTo>
                    <a:pt x="2188" y="6395"/>
                  </a:lnTo>
                  <a:lnTo>
                    <a:pt x="2562" y="6508"/>
                  </a:lnTo>
                  <a:lnTo>
                    <a:pt x="2786" y="6545"/>
                  </a:lnTo>
                  <a:lnTo>
                    <a:pt x="3011" y="6564"/>
                  </a:lnTo>
                  <a:lnTo>
                    <a:pt x="3235" y="6582"/>
                  </a:lnTo>
                  <a:lnTo>
                    <a:pt x="3721" y="6582"/>
                  </a:lnTo>
                  <a:lnTo>
                    <a:pt x="3964" y="6545"/>
                  </a:lnTo>
                  <a:lnTo>
                    <a:pt x="4245" y="6489"/>
                  </a:lnTo>
                  <a:lnTo>
                    <a:pt x="4507" y="6414"/>
                  </a:lnTo>
                  <a:lnTo>
                    <a:pt x="5049" y="6264"/>
                  </a:lnTo>
                  <a:lnTo>
                    <a:pt x="5572" y="6059"/>
                  </a:lnTo>
                  <a:lnTo>
                    <a:pt x="6058" y="5834"/>
                  </a:lnTo>
                  <a:lnTo>
                    <a:pt x="6451" y="5610"/>
                  </a:lnTo>
                  <a:lnTo>
                    <a:pt x="6619" y="5498"/>
                  </a:lnTo>
                  <a:lnTo>
                    <a:pt x="6750" y="5404"/>
                  </a:lnTo>
                  <a:lnTo>
                    <a:pt x="6862" y="5311"/>
                  </a:lnTo>
                  <a:lnTo>
                    <a:pt x="6937" y="5217"/>
                  </a:lnTo>
                  <a:lnTo>
                    <a:pt x="7049" y="5030"/>
                  </a:lnTo>
                  <a:lnTo>
                    <a:pt x="7143" y="4825"/>
                  </a:lnTo>
                  <a:lnTo>
                    <a:pt x="7218" y="4600"/>
                  </a:lnTo>
                  <a:lnTo>
                    <a:pt x="7311" y="4339"/>
                  </a:lnTo>
                  <a:lnTo>
                    <a:pt x="7367" y="4039"/>
                  </a:lnTo>
                  <a:lnTo>
                    <a:pt x="7442" y="3703"/>
                  </a:lnTo>
                  <a:lnTo>
                    <a:pt x="7480" y="3348"/>
                  </a:lnTo>
                  <a:lnTo>
                    <a:pt x="7498" y="2955"/>
                  </a:lnTo>
                  <a:lnTo>
                    <a:pt x="7517" y="2581"/>
                  </a:lnTo>
                  <a:lnTo>
                    <a:pt x="7498" y="2300"/>
                  </a:lnTo>
                  <a:lnTo>
                    <a:pt x="7461" y="2057"/>
                  </a:lnTo>
                  <a:lnTo>
                    <a:pt x="7386" y="1870"/>
                  </a:lnTo>
                  <a:lnTo>
                    <a:pt x="7274" y="1683"/>
                  </a:lnTo>
                  <a:lnTo>
                    <a:pt x="7124" y="1515"/>
                  </a:lnTo>
                  <a:lnTo>
                    <a:pt x="6675" y="1048"/>
                  </a:lnTo>
                  <a:lnTo>
                    <a:pt x="6526" y="917"/>
                  </a:lnTo>
                  <a:lnTo>
                    <a:pt x="6358" y="786"/>
                  </a:lnTo>
                  <a:lnTo>
                    <a:pt x="6152" y="674"/>
                  </a:lnTo>
                  <a:lnTo>
                    <a:pt x="5928" y="562"/>
                  </a:lnTo>
                  <a:lnTo>
                    <a:pt x="5703" y="449"/>
                  </a:lnTo>
                  <a:lnTo>
                    <a:pt x="5460" y="356"/>
                  </a:lnTo>
                  <a:lnTo>
                    <a:pt x="4955" y="206"/>
                  </a:lnTo>
                  <a:lnTo>
                    <a:pt x="4450" y="94"/>
                  </a:lnTo>
                  <a:lnTo>
                    <a:pt x="3983" y="19"/>
                  </a:lnTo>
                  <a:lnTo>
                    <a:pt x="3777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5120768" y="7430997"/>
              <a:ext cx="291209" cy="182582"/>
            </a:xfrm>
            <a:custGeom>
              <a:avLst/>
              <a:gdLst/>
              <a:ahLst/>
              <a:cxnLst/>
              <a:rect l="l" t="t" r="r" b="b"/>
              <a:pathLst>
                <a:path w="7517" h="4713" extrusionOk="0">
                  <a:moveTo>
                    <a:pt x="7386" y="0"/>
                  </a:moveTo>
                  <a:lnTo>
                    <a:pt x="7311" y="75"/>
                  </a:lnTo>
                  <a:lnTo>
                    <a:pt x="7199" y="131"/>
                  </a:lnTo>
                  <a:lnTo>
                    <a:pt x="6993" y="225"/>
                  </a:lnTo>
                  <a:lnTo>
                    <a:pt x="6675" y="356"/>
                  </a:lnTo>
                  <a:lnTo>
                    <a:pt x="6302" y="505"/>
                  </a:lnTo>
                  <a:lnTo>
                    <a:pt x="5871" y="636"/>
                  </a:lnTo>
                  <a:lnTo>
                    <a:pt x="5441" y="748"/>
                  </a:lnTo>
                  <a:lnTo>
                    <a:pt x="5217" y="804"/>
                  </a:lnTo>
                  <a:lnTo>
                    <a:pt x="4993" y="842"/>
                  </a:lnTo>
                  <a:lnTo>
                    <a:pt x="4787" y="860"/>
                  </a:lnTo>
                  <a:lnTo>
                    <a:pt x="4581" y="860"/>
                  </a:lnTo>
                  <a:lnTo>
                    <a:pt x="2618" y="786"/>
                  </a:lnTo>
                  <a:lnTo>
                    <a:pt x="3702" y="1814"/>
                  </a:lnTo>
                  <a:lnTo>
                    <a:pt x="3366" y="1908"/>
                  </a:lnTo>
                  <a:lnTo>
                    <a:pt x="3029" y="2001"/>
                  </a:lnTo>
                  <a:lnTo>
                    <a:pt x="2618" y="2095"/>
                  </a:lnTo>
                  <a:lnTo>
                    <a:pt x="2151" y="2188"/>
                  </a:lnTo>
                  <a:lnTo>
                    <a:pt x="1721" y="2225"/>
                  </a:lnTo>
                  <a:lnTo>
                    <a:pt x="1309" y="2225"/>
                  </a:lnTo>
                  <a:lnTo>
                    <a:pt x="1141" y="2207"/>
                  </a:lnTo>
                  <a:lnTo>
                    <a:pt x="991" y="2151"/>
                  </a:lnTo>
                  <a:lnTo>
                    <a:pt x="730" y="2038"/>
                  </a:lnTo>
                  <a:lnTo>
                    <a:pt x="486" y="1889"/>
                  </a:lnTo>
                  <a:lnTo>
                    <a:pt x="243" y="1721"/>
                  </a:lnTo>
                  <a:lnTo>
                    <a:pt x="19" y="1571"/>
                  </a:lnTo>
                  <a:lnTo>
                    <a:pt x="0" y="1665"/>
                  </a:lnTo>
                  <a:lnTo>
                    <a:pt x="19" y="1758"/>
                  </a:lnTo>
                  <a:lnTo>
                    <a:pt x="56" y="1870"/>
                  </a:lnTo>
                  <a:lnTo>
                    <a:pt x="187" y="2188"/>
                  </a:lnTo>
                  <a:lnTo>
                    <a:pt x="374" y="2562"/>
                  </a:lnTo>
                  <a:lnTo>
                    <a:pt x="599" y="2992"/>
                  </a:lnTo>
                  <a:lnTo>
                    <a:pt x="1010" y="3721"/>
                  </a:lnTo>
                  <a:lnTo>
                    <a:pt x="1197" y="4058"/>
                  </a:lnTo>
                  <a:lnTo>
                    <a:pt x="1365" y="4151"/>
                  </a:lnTo>
                  <a:lnTo>
                    <a:pt x="1571" y="4264"/>
                  </a:lnTo>
                  <a:lnTo>
                    <a:pt x="1851" y="4394"/>
                  </a:lnTo>
                  <a:lnTo>
                    <a:pt x="2188" y="4525"/>
                  </a:lnTo>
                  <a:lnTo>
                    <a:pt x="2562" y="4638"/>
                  </a:lnTo>
                  <a:lnTo>
                    <a:pt x="2786" y="4675"/>
                  </a:lnTo>
                  <a:lnTo>
                    <a:pt x="2992" y="4694"/>
                  </a:lnTo>
                  <a:lnTo>
                    <a:pt x="3235" y="4712"/>
                  </a:lnTo>
                  <a:lnTo>
                    <a:pt x="3721" y="4712"/>
                  </a:lnTo>
                  <a:lnTo>
                    <a:pt x="3964" y="4675"/>
                  </a:lnTo>
                  <a:lnTo>
                    <a:pt x="4245" y="4619"/>
                  </a:lnTo>
                  <a:lnTo>
                    <a:pt x="4507" y="4544"/>
                  </a:lnTo>
                  <a:lnTo>
                    <a:pt x="5049" y="4394"/>
                  </a:lnTo>
                  <a:lnTo>
                    <a:pt x="5572" y="4189"/>
                  </a:lnTo>
                  <a:lnTo>
                    <a:pt x="6058" y="3964"/>
                  </a:lnTo>
                  <a:lnTo>
                    <a:pt x="6451" y="3740"/>
                  </a:lnTo>
                  <a:lnTo>
                    <a:pt x="6619" y="3628"/>
                  </a:lnTo>
                  <a:lnTo>
                    <a:pt x="6750" y="3534"/>
                  </a:lnTo>
                  <a:lnTo>
                    <a:pt x="6862" y="3441"/>
                  </a:lnTo>
                  <a:lnTo>
                    <a:pt x="6937" y="3347"/>
                  </a:lnTo>
                  <a:lnTo>
                    <a:pt x="7049" y="3160"/>
                  </a:lnTo>
                  <a:lnTo>
                    <a:pt x="7143" y="2955"/>
                  </a:lnTo>
                  <a:lnTo>
                    <a:pt x="7218" y="2730"/>
                  </a:lnTo>
                  <a:lnTo>
                    <a:pt x="7311" y="2469"/>
                  </a:lnTo>
                  <a:lnTo>
                    <a:pt x="7367" y="2169"/>
                  </a:lnTo>
                  <a:lnTo>
                    <a:pt x="7442" y="1833"/>
                  </a:lnTo>
                  <a:lnTo>
                    <a:pt x="7480" y="1478"/>
                  </a:lnTo>
                  <a:lnTo>
                    <a:pt x="7498" y="1085"/>
                  </a:lnTo>
                  <a:lnTo>
                    <a:pt x="7517" y="711"/>
                  </a:lnTo>
                  <a:lnTo>
                    <a:pt x="7498" y="430"/>
                  </a:lnTo>
                  <a:lnTo>
                    <a:pt x="7461" y="187"/>
                  </a:lnTo>
                  <a:lnTo>
                    <a:pt x="7386" y="0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0" name="Google Shape;40;p2"/>
          <p:cNvGrpSpPr/>
          <p:nvPr/>
        </p:nvGrpSpPr>
        <p:grpSpPr>
          <a:xfrm>
            <a:off x="4972225" y="4624500"/>
            <a:ext cx="576875" cy="300600"/>
            <a:chOff x="4951250" y="6858000"/>
            <a:chExt cx="576875" cy="300600"/>
          </a:xfrm>
        </p:grpSpPr>
        <p:sp>
          <p:nvSpPr>
            <p:cNvPr id="41" name="Google Shape;41;p2"/>
            <p:cNvSpPr/>
            <p:nvPr/>
          </p:nvSpPr>
          <p:spPr>
            <a:xfrm>
              <a:off x="4951250" y="7025800"/>
              <a:ext cx="576875" cy="132800"/>
            </a:xfrm>
            <a:custGeom>
              <a:avLst/>
              <a:gdLst/>
              <a:ahLst/>
              <a:cxnLst/>
              <a:rect l="l" t="t" r="r" b="b"/>
              <a:pathLst>
                <a:path w="23075" h="5312" extrusionOk="0">
                  <a:moveTo>
                    <a:pt x="11089" y="1"/>
                  </a:moveTo>
                  <a:lnTo>
                    <a:pt x="10042" y="19"/>
                  </a:lnTo>
                  <a:lnTo>
                    <a:pt x="8957" y="76"/>
                  </a:lnTo>
                  <a:lnTo>
                    <a:pt x="7031" y="150"/>
                  </a:lnTo>
                  <a:lnTo>
                    <a:pt x="6190" y="206"/>
                  </a:lnTo>
                  <a:lnTo>
                    <a:pt x="6021" y="225"/>
                  </a:lnTo>
                  <a:lnTo>
                    <a:pt x="5722" y="319"/>
                  </a:lnTo>
                  <a:lnTo>
                    <a:pt x="4787" y="599"/>
                  </a:lnTo>
                  <a:lnTo>
                    <a:pt x="3609" y="1010"/>
                  </a:lnTo>
                  <a:lnTo>
                    <a:pt x="2974" y="1254"/>
                  </a:lnTo>
                  <a:lnTo>
                    <a:pt x="2357" y="1497"/>
                  </a:lnTo>
                  <a:lnTo>
                    <a:pt x="1758" y="1740"/>
                  </a:lnTo>
                  <a:lnTo>
                    <a:pt x="1197" y="2001"/>
                  </a:lnTo>
                  <a:lnTo>
                    <a:pt x="730" y="2226"/>
                  </a:lnTo>
                  <a:lnTo>
                    <a:pt x="356" y="2450"/>
                  </a:lnTo>
                  <a:lnTo>
                    <a:pt x="206" y="2544"/>
                  </a:lnTo>
                  <a:lnTo>
                    <a:pt x="94" y="2637"/>
                  </a:lnTo>
                  <a:lnTo>
                    <a:pt x="38" y="2731"/>
                  </a:lnTo>
                  <a:lnTo>
                    <a:pt x="1" y="2805"/>
                  </a:lnTo>
                  <a:lnTo>
                    <a:pt x="1" y="2843"/>
                  </a:lnTo>
                  <a:lnTo>
                    <a:pt x="1" y="2880"/>
                  </a:lnTo>
                  <a:lnTo>
                    <a:pt x="57" y="2936"/>
                  </a:lnTo>
                  <a:lnTo>
                    <a:pt x="169" y="2992"/>
                  </a:lnTo>
                  <a:lnTo>
                    <a:pt x="319" y="3030"/>
                  </a:lnTo>
                  <a:lnTo>
                    <a:pt x="693" y="3105"/>
                  </a:lnTo>
                  <a:lnTo>
                    <a:pt x="1141" y="3236"/>
                  </a:lnTo>
                  <a:lnTo>
                    <a:pt x="1646" y="3423"/>
                  </a:lnTo>
                  <a:lnTo>
                    <a:pt x="2207" y="3628"/>
                  </a:lnTo>
                  <a:lnTo>
                    <a:pt x="3479" y="4096"/>
                  </a:lnTo>
                  <a:lnTo>
                    <a:pt x="4189" y="4339"/>
                  </a:lnTo>
                  <a:lnTo>
                    <a:pt x="4937" y="4563"/>
                  </a:lnTo>
                  <a:lnTo>
                    <a:pt x="5741" y="4787"/>
                  </a:lnTo>
                  <a:lnTo>
                    <a:pt x="6582" y="4974"/>
                  </a:lnTo>
                  <a:lnTo>
                    <a:pt x="7031" y="5068"/>
                  </a:lnTo>
                  <a:lnTo>
                    <a:pt x="7480" y="5124"/>
                  </a:lnTo>
                  <a:lnTo>
                    <a:pt x="7947" y="5199"/>
                  </a:lnTo>
                  <a:lnTo>
                    <a:pt x="8415" y="5236"/>
                  </a:lnTo>
                  <a:lnTo>
                    <a:pt x="8901" y="5274"/>
                  </a:lnTo>
                  <a:lnTo>
                    <a:pt x="9387" y="5311"/>
                  </a:lnTo>
                  <a:lnTo>
                    <a:pt x="9892" y="5311"/>
                  </a:lnTo>
                  <a:lnTo>
                    <a:pt x="10397" y="5292"/>
                  </a:lnTo>
                  <a:lnTo>
                    <a:pt x="10920" y="5274"/>
                  </a:lnTo>
                  <a:lnTo>
                    <a:pt x="11444" y="5218"/>
                  </a:lnTo>
                  <a:lnTo>
                    <a:pt x="11986" y="5143"/>
                  </a:lnTo>
                  <a:lnTo>
                    <a:pt x="12528" y="5049"/>
                  </a:lnTo>
                  <a:lnTo>
                    <a:pt x="16661" y="4301"/>
                  </a:lnTo>
                  <a:lnTo>
                    <a:pt x="18437" y="3946"/>
                  </a:lnTo>
                  <a:lnTo>
                    <a:pt x="19260" y="3778"/>
                  </a:lnTo>
                  <a:lnTo>
                    <a:pt x="20008" y="3591"/>
                  </a:lnTo>
                  <a:lnTo>
                    <a:pt x="20681" y="3404"/>
                  </a:lnTo>
                  <a:lnTo>
                    <a:pt x="21279" y="3217"/>
                  </a:lnTo>
                  <a:lnTo>
                    <a:pt x="21803" y="3011"/>
                  </a:lnTo>
                  <a:lnTo>
                    <a:pt x="22046" y="2899"/>
                  </a:lnTo>
                  <a:lnTo>
                    <a:pt x="22251" y="2787"/>
                  </a:lnTo>
                  <a:lnTo>
                    <a:pt x="22438" y="2675"/>
                  </a:lnTo>
                  <a:lnTo>
                    <a:pt x="22607" y="2562"/>
                  </a:lnTo>
                  <a:lnTo>
                    <a:pt x="22738" y="2432"/>
                  </a:lnTo>
                  <a:lnTo>
                    <a:pt x="22868" y="2319"/>
                  </a:lnTo>
                  <a:lnTo>
                    <a:pt x="22943" y="2188"/>
                  </a:lnTo>
                  <a:lnTo>
                    <a:pt x="23018" y="2058"/>
                  </a:lnTo>
                  <a:lnTo>
                    <a:pt x="23055" y="1908"/>
                  </a:lnTo>
                  <a:lnTo>
                    <a:pt x="23074" y="1777"/>
                  </a:lnTo>
                  <a:lnTo>
                    <a:pt x="23055" y="1702"/>
                  </a:lnTo>
                  <a:lnTo>
                    <a:pt x="23037" y="1628"/>
                  </a:lnTo>
                  <a:lnTo>
                    <a:pt x="23018" y="1553"/>
                  </a:lnTo>
                  <a:lnTo>
                    <a:pt x="22962" y="1497"/>
                  </a:lnTo>
                  <a:lnTo>
                    <a:pt x="22831" y="1366"/>
                  </a:lnTo>
                  <a:lnTo>
                    <a:pt x="22663" y="1254"/>
                  </a:lnTo>
                  <a:lnTo>
                    <a:pt x="22438" y="1141"/>
                  </a:lnTo>
                  <a:lnTo>
                    <a:pt x="22195" y="1048"/>
                  </a:lnTo>
                  <a:lnTo>
                    <a:pt x="21896" y="954"/>
                  </a:lnTo>
                  <a:lnTo>
                    <a:pt x="21578" y="861"/>
                  </a:lnTo>
                  <a:lnTo>
                    <a:pt x="21223" y="786"/>
                  </a:lnTo>
                  <a:lnTo>
                    <a:pt x="20849" y="711"/>
                  </a:lnTo>
                  <a:lnTo>
                    <a:pt x="20026" y="580"/>
                  </a:lnTo>
                  <a:lnTo>
                    <a:pt x="19129" y="468"/>
                  </a:lnTo>
                  <a:lnTo>
                    <a:pt x="18213" y="375"/>
                  </a:lnTo>
                  <a:lnTo>
                    <a:pt x="17259" y="300"/>
                  </a:lnTo>
                  <a:lnTo>
                    <a:pt x="16343" y="244"/>
                  </a:lnTo>
                  <a:lnTo>
                    <a:pt x="14641" y="169"/>
                  </a:lnTo>
                  <a:lnTo>
                    <a:pt x="13295" y="94"/>
                  </a:lnTo>
                  <a:lnTo>
                    <a:pt x="12828" y="76"/>
                  </a:lnTo>
                  <a:lnTo>
                    <a:pt x="12528" y="38"/>
                  </a:lnTo>
                  <a:lnTo>
                    <a:pt x="12285" y="19"/>
                  </a:lnTo>
                  <a:lnTo>
                    <a:pt x="11949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5043800" y="6858000"/>
              <a:ext cx="413275" cy="245900"/>
            </a:xfrm>
            <a:custGeom>
              <a:avLst/>
              <a:gdLst/>
              <a:ahLst/>
              <a:cxnLst/>
              <a:rect l="l" t="t" r="r" b="b"/>
              <a:pathLst>
                <a:path w="16531" h="9836" extrusionOk="0">
                  <a:moveTo>
                    <a:pt x="12622" y="0"/>
                  </a:moveTo>
                  <a:lnTo>
                    <a:pt x="12473" y="19"/>
                  </a:lnTo>
                  <a:lnTo>
                    <a:pt x="12099" y="94"/>
                  </a:lnTo>
                  <a:lnTo>
                    <a:pt x="11725" y="187"/>
                  </a:lnTo>
                  <a:lnTo>
                    <a:pt x="11388" y="299"/>
                  </a:lnTo>
                  <a:lnTo>
                    <a:pt x="11052" y="430"/>
                  </a:lnTo>
                  <a:lnTo>
                    <a:pt x="10734" y="580"/>
                  </a:lnTo>
                  <a:lnTo>
                    <a:pt x="10434" y="729"/>
                  </a:lnTo>
                  <a:lnTo>
                    <a:pt x="9855" y="1066"/>
                  </a:lnTo>
                  <a:lnTo>
                    <a:pt x="9275" y="1365"/>
                  </a:lnTo>
                  <a:lnTo>
                    <a:pt x="8995" y="1515"/>
                  </a:lnTo>
                  <a:lnTo>
                    <a:pt x="8714" y="1646"/>
                  </a:lnTo>
                  <a:lnTo>
                    <a:pt x="8415" y="1758"/>
                  </a:lnTo>
                  <a:lnTo>
                    <a:pt x="8116" y="1833"/>
                  </a:lnTo>
                  <a:lnTo>
                    <a:pt x="7817" y="1907"/>
                  </a:lnTo>
                  <a:lnTo>
                    <a:pt x="7499" y="1945"/>
                  </a:lnTo>
                  <a:lnTo>
                    <a:pt x="7144" y="1963"/>
                  </a:lnTo>
                  <a:lnTo>
                    <a:pt x="6714" y="2020"/>
                  </a:lnTo>
                  <a:lnTo>
                    <a:pt x="5741" y="2169"/>
                  </a:lnTo>
                  <a:lnTo>
                    <a:pt x="4657" y="2375"/>
                  </a:lnTo>
                  <a:lnTo>
                    <a:pt x="3535" y="2618"/>
                  </a:lnTo>
                  <a:lnTo>
                    <a:pt x="2450" y="2880"/>
                  </a:lnTo>
                  <a:lnTo>
                    <a:pt x="1946" y="3011"/>
                  </a:lnTo>
                  <a:lnTo>
                    <a:pt x="1497" y="3160"/>
                  </a:lnTo>
                  <a:lnTo>
                    <a:pt x="1085" y="3291"/>
                  </a:lnTo>
                  <a:lnTo>
                    <a:pt x="749" y="3422"/>
                  </a:lnTo>
                  <a:lnTo>
                    <a:pt x="487" y="3553"/>
                  </a:lnTo>
                  <a:lnTo>
                    <a:pt x="300" y="3665"/>
                  </a:lnTo>
                  <a:lnTo>
                    <a:pt x="225" y="3721"/>
                  </a:lnTo>
                  <a:lnTo>
                    <a:pt x="188" y="3796"/>
                  </a:lnTo>
                  <a:lnTo>
                    <a:pt x="132" y="3889"/>
                  </a:lnTo>
                  <a:lnTo>
                    <a:pt x="94" y="3983"/>
                  </a:lnTo>
                  <a:lnTo>
                    <a:pt x="38" y="4226"/>
                  </a:lnTo>
                  <a:lnTo>
                    <a:pt x="1" y="4525"/>
                  </a:lnTo>
                  <a:lnTo>
                    <a:pt x="1" y="4843"/>
                  </a:lnTo>
                  <a:lnTo>
                    <a:pt x="1" y="5198"/>
                  </a:lnTo>
                  <a:lnTo>
                    <a:pt x="38" y="5591"/>
                  </a:lnTo>
                  <a:lnTo>
                    <a:pt x="76" y="5984"/>
                  </a:lnTo>
                  <a:lnTo>
                    <a:pt x="169" y="6488"/>
                  </a:lnTo>
                  <a:lnTo>
                    <a:pt x="263" y="6993"/>
                  </a:lnTo>
                  <a:lnTo>
                    <a:pt x="375" y="7498"/>
                  </a:lnTo>
                  <a:lnTo>
                    <a:pt x="506" y="7966"/>
                  </a:lnTo>
                  <a:lnTo>
                    <a:pt x="655" y="8396"/>
                  </a:lnTo>
                  <a:lnTo>
                    <a:pt x="786" y="8788"/>
                  </a:lnTo>
                  <a:lnTo>
                    <a:pt x="936" y="9106"/>
                  </a:lnTo>
                  <a:lnTo>
                    <a:pt x="1011" y="9218"/>
                  </a:lnTo>
                  <a:lnTo>
                    <a:pt x="1085" y="9331"/>
                  </a:lnTo>
                  <a:lnTo>
                    <a:pt x="1235" y="9480"/>
                  </a:lnTo>
                  <a:lnTo>
                    <a:pt x="1385" y="9592"/>
                  </a:lnTo>
                  <a:lnTo>
                    <a:pt x="1572" y="9686"/>
                  </a:lnTo>
                  <a:lnTo>
                    <a:pt x="1759" y="9723"/>
                  </a:lnTo>
                  <a:lnTo>
                    <a:pt x="1964" y="9761"/>
                  </a:lnTo>
                  <a:lnTo>
                    <a:pt x="2469" y="9761"/>
                  </a:lnTo>
                  <a:lnTo>
                    <a:pt x="2768" y="9723"/>
                  </a:lnTo>
                  <a:lnTo>
                    <a:pt x="3423" y="9648"/>
                  </a:lnTo>
                  <a:lnTo>
                    <a:pt x="4227" y="9555"/>
                  </a:lnTo>
                  <a:lnTo>
                    <a:pt x="4694" y="9499"/>
                  </a:lnTo>
                  <a:lnTo>
                    <a:pt x="5180" y="9461"/>
                  </a:lnTo>
                  <a:lnTo>
                    <a:pt x="5723" y="9443"/>
                  </a:lnTo>
                  <a:lnTo>
                    <a:pt x="7443" y="9443"/>
                  </a:lnTo>
                  <a:lnTo>
                    <a:pt x="8527" y="9480"/>
                  </a:lnTo>
                  <a:lnTo>
                    <a:pt x="9518" y="9536"/>
                  </a:lnTo>
                  <a:lnTo>
                    <a:pt x="10453" y="9592"/>
                  </a:lnTo>
                  <a:lnTo>
                    <a:pt x="12136" y="9742"/>
                  </a:lnTo>
                  <a:lnTo>
                    <a:pt x="12903" y="9798"/>
                  </a:lnTo>
                  <a:lnTo>
                    <a:pt x="13632" y="9835"/>
                  </a:lnTo>
                  <a:lnTo>
                    <a:pt x="13800" y="9835"/>
                  </a:lnTo>
                  <a:lnTo>
                    <a:pt x="13968" y="9817"/>
                  </a:lnTo>
                  <a:lnTo>
                    <a:pt x="14137" y="9798"/>
                  </a:lnTo>
                  <a:lnTo>
                    <a:pt x="14305" y="9742"/>
                  </a:lnTo>
                  <a:lnTo>
                    <a:pt x="14455" y="9667"/>
                  </a:lnTo>
                  <a:lnTo>
                    <a:pt x="14604" y="9592"/>
                  </a:lnTo>
                  <a:lnTo>
                    <a:pt x="14754" y="9499"/>
                  </a:lnTo>
                  <a:lnTo>
                    <a:pt x="14903" y="9405"/>
                  </a:lnTo>
                  <a:lnTo>
                    <a:pt x="15053" y="9274"/>
                  </a:lnTo>
                  <a:lnTo>
                    <a:pt x="15184" y="9162"/>
                  </a:lnTo>
                  <a:lnTo>
                    <a:pt x="15446" y="8863"/>
                  </a:lnTo>
                  <a:lnTo>
                    <a:pt x="15670" y="8545"/>
                  </a:lnTo>
                  <a:lnTo>
                    <a:pt x="15876" y="8209"/>
                  </a:lnTo>
                  <a:lnTo>
                    <a:pt x="16063" y="7835"/>
                  </a:lnTo>
                  <a:lnTo>
                    <a:pt x="16212" y="7461"/>
                  </a:lnTo>
                  <a:lnTo>
                    <a:pt x="16343" y="7068"/>
                  </a:lnTo>
                  <a:lnTo>
                    <a:pt x="16437" y="6694"/>
                  </a:lnTo>
                  <a:lnTo>
                    <a:pt x="16493" y="6320"/>
                  </a:lnTo>
                  <a:lnTo>
                    <a:pt x="16530" y="5946"/>
                  </a:lnTo>
                  <a:lnTo>
                    <a:pt x="16511" y="5591"/>
                  </a:lnTo>
                  <a:lnTo>
                    <a:pt x="16474" y="5273"/>
                  </a:lnTo>
                  <a:lnTo>
                    <a:pt x="16380" y="5011"/>
                  </a:lnTo>
                  <a:lnTo>
                    <a:pt x="16193" y="4488"/>
                  </a:lnTo>
                  <a:lnTo>
                    <a:pt x="15932" y="3833"/>
                  </a:lnTo>
                  <a:lnTo>
                    <a:pt x="15595" y="3104"/>
                  </a:lnTo>
                  <a:lnTo>
                    <a:pt x="15389" y="2711"/>
                  </a:lnTo>
                  <a:lnTo>
                    <a:pt x="15184" y="2337"/>
                  </a:lnTo>
                  <a:lnTo>
                    <a:pt x="14959" y="1945"/>
                  </a:lnTo>
                  <a:lnTo>
                    <a:pt x="14716" y="1589"/>
                  </a:lnTo>
                  <a:lnTo>
                    <a:pt x="14473" y="1234"/>
                  </a:lnTo>
                  <a:lnTo>
                    <a:pt x="14211" y="916"/>
                  </a:lnTo>
                  <a:lnTo>
                    <a:pt x="13931" y="636"/>
                  </a:lnTo>
                  <a:lnTo>
                    <a:pt x="13651" y="393"/>
                  </a:lnTo>
                  <a:lnTo>
                    <a:pt x="13520" y="299"/>
                  </a:lnTo>
                  <a:lnTo>
                    <a:pt x="13370" y="206"/>
                  </a:lnTo>
                  <a:lnTo>
                    <a:pt x="13220" y="131"/>
                  </a:lnTo>
                  <a:lnTo>
                    <a:pt x="13071" y="75"/>
                  </a:lnTo>
                  <a:lnTo>
                    <a:pt x="12921" y="38"/>
                  </a:lnTo>
                  <a:lnTo>
                    <a:pt x="12772" y="19"/>
                  </a:lnTo>
                  <a:lnTo>
                    <a:pt x="12622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5045675" y="6961775"/>
              <a:ext cx="411400" cy="142125"/>
            </a:xfrm>
            <a:custGeom>
              <a:avLst/>
              <a:gdLst/>
              <a:ahLst/>
              <a:cxnLst/>
              <a:rect l="l" t="t" r="r" b="b"/>
              <a:pathLst>
                <a:path w="16456" h="5685" extrusionOk="0">
                  <a:moveTo>
                    <a:pt x="11481" y="0"/>
                  </a:moveTo>
                  <a:lnTo>
                    <a:pt x="11369" y="19"/>
                  </a:lnTo>
                  <a:lnTo>
                    <a:pt x="11313" y="38"/>
                  </a:lnTo>
                  <a:lnTo>
                    <a:pt x="11276" y="75"/>
                  </a:lnTo>
                  <a:lnTo>
                    <a:pt x="11201" y="187"/>
                  </a:lnTo>
                  <a:lnTo>
                    <a:pt x="11126" y="337"/>
                  </a:lnTo>
                  <a:lnTo>
                    <a:pt x="11070" y="524"/>
                  </a:lnTo>
                  <a:lnTo>
                    <a:pt x="10977" y="954"/>
                  </a:lnTo>
                  <a:lnTo>
                    <a:pt x="10902" y="1496"/>
                  </a:lnTo>
                  <a:lnTo>
                    <a:pt x="10790" y="2057"/>
                  </a:lnTo>
                  <a:lnTo>
                    <a:pt x="10715" y="2337"/>
                  </a:lnTo>
                  <a:lnTo>
                    <a:pt x="10640" y="2618"/>
                  </a:lnTo>
                  <a:lnTo>
                    <a:pt x="10528" y="2880"/>
                  </a:lnTo>
                  <a:lnTo>
                    <a:pt x="10416" y="3123"/>
                  </a:lnTo>
                  <a:lnTo>
                    <a:pt x="10266" y="3366"/>
                  </a:lnTo>
                  <a:lnTo>
                    <a:pt x="10079" y="3571"/>
                  </a:lnTo>
                  <a:lnTo>
                    <a:pt x="9986" y="3646"/>
                  </a:lnTo>
                  <a:lnTo>
                    <a:pt x="9873" y="3721"/>
                  </a:lnTo>
                  <a:lnTo>
                    <a:pt x="9761" y="3796"/>
                  </a:lnTo>
                  <a:lnTo>
                    <a:pt x="9630" y="3852"/>
                  </a:lnTo>
                  <a:lnTo>
                    <a:pt x="9368" y="3927"/>
                  </a:lnTo>
                  <a:lnTo>
                    <a:pt x="9088" y="3983"/>
                  </a:lnTo>
                  <a:lnTo>
                    <a:pt x="8490" y="3983"/>
                  </a:lnTo>
                  <a:lnTo>
                    <a:pt x="8190" y="3945"/>
                  </a:lnTo>
                  <a:lnTo>
                    <a:pt x="7910" y="3889"/>
                  </a:lnTo>
                  <a:lnTo>
                    <a:pt x="7611" y="3833"/>
                  </a:lnTo>
                  <a:lnTo>
                    <a:pt x="7349" y="3758"/>
                  </a:lnTo>
                  <a:lnTo>
                    <a:pt x="6900" y="3628"/>
                  </a:lnTo>
                  <a:lnTo>
                    <a:pt x="6601" y="3515"/>
                  </a:lnTo>
                  <a:lnTo>
                    <a:pt x="6489" y="3459"/>
                  </a:lnTo>
                  <a:lnTo>
                    <a:pt x="6844" y="3141"/>
                  </a:lnTo>
                  <a:lnTo>
                    <a:pt x="7592" y="2450"/>
                  </a:lnTo>
                  <a:lnTo>
                    <a:pt x="8321" y="1758"/>
                  </a:lnTo>
                  <a:lnTo>
                    <a:pt x="8527" y="1515"/>
                  </a:lnTo>
                  <a:lnTo>
                    <a:pt x="8583" y="1459"/>
                  </a:lnTo>
                  <a:lnTo>
                    <a:pt x="8583" y="1440"/>
                  </a:lnTo>
                  <a:lnTo>
                    <a:pt x="8564" y="1440"/>
                  </a:lnTo>
                  <a:lnTo>
                    <a:pt x="8396" y="1459"/>
                  </a:lnTo>
                  <a:lnTo>
                    <a:pt x="8041" y="1533"/>
                  </a:lnTo>
                  <a:lnTo>
                    <a:pt x="6863" y="1795"/>
                  </a:lnTo>
                  <a:lnTo>
                    <a:pt x="5236" y="2113"/>
                  </a:lnTo>
                  <a:lnTo>
                    <a:pt x="4301" y="2281"/>
                  </a:lnTo>
                  <a:lnTo>
                    <a:pt x="3329" y="2450"/>
                  </a:lnTo>
                  <a:lnTo>
                    <a:pt x="3067" y="2487"/>
                  </a:lnTo>
                  <a:lnTo>
                    <a:pt x="2805" y="2506"/>
                  </a:lnTo>
                  <a:lnTo>
                    <a:pt x="2301" y="2506"/>
                  </a:lnTo>
                  <a:lnTo>
                    <a:pt x="2076" y="2487"/>
                  </a:lnTo>
                  <a:lnTo>
                    <a:pt x="1852" y="2468"/>
                  </a:lnTo>
                  <a:lnTo>
                    <a:pt x="1403" y="2375"/>
                  </a:lnTo>
                  <a:lnTo>
                    <a:pt x="1010" y="2281"/>
                  </a:lnTo>
                  <a:lnTo>
                    <a:pt x="636" y="2132"/>
                  </a:lnTo>
                  <a:lnTo>
                    <a:pt x="300" y="1982"/>
                  </a:lnTo>
                  <a:lnTo>
                    <a:pt x="1" y="1833"/>
                  </a:lnTo>
                  <a:lnTo>
                    <a:pt x="94" y="2337"/>
                  </a:lnTo>
                  <a:lnTo>
                    <a:pt x="188" y="2842"/>
                  </a:lnTo>
                  <a:lnTo>
                    <a:pt x="300" y="3347"/>
                  </a:lnTo>
                  <a:lnTo>
                    <a:pt x="431" y="3815"/>
                  </a:lnTo>
                  <a:lnTo>
                    <a:pt x="580" y="4245"/>
                  </a:lnTo>
                  <a:lnTo>
                    <a:pt x="711" y="4637"/>
                  </a:lnTo>
                  <a:lnTo>
                    <a:pt x="861" y="4955"/>
                  </a:lnTo>
                  <a:lnTo>
                    <a:pt x="936" y="5067"/>
                  </a:lnTo>
                  <a:lnTo>
                    <a:pt x="1010" y="5180"/>
                  </a:lnTo>
                  <a:lnTo>
                    <a:pt x="1160" y="5329"/>
                  </a:lnTo>
                  <a:lnTo>
                    <a:pt x="1310" y="5441"/>
                  </a:lnTo>
                  <a:lnTo>
                    <a:pt x="1497" y="5535"/>
                  </a:lnTo>
                  <a:lnTo>
                    <a:pt x="1684" y="5572"/>
                  </a:lnTo>
                  <a:lnTo>
                    <a:pt x="1889" y="5610"/>
                  </a:lnTo>
                  <a:lnTo>
                    <a:pt x="2394" y="5610"/>
                  </a:lnTo>
                  <a:lnTo>
                    <a:pt x="2693" y="5572"/>
                  </a:lnTo>
                  <a:lnTo>
                    <a:pt x="3348" y="5497"/>
                  </a:lnTo>
                  <a:lnTo>
                    <a:pt x="4152" y="5404"/>
                  </a:lnTo>
                  <a:lnTo>
                    <a:pt x="4619" y="5348"/>
                  </a:lnTo>
                  <a:lnTo>
                    <a:pt x="5105" y="5310"/>
                  </a:lnTo>
                  <a:lnTo>
                    <a:pt x="5648" y="5292"/>
                  </a:lnTo>
                  <a:lnTo>
                    <a:pt x="7368" y="5292"/>
                  </a:lnTo>
                  <a:lnTo>
                    <a:pt x="8452" y="5329"/>
                  </a:lnTo>
                  <a:lnTo>
                    <a:pt x="9443" y="5385"/>
                  </a:lnTo>
                  <a:lnTo>
                    <a:pt x="10378" y="5441"/>
                  </a:lnTo>
                  <a:lnTo>
                    <a:pt x="12061" y="5591"/>
                  </a:lnTo>
                  <a:lnTo>
                    <a:pt x="12828" y="5647"/>
                  </a:lnTo>
                  <a:lnTo>
                    <a:pt x="13557" y="5684"/>
                  </a:lnTo>
                  <a:lnTo>
                    <a:pt x="13725" y="5684"/>
                  </a:lnTo>
                  <a:lnTo>
                    <a:pt x="13893" y="5666"/>
                  </a:lnTo>
                  <a:lnTo>
                    <a:pt x="14062" y="5647"/>
                  </a:lnTo>
                  <a:lnTo>
                    <a:pt x="14230" y="5591"/>
                  </a:lnTo>
                  <a:lnTo>
                    <a:pt x="14380" y="5516"/>
                  </a:lnTo>
                  <a:lnTo>
                    <a:pt x="14529" y="5441"/>
                  </a:lnTo>
                  <a:lnTo>
                    <a:pt x="14679" y="5348"/>
                  </a:lnTo>
                  <a:lnTo>
                    <a:pt x="14828" y="5254"/>
                  </a:lnTo>
                  <a:lnTo>
                    <a:pt x="14978" y="5123"/>
                  </a:lnTo>
                  <a:lnTo>
                    <a:pt x="15109" y="5011"/>
                  </a:lnTo>
                  <a:lnTo>
                    <a:pt x="15371" y="4712"/>
                  </a:lnTo>
                  <a:lnTo>
                    <a:pt x="15595" y="4394"/>
                  </a:lnTo>
                  <a:lnTo>
                    <a:pt x="15801" y="4058"/>
                  </a:lnTo>
                  <a:lnTo>
                    <a:pt x="15988" y="3684"/>
                  </a:lnTo>
                  <a:lnTo>
                    <a:pt x="16137" y="3310"/>
                  </a:lnTo>
                  <a:lnTo>
                    <a:pt x="16268" y="2917"/>
                  </a:lnTo>
                  <a:lnTo>
                    <a:pt x="16362" y="2543"/>
                  </a:lnTo>
                  <a:lnTo>
                    <a:pt x="16418" y="2169"/>
                  </a:lnTo>
                  <a:lnTo>
                    <a:pt x="16455" y="1795"/>
                  </a:lnTo>
                  <a:lnTo>
                    <a:pt x="16436" y="1440"/>
                  </a:lnTo>
                  <a:lnTo>
                    <a:pt x="16399" y="1122"/>
                  </a:lnTo>
                  <a:lnTo>
                    <a:pt x="16305" y="860"/>
                  </a:lnTo>
                  <a:lnTo>
                    <a:pt x="16118" y="337"/>
                  </a:lnTo>
                  <a:lnTo>
                    <a:pt x="15576" y="598"/>
                  </a:lnTo>
                  <a:lnTo>
                    <a:pt x="15015" y="860"/>
                  </a:lnTo>
                  <a:lnTo>
                    <a:pt x="14492" y="1066"/>
                  </a:lnTo>
                  <a:lnTo>
                    <a:pt x="14043" y="1234"/>
                  </a:lnTo>
                  <a:lnTo>
                    <a:pt x="13837" y="1272"/>
                  </a:lnTo>
                  <a:lnTo>
                    <a:pt x="13650" y="1253"/>
                  </a:lnTo>
                  <a:lnTo>
                    <a:pt x="13445" y="1216"/>
                  </a:lnTo>
                  <a:lnTo>
                    <a:pt x="13258" y="1141"/>
                  </a:lnTo>
                  <a:lnTo>
                    <a:pt x="13071" y="1047"/>
                  </a:lnTo>
                  <a:lnTo>
                    <a:pt x="12884" y="935"/>
                  </a:lnTo>
                  <a:lnTo>
                    <a:pt x="12528" y="655"/>
                  </a:lnTo>
                  <a:lnTo>
                    <a:pt x="12192" y="393"/>
                  </a:lnTo>
                  <a:lnTo>
                    <a:pt x="11874" y="168"/>
                  </a:lnTo>
                  <a:lnTo>
                    <a:pt x="11743" y="75"/>
                  </a:lnTo>
                  <a:lnTo>
                    <a:pt x="11612" y="19"/>
                  </a:lnTo>
                  <a:lnTo>
                    <a:pt x="11481" y="0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4" name="Google Shape;44;p2"/>
          <p:cNvGrpSpPr/>
          <p:nvPr/>
        </p:nvGrpSpPr>
        <p:grpSpPr>
          <a:xfrm>
            <a:off x="3075174" y="3902163"/>
            <a:ext cx="245340" cy="116214"/>
            <a:chOff x="4497146" y="5462001"/>
            <a:chExt cx="258470" cy="122434"/>
          </a:xfrm>
        </p:grpSpPr>
        <p:sp>
          <p:nvSpPr>
            <p:cNvPr id="45" name="Google Shape;45;p2"/>
            <p:cNvSpPr/>
            <p:nvPr/>
          </p:nvSpPr>
          <p:spPr>
            <a:xfrm>
              <a:off x="4497146" y="5473137"/>
              <a:ext cx="75487" cy="111297"/>
            </a:xfrm>
            <a:custGeom>
              <a:avLst/>
              <a:gdLst/>
              <a:ahLst/>
              <a:cxnLst/>
              <a:rect l="l" t="t" r="r" b="b"/>
              <a:pathLst>
                <a:path w="1132" h="1669" extrusionOk="0">
                  <a:moveTo>
                    <a:pt x="130" y="0"/>
                  </a:moveTo>
                  <a:lnTo>
                    <a:pt x="93" y="19"/>
                  </a:lnTo>
                  <a:lnTo>
                    <a:pt x="56" y="56"/>
                  </a:lnTo>
                  <a:lnTo>
                    <a:pt x="37" y="93"/>
                  </a:lnTo>
                  <a:lnTo>
                    <a:pt x="19" y="148"/>
                  </a:lnTo>
                  <a:lnTo>
                    <a:pt x="0" y="297"/>
                  </a:lnTo>
                  <a:lnTo>
                    <a:pt x="0" y="427"/>
                  </a:lnTo>
                  <a:lnTo>
                    <a:pt x="19" y="575"/>
                  </a:lnTo>
                  <a:lnTo>
                    <a:pt x="37" y="723"/>
                  </a:lnTo>
                  <a:lnTo>
                    <a:pt x="74" y="853"/>
                  </a:lnTo>
                  <a:lnTo>
                    <a:pt x="130" y="983"/>
                  </a:lnTo>
                  <a:lnTo>
                    <a:pt x="186" y="1113"/>
                  </a:lnTo>
                  <a:lnTo>
                    <a:pt x="260" y="1224"/>
                  </a:lnTo>
                  <a:lnTo>
                    <a:pt x="334" y="1335"/>
                  </a:lnTo>
                  <a:lnTo>
                    <a:pt x="408" y="1428"/>
                  </a:lnTo>
                  <a:lnTo>
                    <a:pt x="501" y="1521"/>
                  </a:lnTo>
                  <a:lnTo>
                    <a:pt x="594" y="1576"/>
                  </a:lnTo>
                  <a:lnTo>
                    <a:pt x="705" y="1632"/>
                  </a:lnTo>
                  <a:lnTo>
                    <a:pt x="798" y="1669"/>
                  </a:lnTo>
                  <a:lnTo>
                    <a:pt x="909" y="1669"/>
                  </a:lnTo>
                  <a:lnTo>
                    <a:pt x="1002" y="1650"/>
                  </a:lnTo>
                  <a:lnTo>
                    <a:pt x="1057" y="1632"/>
                  </a:lnTo>
                  <a:lnTo>
                    <a:pt x="1094" y="1595"/>
                  </a:lnTo>
                  <a:lnTo>
                    <a:pt x="1113" y="1558"/>
                  </a:lnTo>
                  <a:lnTo>
                    <a:pt x="1131" y="1521"/>
                  </a:lnTo>
                  <a:lnTo>
                    <a:pt x="1131" y="1391"/>
                  </a:lnTo>
                  <a:lnTo>
                    <a:pt x="1113" y="1261"/>
                  </a:lnTo>
                  <a:lnTo>
                    <a:pt x="1057" y="1094"/>
                  </a:lnTo>
                  <a:lnTo>
                    <a:pt x="983" y="927"/>
                  </a:lnTo>
                  <a:lnTo>
                    <a:pt x="872" y="742"/>
                  </a:lnTo>
                  <a:lnTo>
                    <a:pt x="779" y="575"/>
                  </a:lnTo>
                  <a:lnTo>
                    <a:pt x="668" y="408"/>
                  </a:lnTo>
                  <a:lnTo>
                    <a:pt x="538" y="278"/>
                  </a:lnTo>
                  <a:lnTo>
                    <a:pt x="427" y="148"/>
                  </a:lnTo>
                  <a:lnTo>
                    <a:pt x="315" y="56"/>
                  </a:lnTo>
                  <a:lnTo>
                    <a:pt x="204" y="19"/>
                  </a:lnTo>
                  <a:lnTo>
                    <a:pt x="1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4599774" y="5468136"/>
              <a:ext cx="44546" cy="105229"/>
            </a:xfrm>
            <a:custGeom>
              <a:avLst/>
              <a:gdLst/>
              <a:ahLst/>
              <a:cxnLst/>
              <a:rect l="l" t="t" r="r" b="b"/>
              <a:pathLst>
                <a:path w="668" h="1578" extrusionOk="0">
                  <a:moveTo>
                    <a:pt x="334" y="1"/>
                  </a:moveTo>
                  <a:lnTo>
                    <a:pt x="315" y="19"/>
                  </a:lnTo>
                  <a:lnTo>
                    <a:pt x="241" y="75"/>
                  </a:lnTo>
                  <a:lnTo>
                    <a:pt x="167" y="168"/>
                  </a:lnTo>
                  <a:lnTo>
                    <a:pt x="112" y="279"/>
                  </a:lnTo>
                  <a:lnTo>
                    <a:pt x="56" y="409"/>
                  </a:lnTo>
                  <a:lnTo>
                    <a:pt x="37" y="520"/>
                  </a:lnTo>
                  <a:lnTo>
                    <a:pt x="0" y="780"/>
                  </a:lnTo>
                  <a:lnTo>
                    <a:pt x="0" y="1039"/>
                  </a:lnTo>
                  <a:lnTo>
                    <a:pt x="19" y="1151"/>
                  </a:lnTo>
                  <a:lnTo>
                    <a:pt x="37" y="1262"/>
                  </a:lnTo>
                  <a:lnTo>
                    <a:pt x="93" y="1355"/>
                  </a:lnTo>
                  <a:lnTo>
                    <a:pt x="130" y="1429"/>
                  </a:lnTo>
                  <a:lnTo>
                    <a:pt x="186" y="1503"/>
                  </a:lnTo>
                  <a:lnTo>
                    <a:pt x="260" y="1540"/>
                  </a:lnTo>
                  <a:lnTo>
                    <a:pt x="334" y="1577"/>
                  </a:lnTo>
                  <a:lnTo>
                    <a:pt x="464" y="1577"/>
                  </a:lnTo>
                  <a:lnTo>
                    <a:pt x="501" y="1559"/>
                  </a:lnTo>
                  <a:lnTo>
                    <a:pt x="557" y="1484"/>
                  </a:lnTo>
                  <a:lnTo>
                    <a:pt x="612" y="1392"/>
                  </a:lnTo>
                  <a:lnTo>
                    <a:pt x="649" y="1262"/>
                  </a:lnTo>
                  <a:lnTo>
                    <a:pt x="668" y="1114"/>
                  </a:lnTo>
                  <a:lnTo>
                    <a:pt x="668" y="965"/>
                  </a:lnTo>
                  <a:lnTo>
                    <a:pt x="668" y="798"/>
                  </a:lnTo>
                  <a:lnTo>
                    <a:pt x="649" y="631"/>
                  </a:lnTo>
                  <a:lnTo>
                    <a:pt x="631" y="465"/>
                  </a:lnTo>
                  <a:lnTo>
                    <a:pt x="594" y="335"/>
                  </a:lnTo>
                  <a:lnTo>
                    <a:pt x="538" y="205"/>
                  </a:lnTo>
                  <a:lnTo>
                    <a:pt x="501" y="94"/>
                  </a:lnTo>
                  <a:lnTo>
                    <a:pt x="445" y="38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4683864" y="5462001"/>
              <a:ext cx="71753" cy="98961"/>
            </a:xfrm>
            <a:custGeom>
              <a:avLst/>
              <a:gdLst/>
              <a:ahLst/>
              <a:cxnLst/>
              <a:rect l="l" t="t" r="r" b="b"/>
              <a:pathLst>
                <a:path w="1076" h="1484" extrusionOk="0">
                  <a:moveTo>
                    <a:pt x="705" y="0"/>
                  </a:moveTo>
                  <a:lnTo>
                    <a:pt x="612" y="19"/>
                  </a:lnTo>
                  <a:lnTo>
                    <a:pt x="501" y="56"/>
                  </a:lnTo>
                  <a:lnTo>
                    <a:pt x="408" y="111"/>
                  </a:lnTo>
                  <a:lnTo>
                    <a:pt x="334" y="204"/>
                  </a:lnTo>
                  <a:lnTo>
                    <a:pt x="241" y="315"/>
                  </a:lnTo>
                  <a:lnTo>
                    <a:pt x="186" y="427"/>
                  </a:lnTo>
                  <a:lnTo>
                    <a:pt x="111" y="557"/>
                  </a:lnTo>
                  <a:lnTo>
                    <a:pt x="74" y="686"/>
                  </a:lnTo>
                  <a:lnTo>
                    <a:pt x="19" y="816"/>
                  </a:lnTo>
                  <a:lnTo>
                    <a:pt x="0" y="946"/>
                  </a:lnTo>
                  <a:lnTo>
                    <a:pt x="0" y="1076"/>
                  </a:lnTo>
                  <a:lnTo>
                    <a:pt x="0" y="1187"/>
                  </a:lnTo>
                  <a:lnTo>
                    <a:pt x="19" y="1298"/>
                  </a:lnTo>
                  <a:lnTo>
                    <a:pt x="74" y="1372"/>
                  </a:lnTo>
                  <a:lnTo>
                    <a:pt x="149" y="1447"/>
                  </a:lnTo>
                  <a:lnTo>
                    <a:pt x="223" y="1484"/>
                  </a:lnTo>
                  <a:lnTo>
                    <a:pt x="315" y="1465"/>
                  </a:lnTo>
                  <a:lnTo>
                    <a:pt x="427" y="1428"/>
                  </a:lnTo>
                  <a:lnTo>
                    <a:pt x="519" y="1372"/>
                  </a:lnTo>
                  <a:lnTo>
                    <a:pt x="631" y="1280"/>
                  </a:lnTo>
                  <a:lnTo>
                    <a:pt x="723" y="1187"/>
                  </a:lnTo>
                  <a:lnTo>
                    <a:pt x="816" y="1076"/>
                  </a:lnTo>
                  <a:lnTo>
                    <a:pt x="909" y="946"/>
                  </a:lnTo>
                  <a:lnTo>
                    <a:pt x="983" y="816"/>
                  </a:lnTo>
                  <a:lnTo>
                    <a:pt x="1020" y="668"/>
                  </a:lnTo>
                  <a:lnTo>
                    <a:pt x="1057" y="538"/>
                  </a:lnTo>
                  <a:lnTo>
                    <a:pt x="1076" y="408"/>
                  </a:lnTo>
                  <a:lnTo>
                    <a:pt x="1057" y="278"/>
                  </a:lnTo>
                  <a:lnTo>
                    <a:pt x="1001" y="186"/>
                  </a:lnTo>
                  <a:lnTo>
                    <a:pt x="909" y="93"/>
                  </a:lnTo>
                  <a:lnTo>
                    <a:pt x="816" y="37"/>
                  </a:lnTo>
                  <a:lnTo>
                    <a:pt x="70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8" name="Google Shape;48;p2"/>
          <p:cNvGrpSpPr/>
          <p:nvPr/>
        </p:nvGrpSpPr>
        <p:grpSpPr>
          <a:xfrm>
            <a:off x="5711112" y="4624488"/>
            <a:ext cx="245340" cy="116214"/>
            <a:chOff x="4497146" y="5462001"/>
            <a:chExt cx="258470" cy="122434"/>
          </a:xfrm>
        </p:grpSpPr>
        <p:sp>
          <p:nvSpPr>
            <p:cNvPr id="49" name="Google Shape;49;p2"/>
            <p:cNvSpPr/>
            <p:nvPr/>
          </p:nvSpPr>
          <p:spPr>
            <a:xfrm>
              <a:off x="4497146" y="5473137"/>
              <a:ext cx="75487" cy="111297"/>
            </a:xfrm>
            <a:custGeom>
              <a:avLst/>
              <a:gdLst/>
              <a:ahLst/>
              <a:cxnLst/>
              <a:rect l="l" t="t" r="r" b="b"/>
              <a:pathLst>
                <a:path w="1132" h="1669" extrusionOk="0">
                  <a:moveTo>
                    <a:pt x="130" y="0"/>
                  </a:moveTo>
                  <a:lnTo>
                    <a:pt x="93" y="19"/>
                  </a:lnTo>
                  <a:lnTo>
                    <a:pt x="56" y="56"/>
                  </a:lnTo>
                  <a:lnTo>
                    <a:pt x="37" y="93"/>
                  </a:lnTo>
                  <a:lnTo>
                    <a:pt x="19" y="148"/>
                  </a:lnTo>
                  <a:lnTo>
                    <a:pt x="0" y="297"/>
                  </a:lnTo>
                  <a:lnTo>
                    <a:pt x="0" y="427"/>
                  </a:lnTo>
                  <a:lnTo>
                    <a:pt x="19" y="575"/>
                  </a:lnTo>
                  <a:lnTo>
                    <a:pt x="37" y="723"/>
                  </a:lnTo>
                  <a:lnTo>
                    <a:pt x="74" y="853"/>
                  </a:lnTo>
                  <a:lnTo>
                    <a:pt x="130" y="983"/>
                  </a:lnTo>
                  <a:lnTo>
                    <a:pt x="186" y="1113"/>
                  </a:lnTo>
                  <a:lnTo>
                    <a:pt x="260" y="1224"/>
                  </a:lnTo>
                  <a:lnTo>
                    <a:pt x="334" y="1335"/>
                  </a:lnTo>
                  <a:lnTo>
                    <a:pt x="408" y="1428"/>
                  </a:lnTo>
                  <a:lnTo>
                    <a:pt x="501" y="1521"/>
                  </a:lnTo>
                  <a:lnTo>
                    <a:pt x="594" y="1576"/>
                  </a:lnTo>
                  <a:lnTo>
                    <a:pt x="705" y="1632"/>
                  </a:lnTo>
                  <a:lnTo>
                    <a:pt x="798" y="1669"/>
                  </a:lnTo>
                  <a:lnTo>
                    <a:pt x="909" y="1669"/>
                  </a:lnTo>
                  <a:lnTo>
                    <a:pt x="1002" y="1650"/>
                  </a:lnTo>
                  <a:lnTo>
                    <a:pt x="1057" y="1632"/>
                  </a:lnTo>
                  <a:lnTo>
                    <a:pt x="1094" y="1595"/>
                  </a:lnTo>
                  <a:lnTo>
                    <a:pt x="1113" y="1558"/>
                  </a:lnTo>
                  <a:lnTo>
                    <a:pt x="1131" y="1521"/>
                  </a:lnTo>
                  <a:lnTo>
                    <a:pt x="1131" y="1391"/>
                  </a:lnTo>
                  <a:lnTo>
                    <a:pt x="1113" y="1261"/>
                  </a:lnTo>
                  <a:lnTo>
                    <a:pt x="1057" y="1094"/>
                  </a:lnTo>
                  <a:lnTo>
                    <a:pt x="983" y="927"/>
                  </a:lnTo>
                  <a:lnTo>
                    <a:pt x="872" y="742"/>
                  </a:lnTo>
                  <a:lnTo>
                    <a:pt x="779" y="575"/>
                  </a:lnTo>
                  <a:lnTo>
                    <a:pt x="668" y="408"/>
                  </a:lnTo>
                  <a:lnTo>
                    <a:pt x="538" y="278"/>
                  </a:lnTo>
                  <a:lnTo>
                    <a:pt x="427" y="148"/>
                  </a:lnTo>
                  <a:lnTo>
                    <a:pt x="315" y="56"/>
                  </a:lnTo>
                  <a:lnTo>
                    <a:pt x="204" y="19"/>
                  </a:lnTo>
                  <a:lnTo>
                    <a:pt x="167" y="0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4599774" y="5468136"/>
              <a:ext cx="44546" cy="105229"/>
            </a:xfrm>
            <a:custGeom>
              <a:avLst/>
              <a:gdLst/>
              <a:ahLst/>
              <a:cxnLst/>
              <a:rect l="l" t="t" r="r" b="b"/>
              <a:pathLst>
                <a:path w="668" h="1578" extrusionOk="0">
                  <a:moveTo>
                    <a:pt x="334" y="1"/>
                  </a:moveTo>
                  <a:lnTo>
                    <a:pt x="315" y="19"/>
                  </a:lnTo>
                  <a:lnTo>
                    <a:pt x="241" y="75"/>
                  </a:lnTo>
                  <a:lnTo>
                    <a:pt x="167" y="168"/>
                  </a:lnTo>
                  <a:lnTo>
                    <a:pt x="112" y="279"/>
                  </a:lnTo>
                  <a:lnTo>
                    <a:pt x="56" y="409"/>
                  </a:lnTo>
                  <a:lnTo>
                    <a:pt x="37" y="520"/>
                  </a:lnTo>
                  <a:lnTo>
                    <a:pt x="0" y="780"/>
                  </a:lnTo>
                  <a:lnTo>
                    <a:pt x="0" y="1039"/>
                  </a:lnTo>
                  <a:lnTo>
                    <a:pt x="19" y="1151"/>
                  </a:lnTo>
                  <a:lnTo>
                    <a:pt x="37" y="1262"/>
                  </a:lnTo>
                  <a:lnTo>
                    <a:pt x="93" y="1355"/>
                  </a:lnTo>
                  <a:lnTo>
                    <a:pt x="130" y="1429"/>
                  </a:lnTo>
                  <a:lnTo>
                    <a:pt x="186" y="1503"/>
                  </a:lnTo>
                  <a:lnTo>
                    <a:pt x="260" y="1540"/>
                  </a:lnTo>
                  <a:lnTo>
                    <a:pt x="334" y="1577"/>
                  </a:lnTo>
                  <a:lnTo>
                    <a:pt x="464" y="1577"/>
                  </a:lnTo>
                  <a:lnTo>
                    <a:pt x="501" y="1559"/>
                  </a:lnTo>
                  <a:lnTo>
                    <a:pt x="557" y="1484"/>
                  </a:lnTo>
                  <a:lnTo>
                    <a:pt x="612" y="1392"/>
                  </a:lnTo>
                  <a:lnTo>
                    <a:pt x="649" y="1262"/>
                  </a:lnTo>
                  <a:lnTo>
                    <a:pt x="668" y="1114"/>
                  </a:lnTo>
                  <a:lnTo>
                    <a:pt x="668" y="965"/>
                  </a:lnTo>
                  <a:lnTo>
                    <a:pt x="668" y="798"/>
                  </a:lnTo>
                  <a:lnTo>
                    <a:pt x="649" y="631"/>
                  </a:lnTo>
                  <a:lnTo>
                    <a:pt x="631" y="465"/>
                  </a:lnTo>
                  <a:lnTo>
                    <a:pt x="594" y="335"/>
                  </a:lnTo>
                  <a:lnTo>
                    <a:pt x="538" y="205"/>
                  </a:lnTo>
                  <a:lnTo>
                    <a:pt x="501" y="94"/>
                  </a:lnTo>
                  <a:lnTo>
                    <a:pt x="445" y="38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2"/>
            <p:cNvSpPr/>
            <p:nvPr/>
          </p:nvSpPr>
          <p:spPr>
            <a:xfrm>
              <a:off x="4683864" y="5462001"/>
              <a:ext cx="71753" cy="98961"/>
            </a:xfrm>
            <a:custGeom>
              <a:avLst/>
              <a:gdLst/>
              <a:ahLst/>
              <a:cxnLst/>
              <a:rect l="l" t="t" r="r" b="b"/>
              <a:pathLst>
                <a:path w="1076" h="1484" extrusionOk="0">
                  <a:moveTo>
                    <a:pt x="705" y="0"/>
                  </a:moveTo>
                  <a:lnTo>
                    <a:pt x="612" y="19"/>
                  </a:lnTo>
                  <a:lnTo>
                    <a:pt x="501" y="56"/>
                  </a:lnTo>
                  <a:lnTo>
                    <a:pt x="408" y="111"/>
                  </a:lnTo>
                  <a:lnTo>
                    <a:pt x="334" y="204"/>
                  </a:lnTo>
                  <a:lnTo>
                    <a:pt x="241" y="315"/>
                  </a:lnTo>
                  <a:lnTo>
                    <a:pt x="186" y="427"/>
                  </a:lnTo>
                  <a:lnTo>
                    <a:pt x="111" y="557"/>
                  </a:lnTo>
                  <a:lnTo>
                    <a:pt x="74" y="686"/>
                  </a:lnTo>
                  <a:lnTo>
                    <a:pt x="19" y="816"/>
                  </a:lnTo>
                  <a:lnTo>
                    <a:pt x="0" y="946"/>
                  </a:lnTo>
                  <a:lnTo>
                    <a:pt x="0" y="1076"/>
                  </a:lnTo>
                  <a:lnTo>
                    <a:pt x="0" y="1187"/>
                  </a:lnTo>
                  <a:lnTo>
                    <a:pt x="19" y="1298"/>
                  </a:lnTo>
                  <a:lnTo>
                    <a:pt x="74" y="1372"/>
                  </a:lnTo>
                  <a:lnTo>
                    <a:pt x="149" y="1447"/>
                  </a:lnTo>
                  <a:lnTo>
                    <a:pt x="223" y="1484"/>
                  </a:lnTo>
                  <a:lnTo>
                    <a:pt x="315" y="1465"/>
                  </a:lnTo>
                  <a:lnTo>
                    <a:pt x="427" y="1428"/>
                  </a:lnTo>
                  <a:lnTo>
                    <a:pt x="519" y="1372"/>
                  </a:lnTo>
                  <a:lnTo>
                    <a:pt x="631" y="1280"/>
                  </a:lnTo>
                  <a:lnTo>
                    <a:pt x="723" y="1187"/>
                  </a:lnTo>
                  <a:lnTo>
                    <a:pt x="816" y="1076"/>
                  </a:lnTo>
                  <a:lnTo>
                    <a:pt x="909" y="946"/>
                  </a:lnTo>
                  <a:lnTo>
                    <a:pt x="983" y="816"/>
                  </a:lnTo>
                  <a:lnTo>
                    <a:pt x="1020" y="668"/>
                  </a:lnTo>
                  <a:lnTo>
                    <a:pt x="1057" y="538"/>
                  </a:lnTo>
                  <a:lnTo>
                    <a:pt x="1076" y="408"/>
                  </a:lnTo>
                  <a:lnTo>
                    <a:pt x="1057" y="278"/>
                  </a:lnTo>
                  <a:lnTo>
                    <a:pt x="1001" y="186"/>
                  </a:lnTo>
                  <a:lnTo>
                    <a:pt x="909" y="93"/>
                  </a:lnTo>
                  <a:lnTo>
                    <a:pt x="816" y="37"/>
                  </a:lnTo>
                  <a:lnTo>
                    <a:pt x="705" y="0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2" name="Google Shape;52;p2"/>
          <p:cNvGrpSpPr/>
          <p:nvPr/>
        </p:nvGrpSpPr>
        <p:grpSpPr>
          <a:xfrm>
            <a:off x="5549112" y="4156488"/>
            <a:ext cx="245340" cy="116214"/>
            <a:chOff x="4497146" y="5462001"/>
            <a:chExt cx="258470" cy="122434"/>
          </a:xfrm>
        </p:grpSpPr>
        <p:sp>
          <p:nvSpPr>
            <p:cNvPr id="53" name="Google Shape;53;p2"/>
            <p:cNvSpPr/>
            <p:nvPr/>
          </p:nvSpPr>
          <p:spPr>
            <a:xfrm>
              <a:off x="4497146" y="5473137"/>
              <a:ext cx="75487" cy="111297"/>
            </a:xfrm>
            <a:custGeom>
              <a:avLst/>
              <a:gdLst/>
              <a:ahLst/>
              <a:cxnLst/>
              <a:rect l="l" t="t" r="r" b="b"/>
              <a:pathLst>
                <a:path w="1132" h="1669" extrusionOk="0">
                  <a:moveTo>
                    <a:pt x="130" y="0"/>
                  </a:moveTo>
                  <a:lnTo>
                    <a:pt x="93" y="19"/>
                  </a:lnTo>
                  <a:lnTo>
                    <a:pt x="56" y="56"/>
                  </a:lnTo>
                  <a:lnTo>
                    <a:pt x="37" y="93"/>
                  </a:lnTo>
                  <a:lnTo>
                    <a:pt x="19" y="148"/>
                  </a:lnTo>
                  <a:lnTo>
                    <a:pt x="0" y="297"/>
                  </a:lnTo>
                  <a:lnTo>
                    <a:pt x="0" y="427"/>
                  </a:lnTo>
                  <a:lnTo>
                    <a:pt x="19" y="575"/>
                  </a:lnTo>
                  <a:lnTo>
                    <a:pt x="37" y="723"/>
                  </a:lnTo>
                  <a:lnTo>
                    <a:pt x="74" y="853"/>
                  </a:lnTo>
                  <a:lnTo>
                    <a:pt x="130" y="983"/>
                  </a:lnTo>
                  <a:lnTo>
                    <a:pt x="186" y="1113"/>
                  </a:lnTo>
                  <a:lnTo>
                    <a:pt x="260" y="1224"/>
                  </a:lnTo>
                  <a:lnTo>
                    <a:pt x="334" y="1335"/>
                  </a:lnTo>
                  <a:lnTo>
                    <a:pt x="408" y="1428"/>
                  </a:lnTo>
                  <a:lnTo>
                    <a:pt x="501" y="1521"/>
                  </a:lnTo>
                  <a:lnTo>
                    <a:pt x="594" y="1576"/>
                  </a:lnTo>
                  <a:lnTo>
                    <a:pt x="705" y="1632"/>
                  </a:lnTo>
                  <a:lnTo>
                    <a:pt x="798" y="1669"/>
                  </a:lnTo>
                  <a:lnTo>
                    <a:pt x="909" y="1669"/>
                  </a:lnTo>
                  <a:lnTo>
                    <a:pt x="1002" y="1650"/>
                  </a:lnTo>
                  <a:lnTo>
                    <a:pt x="1057" y="1632"/>
                  </a:lnTo>
                  <a:lnTo>
                    <a:pt x="1094" y="1595"/>
                  </a:lnTo>
                  <a:lnTo>
                    <a:pt x="1113" y="1558"/>
                  </a:lnTo>
                  <a:lnTo>
                    <a:pt x="1131" y="1521"/>
                  </a:lnTo>
                  <a:lnTo>
                    <a:pt x="1131" y="1391"/>
                  </a:lnTo>
                  <a:lnTo>
                    <a:pt x="1113" y="1261"/>
                  </a:lnTo>
                  <a:lnTo>
                    <a:pt x="1057" y="1094"/>
                  </a:lnTo>
                  <a:lnTo>
                    <a:pt x="983" y="927"/>
                  </a:lnTo>
                  <a:lnTo>
                    <a:pt x="872" y="742"/>
                  </a:lnTo>
                  <a:lnTo>
                    <a:pt x="779" y="575"/>
                  </a:lnTo>
                  <a:lnTo>
                    <a:pt x="668" y="408"/>
                  </a:lnTo>
                  <a:lnTo>
                    <a:pt x="538" y="278"/>
                  </a:lnTo>
                  <a:lnTo>
                    <a:pt x="427" y="148"/>
                  </a:lnTo>
                  <a:lnTo>
                    <a:pt x="315" y="56"/>
                  </a:lnTo>
                  <a:lnTo>
                    <a:pt x="204" y="19"/>
                  </a:lnTo>
                  <a:lnTo>
                    <a:pt x="167" y="0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4599774" y="5468136"/>
              <a:ext cx="44546" cy="105229"/>
            </a:xfrm>
            <a:custGeom>
              <a:avLst/>
              <a:gdLst/>
              <a:ahLst/>
              <a:cxnLst/>
              <a:rect l="l" t="t" r="r" b="b"/>
              <a:pathLst>
                <a:path w="668" h="1578" extrusionOk="0">
                  <a:moveTo>
                    <a:pt x="334" y="1"/>
                  </a:moveTo>
                  <a:lnTo>
                    <a:pt x="315" y="19"/>
                  </a:lnTo>
                  <a:lnTo>
                    <a:pt x="241" y="75"/>
                  </a:lnTo>
                  <a:lnTo>
                    <a:pt x="167" y="168"/>
                  </a:lnTo>
                  <a:lnTo>
                    <a:pt x="112" y="279"/>
                  </a:lnTo>
                  <a:lnTo>
                    <a:pt x="56" y="409"/>
                  </a:lnTo>
                  <a:lnTo>
                    <a:pt x="37" y="520"/>
                  </a:lnTo>
                  <a:lnTo>
                    <a:pt x="0" y="780"/>
                  </a:lnTo>
                  <a:lnTo>
                    <a:pt x="0" y="1039"/>
                  </a:lnTo>
                  <a:lnTo>
                    <a:pt x="19" y="1151"/>
                  </a:lnTo>
                  <a:lnTo>
                    <a:pt x="37" y="1262"/>
                  </a:lnTo>
                  <a:lnTo>
                    <a:pt x="93" y="1355"/>
                  </a:lnTo>
                  <a:lnTo>
                    <a:pt x="130" y="1429"/>
                  </a:lnTo>
                  <a:lnTo>
                    <a:pt x="186" y="1503"/>
                  </a:lnTo>
                  <a:lnTo>
                    <a:pt x="260" y="1540"/>
                  </a:lnTo>
                  <a:lnTo>
                    <a:pt x="334" y="1577"/>
                  </a:lnTo>
                  <a:lnTo>
                    <a:pt x="464" y="1577"/>
                  </a:lnTo>
                  <a:lnTo>
                    <a:pt x="501" y="1559"/>
                  </a:lnTo>
                  <a:lnTo>
                    <a:pt x="557" y="1484"/>
                  </a:lnTo>
                  <a:lnTo>
                    <a:pt x="612" y="1392"/>
                  </a:lnTo>
                  <a:lnTo>
                    <a:pt x="649" y="1262"/>
                  </a:lnTo>
                  <a:lnTo>
                    <a:pt x="668" y="1114"/>
                  </a:lnTo>
                  <a:lnTo>
                    <a:pt x="668" y="965"/>
                  </a:lnTo>
                  <a:lnTo>
                    <a:pt x="668" y="798"/>
                  </a:lnTo>
                  <a:lnTo>
                    <a:pt x="649" y="631"/>
                  </a:lnTo>
                  <a:lnTo>
                    <a:pt x="631" y="465"/>
                  </a:lnTo>
                  <a:lnTo>
                    <a:pt x="594" y="335"/>
                  </a:lnTo>
                  <a:lnTo>
                    <a:pt x="538" y="205"/>
                  </a:lnTo>
                  <a:lnTo>
                    <a:pt x="501" y="94"/>
                  </a:lnTo>
                  <a:lnTo>
                    <a:pt x="445" y="38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4683864" y="5462001"/>
              <a:ext cx="71753" cy="98961"/>
            </a:xfrm>
            <a:custGeom>
              <a:avLst/>
              <a:gdLst/>
              <a:ahLst/>
              <a:cxnLst/>
              <a:rect l="l" t="t" r="r" b="b"/>
              <a:pathLst>
                <a:path w="1076" h="1484" extrusionOk="0">
                  <a:moveTo>
                    <a:pt x="705" y="0"/>
                  </a:moveTo>
                  <a:lnTo>
                    <a:pt x="612" y="19"/>
                  </a:lnTo>
                  <a:lnTo>
                    <a:pt x="501" y="56"/>
                  </a:lnTo>
                  <a:lnTo>
                    <a:pt x="408" y="111"/>
                  </a:lnTo>
                  <a:lnTo>
                    <a:pt x="334" y="204"/>
                  </a:lnTo>
                  <a:lnTo>
                    <a:pt x="241" y="315"/>
                  </a:lnTo>
                  <a:lnTo>
                    <a:pt x="186" y="427"/>
                  </a:lnTo>
                  <a:lnTo>
                    <a:pt x="111" y="557"/>
                  </a:lnTo>
                  <a:lnTo>
                    <a:pt x="74" y="686"/>
                  </a:lnTo>
                  <a:lnTo>
                    <a:pt x="19" y="816"/>
                  </a:lnTo>
                  <a:lnTo>
                    <a:pt x="0" y="946"/>
                  </a:lnTo>
                  <a:lnTo>
                    <a:pt x="0" y="1076"/>
                  </a:lnTo>
                  <a:lnTo>
                    <a:pt x="0" y="1187"/>
                  </a:lnTo>
                  <a:lnTo>
                    <a:pt x="19" y="1298"/>
                  </a:lnTo>
                  <a:lnTo>
                    <a:pt x="74" y="1372"/>
                  </a:lnTo>
                  <a:lnTo>
                    <a:pt x="149" y="1447"/>
                  </a:lnTo>
                  <a:lnTo>
                    <a:pt x="223" y="1484"/>
                  </a:lnTo>
                  <a:lnTo>
                    <a:pt x="315" y="1465"/>
                  </a:lnTo>
                  <a:lnTo>
                    <a:pt x="427" y="1428"/>
                  </a:lnTo>
                  <a:lnTo>
                    <a:pt x="519" y="1372"/>
                  </a:lnTo>
                  <a:lnTo>
                    <a:pt x="631" y="1280"/>
                  </a:lnTo>
                  <a:lnTo>
                    <a:pt x="723" y="1187"/>
                  </a:lnTo>
                  <a:lnTo>
                    <a:pt x="816" y="1076"/>
                  </a:lnTo>
                  <a:lnTo>
                    <a:pt x="909" y="946"/>
                  </a:lnTo>
                  <a:lnTo>
                    <a:pt x="983" y="816"/>
                  </a:lnTo>
                  <a:lnTo>
                    <a:pt x="1020" y="668"/>
                  </a:lnTo>
                  <a:lnTo>
                    <a:pt x="1057" y="538"/>
                  </a:lnTo>
                  <a:lnTo>
                    <a:pt x="1076" y="408"/>
                  </a:lnTo>
                  <a:lnTo>
                    <a:pt x="1057" y="278"/>
                  </a:lnTo>
                  <a:lnTo>
                    <a:pt x="1001" y="186"/>
                  </a:lnTo>
                  <a:lnTo>
                    <a:pt x="909" y="93"/>
                  </a:lnTo>
                  <a:lnTo>
                    <a:pt x="816" y="37"/>
                  </a:lnTo>
                  <a:lnTo>
                    <a:pt x="705" y="0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6" name="Google Shape;56;p2"/>
          <p:cNvGrpSpPr/>
          <p:nvPr/>
        </p:nvGrpSpPr>
        <p:grpSpPr>
          <a:xfrm>
            <a:off x="2262987" y="4832888"/>
            <a:ext cx="245340" cy="116214"/>
            <a:chOff x="4497146" y="5462001"/>
            <a:chExt cx="258470" cy="122434"/>
          </a:xfrm>
        </p:grpSpPr>
        <p:sp>
          <p:nvSpPr>
            <p:cNvPr id="57" name="Google Shape;57;p2"/>
            <p:cNvSpPr/>
            <p:nvPr/>
          </p:nvSpPr>
          <p:spPr>
            <a:xfrm>
              <a:off x="4497146" y="5473137"/>
              <a:ext cx="75487" cy="111297"/>
            </a:xfrm>
            <a:custGeom>
              <a:avLst/>
              <a:gdLst/>
              <a:ahLst/>
              <a:cxnLst/>
              <a:rect l="l" t="t" r="r" b="b"/>
              <a:pathLst>
                <a:path w="1132" h="1669" extrusionOk="0">
                  <a:moveTo>
                    <a:pt x="130" y="0"/>
                  </a:moveTo>
                  <a:lnTo>
                    <a:pt x="93" y="19"/>
                  </a:lnTo>
                  <a:lnTo>
                    <a:pt x="56" y="56"/>
                  </a:lnTo>
                  <a:lnTo>
                    <a:pt x="37" y="93"/>
                  </a:lnTo>
                  <a:lnTo>
                    <a:pt x="19" y="148"/>
                  </a:lnTo>
                  <a:lnTo>
                    <a:pt x="0" y="297"/>
                  </a:lnTo>
                  <a:lnTo>
                    <a:pt x="0" y="427"/>
                  </a:lnTo>
                  <a:lnTo>
                    <a:pt x="19" y="575"/>
                  </a:lnTo>
                  <a:lnTo>
                    <a:pt x="37" y="723"/>
                  </a:lnTo>
                  <a:lnTo>
                    <a:pt x="74" y="853"/>
                  </a:lnTo>
                  <a:lnTo>
                    <a:pt x="130" y="983"/>
                  </a:lnTo>
                  <a:lnTo>
                    <a:pt x="186" y="1113"/>
                  </a:lnTo>
                  <a:lnTo>
                    <a:pt x="260" y="1224"/>
                  </a:lnTo>
                  <a:lnTo>
                    <a:pt x="334" y="1335"/>
                  </a:lnTo>
                  <a:lnTo>
                    <a:pt x="408" y="1428"/>
                  </a:lnTo>
                  <a:lnTo>
                    <a:pt x="501" y="1521"/>
                  </a:lnTo>
                  <a:lnTo>
                    <a:pt x="594" y="1576"/>
                  </a:lnTo>
                  <a:lnTo>
                    <a:pt x="705" y="1632"/>
                  </a:lnTo>
                  <a:lnTo>
                    <a:pt x="798" y="1669"/>
                  </a:lnTo>
                  <a:lnTo>
                    <a:pt x="909" y="1669"/>
                  </a:lnTo>
                  <a:lnTo>
                    <a:pt x="1002" y="1650"/>
                  </a:lnTo>
                  <a:lnTo>
                    <a:pt x="1057" y="1632"/>
                  </a:lnTo>
                  <a:lnTo>
                    <a:pt x="1094" y="1595"/>
                  </a:lnTo>
                  <a:lnTo>
                    <a:pt x="1113" y="1558"/>
                  </a:lnTo>
                  <a:lnTo>
                    <a:pt x="1131" y="1521"/>
                  </a:lnTo>
                  <a:lnTo>
                    <a:pt x="1131" y="1391"/>
                  </a:lnTo>
                  <a:lnTo>
                    <a:pt x="1113" y="1261"/>
                  </a:lnTo>
                  <a:lnTo>
                    <a:pt x="1057" y="1094"/>
                  </a:lnTo>
                  <a:lnTo>
                    <a:pt x="983" y="927"/>
                  </a:lnTo>
                  <a:lnTo>
                    <a:pt x="872" y="742"/>
                  </a:lnTo>
                  <a:lnTo>
                    <a:pt x="779" y="575"/>
                  </a:lnTo>
                  <a:lnTo>
                    <a:pt x="668" y="408"/>
                  </a:lnTo>
                  <a:lnTo>
                    <a:pt x="538" y="278"/>
                  </a:lnTo>
                  <a:lnTo>
                    <a:pt x="427" y="148"/>
                  </a:lnTo>
                  <a:lnTo>
                    <a:pt x="315" y="56"/>
                  </a:lnTo>
                  <a:lnTo>
                    <a:pt x="204" y="19"/>
                  </a:lnTo>
                  <a:lnTo>
                    <a:pt x="167" y="0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2"/>
            <p:cNvSpPr/>
            <p:nvPr/>
          </p:nvSpPr>
          <p:spPr>
            <a:xfrm>
              <a:off x="4599774" y="5468136"/>
              <a:ext cx="44546" cy="105229"/>
            </a:xfrm>
            <a:custGeom>
              <a:avLst/>
              <a:gdLst/>
              <a:ahLst/>
              <a:cxnLst/>
              <a:rect l="l" t="t" r="r" b="b"/>
              <a:pathLst>
                <a:path w="668" h="1578" extrusionOk="0">
                  <a:moveTo>
                    <a:pt x="334" y="1"/>
                  </a:moveTo>
                  <a:lnTo>
                    <a:pt x="315" y="19"/>
                  </a:lnTo>
                  <a:lnTo>
                    <a:pt x="241" y="75"/>
                  </a:lnTo>
                  <a:lnTo>
                    <a:pt x="167" y="168"/>
                  </a:lnTo>
                  <a:lnTo>
                    <a:pt x="112" y="279"/>
                  </a:lnTo>
                  <a:lnTo>
                    <a:pt x="56" y="409"/>
                  </a:lnTo>
                  <a:lnTo>
                    <a:pt x="37" y="520"/>
                  </a:lnTo>
                  <a:lnTo>
                    <a:pt x="0" y="780"/>
                  </a:lnTo>
                  <a:lnTo>
                    <a:pt x="0" y="1039"/>
                  </a:lnTo>
                  <a:lnTo>
                    <a:pt x="19" y="1151"/>
                  </a:lnTo>
                  <a:lnTo>
                    <a:pt x="37" y="1262"/>
                  </a:lnTo>
                  <a:lnTo>
                    <a:pt x="93" y="1355"/>
                  </a:lnTo>
                  <a:lnTo>
                    <a:pt x="130" y="1429"/>
                  </a:lnTo>
                  <a:lnTo>
                    <a:pt x="186" y="1503"/>
                  </a:lnTo>
                  <a:lnTo>
                    <a:pt x="260" y="1540"/>
                  </a:lnTo>
                  <a:lnTo>
                    <a:pt x="334" y="1577"/>
                  </a:lnTo>
                  <a:lnTo>
                    <a:pt x="464" y="1577"/>
                  </a:lnTo>
                  <a:lnTo>
                    <a:pt x="501" y="1559"/>
                  </a:lnTo>
                  <a:lnTo>
                    <a:pt x="557" y="1484"/>
                  </a:lnTo>
                  <a:lnTo>
                    <a:pt x="612" y="1392"/>
                  </a:lnTo>
                  <a:lnTo>
                    <a:pt x="649" y="1262"/>
                  </a:lnTo>
                  <a:lnTo>
                    <a:pt x="668" y="1114"/>
                  </a:lnTo>
                  <a:lnTo>
                    <a:pt x="668" y="965"/>
                  </a:lnTo>
                  <a:lnTo>
                    <a:pt x="668" y="798"/>
                  </a:lnTo>
                  <a:lnTo>
                    <a:pt x="649" y="631"/>
                  </a:lnTo>
                  <a:lnTo>
                    <a:pt x="631" y="465"/>
                  </a:lnTo>
                  <a:lnTo>
                    <a:pt x="594" y="335"/>
                  </a:lnTo>
                  <a:lnTo>
                    <a:pt x="538" y="205"/>
                  </a:lnTo>
                  <a:lnTo>
                    <a:pt x="501" y="94"/>
                  </a:lnTo>
                  <a:lnTo>
                    <a:pt x="445" y="38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2"/>
            <p:cNvSpPr/>
            <p:nvPr/>
          </p:nvSpPr>
          <p:spPr>
            <a:xfrm>
              <a:off x="4683864" y="5462001"/>
              <a:ext cx="71753" cy="98961"/>
            </a:xfrm>
            <a:custGeom>
              <a:avLst/>
              <a:gdLst/>
              <a:ahLst/>
              <a:cxnLst/>
              <a:rect l="l" t="t" r="r" b="b"/>
              <a:pathLst>
                <a:path w="1076" h="1484" extrusionOk="0">
                  <a:moveTo>
                    <a:pt x="705" y="0"/>
                  </a:moveTo>
                  <a:lnTo>
                    <a:pt x="612" y="19"/>
                  </a:lnTo>
                  <a:lnTo>
                    <a:pt x="501" y="56"/>
                  </a:lnTo>
                  <a:lnTo>
                    <a:pt x="408" y="111"/>
                  </a:lnTo>
                  <a:lnTo>
                    <a:pt x="334" y="204"/>
                  </a:lnTo>
                  <a:lnTo>
                    <a:pt x="241" y="315"/>
                  </a:lnTo>
                  <a:lnTo>
                    <a:pt x="186" y="427"/>
                  </a:lnTo>
                  <a:lnTo>
                    <a:pt x="111" y="557"/>
                  </a:lnTo>
                  <a:lnTo>
                    <a:pt x="74" y="686"/>
                  </a:lnTo>
                  <a:lnTo>
                    <a:pt x="19" y="816"/>
                  </a:lnTo>
                  <a:lnTo>
                    <a:pt x="0" y="946"/>
                  </a:lnTo>
                  <a:lnTo>
                    <a:pt x="0" y="1076"/>
                  </a:lnTo>
                  <a:lnTo>
                    <a:pt x="0" y="1187"/>
                  </a:lnTo>
                  <a:lnTo>
                    <a:pt x="19" y="1298"/>
                  </a:lnTo>
                  <a:lnTo>
                    <a:pt x="74" y="1372"/>
                  </a:lnTo>
                  <a:lnTo>
                    <a:pt x="149" y="1447"/>
                  </a:lnTo>
                  <a:lnTo>
                    <a:pt x="223" y="1484"/>
                  </a:lnTo>
                  <a:lnTo>
                    <a:pt x="315" y="1465"/>
                  </a:lnTo>
                  <a:lnTo>
                    <a:pt x="427" y="1428"/>
                  </a:lnTo>
                  <a:lnTo>
                    <a:pt x="519" y="1372"/>
                  </a:lnTo>
                  <a:lnTo>
                    <a:pt x="631" y="1280"/>
                  </a:lnTo>
                  <a:lnTo>
                    <a:pt x="723" y="1187"/>
                  </a:lnTo>
                  <a:lnTo>
                    <a:pt x="816" y="1076"/>
                  </a:lnTo>
                  <a:lnTo>
                    <a:pt x="909" y="946"/>
                  </a:lnTo>
                  <a:lnTo>
                    <a:pt x="983" y="816"/>
                  </a:lnTo>
                  <a:lnTo>
                    <a:pt x="1020" y="668"/>
                  </a:lnTo>
                  <a:lnTo>
                    <a:pt x="1057" y="538"/>
                  </a:lnTo>
                  <a:lnTo>
                    <a:pt x="1076" y="408"/>
                  </a:lnTo>
                  <a:lnTo>
                    <a:pt x="1057" y="278"/>
                  </a:lnTo>
                  <a:lnTo>
                    <a:pt x="1001" y="186"/>
                  </a:lnTo>
                  <a:lnTo>
                    <a:pt x="909" y="93"/>
                  </a:lnTo>
                  <a:lnTo>
                    <a:pt x="816" y="37"/>
                  </a:lnTo>
                  <a:lnTo>
                    <a:pt x="705" y="0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3"/>
          <p:cNvSpPr/>
          <p:nvPr/>
        </p:nvSpPr>
        <p:spPr>
          <a:xfrm flipH="1">
            <a:off x="6457" y="2570606"/>
            <a:ext cx="9130877" cy="2569272"/>
          </a:xfrm>
          <a:custGeom>
            <a:avLst/>
            <a:gdLst/>
            <a:ahLst/>
            <a:cxnLst/>
            <a:rect l="l" t="t" r="r" b="b"/>
            <a:pathLst>
              <a:path w="102078" h="28723" extrusionOk="0">
                <a:moveTo>
                  <a:pt x="7547" y="0"/>
                </a:moveTo>
                <a:lnTo>
                  <a:pt x="6639" y="19"/>
                </a:lnTo>
                <a:lnTo>
                  <a:pt x="5786" y="74"/>
                </a:lnTo>
                <a:lnTo>
                  <a:pt x="5025" y="148"/>
                </a:lnTo>
                <a:lnTo>
                  <a:pt x="4321" y="241"/>
                </a:lnTo>
                <a:lnTo>
                  <a:pt x="3690" y="352"/>
                </a:lnTo>
                <a:lnTo>
                  <a:pt x="3134" y="482"/>
                </a:lnTo>
                <a:lnTo>
                  <a:pt x="2633" y="612"/>
                </a:lnTo>
                <a:lnTo>
                  <a:pt x="2188" y="760"/>
                </a:lnTo>
                <a:lnTo>
                  <a:pt x="1799" y="927"/>
                </a:lnTo>
                <a:lnTo>
                  <a:pt x="1447" y="1094"/>
                </a:lnTo>
                <a:lnTo>
                  <a:pt x="1150" y="1261"/>
                </a:lnTo>
                <a:lnTo>
                  <a:pt x="890" y="1428"/>
                </a:lnTo>
                <a:lnTo>
                  <a:pt x="686" y="1613"/>
                </a:lnTo>
                <a:lnTo>
                  <a:pt x="520" y="1780"/>
                </a:lnTo>
                <a:lnTo>
                  <a:pt x="371" y="1947"/>
                </a:lnTo>
                <a:lnTo>
                  <a:pt x="260" y="2095"/>
                </a:lnTo>
                <a:lnTo>
                  <a:pt x="167" y="2244"/>
                </a:lnTo>
                <a:lnTo>
                  <a:pt x="112" y="2373"/>
                </a:lnTo>
                <a:lnTo>
                  <a:pt x="56" y="2503"/>
                </a:lnTo>
                <a:lnTo>
                  <a:pt x="37" y="2596"/>
                </a:lnTo>
                <a:lnTo>
                  <a:pt x="0" y="2744"/>
                </a:lnTo>
                <a:lnTo>
                  <a:pt x="0" y="2800"/>
                </a:lnTo>
                <a:lnTo>
                  <a:pt x="0" y="28722"/>
                </a:lnTo>
                <a:lnTo>
                  <a:pt x="102077" y="28722"/>
                </a:lnTo>
                <a:lnTo>
                  <a:pt x="102077" y="2114"/>
                </a:lnTo>
                <a:lnTo>
                  <a:pt x="101669" y="2040"/>
                </a:lnTo>
                <a:lnTo>
                  <a:pt x="101224" y="1984"/>
                </a:lnTo>
                <a:lnTo>
                  <a:pt x="100761" y="1947"/>
                </a:lnTo>
                <a:lnTo>
                  <a:pt x="100297" y="1910"/>
                </a:lnTo>
                <a:lnTo>
                  <a:pt x="99277" y="1854"/>
                </a:lnTo>
                <a:lnTo>
                  <a:pt x="98202" y="1854"/>
                </a:lnTo>
                <a:lnTo>
                  <a:pt x="97071" y="1891"/>
                </a:lnTo>
                <a:lnTo>
                  <a:pt x="95865" y="1966"/>
                </a:lnTo>
                <a:lnTo>
                  <a:pt x="94604" y="2077"/>
                </a:lnTo>
                <a:lnTo>
                  <a:pt x="93288" y="2207"/>
                </a:lnTo>
                <a:lnTo>
                  <a:pt x="91916" y="2373"/>
                </a:lnTo>
                <a:lnTo>
                  <a:pt x="90507" y="2559"/>
                </a:lnTo>
                <a:lnTo>
                  <a:pt x="89060" y="2781"/>
                </a:lnTo>
                <a:lnTo>
                  <a:pt x="87577" y="3022"/>
                </a:lnTo>
                <a:lnTo>
                  <a:pt x="86038" y="3263"/>
                </a:lnTo>
                <a:lnTo>
                  <a:pt x="84480" y="3542"/>
                </a:lnTo>
                <a:lnTo>
                  <a:pt x="81291" y="4116"/>
                </a:lnTo>
                <a:lnTo>
                  <a:pt x="78027" y="4728"/>
                </a:lnTo>
                <a:lnTo>
                  <a:pt x="74708" y="5377"/>
                </a:lnTo>
                <a:lnTo>
                  <a:pt x="71371" y="6008"/>
                </a:lnTo>
                <a:lnTo>
                  <a:pt x="68052" y="6620"/>
                </a:lnTo>
                <a:lnTo>
                  <a:pt x="64770" y="7213"/>
                </a:lnTo>
                <a:lnTo>
                  <a:pt x="63156" y="7473"/>
                </a:lnTo>
                <a:lnTo>
                  <a:pt x="61562" y="7732"/>
                </a:lnTo>
                <a:lnTo>
                  <a:pt x="60004" y="7973"/>
                </a:lnTo>
                <a:lnTo>
                  <a:pt x="58484" y="8177"/>
                </a:lnTo>
                <a:lnTo>
                  <a:pt x="56982" y="8363"/>
                </a:lnTo>
                <a:lnTo>
                  <a:pt x="55517" y="8530"/>
                </a:lnTo>
                <a:lnTo>
                  <a:pt x="54108" y="8659"/>
                </a:lnTo>
                <a:lnTo>
                  <a:pt x="52772" y="8752"/>
                </a:lnTo>
                <a:lnTo>
                  <a:pt x="51475" y="8789"/>
                </a:lnTo>
                <a:lnTo>
                  <a:pt x="50251" y="8789"/>
                </a:lnTo>
                <a:lnTo>
                  <a:pt x="49064" y="8752"/>
                </a:lnTo>
                <a:lnTo>
                  <a:pt x="47933" y="8696"/>
                </a:lnTo>
                <a:lnTo>
                  <a:pt x="46839" y="8585"/>
                </a:lnTo>
                <a:lnTo>
                  <a:pt x="45763" y="8455"/>
                </a:lnTo>
                <a:lnTo>
                  <a:pt x="44744" y="8289"/>
                </a:lnTo>
                <a:lnTo>
                  <a:pt x="43724" y="8085"/>
                </a:lnTo>
                <a:lnTo>
                  <a:pt x="42741" y="7881"/>
                </a:lnTo>
                <a:lnTo>
                  <a:pt x="41777" y="7640"/>
                </a:lnTo>
                <a:lnTo>
                  <a:pt x="40813" y="7361"/>
                </a:lnTo>
                <a:lnTo>
                  <a:pt x="39848" y="7083"/>
                </a:lnTo>
                <a:lnTo>
                  <a:pt x="38903" y="6787"/>
                </a:lnTo>
                <a:lnTo>
                  <a:pt x="37938" y="6471"/>
                </a:lnTo>
                <a:lnTo>
                  <a:pt x="35991" y="5804"/>
                </a:lnTo>
                <a:lnTo>
                  <a:pt x="33970" y="5099"/>
                </a:lnTo>
                <a:lnTo>
                  <a:pt x="31838" y="4358"/>
                </a:lnTo>
                <a:lnTo>
                  <a:pt x="30707" y="4005"/>
                </a:lnTo>
                <a:lnTo>
                  <a:pt x="29539" y="3634"/>
                </a:lnTo>
                <a:lnTo>
                  <a:pt x="28333" y="3263"/>
                </a:lnTo>
                <a:lnTo>
                  <a:pt x="27073" y="2911"/>
                </a:lnTo>
                <a:lnTo>
                  <a:pt x="25756" y="2559"/>
                </a:lnTo>
                <a:lnTo>
                  <a:pt x="24365" y="2207"/>
                </a:lnTo>
                <a:lnTo>
                  <a:pt x="22919" y="1873"/>
                </a:lnTo>
                <a:lnTo>
                  <a:pt x="21398" y="1558"/>
                </a:lnTo>
                <a:lnTo>
                  <a:pt x="19804" y="1261"/>
                </a:lnTo>
                <a:lnTo>
                  <a:pt x="18116" y="964"/>
                </a:lnTo>
                <a:lnTo>
                  <a:pt x="16466" y="705"/>
                </a:lnTo>
                <a:lnTo>
                  <a:pt x="14890" y="501"/>
                </a:lnTo>
                <a:lnTo>
                  <a:pt x="13444" y="315"/>
                </a:lnTo>
                <a:lnTo>
                  <a:pt x="12072" y="185"/>
                </a:lnTo>
                <a:lnTo>
                  <a:pt x="10811" y="93"/>
                </a:lnTo>
                <a:lnTo>
                  <a:pt x="9643" y="19"/>
                </a:lnTo>
                <a:lnTo>
                  <a:pt x="8549" y="0"/>
                </a:lnTo>
                <a:close/>
              </a:path>
            </a:pathLst>
          </a:custGeom>
          <a:solidFill>
            <a:srgbClr val="FFFFFF">
              <a:alpha val="1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62;p3"/>
          <p:cNvSpPr txBox="1">
            <a:spLocks noGrp="1"/>
          </p:cNvSpPr>
          <p:nvPr>
            <p:ph type="title"/>
          </p:nvPr>
        </p:nvSpPr>
        <p:spPr>
          <a:xfrm>
            <a:off x="2368350" y="2129199"/>
            <a:ext cx="4407300" cy="7314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5500"/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3" name="Google Shape;63;p3"/>
          <p:cNvSpPr txBox="1">
            <a:spLocks noGrp="1"/>
          </p:cNvSpPr>
          <p:nvPr>
            <p:ph type="title" idx="2" hasCustomPrompt="1"/>
          </p:nvPr>
        </p:nvSpPr>
        <p:spPr>
          <a:xfrm>
            <a:off x="4114800" y="1063214"/>
            <a:ext cx="914400" cy="6909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6000"/>
              <a:buNone/>
              <a:defRPr sz="6500" b="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64" name="Google Shape;64;p3"/>
          <p:cNvSpPr txBox="1">
            <a:spLocks noGrp="1"/>
          </p:cNvSpPr>
          <p:nvPr>
            <p:ph type="subTitle" idx="1"/>
          </p:nvPr>
        </p:nvSpPr>
        <p:spPr>
          <a:xfrm>
            <a:off x="2599075" y="2860600"/>
            <a:ext cx="3945900" cy="4938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7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3"/>
          <p:cNvSpPr/>
          <p:nvPr/>
        </p:nvSpPr>
        <p:spPr>
          <a:xfrm>
            <a:off x="598000" y="295200"/>
            <a:ext cx="1359865" cy="365697"/>
          </a:xfrm>
          <a:custGeom>
            <a:avLst/>
            <a:gdLst/>
            <a:ahLst/>
            <a:cxnLst/>
            <a:rect l="l" t="t" r="r" b="b"/>
            <a:pathLst>
              <a:path w="52606" h="24941" extrusionOk="0">
                <a:moveTo>
                  <a:pt x="25571" y="1"/>
                </a:moveTo>
                <a:lnTo>
                  <a:pt x="25182" y="19"/>
                </a:lnTo>
                <a:lnTo>
                  <a:pt x="24811" y="38"/>
                </a:lnTo>
                <a:lnTo>
                  <a:pt x="24440" y="93"/>
                </a:lnTo>
                <a:lnTo>
                  <a:pt x="24088" y="167"/>
                </a:lnTo>
                <a:lnTo>
                  <a:pt x="23735" y="260"/>
                </a:lnTo>
                <a:lnTo>
                  <a:pt x="23401" y="371"/>
                </a:lnTo>
                <a:lnTo>
                  <a:pt x="23086" y="483"/>
                </a:lnTo>
                <a:lnTo>
                  <a:pt x="22790" y="631"/>
                </a:lnTo>
                <a:lnTo>
                  <a:pt x="22493" y="798"/>
                </a:lnTo>
                <a:lnTo>
                  <a:pt x="22215" y="965"/>
                </a:lnTo>
                <a:lnTo>
                  <a:pt x="21937" y="1169"/>
                </a:lnTo>
                <a:lnTo>
                  <a:pt x="21677" y="1373"/>
                </a:lnTo>
                <a:lnTo>
                  <a:pt x="21417" y="1577"/>
                </a:lnTo>
                <a:lnTo>
                  <a:pt x="21176" y="1818"/>
                </a:lnTo>
                <a:lnTo>
                  <a:pt x="20954" y="2059"/>
                </a:lnTo>
                <a:lnTo>
                  <a:pt x="20731" y="2318"/>
                </a:lnTo>
                <a:lnTo>
                  <a:pt x="20527" y="2578"/>
                </a:lnTo>
                <a:lnTo>
                  <a:pt x="20323" y="2856"/>
                </a:lnTo>
                <a:lnTo>
                  <a:pt x="20138" y="3153"/>
                </a:lnTo>
                <a:lnTo>
                  <a:pt x="19953" y="3449"/>
                </a:lnTo>
                <a:lnTo>
                  <a:pt x="19786" y="3746"/>
                </a:lnTo>
                <a:lnTo>
                  <a:pt x="19452" y="4377"/>
                </a:lnTo>
                <a:lnTo>
                  <a:pt x="19174" y="5026"/>
                </a:lnTo>
                <a:lnTo>
                  <a:pt x="18914" y="5693"/>
                </a:lnTo>
                <a:lnTo>
                  <a:pt x="18692" y="6379"/>
                </a:lnTo>
                <a:lnTo>
                  <a:pt x="18488" y="7065"/>
                </a:lnTo>
                <a:lnTo>
                  <a:pt x="18321" y="7770"/>
                </a:lnTo>
                <a:lnTo>
                  <a:pt x="18173" y="8456"/>
                </a:lnTo>
                <a:lnTo>
                  <a:pt x="18043" y="9124"/>
                </a:lnTo>
                <a:lnTo>
                  <a:pt x="17931" y="9791"/>
                </a:lnTo>
                <a:lnTo>
                  <a:pt x="17839" y="10440"/>
                </a:lnTo>
                <a:lnTo>
                  <a:pt x="17765" y="11052"/>
                </a:lnTo>
                <a:lnTo>
                  <a:pt x="17672" y="12183"/>
                </a:lnTo>
                <a:lnTo>
                  <a:pt x="17616" y="13147"/>
                </a:lnTo>
                <a:lnTo>
                  <a:pt x="17598" y="13870"/>
                </a:lnTo>
                <a:lnTo>
                  <a:pt x="17598" y="14519"/>
                </a:lnTo>
                <a:lnTo>
                  <a:pt x="17486" y="14390"/>
                </a:lnTo>
                <a:lnTo>
                  <a:pt x="17357" y="14260"/>
                </a:lnTo>
                <a:lnTo>
                  <a:pt x="17153" y="14074"/>
                </a:lnTo>
                <a:lnTo>
                  <a:pt x="16912" y="13852"/>
                </a:lnTo>
                <a:lnTo>
                  <a:pt x="16615" y="13629"/>
                </a:lnTo>
                <a:lnTo>
                  <a:pt x="16263" y="13388"/>
                </a:lnTo>
                <a:lnTo>
                  <a:pt x="15873" y="13147"/>
                </a:lnTo>
                <a:lnTo>
                  <a:pt x="15428" y="12906"/>
                </a:lnTo>
                <a:lnTo>
                  <a:pt x="14946" y="12702"/>
                </a:lnTo>
                <a:lnTo>
                  <a:pt x="14687" y="12610"/>
                </a:lnTo>
                <a:lnTo>
                  <a:pt x="14408" y="12535"/>
                </a:lnTo>
                <a:lnTo>
                  <a:pt x="14130" y="12461"/>
                </a:lnTo>
                <a:lnTo>
                  <a:pt x="13834" y="12387"/>
                </a:lnTo>
                <a:lnTo>
                  <a:pt x="13537" y="12350"/>
                </a:lnTo>
                <a:lnTo>
                  <a:pt x="13222" y="12313"/>
                </a:lnTo>
                <a:lnTo>
                  <a:pt x="12906" y="12294"/>
                </a:lnTo>
                <a:lnTo>
                  <a:pt x="12573" y="12294"/>
                </a:lnTo>
                <a:lnTo>
                  <a:pt x="12239" y="12313"/>
                </a:lnTo>
                <a:lnTo>
                  <a:pt x="11887" y="12350"/>
                </a:lnTo>
                <a:lnTo>
                  <a:pt x="11516" y="12406"/>
                </a:lnTo>
                <a:lnTo>
                  <a:pt x="11163" y="12480"/>
                </a:lnTo>
                <a:lnTo>
                  <a:pt x="10793" y="12591"/>
                </a:lnTo>
                <a:lnTo>
                  <a:pt x="10459" y="12721"/>
                </a:lnTo>
                <a:lnTo>
                  <a:pt x="10125" y="12888"/>
                </a:lnTo>
                <a:lnTo>
                  <a:pt x="9828" y="13073"/>
                </a:lnTo>
                <a:lnTo>
                  <a:pt x="9550" y="13277"/>
                </a:lnTo>
                <a:lnTo>
                  <a:pt x="9291" y="13500"/>
                </a:lnTo>
                <a:lnTo>
                  <a:pt x="9050" y="13741"/>
                </a:lnTo>
                <a:lnTo>
                  <a:pt x="8827" y="14000"/>
                </a:lnTo>
                <a:lnTo>
                  <a:pt x="8623" y="14278"/>
                </a:lnTo>
                <a:lnTo>
                  <a:pt x="8419" y="14556"/>
                </a:lnTo>
                <a:lnTo>
                  <a:pt x="8252" y="14853"/>
                </a:lnTo>
                <a:lnTo>
                  <a:pt x="8085" y="15150"/>
                </a:lnTo>
                <a:lnTo>
                  <a:pt x="7937" y="15465"/>
                </a:lnTo>
                <a:lnTo>
                  <a:pt x="7807" y="15762"/>
                </a:lnTo>
                <a:lnTo>
                  <a:pt x="7677" y="16077"/>
                </a:lnTo>
                <a:lnTo>
                  <a:pt x="7566" y="16392"/>
                </a:lnTo>
                <a:lnTo>
                  <a:pt x="7381" y="17004"/>
                </a:lnTo>
                <a:lnTo>
                  <a:pt x="7251" y="17579"/>
                </a:lnTo>
                <a:lnTo>
                  <a:pt x="7140" y="18117"/>
                </a:lnTo>
                <a:lnTo>
                  <a:pt x="7066" y="18599"/>
                </a:lnTo>
                <a:lnTo>
                  <a:pt x="7010" y="19007"/>
                </a:lnTo>
                <a:lnTo>
                  <a:pt x="6991" y="19303"/>
                </a:lnTo>
                <a:lnTo>
                  <a:pt x="6973" y="19582"/>
                </a:lnTo>
                <a:lnTo>
                  <a:pt x="6880" y="19433"/>
                </a:lnTo>
                <a:lnTo>
                  <a:pt x="6787" y="19285"/>
                </a:lnTo>
                <a:lnTo>
                  <a:pt x="6639" y="19099"/>
                </a:lnTo>
                <a:lnTo>
                  <a:pt x="6472" y="18877"/>
                </a:lnTo>
                <a:lnTo>
                  <a:pt x="6250" y="18636"/>
                </a:lnTo>
                <a:lnTo>
                  <a:pt x="5990" y="18413"/>
                </a:lnTo>
                <a:lnTo>
                  <a:pt x="5693" y="18172"/>
                </a:lnTo>
                <a:lnTo>
                  <a:pt x="5360" y="17968"/>
                </a:lnTo>
                <a:lnTo>
                  <a:pt x="5174" y="17876"/>
                </a:lnTo>
                <a:lnTo>
                  <a:pt x="4970" y="17783"/>
                </a:lnTo>
                <a:lnTo>
                  <a:pt x="4785" y="17709"/>
                </a:lnTo>
                <a:lnTo>
                  <a:pt x="4562" y="17653"/>
                </a:lnTo>
                <a:lnTo>
                  <a:pt x="4340" y="17616"/>
                </a:lnTo>
                <a:lnTo>
                  <a:pt x="4117" y="17579"/>
                </a:lnTo>
                <a:lnTo>
                  <a:pt x="3876" y="17560"/>
                </a:lnTo>
                <a:lnTo>
                  <a:pt x="3617" y="17579"/>
                </a:lnTo>
                <a:lnTo>
                  <a:pt x="3357" y="17597"/>
                </a:lnTo>
                <a:lnTo>
                  <a:pt x="3097" y="17635"/>
                </a:lnTo>
                <a:lnTo>
                  <a:pt x="2819" y="17709"/>
                </a:lnTo>
                <a:lnTo>
                  <a:pt x="2523" y="17801"/>
                </a:lnTo>
                <a:lnTo>
                  <a:pt x="2226" y="17931"/>
                </a:lnTo>
                <a:lnTo>
                  <a:pt x="1911" y="18061"/>
                </a:lnTo>
                <a:lnTo>
                  <a:pt x="1614" y="18246"/>
                </a:lnTo>
                <a:lnTo>
                  <a:pt x="1354" y="18432"/>
                </a:lnTo>
                <a:lnTo>
                  <a:pt x="1113" y="18636"/>
                </a:lnTo>
                <a:lnTo>
                  <a:pt x="909" y="18858"/>
                </a:lnTo>
                <a:lnTo>
                  <a:pt x="724" y="19099"/>
                </a:lnTo>
                <a:lnTo>
                  <a:pt x="557" y="19340"/>
                </a:lnTo>
                <a:lnTo>
                  <a:pt x="427" y="19600"/>
                </a:lnTo>
                <a:lnTo>
                  <a:pt x="316" y="19878"/>
                </a:lnTo>
                <a:lnTo>
                  <a:pt x="223" y="20138"/>
                </a:lnTo>
                <a:lnTo>
                  <a:pt x="149" y="20434"/>
                </a:lnTo>
                <a:lnTo>
                  <a:pt x="94" y="20713"/>
                </a:lnTo>
                <a:lnTo>
                  <a:pt x="38" y="21009"/>
                </a:lnTo>
                <a:lnTo>
                  <a:pt x="19" y="21287"/>
                </a:lnTo>
                <a:lnTo>
                  <a:pt x="1" y="21584"/>
                </a:lnTo>
                <a:lnTo>
                  <a:pt x="19" y="21862"/>
                </a:lnTo>
                <a:lnTo>
                  <a:pt x="19" y="22159"/>
                </a:lnTo>
                <a:lnTo>
                  <a:pt x="75" y="22697"/>
                </a:lnTo>
                <a:lnTo>
                  <a:pt x="149" y="23216"/>
                </a:lnTo>
                <a:lnTo>
                  <a:pt x="260" y="23698"/>
                </a:lnTo>
                <a:lnTo>
                  <a:pt x="353" y="24106"/>
                </a:lnTo>
                <a:lnTo>
                  <a:pt x="464" y="24458"/>
                </a:lnTo>
                <a:lnTo>
                  <a:pt x="539" y="24718"/>
                </a:lnTo>
                <a:lnTo>
                  <a:pt x="631" y="24940"/>
                </a:lnTo>
                <a:lnTo>
                  <a:pt x="52309" y="24940"/>
                </a:lnTo>
                <a:lnTo>
                  <a:pt x="52365" y="24310"/>
                </a:lnTo>
                <a:lnTo>
                  <a:pt x="52439" y="23568"/>
                </a:lnTo>
                <a:lnTo>
                  <a:pt x="52513" y="22604"/>
                </a:lnTo>
                <a:lnTo>
                  <a:pt x="52569" y="21454"/>
                </a:lnTo>
                <a:lnTo>
                  <a:pt x="52606" y="20175"/>
                </a:lnTo>
                <a:lnTo>
                  <a:pt x="52606" y="19489"/>
                </a:lnTo>
                <a:lnTo>
                  <a:pt x="52606" y="18803"/>
                </a:lnTo>
                <a:lnTo>
                  <a:pt x="52587" y="18098"/>
                </a:lnTo>
                <a:lnTo>
                  <a:pt x="52550" y="17375"/>
                </a:lnTo>
                <a:lnTo>
                  <a:pt x="52495" y="16652"/>
                </a:lnTo>
                <a:lnTo>
                  <a:pt x="52421" y="15929"/>
                </a:lnTo>
                <a:lnTo>
                  <a:pt x="52328" y="15224"/>
                </a:lnTo>
                <a:lnTo>
                  <a:pt x="52217" y="14519"/>
                </a:lnTo>
                <a:lnTo>
                  <a:pt x="52068" y="13852"/>
                </a:lnTo>
                <a:lnTo>
                  <a:pt x="51901" y="13203"/>
                </a:lnTo>
                <a:lnTo>
                  <a:pt x="51716" y="12572"/>
                </a:lnTo>
                <a:lnTo>
                  <a:pt x="51493" y="11979"/>
                </a:lnTo>
                <a:lnTo>
                  <a:pt x="51364" y="11701"/>
                </a:lnTo>
                <a:lnTo>
                  <a:pt x="51234" y="11441"/>
                </a:lnTo>
                <a:lnTo>
                  <a:pt x="51086" y="11182"/>
                </a:lnTo>
                <a:lnTo>
                  <a:pt x="50937" y="10922"/>
                </a:lnTo>
                <a:lnTo>
                  <a:pt x="50789" y="10700"/>
                </a:lnTo>
                <a:lnTo>
                  <a:pt x="50622" y="10477"/>
                </a:lnTo>
                <a:lnTo>
                  <a:pt x="50455" y="10273"/>
                </a:lnTo>
                <a:lnTo>
                  <a:pt x="50270" y="10088"/>
                </a:lnTo>
                <a:lnTo>
                  <a:pt x="50066" y="9902"/>
                </a:lnTo>
                <a:lnTo>
                  <a:pt x="49862" y="9735"/>
                </a:lnTo>
                <a:lnTo>
                  <a:pt x="49658" y="9606"/>
                </a:lnTo>
                <a:lnTo>
                  <a:pt x="49435" y="9476"/>
                </a:lnTo>
                <a:lnTo>
                  <a:pt x="49194" y="9365"/>
                </a:lnTo>
                <a:lnTo>
                  <a:pt x="48953" y="9272"/>
                </a:lnTo>
                <a:lnTo>
                  <a:pt x="48694" y="9198"/>
                </a:lnTo>
                <a:lnTo>
                  <a:pt x="48434" y="9161"/>
                </a:lnTo>
                <a:lnTo>
                  <a:pt x="47896" y="9086"/>
                </a:lnTo>
                <a:lnTo>
                  <a:pt x="47396" y="9068"/>
                </a:lnTo>
                <a:lnTo>
                  <a:pt x="46932" y="9068"/>
                </a:lnTo>
                <a:lnTo>
                  <a:pt x="46468" y="9105"/>
                </a:lnTo>
                <a:lnTo>
                  <a:pt x="46042" y="9161"/>
                </a:lnTo>
                <a:lnTo>
                  <a:pt x="45653" y="9253"/>
                </a:lnTo>
                <a:lnTo>
                  <a:pt x="45263" y="9365"/>
                </a:lnTo>
                <a:lnTo>
                  <a:pt x="44911" y="9494"/>
                </a:lnTo>
                <a:lnTo>
                  <a:pt x="44577" y="9643"/>
                </a:lnTo>
                <a:lnTo>
                  <a:pt x="44262" y="9828"/>
                </a:lnTo>
                <a:lnTo>
                  <a:pt x="43984" y="10014"/>
                </a:lnTo>
                <a:lnTo>
                  <a:pt x="43706" y="10199"/>
                </a:lnTo>
                <a:lnTo>
                  <a:pt x="43465" y="10421"/>
                </a:lnTo>
                <a:lnTo>
                  <a:pt x="43223" y="10625"/>
                </a:lnTo>
                <a:lnTo>
                  <a:pt x="43020" y="10848"/>
                </a:lnTo>
                <a:lnTo>
                  <a:pt x="42816" y="11089"/>
                </a:lnTo>
                <a:lnTo>
                  <a:pt x="42649" y="11312"/>
                </a:lnTo>
                <a:lnTo>
                  <a:pt x="42482" y="11553"/>
                </a:lnTo>
                <a:lnTo>
                  <a:pt x="42333" y="11775"/>
                </a:lnTo>
                <a:lnTo>
                  <a:pt x="42204" y="12016"/>
                </a:lnTo>
                <a:lnTo>
                  <a:pt x="41981" y="12443"/>
                </a:lnTo>
                <a:lnTo>
                  <a:pt x="41814" y="12832"/>
                </a:lnTo>
                <a:lnTo>
                  <a:pt x="41703" y="13184"/>
                </a:lnTo>
                <a:lnTo>
                  <a:pt x="41610" y="13444"/>
                </a:lnTo>
                <a:lnTo>
                  <a:pt x="41555" y="13666"/>
                </a:lnTo>
                <a:lnTo>
                  <a:pt x="41573" y="13537"/>
                </a:lnTo>
                <a:lnTo>
                  <a:pt x="41573" y="13388"/>
                </a:lnTo>
                <a:lnTo>
                  <a:pt x="41573" y="13184"/>
                </a:lnTo>
                <a:lnTo>
                  <a:pt x="41555" y="12943"/>
                </a:lnTo>
                <a:lnTo>
                  <a:pt x="41499" y="12665"/>
                </a:lnTo>
                <a:lnTo>
                  <a:pt x="41443" y="12350"/>
                </a:lnTo>
                <a:lnTo>
                  <a:pt x="41332" y="12035"/>
                </a:lnTo>
                <a:lnTo>
                  <a:pt x="41184" y="11682"/>
                </a:lnTo>
                <a:lnTo>
                  <a:pt x="41091" y="11516"/>
                </a:lnTo>
                <a:lnTo>
                  <a:pt x="40980" y="11349"/>
                </a:lnTo>
                <a:lnTo>
                  <a:pt x="40869" y="11182"/>
                </a:lnTo>
                <a:lnTo>
                  <a:pt x="40739" y="11015"/>
                </a:lnTo>
                <a:lnTo>
                  <a:pt x="40590" y="10829"/>
                </a:lnTo>
                <a:lnTo>
                  <a:pt x="40424" y="10681"/>
                </a:lnTo>
                <a:lnTo>
                  <a:pt x="40238" y="10514"/>
                </a:lnTo>
                <a:lnTo>
                  <a:pt x="40053" y="10366"/>
                </a:lnTo>
                <a:lnTo>
                  <a:pt x="39830" y="10218"/>
                </a:lnTo>
                <a:lnTo>
                  <a:pt x="39589" y="10069"/>
                </a:lnTo>
                <a:lnTo>
                  <a:pt x="39348" y="9939"/>
                </a:lnTo>
                <a:lnTo>
                  <a:pt x="39070" y="9810"/>
                </a:lnTo>
                <a:lnTo>
                  <a:pt x="38773" y="9698"/>
                </a:lnTo>
                <a:lnTo>
                  <a:pt x="38440" y="9587"/>
                </a:lnTo>
                <a:lnTo>
                  <a:pt x="38106" y="9494"/>
                </a:lnTo>
                <a:lnTo>
                  <a:pt x="37791" y="9439"/>
                </a:lnTo>
                <a:lnTo>
                  <a:pt x="37475" y="9402"/>
                </a:lnTo>
                <a:lnTo>
                  <a:pt x="37179" y="9402"/>
                </a:lnTo>
                <a:lnTo>
                  <a:pt x="36863" y="9420"/>
                </a:lnTo>
                <a:lnTo>
                  <a:pt x="36585" y="9457"/>
                </a:lnTo>
                <a:lnTo>
                  <a:pt x="36307" y="9513"/>
                </a:lnTo>
                <a:lnTo>
                  <a:pt x="36029" y="9587"/>
                </a:lnTo>
                <a:lnTo>
                  <a:pt x="35751" y="9680"/>
                </a:lnTo>
                <a:lnTo>
                  <a:pt x="35510" y="9772"/>
                </a:lnTo>
                <a:lnTo>
                  <a:pt x="35250" y="9902"/>
                </a:lnTo>
                <a:lnTo>
                  <a:pt x="35009" y="10032"/>
                </a:lnTo>
                <a:lnTo>
                  <a:pt x="34787" y="10162"/>
                </a:lnTo>
                <a:lnTo>
                  <a:pt x="34564" y="10310"/>
                </a:lnTo>
                <a:lnTo>
                  <a:pt x="34156" y="10625"/>
                </a:lnTo>
                <a:lnTo>
                  <a:pt x="33785" y="10959"/>
                </a:lnTo>
                <a:lnTo>
                  <a:pt x="33470" y="11274"/>
                </a:lnTo>
                <a:lnTo>
                  <a:pt x="33192" y="11590"/>
                </a:lnTo>
                <a:lnTo>
                  <a:pt x="32951" y="11868"/>
                </a:lnTo>
                <a:lnTo>
                  <a:pt x="32784" y="12109"/>
                </a:lnTo>
                <a:lnTo>
                  <a:pt x="32636" y="12313"/>
                </a:lnTo>
                <a:lnTo>
                  <a:pt x="32543" y="12480"/>
                </a:lnTo>
                <a:lnTo>
                  <a:pt x="32617" y="11961"/>
                </a:lnTo>
                <a:lnTo>
                  <a:pt x="32691" y="11367"/>
                </a:lnTo>
                <a:lnTo>
                  <a:pt x="32747" y="10607"/>
                </a:lnTo>
                <a:lnTo>
                  <a:pt x="32784" y="9698"/>
                </a:lnTo>
                <a:lnTo>
                  <a:pt x="32784" y="9198"/>
                </a:lnTo>
                <a:lnTo>
                  <a:pt x="32784" y="8678"/>
                </a:lnTo>
                <a:lnTo>
                  <a:pt x="32765" y="8141"/>
                </a:lnTo>
                <a:lnTo>
                  <a:pt x="32710" y="7584"/>
                </a:lnTo>
                <a:lnTo>
                  <a:pt x="32654" y="7028"/>
                </a:lnTo>
                <a:lnTo>
                  <a:pt x="32562" y="6453"/>
                </a:lnTo>
                <a:lnTo>
                  <a:pt x="32450" y="5879"/>
                </a:lnTo>
                <a:lnTo>
                  <a:pt x="32302" y="5304"/>
                </a:lnTo>
                <a:lnTo>
                  <a:pt x="32135" y="4747"/>
                </a:lnTo>
                <a:lnTo>
                  <a:pt x="31931" y="4191"/>
                </a:lnTo>
                <a:lnTo>
                  <a:pt x="31690" y="3672"/>
                </a:lnTo>
                <a:lnTo>
                  <a:pt x="31542" y="3412"/>
                </a:lnTo>
                <a:lnTo>
                  <a:pt x="31412" y="3153"/>
                </a:lnTo>
                <a:lnTo>
                  <a:pt x="31245" y="2893"/>
                </a:lnTo>
                <a:lnTo>
                  <a:pt x="31078" y="2652"/>
                </a:lnTo>
                <a:lnTo>
                  <a:pt x="30911" y="2430"/>
                </a:lnTo>
                <a:lnTo>
                  <a:pt x="30726" y="2189"/>
                </a:lnTo>
                <a:lnTo>
                  <a:pt x="30522" y="1966"/>
                </a:lnTo>
                <a:lnTo>
                  <a:pt x="30318" y="1762"/>
                </a:lnTo>
                <a:lnTo>
                  <a:pt x="30095" y="1558"/>
                </a:lnTo>
                <a:lnTo>
                  <a:pt x="29854" y="1373"/>
                </a:lnTo>
                <a:lnTo>
                  <a:pt x="29613" y="1187"/>
                </a:lnTo>
                <a:lnTo>
                  <a:pt x="29354" y="1020"/>
                </a:lnTo>
                <a:lnTo>
                  <a:pt x="29076" y="854"/>
                </a:lnTo>
                <a:lnTo>
                  <a:pt x="28797" y="705"/>
                </a:lnTo>
                <a:lnTo>
                  <a:pt x="28501" y="575"/>
                </a:lnTo>
                <a:lnTo>
                  <a:pt x="28185" y="446"/>
                </a:lnTo>
                <a:lnTo>
                  <a:pt x="27852" y="353"/>
                </a:lnTo>
                <a:lnTo>
                  <a:pt x="27499" y="242"/>
                </a:lnTo>
                <a:lnTo>
                  <a:pt x="27147" y="167"/>
                </a:lnTo>
                <a:lnTo>
                  <a:pt x="26776" y="112"/>
                </a:lnTo>
                <a:lnTo>
                  <a:pt x="26387" y="56"/>
                </a:lnTo>
                <a:lnTo>
                  <a:pt x="25979" y="19"/>
                </a:lnTo>
                <a:lnTo>
                  <a:pt x="25571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66;p3"/>
          <p:cNvSpPr/>
          <p:nvPr/>
        </p:nvSpPr>
        <p:spPr>
          <a:xfrm>
            <a:off x="7755804" y="448100"/>
            <a:ext cx="902456" cy="289004"/>
          </a:xfrm>
          <a:custGeom>
            <a:avLst/>
            <a:gdLst/>
            <a:ahLst/>
            <a:cxnLst/>
            <a:rect l="l" t="t" r="r" b="b"/>
            <a:pathLst>
              <a:path w="52606" h="24941" extrusionOk="0">
                <a:moveTo>
                  <a:pt x="25571" y="1"/>
                </a:moveTo>
                <a:lnTo>
                  <a:pt x="25182" y="19"/>
                </a:lnTo>
                <a:lnTo>
                  <a:pt x="24811" y="38"/>
                </a:lnTo>
                <a:lnTo>
                  <a:pt x="24440" y="93"/>
                </a:lnTo>
                <a:lnTo>
                  <a:pt x="24088" y="167"/>
                </a:lnTo>
                <a:lnTo>
                  <a:pt x="23735" y="260"/>
                </a:lnTo>
                <a:lnTo>
                  <a:pt x="23401" y="371"/>
                </a:lnTo>
                <a:lnTo>
                  <a:pt x="23086" y="483"/>
                </a:lnTo>
                <a:lnTo>
                  <a:pt x="22790" y="631"/>
                </a:lnTo>
                <a:lnTo>
                  <a:pt x="22493" y="798"/>
                </a:lnTo>
                <a:lnTo>
                  <a:pt x="22215" y="965"/>
                </a:lnTo>
                <a:lnTo>
                  <a:pt x="21937" y="1169"/>
                </a:lnTo>
                <a:lnTo>
                  <a:pt x="21677" y="1373"/>
                </a:lnTo>
                <a:lnTo>
                  <a:pt x="21417" y="1577"/>
                </a:lnTo>
                <a:lnTo>
                  <a:pt x="21176" y="1818"/>
                </a:lnTo>
                <a:lnTo>
                  <a:pt x="20954" y="2059"/>
                </a:lnTo>
                <a:lnTo>
                  <a:pt x="20731" y="2318"/>
                </a:lnTo>
                <a:lnTo>
                  <a:pt x="20527" y="2578"/>
                </a:lnTo>
                <a:lnTo>
                  <a:pt x="20323" y="2856"/>
                </a:lnTo>
                <a:lnTo>
                  <a:pt x="20138" y="3153"/>
                </a:lnTo>
                <a:lnTo>
                  <a:pt x="19953" y="3449"/>
                </a:lnTo>
                <a:lnTo>
                  <a:pt x="19786" y="3746"/>
                </a:lnTo>
                <a:lnTo>
                  <a:pt x="19452" y="4377"/>
                </a:lnTo>
                <a:lnTo>
                  <a:pt x="19174" y="5026"/>
                </a:lnTo>
                <a:lnTo>
                  <a:pt x="18914" y="5693"/>
                </a:lnTo>
                <a:lnTo>
                  <a:pt x="18692" y="6379"/>
                </a:lnTo>
                <a:lnTo>
                  <a:pt x="18488" y="7065"/>
                </a:lnTo>
                <a:lnTo>
                  <a:pt x="18321" y="7770"/>
                </a:lnTo>
                <a:lnTo>
                  <a:pt x="18173" y="8456"/>
                </a:lnTo>
                <a:lnTo>
                  <a:pt x="18043" y="9124"/>
                </a:lnTo>
                <a:lnTo>
                  <a:pt x="17931" y="9791"/>
                </a:lnTo>
                <a:lnTo>
                  <a:pt x="17839" y="10440"/>
                </a:lnTo>
                <a:lnTo>
                  <a:pt x="17765" y="11052"/>
                </a:lnTo>
                <a:lnTo>
                  <a:pt x="17672" y="12183"/>
                </a:lnTo>
                <a:lnTo>
                  <a:pt x="17616" y="13147"/>
                </a:lnTo>
                <a:lnTo>
                  <a:pt x="17598" y="13870"/>
                </a:lnTo>
                <a:lnTo>
                  <a:pt x="17598" y="14519"/>
                </a:lnTo>
                <a:lnTo>
                  <a:pt x="17486" y="14390"/>
                </a:lnTo>
                <a:lnTo>
                  <a:pt x="17357" y="14260"/>
                </a:lnTo>
                <a:lnTo>
                  <a:pt x="17153" y="14074"/>
                </a:lnTo>
                <a:lnTo>
                  <a:pt x="16912" y="13852"/>
                </a:lnTo>
                <a:lnTo>
                  <a:pt x="16615" y="13629"/>
                </a:lnTo>
                <a:lnTo>
                  <a:pt x="16263" y="13388"/>
                </a:lnTo>
                <a:lnTo>
                  <a:pt x="15873" y="13147"/>
                </a:lnTo>
                <a:lnTo>
                  <a:pt x="15428" y="12906"/>
                </a:lnTo>
                <a:lnTo>
                  <a:pt x="14946" y="12702"/>
                </a:lnTo>
                <a:lnTo>
                  <a:pt x="14687" y="12610"/>
                </a:lnTo>
                <a:lnTo>
                  <a:pt x="14408" y="12535"/>
                </a:lnTo>
                <a:lnTo>
                  <a:pt x="14130" y="12461"/>
                </a:lnTo>
                <a:lnTo>
                  <a:pt x="13834" y="12387"/>
                </a:lnTo>
                <a:lnTo>
                  <a:pt x="13537" y="12350"/>
                </a:lnTo>
                <a:lnTo>
                  <a:pt x="13222" y="12313"/>
                </a:lnTo>
                <a:lnTo>
                  <a:pt x="12906" y="12294"/>
                </a:lnTo>
                <a:lnTo>
                  <a:pt x="12573" y="12294"/>
                </a:lnTo>
                <a:lnTo>
                  <a:pt x="12239" y="12313"/>
                </a:lnTo>
                <a:lnTo>
                  <a:pt x="11887" y="12350"/>
                </a:lnTo>
                <a:lnTo>
                  <a:pt x="11516" y="12406"/>
                </a:lnTo>
                <a:lnTo>
                  <a:pt x="11163" y="12480"/>
                </a:lnTo>
                <a:lnTo>
                  <a:pt x="10793" y="12591"/>
                </a:lnTo>
                <a:lnTo>
                  <a:pt x="10459" y="12721"/>
                </a:lnTo>
                <a:lnTo>
                  <a:pt x="10125" y="12888"/>
                </a:lnTo>
                <a:lnTo>
                  <a:pt x="9828" y="13073"/>
                </a:lnTo>
                <a:lnTo>
                  <a:pt x="9550" y="13277"/>
                </a:lnTo>
                <a:lnTo>
                  <a:pt x="9291" y="13500"/>
                </a:lnTo>
                <a:lnTo>
                  <a:pt x="9050" y="13741"/>
                </a:lnTo>
                <a:lnTo>
                  <a:pt x="8827" y="14000"/>
                </a:lnTo>
                <a:lnTo>
                  <a:pt x="8623" y="14278"/>
                </a:lnTo>
                <a:lnTo>
                  <a:pt x="8419" y="14556"/>
                </a:lnTo>
                <a:lnTo>
                  <a:pt x="8252" y="14853"/>
                </a:lnTo>
                <a:lnTo>
                  <a:pt x="8085" y="15150"/>
                </a:lnTo>
                <a:lnTo>
                  <a:pt x="7937" y="15465"/>
                </a:lnTo>
                <a:lnTo>
                  <a:pt x="7807" y="15762"/>
                </a:lnTo>
                <a:lnTo>
                  <a:pt x="7677" y="16077"/>
                </a:lnTo>
                <a:lnTo>
                  <a:pt x="7566" y="16392"/>
                </a:lnTo>
                <a:lnTo>
                  <a:pt x="7381" y="17004"/>
                </a:lnTo>
                <a:lnTo>
                  <a:pt x="7251" y="17579"/>
                </a:lnTo>
                <a:lnTo>
                  <a:pt x="7140" y="18117"/>
                </a:lnTo>
                <a:lnTo>
                  <a:pt x="7066" y="18599"/>
                </a:lnTo>
                <a:lnTo>
                  <a:pt x="7010" y="19007"/>
                </a:lnTo>
                <a:lnTo>
                  <a:pt x="6991" y="19303"/>
                </a:lnTo>
                <a:lnTo>
                  <a:pt x="6973" y="19582"/>
                </a:lnTo>
                <a:lnTo>
                  <a:pt x="6880" y="19433"/>
                </a:lnTo>
                <a:lnTo>
                  <a:pt x="6787" y="19285"/>
                </a:lnTo>
                <a:lnTo>
                  <a:pt x="6639" y="19099"/>
                </a:lnTo>
                <a:lnTo>
                  <a:pt x="6472" y="18877"/>
                </a:lnTo>
                <a:lnTo>
                  <a:pt x="6250" y="18636"/>
                </a:lnTo>
                <a:lnTo>
                  <a:pt x="5990" y="18413"/>
                </a:lnTo>
                <a:lnTo>
                  <a:pt x="5693" y="18172"/>
                </a:lnTo>
                <a:lnTo>
                  <a:pt x="5360" y="17968"/>
                </a:lnTo>
                <a:lnTo>
                  <a:pt x="5174" y="17876"/>
                </a:lnTo>
                <a:lnTo>
                  <a:pt x="4970" y="17783"/>
                </a:lnTo>
                <a:lnTo>
                  <a:pt x="4785" y="17709"/>
                </a:lnTo>
                <a:lnTo>
                  <a:pt x="4562" y="17653"/>
                </a:lnTo>
                <a:lnTo>
                  <a:pt x="4340" y="17616"/>
                </a:lnTo>
                <a:lnTo>
                  <a:pt x="4117" y="17579"/>
                </a:lnTo>
                <a:lnTo>
                  <a:pt x="3876" y="17560"/>
                </a:lnTo>
                <a:lnTo>
                  <a:pt x="3617" y="17579"/>
                </a:lnTo>
                <a:lnTo>
                  <a:pt x="3357" y="17597"/>
                </a:lnTo>
                <a:lnTo>
                  <a:pt x="3097" y="17635"/>
                </a:lnTo>
                <a:lnTo>
                  <a:pt x="2819" y="17709"/>
                </a:lnTo>
                <a:lnTo>
                  <a:pt x="2523" y="17801"/>
                </a:lnTo>
                <a:lnTo>
                  <a:pt x="2226" y="17931"/>
                </a:lnTo>
                <a:lnTo>
                  <a:pt x="1911" y="18061"/>
                </a:lnTo>
                <a:lnTo>
                  <a:pt x="1614" y="18246"/>
                </a:lnTo>
                <a:lnTo>
                  <a:pt x="1354" y="18432"/>
                </a:lnTo>
                <a:lnTo>
                  <a:pt x="1113" y="18636"/>
                </a:lnTo>
                <a:lnTo>
                  <a:pt x="909" y="18858"/>
                </a:lnTo>
                <a:lnTo>
                  <a:pt x="724" y="19099"/>
                </a:lnTo>
                <a:lnTo>
                  <a:pt x="557" y="19340"/>
                </a:lnTo>
                <a:lnTo>
                  <a:pt x="427" y="19600"/>
                </a:lnTo>
                <a:lnTo>
                  <a:pt x="316" y="19878"/>
                </a:lnTo>
                <a:lnTo>
                  <a:pt x="223" y="20138"/>
                </a:lnTo>
                <a:lnTo>
                  <a:pt x="149" y="20434"/>
                </a:lnTo>
                <a:lnTo>
                  <a:pt x="94" y="20713"/>
                </a:lnTo>
                <a:lnTo>
                  <a:pt x="38" y="21009"/>
                </a:lnTo>
                <a:lnTo>
                  <a:pt x="19" y="21287"/>
                </a:lnTo>
                <a:lnTo>
                  <a:pt x="1" y="21584"/>
                </a:lnTo>
                <a:lnTo>
                  <a:pt x="19" y="21862"/>
                </a:lnTo>
                <a:lnTo>
                  <a:pt x="19" y="22159"/>
                </a:lnTo>
                <a:lnTo>
                  <a:pt x="75" y="22697"/>
                </a:lnTo>
                <a:lnTo>
                  <a:pt x="149" y="23216"/>
                </a:lnTo>
                <a:lnTo>
                  <a:pt x="260" y="23698"/>
                </a:lnTo>
                <a:lnTo>
                  <a:pt x="353" y="24106"/>
                </a:lnTo>
                <a:lnTo>
                  <a:pt x="464" y="24458"/>
                </a:lnTo>
                <a:lnTo>
                  <a:pt x="539" y="24718"/>
                </a:lnTo>
                <a:lnTo>
                  <a:pt x="631" y="24940"/>
                </a:lnTo>
                <a:lnTo>
                  <a:pt x="52309" y="24940"/>
                </a:lnTo>
                <a:lnTo>
                  <a:pt x="52365" y="24310"/>
                </a:lnTo>
                <a:lnTo>
                  <a:pt x="52439" y="23568"/>
                </a:lnTo>
                <a:lnTo>
                  <a:pt x="52513" y="22604"/>
                </a:lnTo>
                <a:lnTo>
                  <a:pt x="52569" y="21454"/>
                </a:lnTo>
                <a:lnTo>
                  <a:pt x="52606" y="20175"/>
                </a:lnTo>
                <a:lnTo>
                  <a:pt x="52606" y="19489"/>
                </a:lnTo>
                <a:lnTo>
                  <a:pt x="52606" y="18803"/>
                </a:lnTo>
                <a:lnTo>
                  <a:pt x="52587" y="18098"/>
                </a:lnTo>
                <a:lnTo>
                  <a:pt x="52550" y="17375"/>
                </a:lnTo>
                <a:lnTo>
                  <a:pt x="52495" y="16652"/>
                </a:lnTo>
                <a:lnTo>
                  <a:pt x="52421" y="15929"/>
                </a:lnTo>
                <a:lnTo>
                  <a:pt x="52328" y="15224"/>
                </a:lnTo>
                <a:lnTo>
                  <a:pt x="52217" y="14519"/>
                </a:lnTo>
                <a:lnTo>
                  <a:pt x="52068" y="13852"/>
                </a:lnTo>
                <a:lnTo>
                  <a:pt x="51901" y="13203"/>
                </a:lnTo>
                <a:lnTo>
                  <a:pt x="51716" y="12572"/>
                </a:lnTo>
                <a:lnTo>
                  <a:pt x="51493" y="11979"/>
                </a:lnTo>
                <a:lnTo>
                  <a:pt x="51364" y="11701"/>
                </a:lnTo>
                <a:lnTo>
                  <a:pt x="51234" y="11441"/>
                </a:lnTo>
                <a:lnTo>
                  <a:pt x="51086" y="11182"/>
                </a:lnTo>
                <a:lnTo>
                  <a:pt x="50937" y="10922"/>
                </a:lnTo>
                <a:lnTo>
                  <a:pt x="50789" y="10700"/>
                </a:lnTo>
                <a:lnTo>
                  <a:pt x="50622" y="10477"/>
                </a:lnTo>
                <a:lnTo>
                  <a:pt x="50455" y="10273"/>
                </a:lnTo>
                <a:lnTo>
                  <a:pt x="50270" y="10088"/>
                </a:lnTo>
                <a:lnTo>
                  <a:pt x="50066" y="9902"/>
                </a:lnTo>
                <a:lnTo>
                  <a:pt x="49862" y="9735"/>
                </a:lnTo>
                <a:lnTo>
                  <a:pt x="49658" y="9606"/>
                </a:lnTo>
                <a:lnTo>
                  <a:pt x="49435" y="9476"/>
                </a:lnTo>
                <a:lnTo>
                  <a:pt x="49194" y="9365"/>
                </a:lnTo>
                <a:lnTo>
                  <a:pt x="48953" y="9272"/>
                </a:lnTo>
                <a:lnTo>
                  <a:pt x="48694" y="9198"/>
                </a:lnTo>
                <a:lnTo>
                  <a:pt x="48434" y="9161"/>
                </a:lnTo>
                <a:lnTo>
                  <a:pt x="47896" y="9086"/>
                </a:lnTo>
                <a:lnTo>
                  <a:pt x="47396" y="9068"/>
                </a:lnTo>
                <a:lnTo>
                  <a:pt x="46932" y="9068"/>
                </a:lnTo>
                <a:lnTo>
                  <a:pt x="46468" y="9105"/>
                </a:lnTo>
                <a:lnTo>
                  <a:pt x="46042" y="9161"/>
                </a:lnTo>
                <a:lnTo>
                  <a:pt x="45653" y="9253"/>
                </a:lnTo>
                <a:lnTo>
                  <a:pt x="45263" y="9365"/>
                </a:lnTo>
                <a:lnTo>
                  <a:pt x="44911" y="9494"/>
                </a:lnTo>
                <a:lnTo>
                  <a:pt x="44577" y="9643"/>
                </a:lnTo>
                <a:lnTo>
                  <a:pt x="44262" y="9828"/>
                </a:lnTo>
                <a:lnTo>
                  <a:pt x="43984" y="10014"/>
                </a:lnTo>
                <a:lnTo>
                  <a:pt x="43706" y="10199"/>
                </a:lnTo>
                <a:lnTo>
                  <a:pt x="43465" y="10421"/>
                </a:lnTo>
                <a:lnTo>
                  <a:pt x="43223" y="10625"/>
                </a:lnTo>
                <a:lnTo>
                  <a:pt x="43020" y="10848"/>
                </a:lnTo>
                <a:lnTo>
                  <a:pt x="42816" y="11089"/>
                </a:lnTo>
                <a:lnTo>
                  <a:pt x="42649" y="11312"/>
                </a:lnTo>
                <a:lnTo>
                  <a:pt x="42482" y="11553"/>
                </a:lnTo>
                <a:lnTo>
                  <a:pt x="42333" y="11775"/>
                </a:lnTo>
                <a:lnTo>
                  <a:pt x="42204" y="12016"/>
                </a:lnTo>
                <a:lnTo>
                  <a:pt x="41981" y="12443"/>
                </a:lnTo>
                <a:lnTo>
                  <a:pt x="41814" y="12832"/>
                </a:lnTo>
                <a:lnTo>
                  <a:pt x="41703" y="13184"/>
                </a:lnTo>
                <a:lnTo>
                  <a:pt x="41610" y="13444"/>
                </a:lnTo>
                <a:lnTo>
                  <a:pt x="41555" y="13666"/>
                </a:lnTo>
                <a:lnTo>
                  <a:pt x="41573" y="13537"/>
                </a:lnTo>
                <a:lnTo>
                  <a:pt x="41573" y="13388"/>
                </a:lnTo>
                <a:lnTo>
                  <a:pt x="41573" y="13184"/>
                </a:lnTo>
                <a:lnTo>
                  <a:pt x="41555" y="12943"/>
                </a:lnTo>
                <a:lnTo>
                  <a:pt x="41499" y="12665"/>
                </a:lnTo>
                <a:lnTo>
                  <a:pt x="41443" y="12350"/>
                </a:lnTo>
                <a:lnTo>
                  <a:pt x="41332" y="12035"/>
                </a:lnTo>
                <a:lnTo>
                  <a:pt x="41184" y="11682"/>
                </a:lnTo>
                <a:lnTo>
                  <a:pt x="41091" y="11516"/>
                </a:lnTo>
                <a:lnTo>
                  <a:pt x="40980" y="11349"/>
                </a:lnTo>
                <a:lnTo>
                  <a:pt x="40869" y="11182"/>
                </a:lnTo>
                <a:lnTo>
                  <a:pt x="40739" y="11015"/>
                </a:lnTo>
                <a:lnTo>
                  <a:pt x="40590" y="10829"/>
                </a:lnTo>
                <a:lnTo>
                  <a:pt x="40424" y="10681"/>
                </a:lnTo>
                <a:lnTo>
                  <a:pt x="40238" y="10514"/>
                </a:lnTo>
                <a:lnTo>
                  <a:pt x="40053" y="10366"/>
                </a:lnTo>
                <a:lnTo>
                  <a:pt x="39830" y="10218"/>
                </a:lnTo>
                <a:lnTo>
                  <a:pt x="39589" y="10069"/>
                </a:lnTo>
                <a:lnTo>
                  <a:pt x="39348" y="9939"/>
                </a:lnTo>
                <a:lnTo>
                  <a:pt x="39070" y="9810"/>
                </a:lnTo>
                <a:lnTo>
                  <a:pt x="38773" y="9698"/>
                </a:lnTo>
                <a:lnTo>
                  <a:pt x="38440" y="9587"/>
                </a:lnTo>
                <a:lnTo>
                  <a:pt x="38106" y="9494"/>
                </a:lnTo>
                <a:lnTo>
                  <a:pt x="37791" y="9439"/>
                </a:lnTo>
                <a:lnTo>
                  <a:pt x="37475" y="9402"/>
                </a:lnTo>
                <a:lnTo>
                  <a:pt x="37179" y="9402"/>
                </a:lnTo>
                <a:lnTo>
                  <a:pt x="36863" y="9420"/>
                </a:lnTo>
                <a:lnTo>
                  <a:pt x="36585" y="9457"/>
                </a:lnTo>
                <a:lnTo>
                  <a:pt x="36307" y="9513"/>
                </a:lnTo>
                <a:lnTo>
                  <a:pt x="36029" y="9587"/>
                </a:lnTo>
                <a:lnTo>
                  <a:pt x="35751" y="9680"/>
                </a:lnTo>
                <a:lnTo>
                  <a:pt x="35510" y="9772"/>
                </a:lnTo>
                <a:lnTo>
                  <a:pt x="35250" y="9902"/>
                </a:lnTo>
                <a:lnTo>
                  <a:pt x="35009" y="10032"/>
                </a:lnTo>
                <a:lnTo>
                  <a:pt x="34787" y="10162"/>
                </a:lnTo>
                <a:lnTo>
                  <a:pt x="34564" y="10310"/>
                </a:lnTo>
                <a:lnTo>
                  <a:pt x="34156" y="10625"/>
                </a:lnTo>
                <a:lnTo>
                  <a:pt x="33785" y="10959"/>
                </a:lnTo>
                <a:lnTo>
                  <a:pt x="33470" y="11274"/>
                </a:lnTo>
                <a:lnTo>
                  <a:pt x="33192" y="11590"/>
                </a:lnTo>
                <a:lnTo>
                  <a:pt x="32951" y="11868"/>
                </a:lnTo>
                <a:lnTo>
                  <a:pt x="32784" y="12109"/>
                </a:lnTo>
                <a:lnTo>
                  <a:pt x="32636" y="12313"/>
                </a:lnTo>
                <a:lnTo>
                  <a:pt x="32543" y="12480"/>
                </a:lnTo>
                <a:lnTo>
                  <a:pt x="32617" y="11961"/>
                </a:lnTo>
                <a:lnTo>
                  <a:pt x="32691" y="11367"/>
                </a:lnTo>
                <a:lnTo>
                  <a:pt x="32747" y="10607"/>
                </a:lnTo>
                <a:lnTo>
                  <a:pt x="32784" y="9698"/>
                </a:lnTo>
                <a:lnTo>
                  <a:pt x="32784" y="9198"/>
                </a:lnTo>
                <a:lnTo>
                  <a:pt x="32784" y="8678"/>
                </a:lnTo>
                <a:lnTo>
                  <a:pt x="32765" y="8141"/>
                </a:lnTo>
                <a:lnTo>
                  <a:pt x="32710" y="7584"/>
                </a:lnTo>
                <a:lnTo>
                  <a:pt x="32654" y="7028"/>
                </a:lnTo>
                <a:lnTo>
                  <a:pt x="32562" y="6453"/>
                </a:lnTo>
                <a:lnTo>
                  <a:pt x="32450" y="5879"/>
                </a:lnTo>
                <a:lnTo>
                  <a:pt x="32302" y="5304"/>
                </a:lnTo>
                <a:lnTo>
                  <a:pt x="32135" y="4747"/>
                </a:lnTo>
                <a:lnTo>
                  <a:pt x="31931" y="4191"/>
                </a:lnTo>
                <a:lnTo>
                  <a:pt x="31690" y="3672"/>
                </a:lnTo>
                <a:lnTo>
                  <a:pt x="31542" y="3412"/>
                </a:lnTo>
                <a:lnTo>
                  <a:pt x="31412" y="3153"/>
                </a:lnTo>
                <a:lnTo>
                  <a:pt x="31245" y="2893"/>
                </a:lnTo>
                <a:lnTo>
                  <a:pt x="31078" y="2652"/>
                </a:lnTo>
                <a:lnTo>
                  <a:pt x="30911" y="2430"/>
                </a:lnTo>
                <a:lnTo>
                  <a:pt x="30726" y="2189"/>
                </a:lnTo>
                <a:lnTo>
                  <a:pt x="30522" y="1966"/>
                </a:lnTo>
                <a:lnTo>
                  <a:pt x="30318" y="1762"/>
                </a:lnTo>
                <a:lnTo>
                  <a:pt x="30095" y="1558"/>
                </a:lnTo>
                <a:lnTo>
                  <a:pt x="29854" y="1373"/>
                </a:lnTo>
                <a:lnTo>
                  <a:pt x="29613" y="1187"/>
                </a:lnTo>
                <a:lnTo>
                  <a:pt x="29354" y="1020"/>
                </a:lnTo>
                <a:lnTo>
                  <a:pt x="29076" y="854"/>
                </a:lnTo>
                <a:lnTo>
                  <a:pt x="28797" y="705"/>
                </a:lnTo>
                <a:lnTo>
                  <a:pt x="28501" y="575"/>
                </a:lnTo>
                <a:lnTo>
                  <a:pt x="28185" y="446"/>
                </a:lnTo>
                <a:lnTo>
                  <a:pt x="27852" y="353"/>
                </a:lnTo>
                <a:lnTo>
                  <a:pt x="27499" y="242"/>
                </a:lnTo>
                <a:lnTo>
                  <a:pt x="27147" y="167"/>
                </a:lnTo>
                <a:lnTo>
                  <a:pt x="26776" y="112"/>
                </a:lnTo>
                <a:lnTo>
                  <a:pt x="26387" y="56"/>
                </a:lnTo>
                <a:lnTo>
                  <a:pt x="25979" y="19"/>
                </a:lnTo>
                <a:lnTo>
                  <a:pt x="25571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7" name="Google Shape;67;p3"/>
          <p:cNvGrpSpPr/>
          <p:nvPr/>
        </p:nvGrpSpPr>
        <p:grpSpPr>
          <a:xfrm>
            <a:off x="7362751" y="1187382"/>
            <a:ext cx="1888722" cy="3210294"/>
            <a:chOff x="7469750" y="586413"/>
            <a:chExt cx="2336081" cy="3970680"/>
          </a:xfrm>
        </p:grpSpPr>
        <p:sp>
          <p:nvSpPr>
            <p:cNvPr id="68" name="Google Shape;68;p3"/>
            <p:cNvSpPr/>
            <p:nvPr/>
          </p:nvSpPr>
          <p:spPr>
            <a:xfrm flipH="1">
              <a:off x="7705447" y="3083817"/>
              <a:ext cx="623026" cy="623026"/>
            </a:xfrm>
            <a:custGeom>
              <a:avLst/>
              <a:gdLst/>
              <a:ahLst/>
              <a:cxnLst/>
              <a:rect l="l" t="t" r="r" b="b"/>
              <a:pathLst>
                <a:path w="8234" h="8234" extrusionOk="0">
                  <a:moveTo>
                    <a:pt x="4117" y="0"/>
                  </a:moveTo>
                  <a:lnTo>
                    <a:pt x="3691" y="19"/>
                  </a:lnTo>
                  <a:lnTo>
                    <a:pt x="3283" y="75"/>
                  </a:lnTo>
                  <a:lnTo>
                    <a:pt x="2893" y="186"/>
                  </a:lnTo>
                  <a:lnTo>
                    <a:pt x="2523" y="316"/>
                  </a:lnTo>
                  <a:lnTo>
                    <a:pt x="2152" y="501"/>
                  </a:lnTo>
                  <a:lnTo>
                    <a:pt x="1818" y="705"/>
                  </a:lnTo>
                  <a:lnTo>
                    <a:pt x="1503" y="928"/>
                  </a:lnTo>
                  <a:lnTo>
                    <a:pt x="1206" y="1206"/>
                  </a:lnTo>
                  <a:lnTo>
                    <a:pt x="946" y="1502"/>
                  </a:lnTo>
                  <a:lnTo>
                    <a:pt x="705" y="1818"/>
                  </a:lnTo>
                  <a:lnTo>
                    <a:pt x="501" y="2151"/>
                  </a:lnTo>
                  <a:lnTo>
                    <a:pt x="334" y="2504"/>
                  </a:lnTo>
                  <a:lnTo>
                    <a:pt x="186" y="2893"/>
                  </a:lnTo>
                  <a:lnTo>
                    <a:pt x="93" y="3282"/>
                  </a:lnTo>
                  <a:lnTo>
                    <a:pt x="19" y="3690"/>
                  </a:lnTo>
                  <a:lnTo>
                    <a:pt x="1" y="4117"/>
                  </a:lnTo>
                  <a:lnTo>
                    <a:pt x="19" y="4525"/>
                  </a:lnTo>
                  <a:lnTo>
                    <a:pt x="93" y="4951"/>
                  </a:lnTo>
                  <a:lnTo>
                    <a:pt x="186" y="5341"/>
                  </a:lnTo>
                  <a:lnTo>
                    <a:pt x="334" y="5711"/>
                  </a:lnTo>
                  <a:lnTo>
                    <a:pt x="501" y="6082"/>
                  </a:lnTo>
                  <a:lnTo>
                    <a:pt x="705" y="6416"/>
                  </a:lnTo>
                  <a:lnTo>
                    <a:pt x="946" y="6731"/>
                  </a:lnTo>
                  <a:lnTo>
                    <a:pt x="1206" y="7028"/>
                  </a:lnTo>
                  <a:lnTo>
                    <a:pt x="1503" y="7288"/>
                  </a:lnTo>
                  <a:lnTo>
                    <a:pt x="1818" y="7529"/>
                  </a:lnTo>
                  <a:lnTo>
                    <a:pt x="2152" y="7733"/>
                  </a:lnTo>
                  <a:lnTo>
                    <a:pt x="2523" y="7900"/>
                  </a:lnTo>
                  <a:lnTo>
                    <a:pt x="2893" y="8048"/>
                  </a:lnTo>
                  <a:lnTo>
                    <a:pt x="3283" y="8141"/>
                  </a:lnTo>
                  <a:lnTo>
                    <a:pt x="3691" y="8215"/>
                  </a:lnTo>
                  <a:lnTo>
                    <a:pt x="4117" y="8233"/>
                  </a:lnTo>
                  <a:lnTo>
                    <a:pt x="4544" y="8215"/>
                  </a:lnTo>
                  <a:lnTo>
                    <a:pt x="4952" y="8141"/>
                  </a:lnTo>
                  <a:lnTo>
                    <a:pt x="5341" y="8048"/>
                  </a:lnTo>
                  <a:lnTo>
                    <a:pt x="5730" y="7900"/>
                  </a:lnTo>
                  <a:lnTo>
                    <a:pt x="6083" y="7733"/>
                  </a:lnTo>
                  <a:lnTo>
                    <a:pt x="6416" y="7529"/>
                  </a:lnTo>
                  <a:lnTo>
                    <a:pt x="6732" y="7288"/>
                  </a:lnTo>
                  <a:lnTo>
                    <a:pt x="7028" y="7028"/>
                  </a:lnTo>
                  <a:lnTo>
                    <a:pt x="7306" y="6731"/>
                  </a:lnTo>
                  <a:lnTo>
                    <a:pt x="7529" y="6416"/>
                  </a:lnTo>
                  <a:lnTo>
                    <a:pt x="7733" y="6082"/>
                  </a:lnTo>
                  <a:lnTo>
                    <a:pt x="7918" y="5711"/>
                  </a:lnTo>
                  <a:lnTo>
                    <a:pt x="8048" y="5341"/>
                  </a:lnTo>
                  <a:lnTo>
                    <a:pt x="8159" y="4951"/>
                  </a:lnTo>
                  <a:lnTo>
                    <a:pt x="8215" y="4525"/>
                  </a:lnTo>
                  <a:lnTo>
                    <a:pt x="8234" y="4117"/>
                  </a:lnTo>
                  <a:lnTo>
                    <a:pt x="8215" y="3690"/>
                  </a:lnTo>
                  <a:lnTo>
                    <a:pt x="8159" y="3282"/>
                  </a:lnTo>
                  <a:lnTo>
                    <a:pt x="8048" y="2893"/>
                  </a:lnTo>
                  <a:lnTo>
                    <a:pt x="7918" y="2504"/>
                  </a:lnTo>
                  <a:lnTo>
                    <a:pt x="7733" y="2151"/>
                  </a:lnTo>
                  <a:lnTo>
                    <a:pt x="7529" y="1818"/>
                  </a:lnTo>
                  <a:lnTo>
                    <a:pt x="7306" y="1502"/>
                  </a:lnTo>
                  <a:lnTo>
                    <a:pt x="7028" y="1206"/>
                  </a:lnTo>
                  <a:lnTo>
                    <a:pt x="6732" y="928"/>
                  </a:lnTo>
                  <a:lnTo>
                    <a:pt x="6416" y="705"/>
                  </a:lnTo>
                  <a:lnTo>
                    <a:pt x="6083" y="501"/>
                  </a:lnTo>
                  <a:lnTo>
                    <a:pt x="5730" y="316"/>
                  </a:lnTo>
                  <a:lnTo>
                    <a:pt x="5341" y="186"/>
                  </a:lnTo>
                  <a:lnTo>
                    <a:pt x="4952" y="75"/>
                  </a:lnTo>
                  <a:lnTo>
                    <a:pt x="4544" y="19"/>
                  </a:lnTo>
                  <a:lnTo>
                    <a:pt x="4117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3"/>
            <p:cNvSpPr/>
            <p:nvPr/>
          </p:nvSpPr>
          <p:spPr>
            <a:xfrm flipH="1">
              <a:off x="7873801" y="2929460"/>
              <a:ext cx="433636" cy="434998"/>
            </a:xfrm>
            <a:custGeom>
              <a:avLst/>
              <a:gdLst/>
              <a:ahLst/>
              <a:cxnLst/>
              <a:rect l="l" t="t" r="r" b="b"/>
              <a:pathLst>
                <a:path w="5731" h="5749" extrusionOk="0">
                  <a:moveTo>
                    <a:pt x="2875" y="1"/>
                  </a:moveTo>
                  <a:lnTo>
                    <a:pt x="2578" y="19"/>
                  </a:lnTo>
                  <a:lnTo>
                    <a:pt x="2282" y="75"/>
                  </a:lnTo>
                  <a:lnTo>
                    <a:pt x="2022" y="130"/>
                  </a:lnTo>
                  <a:lnTo>
                    <a:pt x="1744" y="242"/>
                  </a:lnTo>
                  <a:lnTo>
                    <a:pt x="1503" y="353"/>
                  </a:lnTo>
                  <a:lnTo>
                    <a:pt x="1262" y="501"/>
                  </a:lnTo>
                  <a:lnTo>
                    <a:pt x="1039" y="668"/>
                  </a:lnTo>
                  <a:lnTo>
                    <a:pt x="835" y="854"/>
                  </a:lnTo>
                  <a:lnTo>
                    <a:pt x="650" y="1058"/>
                  </a:lnTo>
                  <a:lnTo>
                    <a:pt x="483" y="1280"/>
                  </a:lnTo>
                  <a:lnTo>
                    <a:pt x="335" y="1503"/>
                  </a:lnTo>
                  <a:lnTo>
                    <a:pt x="223" y="1762"/>
                  </a:lnTo>
                  <a:lnTo>
                    <a:pt x="131" y="2022"/>
                  </a:lnTo>
                  <a:lnTo>
                    <a:pt x="56" y="2300"/>
                  </a:lnTo>
                  <a:lnTo>
                    <a:pt x="19" y="2578"/>
                  </a:lnTo>
                  <a:lnTo>
                    <a:pt x="1" y="2875"/>
                  </a:lnTo>
                  <a:lnTo>
                    <a:pt x="19" y="3171"/>
                  </a:lnTo>
                  <a:lnTo>
                    <a:pt x="56" y="3450"/>
                  </a:lnTo>
                  <a:lnTo>
                    <a:pt x="131" y="3728"/>
                  </a:lnTo>
                  <a:lnTo>
                    <a:pt x="223" y="4006"/>
                  </a:lnTo>
                  <a:lnTo>
                    <a:pt x="335" y="4247"/>
                  </a:lnTo>
                  <a:lnTo>
                    <a:pt x="483" y="4488"/>
                  </a:lnTo>
                  <a:lnTo>
                    <a:pt x="650" y="4711"/>
                  </a:lnTo>
                  <a:lnTo>
                    <a:pt x="835" y="4914"/>
                  </a:lnTo>
                  <a:lnTo>
                    <a:pt x="1039" y="5100"/>
                  </a:lnTo>
                  <a:lnTo>
                    <a:pt x="1262" y="5267"/>
                  </a:lnTo>
                  <a:lnTo>
                    <a:pt x="1503" y="5397"/>
                  </a:lnTo>
                  <a:lnTo>
                    <a:pt x="1744" y="5526"/>
                  </a:lnTo>
                  <a:lnTo>
                    <a:pt x="2022" y="5619"/>
                  </a:lnTo>
                  <a:lnTo>
                    <a:pt x="2282" y="5693"/>
                  </a:lnTo>
                  <a:lnTo>
                    <a:pt x="2578" y="5730"/>
                  </a:lnTo>
                  <a:lnTo>
                    <a:pt x="2875" y="5749"/>
                  </a:lnTo>
                  <a:lnTo>
                    <a:pt x="3153" y="5730"/>
                  </a:lnTo>
                  <a:lnTo>
                    <a:pt x="3450" y="5693"/>
                  </a:lnTo>
                  <a:lnTo>
                    <a:pt x="3728" y="5619"/>
                  </a:lnTo>
                  <a:lnTo>
                    <a:pt x="3988" y="5526"/>
                  </a:lnTo>
                  <a:lnTo>
                    <a:pt x="4229" y="5397"/>
                  </a:lnTo>
                  <a:lnTo>
                    <a:pt x="4470" y="5267"/>
                  </a:lnTo>
                  <a:lnTo>
                    <a:pt x="4692" y="5100"/>
                  </a:lnTo>
                  <a:lnTo>
                    <a:pt x="4896" y="4914"/>
                  </a:lnTo>
                  <a:lnTo>
                    <a:pt x="5082" y="4711"/>
                  </a:lnTo>
                  <a:lnTo>
                    <a:pt x="5248" y="4488"/>
                  </a:lnTo>
                  <a:lnTo>
                    <a:pt x="5397" y="4247"/>
                  </a:lnTo>
                  <a:lnTo>
                    <a:pt x="5508" y="4006"/>
                  </a:lnTo>
                  <a:lnTo>
                    <a:pt x="5601" y="3728"/>
                  </a:lnTo>
                  <a:lnTo>
                    <a:pt x="5675" y="3450"/>
                  </a:lnTo>
                  <a:lnTo>
                    <a:pt x="5731" y="3171"/>
                  </a:lnTo>
                  <a:lnTo>
                    <a:pt x="5731" y="2875"/>
                  </a:lnTo>
                  <a:lnTo>
                    <a:pt x="5731" y="2578"/>
                  </a:lnTo>
                  <a:lnTo>
                    <a:pt x="5675" y="2300"/>
                  </a:lnTo>
                  <a:lnTo>
                    <a:pt x="5601" y="2022"/>
                  </a:lnTo>
                  <a:lnTo>
                    <a:pt x="5508" y="1762"/>
                  </a:lnTo>
                  <a:lnTo>
                    <a:pt x="5397" y="1503"/>
                  </a:lnTo>
                  <a:lnTo>
                    <a:pt x="5248" y="1280"/>
                  </a:lnTo>
                  <a:lnTo>
                    <a:pt x="5082" y="1058"/>
                  </a:lnTo>
                  <a:lnTo>
                    <a:pt x="4896" y="854"/>
                  </a:lnTo>
                  <a:lnTo>
                    <a:pt x="4692" y="668"/>
                  </a:lnTo>
                  <a:lnTo>
                    <a:pt x="4470" y="501"/>
                  </a:lnTo>
                  <a:lnTo>
                    <a:pt x="4229" y="353"/>
                  </a:lnTo>
                  <a:lnTo>
                    <a:pt x="3988" y="242"/>
                  </a:lnTo>
                  <a:lnTo>
                    <a:pt x="3728" y="130"/>
                  </a:lnTo>
                  <a:lnTo>
                    <a:pt x="3450" y="75"/>
                  </a:lnTo>
                  <a:lnTo>
                    <a:pt x="3153" y="19"/>
                  </a:lnTo>
                  <a:lnTo>
                    <a:pt x="2875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3"/>
            <p:cNvSpPr/>
            <p:nvPr/>
          </p:nvSpPr>
          <p:spPr>
            <a:xfrm flipH="1">
              <a:off x="7581961" y="2818611"/>
              <a:ext cx="434998" cy="435074"/>
            </a:xfrm>
            <a:custGeom>
              <a:avLst/>
              <a:gdLst/>
              <a:ahLst/>
              <a:cxnLst/>
              <a:rect l="l" t="t" r="r" b="b"/>
              <a:pathLst>
                <a:path w="5749" h="5750" extrusionOk="0">
                  <a:moveTo>
                    <a:pt x="2874" y="1"/>
                  </a:moveTo>
                  <a:lnTo>
                    <a:pt x="2578" y="19"/>
                  </a:lnTo>
                  <a:lnTo>
                    <a:pt x="2299" y="56"/>
                  </a:lnTo>
                  <a:lnTo>
                    <a:pt x="2021" y="131"/>
                  </a:lnTo>
                  <a:lnTo>
                    <a:pt x="1762" y="223"/>
                  </a:lnTo>
                  <a:lnTo>
                    <a:pt x="1502" y="353"/>
                  </a:lnTo>
                  <a:lnTo>
                    <a:pt x="1261" y="483"/>
                  </a:lnTo>
                  <a:lnTo>
                    <a:pt x="1039" y="650"/>
                  </a:lnTo>
                  <a:lnTo>
                    <a:pt x="835" y="835"/>
                  </a:lnTo>
                  <a:lnTo>
                    <a:pt x="649" y="1039"/>
                  </a:lnTo>
                  <a:lnTo>
                    <a:pt x="501" y="1262"/>
                  </a:lnTo>
                  <a:lnTo>
                    <a:pt x="352" y="1503"/>
                  </a:lnTo>
                  <a:lnTo>
                    <a:pt x="223" y="1762"/>
                  </a:lnTo>
                  <a:lnTo>
                    <a:pt x="130" y="2022"/>
                  </a:lnTo>
                  <a:lnTo>
                    <a:pt x="56" y="2300"/>
                  </a:lnTo>
                  <a:lnTo>
                    <a:pt x="19" y="2578"/>
                  </a:lnTo>
                  <a:lnTo>
                    <a:pt x="0" y="2875"/>
                  </a:lnTo>
                  <a:lnTo>
                    <a:pt x="19" y="3172"/>
                  </a:lnTo>
                  <a:lnTo>
                    <a:pt x="56" y="3450"/>
                  </a:lnTo>
                  <a:lnTo>
                    <a:pt x="130" y="3728"/>
                  </a:lnTo>
                  <a:lnTo>
                    <a:pt x="223" y="3987"/>
                  </a:lnTo>
                  <a:lnTo>
                    <a:pt x="352" y="4247"/>
                  </a:lnTo>
                  <a:lnTo>
                    <a:pt x="501" y="4470"/>
                  </a:lnTo>
                  <a:lnTo>
                    <a:pt x="649" y="4692"/>
                  </a:lnTo>
                  <a:lnTo>
                    <a:pt x="835" y="4896"/>
                  </a:lnTo>
                  <a:lnTo>
                    <a:pt x="1039" y="5081"/>
                  </a:lnTo>
                  <a:lnTo>
                    <a:pt x="1261" y="5248"/>
                  </a:lnTo>
                  <a:lnTo>
                    <a:pt x="1502" y="5397"/>
                  </a:lnTo>
                  <a:lnTo>
                    <a:pt x="1762" y="5508"/>
                  </a:lnTo>
                  <a:lnTo>
                    <a:pt x="2021" y="5619"/>
                  </a:lnTo>
                  <a:lnTo>
                    <a:pt x="2299" y="5675"/>
                  </a:lnTo>
                  <a:lnTo>
                    <a:pt x="2578" y="5730"/>
                  </a:lnTo>
                  <a:lnTo>
                    <a:pt x="2874" y="5749"/>
                  </a:lnTo>
                  <a:lnTo>
                    <a:pt x="3171" y="5730"/>
                  </a:lnTo>
                  <a:lnTo>
                    <a:pt x="3449" y="5675"/>
                  </a:lnTo>
                  <a:lnTo>
                    <a:pt x="3727" y="5619"/>
                  </a:lnTo>
                  <a:lnTo>
                    <a:pt x="3987" y="5508"/>
                  </a:lnTo>
                  <a:lnTo>
                    <a:pt x="4246" y="5397"/>
                  </a:lnTo>
                  <a:lnTo>
                    <a:pt x="4469" y="5248"/>
                  </a:lnTo>
                  <a:lnTo>
                    <a:pt x="4691" y="5081"/>
                  </a:lnTo>
                  <a:lnTo>
                    <a:pt x="4895" y="4896"/>
                  </a:lnTo>
                  <a:lnTo>
                    <a:pt x="5081" y="4692"/>
                  </a:lnTo>
                  <a:lnTo>
                    <a:pt x="5248" y="4470"/>
                  </a:lnTo>
                  <a:lnTo>
                    <a:pt x="5396" y="4247"/>
                  </a:lnTo>
                  <a:lnTo>
                    <a:pt x="5526" y="3987"/>
                  </a:lnTo>
                  <a:lnTo>
                    <a:pt x="5619" y="3728"/>
                  </a:lnTo>
                  <a:lnTo>
                    <a:pt x="5693" y="3450"/>
                  </a:lnTo>
                  <a:lnTo>
                    <a:pt x="5730" y="3172"/>
                  </a:lnTo>
                  <a:lnTo>
                    <a:pt x="5748" y="2875"/>
                  </a:lnTo>
                  <a:lnTo>
                    <a:pt x="5730" y="2578"/>
                  </a:lnTo>
                  <a:lnTo>
                    <a:pt x="5693" y="2300"/>
                  </a:lnTo>
                  <a:lnTo>
                    <a:pt x="5619" y="2022"/>
                  </a:lnTo>
                  <a:lnTo>
                    <a:pt x="5526" y="1762"/>
                  </a:lnTo>
                  <a:lnTo>
                    <a:pt x="5396" y="1503"/>
                  </a:lnTo>
                  <a:lnTo>
                    <a:pt x="5248" y="1262"/>
                  </a:lnTo>
                  <a:lnTo>
                    <a:pt x="5081" y="1039"/>
                  </a:lnTo>
                  <a:lnTo>
                    <a:pt x="4895" y="835"/>
                  </a:lnTo>
                  <a:lnTo>
                    <a:pt x="4691" y="650"/>
                  </a:lnTo>
                  <a:lnTo>
                    <a:pt x="4469" y="483"/>
                  </a:lnTo>
                  <a:lnTo>
                    <a:pt x="4246" y="353"/>
                  </a:lnTo>
                  <a:lnTo>
                    <a:pt x="3987" y="223"/>
                  </a:lnTo>
                  <a:lnTo>
                    <a:pt x="3727" y="131"/>
                  </a:lnTo>
                  <a:lnTo>
                    <a:pt x="3449" y="56"/>
                  </a:lnTo>
                  <a:lnTo>
                    <a:pt x="3171" y="19"/>
                  </a:lnTo>
                  <a:lnTo>
                    <a:pt x="2874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3"/>
            <p:cNvSpPr/>
            <p:nvPr/>
          </p:nvSpPr>
          <p:spPr>
            <a:xfrm flipH="1">
              <a:off x="7469750" y="3146922"/>
              <a:ext cx="433560" cy="434998"/>
            </a:xfrm>
            <a:custGeom>
              <a:avLst/>
              <a:gdLst/>
              <a:ahLst/>
              <a:cxnLst/>
              <a:rect l="l" t="t" r="r" b="b"/>
              <a:pathLst>
                <a:path w="5730" h="5749" extrusionOk="0">
                  <a:moveTo>
                    <a:pt x="2874" y="1"/>
                  </a:moveTo>
                  <a:lnTo>
                    <a:pt x="2578" y="19"/>
                  </a:lnTo>
                  <a:lnTo>
                    <a:pt x="2299" y="56"/>
                  </a:lnTo>
                  <a:lnTo>
                    <a:pt x="2021" y="131"/>
                  </a:lnTo>
                  <a:lnTo>
                    <a:pt x="1743" y="223"/>
                  </a:lnTo>
                  <a:lnTo>
                    <a:pt x="1502" y="353"/>
                  </a:lnTo>
                  <a:lnTo>
                    <a:pt x="1261" y="501"/>
                  </a:lnTo>
                  <a:lnTo>
                    <a:pt x="1039" y="668"/>
                  </a:lnTo>
                  <a:lnTo>
                    <a:pt x="835" y="854"/>
                  </a:lnTo>
                  <a:lnTo>
                    <a:pt x="649" y="1058"/>
                  </a:lnTo>
                  <a:lnTo>
                    <a:pt x="482" y="1280"/>
                  </a:lnTo>
                  <a:lnTo>
                    <a:pt x="352" y="1503"/>
                  </a:lnTo>
                  <a:lnTo>
                    <a:pt x="223" y="1762"/>
                  </a:lnTo>
                  <a:lnTo>
                    <a:pt x="130" y="2022"/>
                  </a:lnTo>
                  <a:lnTo>
                    <a:pt x="56" y="2300"/>
                  </a:lnTo>
                  <a:lnTo>
                    <a:pt x="19" y="2578"/>
                  </a:lnTo>
                  <a:lnTo>
                    <a:pt x="0" y="2875"/>
                  </a:lnTo>
                  <a:lnTo>
                    <a:pt x="19" y="3172"/>
                  </a:lnTo>
                  <a:lnTo>
                    <a:pt x="56" y="3450"/>
                  </a:lnTo>
                  <a:lnTo>
                    <a:pt x="130" y="3728"/>
                  </a:lnTo>
                  <a:lnTo>
                    <a:pt x="223" y="3987"/>
                  </a:lnTo>
                  <a:lnTo>
                    <a:pt x="352" y="4247"/>
                  </a:lnTo>
                  <a:lnTo>
                    <a:pt x="482" y="4488"/>
                  </a:lnTo>
                  <a:lnTo>
                    <a:pt x="649" y="4711"/>
                  </a:lnTo>
                  <a:lnTo>
                    <a:pt x="835" y="4915"/>
                  </a:lnTo>
                  <a:lnTo>
                    <a:pt x="1039" y="5100"/>
                  </a:lnTo>
                  <a:lnTo>
                    <a:pt x="1261" y="5248"/>
                  </a:lnTo>
                  <a:lnTo>
                    <a:pt x="1502" y="5397"/>
                  </a:lnTo>
                  <a:lnTo>
                    <a:pt x="1743" y="5526"/>
                  </a:lnTo>
                  <a:lnTo>
                    <a:pt x="2021" y="5619"/>
                  </a:lnTo>
                  <a:lnTo>
                    <a:pt x="2299" y="5693"/>
                  </a:lnTo>
                  <a:lnTo>
                    <a:pt x="2578" y="5730"/>
                  </a:lnTo>
                  <a:lnTo>
                    <a:pt x="2874" y="5749"/>
                  </a:lnTo>
                  <a:lnTo>
                    <a:pt x="3171" y="5730"/>
                  </a:lnTo>
                  <a:lnTo>
                    <a:pt x="3449" y="5693"/>
                  </a:lnTo>
                  <a:lnTo>
                    <a:pt x="3727" y="5619"/>
                  </a:lnTo>
                  <a:lnTo>
                    <a:pt x="3987" y="5526"/>
                  </a:lnTo>
                  <a:lnTo>
                    <a:pt x="4228" y="5397"/>
                  </a:lnTo>
                  <a:lnTo>
                    <a:pt x="4469" y="5248"/>
                  </a:lnTo>
                  <a:lnTo>
                    <a:pt x="4691" y="5100"/>
                  </a:lnTo>
                  <a:lnTo>
                    <a:pt x="4895" y="4915"/>
                  </a:lnTo>
                  <a:lnTo>
                    <a:pt x="5081" y="4711"/>
                  </a:lnTo>
                  <a:lnTo>
                    <a:pt x="5248" y="4488"/>
                  </a:lnTo>
                  <a:lnTo>
                    <a:pt x="5396" y="4247"/>
                  </a:lnTo>
                  <a:lnTo>
                    <a:pt x="5507" y="3987"/>
                  </a:lnTo>
                  <a:lnTo>
                    <a:pt x="5619" y="3728"/>
                  </a:lnTo>
                  <a:lnTo>
                    <a:pt x="5674" y="3450"/>
                  </a:lnTo>
                  <a:lnTo>
                    <a:pt x="5730" y="3172"/>
                  </a:lnTo>
                  <a:lnTo>
                    <a:pt x="5730" y="2875"/>
                  </a:lnTo>
                  <a:lnTo>
                    <a:pt x="5730" y="2578"/>
                  </a:lnTo>
                  <a:lnTo>
                    <a:pt x="5674" y="2300"/>
                  </a:lnTo>
                  <a:lnTo>
                    <a:pt x="5619" y="2022"/>
                  </a:lnTo>
                  <a:lnTo>
                    <a:pt x="5507" y="1762"/>
                  </a:lnTo>
                  <a:lnTo>
                    <a:pt x="5396" y="1503"/>
                  </a:lnTo>
                  <a:lnTo>
                    <a:pt x="5248" y="1280"/>
                  </a:lnTo>
                  <a:lnTo>
                    <a:pt x="5081" y="1058"/>
                  </a:lnTo>
                  <a:lnTo>
                    <a:pt x="4895" y="854"/>
                  </a:lnTo>
                  <a:lnTo>
                    <a:pt x="4691" y="668"/>
                  </a:lnTo>
                  <a:lnTo>
                    <a:pt x="4469" y="501"/>
                  </a:lnTo>
                  <a:lnTo>
                    <a:pt x="4228" y="353"/>
                  </a:lnTo>
                  <a:lnTo>
                    <a:pt x="3987" y="223"/>
                  </a:lnTo>
                  <a:lnTo>
                    <a:pt x="3727" y="131"/>
                  </a:lnTo>
                  <a:lnTo>
                    <a:pt x="3449" y="56"/>
                  </a:lnTo>
                  <a:lnTo>
                    <a:pt x="3171" y="19"/>
                  </a:lnTo>
                  <a:lnTo>
                    <a:pt x="2874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3"/>
            <p:cNvSpPr/>
            <p:nvPr/>
          </p:nvSpPr>
          <p:spPr>
            <a:xfrm flipH="1">
              <a:off x="7605796" y="3458435"/>
              <a:ext cx="435074" cy="434998"/>
            </a:xfrm>
            <a:custGeom>
              <a:avLst/>
              <a:gdLst/>
              <a:ahLst/>
              <a:cxnLst/>
              <a:rect l="l" t="t" r="r" b="b"/>
              <a:pathLst>
                <a:path w="5750" h="5749" extrusionOk="0">
                  <a:moveTo>
                    <a:pt x="2875" y="0"/>
                  </a:moveTo>
                  <a:lnTo>
                    <a:pt x="2578" y="19"/>
                  </a:lnTo>
                  <a:lnTo>
                    <a:pt x="2300" y="74"/>
                  </a:lnTo>
                  <a:lnTo>
                    <a:pt x="2022" y="130"/>
                  </a:lnTo>
                  <a:lnTo>
                    <a:pt x="1762" y="241"/>
                  </a:lnTo>
                  <a:lnTo>
                    <a:pt x="1503" y="353"/>
                  </a:lnTo>
                  <a:lnTo>
                    <a:pt x="1280" y="501"/>
                  </a:lnTo>
                  <a:lnTo>
                    <a:pt x="1058" y="668"/>
                  </a:lnTo>
                  <a:lnTo>
                    <a:pt x="854" y="853"/>
                  </a:lnTo>
                  <a:lnTo>
                    <a:pt x="668" y="1057"/>
                  </a:lnTo>
                  <a:lnTo>
                    <a:pt x="502" y="1280"/>
                  </a:lnTo>
                  <a:lnTo>
                    <a:pt x="353" y="1502"/>
                  </a:lnTo>
                  <a:lnTo>
                    <a:pt x="242" y="1762"/>
                  </a:lnTo>
                  <a:lnTo>
                    <a:pt x="131" y="2021"/>
                  </a:lnTo>
                  <a:lnTo>
                    <a:pt x="57" y="2300"/>
                  </a:lnTo>
                  <a:lnTo>
                    <a:pt x="19" y="2578"/>
                  </a:lnTo>
                  <a:lnTo>
                    <a:pt x="1" y="2874"/>
                  </a:lnTo>
                  <a:lnTo>
                    <a:pt x="19" y="3171"/>
                  </a:lnTo>
                  <a:lnTo>
                    <a:pt x="57" y="3449"/>
                  </a:lnTo>
                  <a:lnTo>
                    <a:pt x="131" y="3727"/>
                  </a:lnTo>
                  <a:lnTo>
                    <a:pt x="242" y="3987"/>
                  </a:lnTo>
                  <a:lnTo>
                    <a:pt x="353" y="4247"/>
                  </a:lnTo>
                  <a:lnTo>
                    <a:pt x="502" y="4488"/>
                  </a:lnTo>
                  <a:lnTo>
                    <a:pt x="668" y="4710"/>
                  </a:lnTo>
                  <a:lnTo>
                    <a:pt x="854" y="4914"/>
                  </a:lnTo>
                  <a:lnTo>
                    <a:pt x="1058" y="5099"/>
                  </a:lnTo>
                  <a:lnTo>
                    <a:pt x="1280" y="5248"/>
                  </a:lnTo>
                  <a:lnTo>
                    <a:pt x="1503" y="5396"/>
                  </a:lnTo>
                  <a:lnTo>
                    <a:pt x="1762" y="5526"/>
                  </a:lnTo>
                  <a:lnTo>
                    <a:pt x="2022" y="5619"/>
                  </a:lnTo>
                  <a:lnTo>
                    <a:pt x="2300" y="5693"/>
                  </a:lnTo>
                  <a:lnTo>
                    <a:pt x="2578" y="5730"/>
                  </a:lnTo>
                  <a:lnTo>
                    <a:pt x="2875" y="5748"/>
                  </a:lnTo>
                  <a:lnTo>
                    <a:pt x="3172" y="5730"/>
                  </a:lnTo>
                  <a:lnTo>
                    <a:pt x="3450" y="5693"/>
                  </a:lnTo>
                  <a:lnTo>
                    <a:pt x="3728" y="5619"/>
                  </a:lnTo>
                  <a:lnTo>
                    <a:pt x="3988" y="5526"/>
                  </a:lnTo>
                  <a:lnTo>
                    <a:pt x="4247" y="5396"/>
                  </a:lnTo>
                  <a:lnTo>
                    <a:pt x="4488" y="5248"/>
                  </a:lnTo>
                  <a:lnTo>
                    <a:pt x="4711" y="5099"/>
                  </a:lnTo>
                  <a:lnTo>
                    <a:pt x="4915" y="4914"/>
                  </a:lnTo>
                  <a:lnTo>
                    <a:pt x="5100" y="4710"/>
                  </a:lnTo>
                  <a:lnTo>
                    <a:pt x="5248" y="4488"/>
                  </a:lnTo>
                  <a:lnTo>
                    <a:pt x="5397" y="4247"/>
                  </a:lnTo>
                  <a:lnTo>
                    <a:pt x="5527" y="3987"/>
                  </a:lnTo>
                  <a:lnTo>
                    <a:pt x="5619" y="3727"/>
                  </a:lnTo>
                  <a:lnTo>
                    <a:pt x="5694" y="3449"/>
                  </a:lnTo>
                  <a:lnTo>
                    <a:pt x="5731" y="3171"/>
                  </a:lnTo>
                  <a:lnTo>
                    <a:pt x="5749" y="2874"/>
                  </a:lnTo>
                  <a:lnTo>
                    <a:pt x="5731" y="2578"/>
                  </a:lnTo>
                  <a:lnTo>
                    <a:pt x="5694" y="2300"/>
                  </a:lnTo>
                  <a:lnTo>
                    <a:pt x="5619" y="2021"/>
                  </a:lnTo>
                  <a:lnTo>
                    <a:pt x="5527" y="1762"/>
                  </a:lnTo>
                  <a:lnTo>
                    <a:pt x="5397" y="1502"/>
                  </a:lnTo>
                  <a:lnTo>
                    <a:pt x="5248" y="1280"/>
                  </a:lnTo>
                  <a:lnTo>
                    <a:pt x="5100" y="1057"/>
                  </a:lnTo>
                  <a:lnTo>
                    <a:pt x="4915" y="853"/>
                  </a:lnTo>
                  <a:lnTo>
                    <a:pt x="4711" y="668"/>
                  </a:lnTo>
                  <a:lnTo>
                    <a:pt x="4488" y="501"/>
                  </a:lnTo>
                  <a:lnTo>
                    <a:pt x="4247" y="353"/>
                  </a:lnTo>
                  <a:lnTo>
                    <a:pt x="3988" y="241"/>
                  </a:lnTo>
                  <a:lnTo>
                    <a:pt x="3728" y="130"/>
                  </a:lnTo>
                  <a:lnTo>
                    <a:pt x="3450" y="74"/>
                  </a:lnTo>
                  <a:lnTo>
                    <a:pt x="3172" y="19"/>
                  </a:lnTo>
                  <a:lnTo>
                    <a:pt x="2875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3"/>
            <p:cNvSpPr/>
            <p:nvPr/>
          </p:nvSpPr>
          <p:spPr>
            <a:xfrm flipH="1">
              <a:off x="7986012" y="3111889"/>
              <a:ext cx="405564" cy="405564"/>
            </a:xfrm>
            <a:custGeom>
              <a:avLst/>
              <a:gdLst/>
              <a:ahLst/>
              <a:cxnLst/>
              <a:rect l="l" t="t" r="r" b="b"/>
              <a:pathLst>
                <a:path w="5360" h="5360" extrusionOk="0">
                  <a:moveTo>
                    <a:pt x="2689" y="0"/>
                  </a:moveTo>
                  <a:lnTo>
                    <a:pt x="2411" y="19"/>
                  </a:lnTo>
                  <a:lnTo>
                    <a:pt x="2151" y="56"/>
                  </a:lnTo>
                  <a:lnTo>
                    <a:pt x="1892" y="130"/>
                  </a:lnTo>
                  <a:lnTo>
                    <a:pt x="1651" y="223"/>
                  </a:lnTo>
                  <a:lnTo>
                    <a:pt x="1410" y="334"/>
                  </a:lnTo>
                  <a:lnTo>
                    <a:pt x="1187" y="464"/>
                  </a:lnTo>
                  <a:lnTo>
                    <a:pt x="983" y="612"/>
                  </a:lnTo>
                  <a:lnTo>
                    <a:pt x="798" y="798"/>
                  </a:lnTo>
                  <a:lnTo>
                    <a:pt x="612" y="983"/>
                  </a:lnTo>
                  <a:lnTo>
                    <a:pt x="464" y="1187"/>
                  </a:lnTo>
                  <a:lnTo>
                    <a:pt x="334" y="1409"/>
                  </a:lnTo>
                  <a:lnTo>
                    <a:pt x="223" y="1632"/>
                  </a:lnTo>
                  <a:lnTo>
                    <a:pt x="130" y="1892"/>
                  </a:lnTo>
                  <a:lnTo>
                    <a:pt x="56" y="2133"/>
                  </a:lnTo>
                  <a:lnTo>
                    <a:pt x="19" y="2411"/>
                  </a:lnTo>
                  <a:lnTo>
                    <a:pt x="0" y="2689"/>
                  </a:lnTo>
                  <a:lnTo>
                    <a:pt x="19" y="2949"/>
                  </a:lnTo>
                  <a:lnTo>
                    <a:pt x="56" y="3227"/>
                  </a:lnTo>
                  <a:lnTo>
                    <a:pt x="130" y="3468"/>
                  </a:lnTo>
                  <a:lnTo>
                    <a:pt x="223" y="3727"/>
                  </a:lnTo>
                  <a:lnTo>
                    <a:pt x="334" y="3950"/>
                  </a:lnTo>
                  <a:lnTo>
                    <a:pt x="464" y="4172"/>
                  </a:lnTo>
                  <a:lnTo>
                    <a:pt x="612" y="4376"/>
                  </a:lnTo>
                  <a:lnTo>
                    <a:pt x="798" y="4580"/>
                  </a:lnTo>
                  <a:lnTo>
                    <a:pt x="983" y="4747"/>
                  </a:lnTo>
                  <a:lnTo>
                    <a:pt x="1187" y="4895"/>
                  </a:lnTo>
                  <a:lnTo>
                    <a:pt x="1410" y="5025"/>
                  </a:lnTo>
                  <a:lnTo>
                    <a:pt x="1651" y="5155"/>
                  </a:lnTo>
                  <a:lnTo>
                    <a:pt x="1892" y="5229"/>
                  </a:lnTo>
                  <a:lnTo>
                    <a:pt x="2151" y="5303"/>
                  </a:lnTo>
                  <a:lnTo>
                    <a:pt x="2411" y="5340"/>
                  </a:lnTo>
                  <a:lnTo>
                    <a:pt x="2689" y="5359"/>
                  </a:lnTo>
                  <a:lnTo>
                    <a:pt x="2967" y="5340"/>
                  </a:lnTo>
                  <a:lnTo>
                    <a:pt x="3227" y="5303"/>
                  </a:lnTo>
                  <a:lnTo>
                    <a:pt x="3486" y="5229"/>
                  </a:lnTo>
                  <a:lnTo>
                    <a:pt x="3727" y="5155"/>
                  </a:lnTo>
                  <a:lnTo>
                    <a:pt x="3968" y="5025"/>
                  </a:lnTo>
                  <a:lnTo>
                    <a:pt x="4172" y="4895"/>
                  </a:lnTo>
                  <a:lnTo>
                    <a:pt x="4395" y="4747"/>
                  </a:lnTo>
                  <a:lnTo>
                    <a:pt x="4580" y="4580"/>
                  </a:lnTo>
                  <a:lnTo>
                    <a:pt x="4747" y="4376"/>
                  </a:lnTo>
                  <a:lnTo>
                    <a:pt x="4896" y="4172"/>
                  </a:lnTo>
                  <a:lnTo>
                    <a:pt x="5044" y="3950"/>
                  </a:lnTo>
                  <a:lnTo>
                    <a:pt x="5155" y="3727"/>
                  </a:lnTo>
                  <a:lnTo>
                    <a:pt x="5248" y="3468"/>
                  </a:lnTo>
                  <a:lnTo>
                    <a:pt x="5303" y="3227"/>
                  </a:lnTo>
                  <a:lnTo>
                    <a:pt x="5341" y="2949"/>
                  </a:lnTo>
                  <a:lnTo>
                    <a:pt x="5359" y="2689"/>
                  </a:lnTo>
                  <a:lnTo>
                    <a:pt x="5341" y="2411"/>
                  </a:lnTo>
                  <a:lnTo>
                    <a:pt x="5303" y="2133"/>
                  </a:lnTo>
                  <a:lnTo>
                    <a:pt x="5248" y="1892"/>
                  </a:lnTo>
                  <a:lnTo>
                    <a:pt x="5155" y="1632"/>
                  </a:lnTo>
                  <a:lnTo>
                    <a:pt x="5044" y="1409"/>
                  </a:lnTo>
                  <a:lnTo>
                    <a:pt x="4896" y="1187"/>
                  </a:lnTo>
                  <a:lnTo>
                    <a:pt x="4747" y="983"/>
                  </a:lnTo>
                  <a:lnTo>
                    <a:pt x="4580" y="798"/>
                  </a:lnTo>
                  <a:lnTo>
                    <a:pt x="4395" y="612"/>
                  </a:lnTo>
                  <a:lnTo>
                    <a:pt x="4172" y="464"/>
                  </a:lnTo>
                  <a:lnTo>
                    <a:pt x="3968" y="334"/>
                  </a:lnTo>
                  <a:lnTo>
                    <a:pt x="3727" y="223"/>
                  </a:lnTo>
                  <a:lnTo>
                    <a:pt x="3486" y="130"/>
                  </a:lnTo>
                  <a:lnTo>
                    <a:pt x="3227" y="56"/>
                  </a:lnTo>
                  <a:lnTo>
                    <a:pt x="2967" y="19"/>
                  </a:lnTo>
                  <a:lnTo>
                    <a:pt x="268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3"/>
            <p:cNvSpPr/>
            <p:nvPr/>
          </p:nvSpPr>
          <p:spPr>
            <a:xfrm flipH="1">
              <a:off x="7715283" y="3008076"/>
              <a:ext cx="404127" cy="405489"/>
            </a:xfrm>
            <a:custGeom>
              <a:avLst/>
              <a:gdLst/>
              <a:ahLst/>
              <a:cxnLst/>
              <a:rect l="l" t="t" r="r" b="b"/>
              <a:pathLst>
                <a:path w="5341" h="5359" extrusionOk="0">
                  <a:moveTo>
                    <a:pt x="2671" y="0"/>
                  </a:moveTo>
                  <a:lnTo>
                    <a:pt x="2393" y="19"/>
                  </a:lnTo>
                  <a:lnTo>
                    <a:pt x="2133" y="56"/>
                  </a:lnTo>
                  <a:lnTo>
                    <a:pt x="1873" y="130"/>
                  </a:lnTo>
                  <a:lnTo>
                    <a:pt x="1632" y="223"/>
                  </a:lnTo>
                  <a:lnTo>
                    <a:pt x="1391" y="334"/>
                  </a:lnTo>
                  <a:lnTo>
                    <a:pt x="1169" y="464"/>
                  </a:lnTo>
                  <a:lnTo>
                    <a:pt x="965" y="612"/>
                  </a:lnTo>
                  <a:lnTo>
                    <a:pt x="779" y="779"/>
                  </a:lnTo>
                  <a:lnTo>
                    <a:pt x="612" y="983"/>
                  </a:lnTo>
                  <a:lnTo>
                    <a:pt x="446" y="1187"/>
                  </a:lnTo>
                  <a:lnTo>
                    <a:pt x="316" y="1409"/>
                  </a:lnTo>
                  <a:lnTo>
                    <a:pt x="205" y="1632"/>
                  </a:lnTo>
                  <a:lnTo>
                    <a:pt x="112" y="1891"/>
                  </a:lnTo>
                  <a:lnTo>
                    <a:pt x="56" y="2132"/>
                  </a:lnTo>
                  <a:lnTo>
                    <a:pt x="19" y="2411"/>
                  </a:lnTo>
                  <a:lnTo>
                    <a:pt x="1" y="2689"/>
                  </a:lnTo>
                  <a:lnTo>
                    <a:pt x="19" y="2948"/>
                  </a:lnTo>
                  <a:lnTo>
                    <a:pt x="56" y="3226"/>
                  </a:lnTo>
                  <a:lnTo>
                    <a:pt x="112" y="3468"/>
                  </a:lnTo>
                  <a:lnTo>
                    <a:pt x="205" y="3727"/>
                  </a:lnTo>
                  <a:lnTo>
                    <a:pt x="316" y="3950"/>
                  </a:lnTo>
                  <a:lnTo>
                    <a:pt x="446" y="4172"/>
                  </a:lnTo>
                  <a:lnTo>
                    <a:pt x="612" y="4376"/>
                  </a:lnTo>
                  <a:lnTo>
                    <a:pt x="779" y="4580"/>
                  </a:lnTo>
                  <a:lnTo>
                    <a:pt x="965" y="4747"/>
                  </a:lnTo>
                  <a:lnTo>
                    <a:pt x="1169" y="4895"/>
                  </a:lnTo>
                  <a:lnTo>
                    <a:pt x="1391" y="5025"/>
                  </a:lnTo>
                  <a:lnTo>
                    <a:pt x="1632" y="5136"/>
                  </a:lnTo>
                  <a:lnTo>
                    <a:pt x="1873" y="5229"/>
                  </a:lnTo>
                  <a:lnTo>
                    <a:pt x="2133" y="5303"/>
                  </a:lnTo>
                  <a:lnTo>
                    <a:pt x="2393" y="5340"/>
                  </a:lnTo>
                  <a:lnTo>
                    <a:pt x="2671" y="5359"/>
                  </a:lnTo>
                  <a:lnTo>
                    <a:pt x="2949" y="5340"/>
                  </a:lnTo>
                  <a:lnTo>
                    <a:pt x="3208" y="5303"/>
                  </a:lnTo>
                  <a:lnTo>
                    <a:pt x="3468" y="5229"/>
                  </a:lnTo>
                  <a:lnTo>
                    <a:pt x="3709" y="5136"/>
                  </a:lnTo>
                  <a:lnTo>
                    <a:pt x="3950" y="5025"/>
                  </a:lnTo>
                  <a:lnTo>
                    <a:pt x="4173" y="4895"/>
                  </a:lnTo>
                  <a:lnTo>
                    <a:pt x="4377" y="4747"/>
                  </a:lnTo>
                  <a:lnTo>
                    <a:pt x="4562" y="4580"/>
                  </a:lnTo>
                  <a:lnTo>
                    <a:pt x="4729" y="4376"/>
                  </a:lnTo>
                  <a:lnTo>
                    <a:pt x="4896" y="4172"/>
                  </a:lnTo>
                  <a:lnTo>
                    <a:pt x="5026" y="3950"/>
                  </a:lnTo>
                  <a:lnTo>
                    <a:pt x="5137" y="3727"/>
                  </a:lnTo>
                  <a:lnTo>
                    <a:pt x="5230" y="3468"/>
                  </a:lnTo>
                  <a:lnTo>
                    <a:pt x="5285" y="3226"/>
                  </a:lnTo>
                  <a:lnTo>
                    <a:pt x="5341" y="2948"/>
                  </a:lnTo>
                  <a:lnTo>
                    <a:pt x="5341" y="2689"/>
                  </a:lnTo>
                  <a:lnTo>
                    <a:pt x="5341" y="2411"/>
                  </a:lnTo>
                  <a:lnTo>
                    <a:pt x="5285" y="2132"/>
                  </a:lnTo>
                  <a:lnTo>
                    <a:pt x="5230" y="1891"/>
                  </a:lnTo>
                  <a:lnTo>
                    <a:pt x="5137" y="1632"/>
                  </a:lnTo>
                  <a:lnTo>
                    <a:pt x="5026" y="1409"/>
                  </a:lnTo>
                  <a:lnTo>
                    <a:pt x="4896" y="1187"/>
                  </a:lnTo>
                  <a:lnTo>
                    <a:pt x="4729" y="983"/>
                  </a:lnTo>
                  <a:lnTo>
                    <a:pt x="4562" y="779"/>
                  </a:lnTo>
                  <a:lnTo>
                    <a:pt x="4377" y="612"/>
                  </a:lnTo>
                  <a:lnTo>
                    <a:pt x="4173" y="464"/>
                  </a:lnTo>
                  <a:lnTo>
                    <a:pt x="3950" y="334"/>
                  </a:lnTo>
                  <a:lnTo>
                    <a:pt x="3709" y="223"/>
                  </a:lnTo>
                  <a:lnTo>
                    <a:pt x="3468" y="130"/>
                  </a:lnTo>
                  <a:lnTo>
                    <a:pt x="3208" y="56"/>
                  </a:lnTo>
                  <a:lnTo>
                    <a:pt x="2949" y="19"/>
                  </a:lnTo>
                  <a:lnTo>
                    <a:pt x="267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3"/>
            <p:cNvSpPr/>
            <p:nvPr/>
          </p:nvSpPr>
          <p:spPr>
            <a:xfrm flipH="1">
              <a:off x="7608595" y="3315277"/>
              <a:ext cx="405564" cy="404202"/>
            </a:xfrm>
            <a:custGeom>
              <a:avLst/>
              <a:gdLst/>
              <a:ahLst/>
              <a:cxnLst/>
              <a:rect l="l" t="t" r="r" b="b"/>
              <a:pathLst>
                <a:path w="5360" h="5342" extrusionOk="0">
                  <a:moveTo>
                    <a:pt x="2411" y="1"/>
                  </a:moveTo>
                  <a:lnTo>
                    <a:pt x="2133" y="57"/>
                  </a:lnTo>
                  <a:lnTo>
                    <a:pt x="1873" y="112"/>
                  </a:lnTo>
                  <a:lnTo>
                    <a:pt x="1632" y="205"/>
                  </a:lnTo>
                  <a:lnTo>
                    <a:pt x="1409" y="316"/>
                  </a:lnTo>
                  <a:lnTo>
                    <a:pt x="1187" y="446"/>
                  </a:lnTo>
                  <a:lnTo>
                    <a:pt x="983" y="613"/>
                  </a:lnTo>
                  <a:lnTo>
                    <a:pt x="779" y="780"/>
                  </a:lnTo>
                  <a:lnTo>
                    <a:pt x="612" y="965"/>
                  </a:lnTo>
                  <a:lnTo>
                    <a:pt x="464" y="1169"/>
                  </a:lnTo>
                  <a:lnTo>
                    <a:pt x="334" y="1392"/>
                  </a:lnTo>
                  <a:lnTo>
                    <a:pt x="204" y="1633"/>
                  </a:lnTo>
                  <a:lnTo>
                    <a:pt x="130" y="1874"/>
                  </a:lnTo>
                  <a:lnTo>
                    <a:pt x="56" y="2133"/>
                  </a:lnTo>
                  <a:lnTo>
                    <a:pt x="19" y="2393"/>
                  </a:lnTo>
                  <a:lnTo>
                    <a:pt x="0" y="2671"/>
                  </a:lnTo>
                  <a:lnTo>
                    <a:pt x="19" y="2949"/>
                  </a:lnTo>
                  <a:lnTo>
                    <a:pt x="56" y="3209"/>
                  </a:lnTo>
                  <a:lnTo>
                    <a:pt x="130" y="3468"/>
                  </a:lnTo>
                  <a:lnTo>
                    <a:pt x="204" y="3709"/>
                  </a:lnTo>
                  <a:lnTo>
                    <a:pt x="334" y="3950"/>
                  </a:lnTo>
                  <a:lnTo>
                    <a:pt x="464" y="4173"/>
                  </a:lnTo>
                  <a:lnTo>
                    <a:pt x="612" y="4377"/>
                  </a:lnTo>
                  <a:lnTo>
                    <a:pt x="779" y="4562"/>
                  </a:lnTo>
                  <a:lnTo>
                    <a:pt x="983" y="4729"/>
                  </a:lnTo>
                  <a:lnTo>
                    <a:pt x="1187" y="4896"/>
                  </a:lnTo>
                  <a:lnTo>
                    <a:pt x="1409" y="5026"/>
                  </a:lnTo>
                  <a:lnTo>
                    <a:pt x="1632" y="5137"/>
                  </a:lnTo>
                  <a:lnTo>
                    <a:pt x="1873" y="5230"/>
                  </a:lnTo>
                  <a:lnTo>
                    <a:pt x="2133" y="5286"/>
                  </a:lnTo>
                  <a:lnTo>
                    <a:pt x="2411" y="5323"/>
                  </a:lnTo>
                  <a:lnTo>
                    <a:pt x="2670" y="5341"/>
                  </a:lnTo>
                  <a:lnTo>
                    <a:pt x="2949" y="5323"/>
                  </a:lnTo>
                  <a:lnTo>
                    <a:pt x="3208" y="5286"/>
                  </a:lnTo>
                  <a:lnTo>
                    <a:pt x="3468" y="5230"/>
                  </a:lnTo>
                  <a:lnTo>
                    <a:pt x="3727" y="5137"/>
                  </a:lnTo>
                  <a:lnTo>
                    <a:pt x="3950" y="5026"/>
                  </a:lnTo>
                  <a:lnTo>
                    <a:pt x="4172" y="4896"/>
                  </a:lnTo>
                  <a:lnTo>
                    <a:pt x="4376" y="4729"/>
                  </a:lnTo>
                  <a:lnTo>
                    <a:pt x="4562" y="4562"/>
                  </a:lnTo>
                  <a:lnTo>
                    <a:pt x="4747" y="4377"/>
                  </a:lnTo>
                  <a:lnTo>
                    <a:pt x="4895" y="4173"/>
                  </a:lnTo>
                  <a:lnTo>
                    <a:pt x="5025" y="3950"/>
                  </a:lnTo>
                  <a:lnTo>
                    <a:pt x="5137" y="3709"/>
                  </a:lnTo>
                  <a:lnTo>
                    <a:pt x="5229" y="3468"/>
                  </a:lnTo>
                  <a:lnTo>
                    <a:pt x="5303" y="3209"/>
                  </a:lnTo>
                  <a:lnTo>
                    <a:pt x="5341" y="2949"/>
                  </a:lnTo>
                  <a:lnTo>
                    <a:pt x="5359" y="2671"/>
                  </a:lnTo>
                  <a:lnTo>
                    <a:pt x="5341" y="2393"/>
                  </a:lnTo>
                  <a:lnTo>
                    <a:pt x="5303" y="2133"/>
                  </a:lnTo>
                  <a:lnTo>
                    <a:pt x="5229" y="1874"/>
                  </a:lnTo>
                  <a:lnTo>
                    <a:pt x="5137" y="1633"/>
                  </a:lnTo>
                  <a:lnTo>
                    <a:pt x="5025" y="1392"/>
                  </a:lnTo>
                  <a:lnTo>
                    <a:pt x="4895" y="1169"/>
                  </a:lnTo>
                  <a:lnTo>
                    <a:pt x="4747" y="965"/>
                  </a:lnTo>
                  <a:lnTo>
                    <a:pt x="4562" y="780"/>
                  </a:lnTo>
                  <a:lnTo>
                    <a:pt x="4376" y="613"/>
                  </a:lnTo>
                  <a:lnTo>
                    <a:pt x="4172" y="446"/>
                  </a:lnTo>
                  <a:lnTo>
                    <a:pt x="3950" y="316"/>
                  </a:lnTo>
                  <a:lnTo>
                    <a:pt x="3727" y="205"/>
                  </a:lnTo>
                  <a:lnTo>
                    <a:pt x="3468" y="112"/>
                  </a:lnTo>
                  <a:lnTo>
                    <a:pt x="3208" y="57"/>
                  </a:lnTo>
                  <a:lnTo>
                    <a:pt x="294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3"/>
            <p:cNvSpPr/>
            <p:nvPr/>
          </p:nvSpPr>
          <p:spPr>
            <a:xfrm flipH="1">
              <a:off x="8965345" y="2619384"/>
              <a:ext cx="545847" cy="545847"/>
            </a:xfrm>
            <a:custGeom>
              <a:avLst/>
              <a:gdLst/>
              <a:ahLst/>
              <a:cxnLst/>
              <a:rect l="l" t="t" r="r" b="b"/>
              <a:pathLst>
                <a:path w="7214" h="7214" extrusionOk="0">
                  <a:moveTo>
                    <a:pt x="3616" y="1"/>
                  </a:moveTo>
                  <a:lnTo>
                    <a:pt x="3245" y="19"/>
                  </a:lnTo>
                  <a:lnTo>
                    <a:pt x="2893" y="75"/>
                  </a:lnTo>
                  <a:lnTo>
                    <a:pt x="2541" y="168"/>
                  </a:lnTo>
                  <a:lnTo>
                    <a:pt x="2207" y="279"/>
                  </a:lnTo>
                  <a:lnTo>
                    <a:pt x="1892" y="427"/>
                  </a:lnTo>
                  <a:lnTo>
                    <a:pt x="1595" y="613"/>
                  </a:lnTo>
                  <a:lnTo>
                    <a:pt x="1317" y="817"/>
                  </a:lnTo>
                  <a:lnTo>
                    <a:pt x="1057" y="1058"/>
                  </a:lnTo>
                  <a:lnTo>
                    <a:pt x="835" y="1317"/>
                  </a:lnTo>
                  <a:lnTo>
                    <a:pt x="631" y="1595"/>
                  </a:lnTo>
                  <a:lnTo>
                    <a:pt x="445" y="1892"/>
                  </a:lnTo>
                  <a:lnTo>
                    <a:pt x="297" y="2207"/>
                  </a:lnTo>
                  <a:lnTo>
                    <a:pt x="167" y="2523"/>
                  </a:lnTo>
                  <a:lnTo>
                    <a:pt x="75" y="2875"/>
                  </a:lnTo>
                  <a:lnTo>
                    <a:pt x="19" y="3227"/>
                  </a:lnTo>
                  <a:lnTo>
                    <a:pt x="0" y="3598"/>
                  </a:lnTo>
                  <a:lnTo>
                    <a:pt x="19" y="3969"/>
                  </a:lnTo>
                  <a:lnTo>
                    <a:pt x="75" y="4340"/>
                  </a:lnTo>
                  <a:lnTo>
                    <a:pt x="167" y="4674"/>
                  </a:lnTo>
                  <a:lnTo>
                    <a:pt x="297" y="5007"/>
                  </a:lnTo>
                  <a:lnTo>
                    <a:pt x="445" y="5323"/>
                  </a:lnTo>
                  <a:lnTo>
                    <a:pt x="631" y="5619"/>
                  </a:lnTo>
                  <a:lnTo>
                    <a:pt x="835" y="5897"/>
                  </a:lnTo>
                  <a:lnTo>
                    <a:pt x="1057" y="6157"/>
                  </a:lnTo>
                  <a:lnTo>
                    <a:pt x="1317" y="6379"/>
                  </a:lnTo>
                  <a:lnTo>
                    <a:pt x="1595" y="6602"/>
                  </a:lnTo>
                  <a:lnTo>
                    <a:pt x="1892" y="6769"/>
                  </a:lnTo>
                  <a:lnTo>
                    <a:pt x="2207" y="6917"/>
                  </a:lnTo>
                  <a:lnTo>
                    <a:pt x="2541" y="7047"/>
                  </a:lnTo>
                  <a:lnTo>
                    <a:pt x="2893" y="7140"/>
                  </a:lnTo>
                  <a:lnTo>
                    <a:pt x="3245" y="7195"/>
                  </a:lnTo>
                  <a:lnTo>
                    <a:pt x="3616" y="7214"/>
                  </a:lnTo>
                  <a:lnTo>
                    <a:pt x="3987" y="7195"/>
                  </a:lnTo>
                  <a:lnTo>
                    <a:pt x="4339" y="7140"/>
                  </a:lnTo>
                  <a:lnTo>
                    <a:pt x="4692" y="7047"/>
                  </a:lnTo>
                  <a:lnTo>
                    <a:pt x="5025" y="6917"/>
                  </a:lnTo>
                  <a:lnTo>
                    <a:pt x="5341" y="6769"/>
                  </a:lnTo>
                  <a:lnTo>
                    <a:pt x="5637" y="6602"/>
                  </a:lnTo>
                  <a:lnTo>
                    <a:pt x="5915" y="6379"/>
                  </a:lnTo>
                  <a:lnTo>
                    <a:pt x="6156" y="6157"/>
                  </a:lnTo>
                  <a:lnTo>
                    <a:pt x="6398" y="5897"/>
                  </a:lnTo>
                  <a:lnTo>
                    <a:pt x="6602" y="5619"/>
                  </a:lnTo>
                  <a:lnTo>
                    <a:pt x="6787" y="5323"/>
                  </a:lnTo>
                  <a:lnTo>
                    <a:pt x="6935" y="5007"/>
                  </a:lnTo>
                  <a:lnTo>
                    <a:pt x="7065" y="4674"/>
                  </a:lnTo>
                  <a:lnTo>
                    <a:pt x="7139" y="4340"/>
                  </a:lnTo>
                  <a:lnTo>
                    <a:pt x="7195" y="3969"/>
                  </a:lnTo>
                  <a:lnTo>
                    <a:pt x="7213" y="3598"/>
                  </a:lnTo>
                  <a:lnTo>
                    <a:pt x="7195" y="3227"/>
                  </a:lnTo>
                  <a:lnTo>
                    <a:pt x="7139" y="2875"/>
                  </a:lnTo>
                  <a:lnTo>
                    <a:pt x="7065" y="2523"/>
                  </a:lnTo>
                  <a:lnTo>
                    <a:pt x="6935" y="2207"/>
                  </a:lnTo>
                  <a:lnTo>
                    <a:pt x="6787" y="1892"/>
                  </a:lnTo>
                  <a:lnTo>
                    <a:pt x="6602" y="1595"/>
                  </a:lnTo>
                  <a:lnTo>
                    <a:pt x="6398" y="1317"/>
                  </a:lnTo>
                  <a:lnTo>
                    <a:pt x="6156" y="1058"/>
                  </a:lnTo>
                  <a:lnTo>
                    <a:pt x="5915" y="817"/>
                  </a:lnTo>
                  <a:lnTo>
                    <a:pt x="5637" y="613"/>
                  </a:lnTo>
                  <a:lnTo>
                    <a:pt x="5341" y="427"/>
                  </a:lnTo>
                  <a:lnTo>
                    <a:pt x="5025" y="279"/>
                  </a:lnTo>
                  <a:lnTo>
                    <a:pt x="4692" y="168"/>
                  </a:lnTo>
                  <a:lnTo>
                    <a:pt x="4339" y="75"/>
                  </a:lnTo>
                  <a:lnTo>
                    <a:pt x="3987" y="19"/>
                  </a:lnTo>
                  <a:lnTo>
                    <a:pt x="3616" y="1"/>
                  </a:lnTo>
                  <a:close/>
                </a:path>
              </a:pathLst>
            </a:custGeom>
            <a:solidFill>
              <a:srgbClr val="ACD16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3"/>
            <p:cNvSpPr/>
            <p:nvPr/>
          </p:nvSpPr>
          <p:spPr>
            <a:xfrm flipH="1">
              <a:off x="9112664" y="2484700"/>
              <a:ext cx="380292" cy="380292"/>
            </a:xfrm>
            <a:custGeom>
              <a:avLst/>
              <a:gdLst/>
              <a:ahLst/>
              <a:cxnLst/>
              <a:rect l="l" t="t" r="r" b="b"/>
              <a:pathLst>
                <a:path w="5026" h="5026" extrusionOk="0">
                  <a:moveTo>
                    <a:pt x="2522" y="1"/>
                  </a:moveTo>
                  <a:lnTo>
                    <a:pt x="2263" y="19"/>
                  </a:lnTo>
                  <a:lnTo>
                    <a:pt x="2022" y="56"/>
                  </a:lnTo>
                  <a:lnTo>
                    <a:pt x="1780" y="112"/>
                  </a:lnTo>
                  <a:lnTo>
                    <a:pt x="1539" y="205"/>
                  </a:lnTo>
                  <a:lnTo>
                    <a:pt x="1317" y="316"/>
                  </a:lnTo>
                  <a:lnTo>
                    <a:pt x="1113" y="427"/>
                  </a:lnTo>
                  <a:lnTo>
                    <a:pt x="928" y="576"/>
                  </a:lnTo>
                  <a:lnTo>
                    <a:pt x="742" y="742"/>
                  </a:lnTo>
                  <a:lnTo>
                    <a:pt x="575" y="928"/>
                  </a:lnTo>
                  <a:lnTo>
                    <a:pt x="445" y="1113"/>
                  </a:lnTo>
                  <a:lnTo>
                    <a:pt x="316" y="1317"/>
                  </a:lnTo>
                  <a:lnTo>
                    <a:pt x="204" y="1540"/>
                  </a:lnTo>
                  <a:lnTo>
                    <a:pt x="112" y="1762"/>
                  </a:lnTo>
                  <a:lnTo>
                    <a:pt x="56" y="2003"/>
                  </a:lnTo>
                  <a:lnTo>
                    <a:pt x="19" y="2263"/>
                  </a:lnTo>
                  <a:lnTo>
                    <a:pt x="0" y="2522"/>
                  </a:lnTo>
                  <a:lnTo>
                    <a:pt x="19" y="2782"/>
                  </a:lnTo>
                  <a:lnTo>
                    <a:pt x="56" y="3023"/>
                  </a:lnTo>
                  <a:lnTo>
                    <a:pt x="112" y="3264"/>
                  </a:lnTo>
                  <a:lnTo>
                    <a:pt x="204" y="3505"/>
                  </a:lnTo>
                  <a:lnTo>
                    <a:pt x="316" y="3709"/>
                  </a:lnTo>
                  <a:lnTo>
                    <a:pt x="445" y="3932"/>
                  </a:lnTo>
                  <a:lnTo>
                    <a:pt x="575" y="4117"/>
                  </a:lnTo>
                  <a:lnTo>
                    <a:pt x="742" y="4303"/>
                  </a:lnTo>
                  <a:lnTo>
                    <a:pt x="928" y="4451"/>
                  </a:lnTo>
                  <a:lnTo>
                    <a:pt x="1113" y="4599"/>
                  </a:lnTo>
                  <a:lnTo>
                    <a:pt x="1317" y="4729"/>
                  </a:lnTo>
                  <a:lnTo>
                    <a:pt x="1539" y="4840"/>
                  </a:lnTo>
                  <a:lnTo>
                    <a:pt x="1780" y="4914"/>
                  </a:lnTo>
                  <a:lnTo>
                    <a:pt x="2022" y="4989"/>
                  </a:lnTo>
                  <a:lnTo>
                    <a:pt x="2263" y="5026"/>
                  </a:lnTo>
                  <a:lnTo>
                    <a:pt x="2782" y="5026"/>
                  </a:lnTo>
                  <a:lnTo>
                    <a:pt x="3023" y="4989"/>
                  </a:lnTo>
                  <a:lnTo>
                    <a:pt x="3264" y="4914"/>
                  </a:lnTo>
                  <a:lnTo>
                    <a:pt x="3505" y="4840"/>
                  </a:lnTo>
                  <a:lnTo>
                    <a:pt x="3727" y="4729"/>
                  </a:lnTo>
                  <a:lnTo>
                    <a:pt x="3931" y="4599"/>
                  </a:lnTo>
                  <a:lnTo>
                    <a:pt x="4117" y="4451"/>
                  </a:lnTo>
                  <a:lnTo>
                    <a:pt x="4302" y="4303"/>
                  </a:lnTo>
                  <a:lnTo>
                    <a:pt x="4451" y="4117"/>
                  </a:lnTo>
                  <a:lnTo>
                    <a:pt x="4599" y="3932"/>
                  </a:lnTo>
                  <a:lnTo>
                    <a:pt x="4729" y="3709"/>
                  </a:lnTo>
                  <a:lnTo>
                    <a:pt x="4840" y="3505"/>
                  </a:lnTo>
                  <a:lnTo>
                    <a:pt x="4914" y="3264"/>
                  </a:lnTo>
                  <a:lnTo>
                    <a:pt x="4988" y="3023"/>
                  </a:lnTo>
                  <a:lnTo>
                    <a:pt x="5025" y="2782"/>
                  </a:lnTo>
                  <a:lnTo>
                    <a:pt x="5025" y="2522"/>
                  </a:lnTo>
                  <a:lnTo>
                    <a:pt x="5025" y="2263"/>
                  </a:lnTo>
                  <a:lnTo>
                    <a:pt x="4988" y="2003"/>
                  </a:lnTo>
                  <a:lnTo>
                    <a:pt x="4914" y="1762"/>
                  </a:lnTo>
                  <a:lnTo>
                    <a:pt x="4840" y="1540"/>
                  </a:lnTo>
                  <a:lnTo>
                    <a:pt x="4729" y="1317"/>
                  </a:lnTo>
                  <a:lnTo>
                    <a:pt x="4599" y="1113"/>
                  </a:lnTo>
                  <a:lnTo>
                    <a:pt x="4451" y="928"/>
                  </a:lnTo>
                  <a:lnTo>
                    <a:pt x="4302" y="742"/>
                  </a:lnTo>
                  <a:lnTo>
                    <a:pt x="4117" y="576"/>
                  </a:lnTo>
                  <a:lnTo>
                    <a:pt x="3931" y="427"/>
                  </a:lnTo>
                  <a:lnTo>
                    <a:pt x="3727" y="316"/>
                  </a:lnTo>
                  <a:lnTo>
                    <a:pt x="3505" y="205"/>
                  </a:lnTo>
                  <a:lnTo>
                    <a:pt x="3264" y="112"/>
                  </a:lnTo>
                  <a:lnTo>
                    <a:pt x="3023" y="56"/>
                  </a:lnTo>
                  <a:lnTo>
                    <a:pt x="2782" y="19"/>
                  </a:lnTo>
                  <a:lnTo>
                    <a:pt x="25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3"/>
            <p:cNvSpPr/>
            <p:nvPr/>
          </p:nvSpPr>
          <p:spPr>
            <a:xfrm flipH="1">
              <a:off x="8857295" y="2387925"/>
              <a:ext cx="380292" cy="380292"/>
            </a:xfrm>
            <a:custGeom>
              <a:avLst/>
              <a:gdLst/>
              <a:ahLst/>
              <a:cxnLst/>
              <a:rect l="l" t="t" r="r" b="b"/>
              <a:pathLst>
                <a:path w="5026" h="5026" extrusionOk="0">
                  <a:moveTo>
                    <a:pt x="2262" y="0"/>
                  </a:moveTo>
                  <a:lnTo>
                    <a:pt x="2003" y="37"/>
                  </a:lnTo>
                  <a:lnTo>
                    <a:pt x="1762" y="111"/>
                  </a:lnTo>
                  <a:lnTo>
                    <a:pt x="1539" y="186"/>
                  </a:lnTo>
                  <a:lnTo>
                    <a:pt x="1317" y="297"/>
                  </a:lnTo>
                  <a:lnTo>
                    <a:pt x="1113" y="427"/>
                  </a:lnTo>
                  <a:lnTo>
                    <a:pt x="909" y="575"/>
                  </a:lnTo>
                  <a:lnTo>
                    <a:pt x="742" y="723"/>
                  </a:lnTo>
                  <a:lnTo>
                    <a:pt x="575" y="909"/>
                  </a:lnTo>
                  <a:lnTo>
                    <a:pt x="427" y="1094"/>
                  </a:lnTo>
                  <a:lnTo>
                    <a:pt x="297" y="1317"/>
                  </a:lnTo>
                  <a:lnTo>
                    <a:pt x="204" y="1521"/>
                  </a:lnTo>
                  <a:lnTo>
                    <a:pt x="111" y="1762"/>
                  </a:lnTo>
                  <a:lnTo>
                    <a:pt x="56" y="2003"/>
                  </a:lnTo>
                  <a:lnTo>
                    <a:pt x="19" y="2244"/>
                  </a:lnTo>
                  <a:lnTo>
                    <a:pt x="0" y="2503"/>
                  </a:lnTo>
                  <a:lnTo>
                    <a:pt x="19" y="2763"/>
                  </a:lnTo>
                  <a:lnTo>
                    <a:pt x="56" y="3004"/>
                  </a:lnTo>
                  <a:lnTo>
                    <a:pt x="111" y="3245"/>
                  </a:lnTo>
                  <a:lnTo>
                    <a:pt x="204" y="3486"/>
                  </a:lnTo>
                  <a:lnTo>
                    <a:pt x="297" y="3709"/>
                  </a:lnTo>
                  <a:lnTo>
                    <a:pt x="427" y="3913"/>
                  </a:lnTo>
                  <a:lnTo>
                    <a:pt x="575" y="4098"/>
                  </a:lnTo>
                  <a:lnTo>
                    <a:pt x="742" y="4284"/>
                  </a:lnTo>
                  <a:lnTo>
                    <a:pt x="909" y="4450"/>
                  </a:lnTo>
                  <a:lnTo>
                    <a:pt x="1113" y="4599"/>
                  </a:lnTo>
                  <a:lnTo>
                    <a:pt x="1317" y="4710"/>
                  </a:lnTo>
                  <a:lnTo>
                    <a:pt x="1539" y="4821"/>
                  </a:lnTo>
                  <a:lnTo>
                    <a:pt x="1762" y="4914"/>
                  </a:lnTo>
                  <a:lnTo>
                    <a:pt x="2003" y="4970"/>
                  </a:lnTo>
                  <a:lnTo>
                    <a:pt x="2262" y="5007"/>
                  </a:lnTo>
                  <a:lnTo>
                    <a:pt x="2522" y="5025"/>
                  </a:lnTo>
                  <a:lnTo>
                    <a:pt x="2763" y="5007"/>
                  </a:lnTo>
                  <a:lnTo>
                    <a:pt x="3023" y="4970"/>
                  </a:lnTo>
                  <a:lnTo>
                    <a:pt x="3264" y="4914"/>
                  </a:lnTo>
                  <a:lnTo>
                    <a:pt x="3486" y="4821"/>
                  </a:lnTo>
                  <a:lnTo>
                    <a:pt x="3709" y="4710"/>
                  </a:lnTo>
                  <a:lnTo>
                    <a:pt x="3913" y="4599"/>
                  </a:lnTo>
                  <a:lnTo>
                    <a:pt x="4117" y="4450"/>
                  </a:lnTo>
                  <a:lnTo>
                    <a:pt x="4283" y="4284"/>
                  </a:lnTo>
                  <a:lnTo>
                    <a:pt x="4450" y="4098"/>
                  </a:lnTo>
                  <a:lnTo>
                    <a:pt x="4599" y="3913"/>
                  </a:lnTo>
                  <a:lnTo>
                    <a:pt x="4729" y="3709"/>
                  </a:lnTo>
                  <a:lnTo>
                    <a:pt x="4821" y="3486"/>
                  </a:lnTo>
                  <a:lnTo>
                    <a:pt x="4914" y="3245"/>
                  </a:lnTo>
                  <a:lnTo>
                    <a:pt x="4970" y="3004"/>
                  </a:lnTo>
                  <a:lnTo>
                    <a:pt x="5007" y="2763"/>
                  </a:lnTo>
                  <a:lnTo>
                    <a:pt x="5025" y="2503"/>
                  </a:lnTo>
                  <a:lnTo>
                    <a:pt x="5007" y="2244"/>
                  </a:lnTo>
                  <a:lnTo>
                    <a:pt x="4970" y="2003"/>
                  </a:lnTo>
                  <a:lnTo>
                    <a:pt x="4914" y="1762"/>
                  </a:lnTo>
                  <a:lnTo>
                    <a:pt x="4821" y="1521"/>
                  </a:lnTo>
                  <a:lnTo>
                    <a:pt x="4729" y="1317"/>
                  </a:lnTo>
                  <a:lnTo>
                    <a:pt x="4599" y="1094"/>
                  </a:lnTo>
                  <a:lnTo>
                    <a:pt x="4450" y="909"/>
                  </a:lnTo>
                  <a:lnTo>
                    <a:pt x="4283" y="723"/>
                  </a:lnTo>
                  <a:lnTo>
                    <a:pt x="4117" y="575"/>
                  </a:lnTo>
                  <a:lnTo>
                    <a:pt x="3913" y="427"/>
                  </a:lnTo>
                  <a:lnTo>
                    <a:pt x="3709" y="297"/>
                  </a:lnTo>
                  <a:lnTo>
                    <a:pt x="3486" y="186"/>
                  </a:lnTo>
                  <a:lnTo>
                    <a:pt x="3264" y="111"/>
                  </a:lnTo>
                  <a:lnTo>
                    <a:pt x="3023" y="37"/>
                  </a:lnTo>
                  <a:lnTo>
                    <a:pt x="2763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3"/>
            <p:cNvSpPr/>
            <p:nvPr/>
          </p:nvSpPr>
          <p:spPr>
            <a:xfrm flipH="1">
              <a:off x="8757720" y="2675528"/>
              <a:ext cx="380292" cy="380292"/>
            </a:xfrm>
            <a:custGeom>
              <a:avLst/>
              <a:gdLst/>
              <a:ahLst/>
              <a:cxnLst/>
              <a:rect l="l" t="t" r="r" b="b"/>
              <a:pathLst>
                <a:path w="5026" h="5026" extrusionOk="0">
                  <a:moveTo>
                    <a:pt x="2244" y="0"/>
                  </a:moveTo>
                  <a:lnTo>
                    <a:pt x="2003" y="56"/>
                  </a:lnTo>
                  <a:lnTo>
                    <a:pt x="1762" y="112"/>
                  </a:lnTo>
                  <a:lnTo>
                    <a:pt x="1521" y="186"/>
                  </a:lnTo>
                  <a:lnTo>
                    <a:pt x="1317" y="297"/>
                  </a:lnTo>
                  <a:lnTo>
                    <a:pt x="1095" y="427"/>
                  </a:lnTo>
                  <a:lnTo>
                    <a:pt x="909" y="575"/>
                  </a:lnTo>
                  <a:lnTo>
                    <a:pt x="724" y="724"/>
                  </a:lnTo>
                  <a:lnTo>
                    <a:pt x="575" y="909"/>
                  </a:lnTo>
                  <a:lnTo>
                    <a:pt x="427" y="1113"/>
                  </a:lnTo>
                  <a:lnTo>
                    <a:pt x="297" y="1317"/>
                  </a:lnTo>
                  <a:lnTo>
                    <a:pt x="186" y="1540"/>
                  </a:lnTo>
                  <a:lnTo>
                    <a:pt x="112" y="1762"/>
                  </a:lnTo>
                  <a:lnTo>
                    <a:pt x="38" y="2003"/>
                  </a:lnTo>
                  <a:lnTo>
                    <a:pt x="1" y="2244"/>
                  </a:lnTo>
                  <a:lnTo>
                    <a:pt x="1" y="2504"/>
                  </a:lnTo>
                  <a:lnTo>
                    <a:pt x="1" y="2763"/>
                  </a:lnTo>
                  <a:lnTo>
                    <a:pt x="38" y="3023"/>
                  </a:lnTo>
                  <a:lnTo>
                    <a:pt x="112" y="3264"/>
                  </a:lnTo>
                  <a:lnTo>
                    <a:pt x="186" y="3486"/>
                  </a:lnTo>
                  <a:lnTo>
                    <a:pt x="297" y="3709"/>
                  </a:lnTo>
                  <a:lnTo>
                    <a:pt x="427" y="3913"/>
                  </a:lnTo>
                  <a:lnTo>
                    <a:pt x="575" y="4117"/>
                  </a:lnTo>
                  <a:lnTo>
                    <a:pt x="724" y="4284"/>
                  </a:lnTo>
                  <a:lnTo>
                    <a:pt x="909" y="4451"/>
                  </a:lnTo>
                  <a:lnTo>
                    <a:pt x="1095" y="4599"/>
                  </a:lnTo>
                  <a:lnTo>
                    <a:pt x="1317" y="4710"/>
                  </a:lnTo>
                  <a:lnTo>
                    <a:pt x="1521" y="4822"/>
                  </a:lnTo>
                  <a:lnTo>
                    <a:pt x="1762" y="4914"/>
                  </a:lnTo>
                  <a:lnTo>
                    <a:pt x="2003" y="4970"/>
                  </a:lnTo>
                  <a:lnTo>
                    <a:pt x="2244" y="5007"/>
                  </a:lnTo>
                  <a:lnTo>
                    <a:pt x="2504" y="5026"/>
                  </a:lnTo>
                  <a:lnTo>
                    <a:pt x="2764" y="5007"/>
                  </a:lnTo>
                  <a:lnTo>
                    <a:pt x="3023" y="4970"/>
                  </a:lnTo>
                  <a:lnTo>
                    <a:pt x="3264" y="4914"/>
                  </a:lnTo>
                  <a:lnTo>
                    <a:pt x="3487" y="4822"/>
                  </a:lnTo>
                  <a:lnTo>
                    <a:pt x="3709" y="4710"/>
                  </a:lnTo>
                  <a:lnTo>
                    <a:pt x="3913" y="4599"/>
                  </a:lnTo>
                  <a:lnTo>
                    <a:pt x="4099" y="4451"/>
                  </a:lnTo>
                  <a:lnTo>
                    <a:pt x="4284" y="4284"/>
                  </a:lnTo>
                  <a:lnTo>
                    <a:pt x="4451" y="4117"/>
                  </a:lnTo>
                  <a:lnTo>
                    <a:pt x="4599" y="3913"/>
                  </a:lnTo>
                  <a:lnTo>
                    <a:pt x="4710" y="3709"/>
                  </a:lnTo>
                  <a:lnTo>
                    <a:pt x="4822" y="3486"/>
                  </a:lnTo>
                  <a:lnTo>
                    <a:pt x="4914" y="3264"/>
                  </a:lnTo>
                  <a:lnTo>
                    <a:pt x="4970" y="3023"/>
                  </a:lnTo>
                  <a:lnTo>
                    <a:pt x="5007" y="2763"/>
                  </a:lnTo>
                  <a:lnTo>
                    <a:pt x="5026" y="2504"/>
                  </a:lnTo>
                  <a:lnTo>
                    <a:pt x="5007" y="2244"/>
                  </a:lnTo>
                  <a:lnTo>
                    <a:pt x="4970" y="2003"/>
                  </a:lnTo>
                  <a:lnTo>
                    <a:pt x="4914" y="1762"/>
                  </a:lnTo>
                  <a:lnTo>
                    <a:pt x="4822" y="1540"/>
                  </a:lnTo>
                  <a:lnTo>
                    <a:pt x="4710" y="1317"/>
                  </a:lnTo>
                  <a:lnTo>
                    <a:pt x="4599" y="1113"/>
                  </a:lnTo>
                  <a:lnTo>
                    <a:pt x="4451" y="909"/>
                  </a:lnTo>
                  <a:lnTo>
                    <a:pt x="4284" y="724"/>
                  </a:lnTo>
                  <a:lnTo>
                    <a:pt x="4099" y="575"/>
                  </a:lnTo>
                  <a:lnTo>
                    <a:pt x="3913" y="427"/>
                  </a:lnTo>
                  <a:lnTo>
                    <a:pt x="3709" y="297"/>
                  </a:lnTo>
                  <a:lnTo>
                    <a:pt x="3487" y="186"/>
                  </a:lnTo>
                  <a:lnTo>
                    <a:pt x="3264" y="112"/>
                  </a:lnTo>
                  <a:lnTo>
                    <a:pt x="3023" y="56"/>
                  </a:lnTo>
                  <a:lnTo>
                    <a:pt x="2764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3"/>
            <p:cNvSpPr/>
            <p:nvPr/>
          </p:nvSpPr>
          <p:spPr>
            <a:xfrm flipH="1">
              <a:off x="8878330" y="2947695"/>
              <a:ext cx="380292" cy="380292"/>
            </a:xfrm>
            <a:custGeom>
              <a:avLst/>
              <a:gdLst/>
              <a:ahLst/>
              <a:cxnLst/>
              <a:rect l="l" t="t" r="r" b="b"/>
              <a:pathLst>
                <a:path w="5026" h="5026" extrusionOk="0">
                  <a:moveTo>
                    <a:pt x="2522" y="1"/>
                  </a:moveTo>
                  <a:lnTo>
                    <a:pt x="2262" y="19"/>
                  </a:lnTo>
                  <a:lnTo>
                    <a:pt x="2003" y="56"/>
                  </a:lnTo>
                  <a:lnTo>
                    <a:pt x="1762" y="112"/>
                  </a:lnTo>
                  <a:lnTo>
                    <a:pt x="1539" y="205"/>
                  </a:lnTo>
                  <a:lnTo>
                    <a:pt x="1317" y="316"/>
                  </a:lnTo>
                  <a:lnTo>
                    <a:pt x="1113" y="427"/>
                  </a:lnTo>
                  <a:lnTo>
                    <a:pt x="927" y="576"/>
                  </a:lnTo>
                  <a:lnTo>
                    <a:pt x="742" y="742"/>
                  </a:lnTo>
                  <a:lnTo>
                    <a:pt x="575" y="928"/>
                  </a:lnTo>
                  <a:lnTo>
                    <a:pt x="426" y="1113"/>
                  </a:lnTo>
                  <a:lnTo>
                    <a:pt x="315" y="1317"/>
                  </a:lnTo>
                  <a:lnTo>
                    <a:pt x="204" y="1540"/>
                  </a:lnTo>
                  <a:lnTo>
                    <a:pt x="111" y="1762"/>
                  </a:lnTo>
                  <a:lnTo>
                    <a:pt x="56" y="2003"/>
                  </a:lnTo>
                  <a:lnTo>
                    <a:pt x="19" y="2263"/>
                  </a:lnTo>
                  <a:lnTo>
                    <a:pt x="0" y="2523"/>
                  </a:lnTo>
                  <a:lnTo>
                    <a:pt x="19" y="2782"/>
                  </a:lnTo>
                  <a:lnTo>
                    <a:pt x="56" y="3023"/>
                  </a:lnTo>
                  <a:lnTo>
                    <a:pt x="111" y="3264"/>
                  </a:lnTo>
                  <a:lnTo>
                    <a:pt x="204" y="3505"/>
                  </a:lnTo>
                  <a:lnTo>
                    <a:pt x="315" y="3709"/>
                  </a:lnTo>
                  <a:lnTo>
                    <a:pt x="426" y="3932"/>
                  </a:lnTo>
                  <a:lnTo>
                    <a:pt x="575" y="4117"/>
                  </a:lnTo>
                  <a:lnTo>
                    <a:pt x="742" y="4303"/>
                  </a:lnTo>
                  <a:lnTo>
                    <a:pt x="927" y="4451"/>
                  </a:lnTo>
                  <a:lnTo>
                    <a:pt x="1113" y="4599"/>
                  </a:lnTo>
                  <a:lnTo>
                    <a:pt x="1317" y="4729"/>
                  </a:lnTo>
                  <a:lnTo>
                    <a:pt x="1539" y="4840"/>
                  </a:lnTo>
                  <a:lnTo>
                    <a:pt x="1762" y="4915"/>
                  </a:lnTo>
                  <a:lnTo>
                    <a:pt x="2003" y="4989"/>
                  </a:lnTo>
                  <a:lnTo>
                    <a:pt x="2262" y="5026"/>
                  </a:lnTo>
                  <a:lnTo>
                    <a:pt x="2781" y="5026"/>
                  </a:lnTo>
                  <a:lnTo>
                    <a:pt x="3022" y="4989"/>
                  </a:lnTo>
                  <a:lnTo>
                    <a:pt x="3264" y="4915"/>
                  </a:lnTo>
                  <a:lnTo>
                    <a:pt x="3505" y="4840"/>
                  </a:lnTo>
                  <a:lnTo>
                    <a:pt x="3709" y="4729"/>
                  </a:lnTo>
                  <a:lnTo>
                    <a:pt x="3931" y="4599"/>
                  </a:lnTo>
                  <a:lnTo>
                    <a:pt x="4116" y="4451"/>
                  </a:lnTo>
                  <a:lnTo>
                    <a:pt x="4302" y="4303"/>
                  </a:lnTo>
                  <a:lnTo>
                    <a:pt x="4450" y="4117"/>
                  </a:lnTo>
                  <a:lnTo>
                    <a:pt x="4599" y="3932"/>
                  </a:lnTo>
                  <a:lnTo>
                    <a:pt x="4728" y="3709"/>
                  </a:lnTo>
                  <a:lnTo>
                    <a:pt x="4840" y="3505"/>
                  </a:lnTo>
                  <a:lnTo>
                    <a:pt x="4914" y="3264"/>
                  </a:lnTo>
                  <a:lnTo>
                    <a:pt x="4988" y="3023"/>
                  </a:lnTo>
                  <a:lnTo>
                    <a:pt x="5025" y="2782"/>
                  </a:lnTo>
                  <a:lnTo>
                    <a:pt x="5025" y="2523"/>
                  </a:lnTo>
                  <a:lnTo>
                    <a:pt x="5025" y="2263"/>
                  </a:lnTo>
                  <a:lnTo>
                    <a:pt x="4988" y="2003"/>
                  </a:lnTo>
                  <a:lnTo>
                    <a:pt x="4914" y="1762"/>
                  </a:lnTo>
                  <a:lnTo>
                    <a:pt x="4840" y="1540"/>
                  </a:lnTo>
                  <a:lnTo>
                    <a:pt x="4728" y="1317"/>
                  </a:lnTo>
                  <a:lnTo>
                    <a:pt x="4599" y="1113"/>
                  </a:lnTo>
                  <a:lnTo>
                    <a:pt x="4450" y="928"/>
                  </a:lnTo>
                  <a:lnTo>
                    <a:pt x="4302" y="742"/>
                  </a:lnTo>
                  <a:lnTo>
                    <a:pt x="4116" y="576"/>
                  </a:lnTo>
                  <a:lnTo>
                    <a:pt x="3931" y="427"/>
                  </a:lnTo>
                  <a:lnTo>
                    <a:pt x="3709" y="316"/>
                  </a:lnTo>
                  <a:lnTo>
                    <a:pt x="3505" y="205"/>
                  </a:lnTo>
                  <a:lnTo>
                    <a:pt x="3264" y="112"/>
                  </a:lnTo>
                  <a:lnTo>
                    <a:pt x="3022" y="56"/>
                  </a:lnTo>
                  <a:lnTo>
                    <a:pt x="2781" y="19"/>
                  </a:lnTo>
                  <a:lnTo>
                    <a:pt x="25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3"/>
            <p:cNvSpPr/>
            <p:nvPr/>
          </p:nvSpPr>
          <p:spPr>
            <a:xfrm flipH="1">
              <a:off x="9210877" y="2644656"/>
              <a:ext cx="355020" cy="355020"/>
            </a:xfrm>
            <a:custGeom>
              <a:avLst/>
              <a:gdLst/>
              <a:ahLst/>
              <a:cxnLst/>
              <a:rect l="l" t="t" r="r" b="b"/>
              <a:pathLst>
                <a:path w="4692" h="4692" extrusionOk="0">
                  <a:moveTo>
                    <a:pt x="2355" y="1"/>
                  </a:moveTo>
                  <a:lnTo>
                    <a:pt x="2114" y="19"/>
                  </a:lnTo>
                  <a:lnTo>
                    <a:pt x="1873" y="38"/>
                  </a:lnTo>
                  <a:lnTo>
                    <a:pt x="1650" y="112"/>
                  </a:lnTo>
                  <a:lnTo>
                    <a:pt x="1447" y="186"/>
                  </a:lnTo>
                  <a:lnTo>
                    <a:pt x="1243" y="279"/>
                  </a:lnTo>
                  <a:lnTo>
                    <a:pt x="1039" y="390"/>
                  </a:lnTo>
                  <a:lnTo>
                    <a:pt x="853" y="538"/>
                  </a:lnTo>
                  <a:lnTo>
                    <a:pt x="686" y="687"/>
                  </a:lnTo>
                  <a:lnTo>
                    <a:pt x="538" y="853"/>
                  </a:lnTo>
                  <a:lnTo>
                    <a:pt x="408" y="1039"/>
                  </a:lnTo>
                  <a:lnTo>
                    <a:pt x="297" y="1224"/>
                  </a:lnTo>
                  <a:lnTo>
                    <a:pt x="186" y="1428"/>
                  </a:lnTo>
                  <a:lnTo>
                    <a:pt x="111" y="1651"/>
                  </a:lnTo>
                  <a:lnTo>
                    <a:pt x="56" y="1873"/>
                  </a:lnTo>
                  <a:lnTo>
                    <a:pt x="19" y="2096"/>
                  </a:lnTo>
                  <a:lnTo>
                    <a:pt x="0" y="2337"/>
                  </a:lnTo>
                  <a:lnTo>
                    <a:pt x="19" y="2578"/>
                  </a:lnTo>
                  <a:lnTo>
                    <a:pt x="56" y="2819"/>
                  </a:lnTo>
                  <a:lnTo>
                    <a:pt x="111" y="3042"/>
                  </a:lnTo>
                  <a:lnTo>
                    <a:pt x="186" y="3245"/>
                  </a:lnTo>
                  <a:lnTo>
                    <a:pt x="297" y="3449"/>
                  </a:lnTo>
                  <a:lnTo>
                    <a:pt x="408" y="3653"/>
                  </a:lnTo>
                  <a:lnTo>
                    <a:pt x="538" y="3839"/>
                  </a:lnTo>
                  <a:lnTo>
                    <a:pt x="686" y="4006"/>
                  </a:lnTo>
                  <a:lnTo>
                    <a:pt x="853" y="4154"/>
                  </a:lnTo>
                  <a:lnTo>
                    <a:pt x="1039" y="4284"/>
                  </a:lnTo>
                  <a:lnTo>
                    <a:pt x="1243" y="4395"/>
                  </a:lnTo>
                  <a:lnTo>
                    <a:pt x="1447" y="4506"/>
                  </a:lnTo>
                  <a:lnTo>
                    <a:pt x="1650" y="4581"/>
                  </a:lnTo>
                  <a:lnTo>
                    <a:pt x="1873" y="4636"/>
                  </a:lnTo>
                  <a:lnTo>
                    <a:pt x="2114" y="4673"/>
                  </a:lnTo>
                  <a:lnTo>
                    <a:pt x="2355" y="4692"/>
                  </a:lnTo>
                  <a:lnTo>
                    <a:pt x="2596" y="4673"/>
                  </a:lnTo>
                  <a:lnTo>
                    <a:pt x="2819" y="4636"/>
                  </a:lnTo>
                  <a:lnTo>
                    <a:pt x="3041" y="4581"/>
                  </a:lnTo>
                  <a:lnTo>
                    <a:pt x="3264" y="4506"/>
                  </a:lnTo>
                  <a:lnTo>
                    <a:pt x="3468" y="4395"/>
                  </a:lnTo>
                  <a:lnTo>
                    <a:pt x="3653" y="4284"/>
                  </a:lnTo>
                  <a:lnTo>
                    <a:pt x="3839" y="4154"/>
                  </a:lnTo>
                  <a:lnTo>
                    <a:pt x="4005" y="4006"/>
                  </a:lnTo>
                  <a:lnTo>
                    <a:pt x="4154" y="3839"/>
                  </a:lnTo>
                  <a:lnTo>
                    <a:pt x="4302" y="3653"/>
                  </a:lnTo>
                  <a:lnTo>
                    <a:pt x="4413" y="3449"/>
                  </a:lnTo>
                  <a:lnTo>
                    <a:pt x="4506" y="3245"/>
                  </a:lnTo>
                  <a:lnTo>
                    <a:pt x="4580" y="3042"/>
                  </a:lnTo>
                  <a:lnTo>
                    <a:pt x="4654" y="2819"/>
                  </a:lnTo>
                  <a:lnTo>
                    <a:pt x="4691" y="2578"/>
                  </a:lnTo>
                  <a:lnTo>
                    <a:pt x="4691" y="2337"/>
                  </a:lnTo>
                  <a:lnTo>
                    <a:pt x="4691" y="2096"/>
                  </a:lnTo>
                  <a:lnTo>
                    <a:pt x="4654" y="1873"/>
                  </a:lnTo>
                  <a:lnTo>
                    <a:pt x="4580" y="1651"/>
                  </a:lnTo>
                  <a:lnTo>
                    <a:pt x="4506" y="1428"/>
                  </a:lnTo>
                  <a:lnTo>
                    <a:pt x="4413" y="1224"/>
                  </a:lnTo>
                  <a:lnTo>
                    <a:pt x="4302" y="1039"/>
                  </a:lnTo>
                  <a:lnTo>
                    <a:pt x="4154" y="853"/>
                  </a:lnTo>
                  <a:lnTo>
                    <a:pt x="4005" y="687"/>
                  </a:lnTo>
                  <a:lnTo>
                    <a:pt x="3839" y="538"/>
                  </a:lnTo>
                  <a:lnTo>
                    <a:pt x="3653" y="390"/>
                  </a:lnTo>
                  <a:lnTo>
                    <a:pt x="3468" y="279"/>
                  </a:lnTo>
                  <a:lnTo>
                    <a:pt x="3264" y="186"/>
                  </a:lnTo>
                  <a:lnTo>
                    <a:pt x="3041" y="112"/>
                  </a:lnTo>
                  <a:lnTo>
                    <a:pt x="2819" y="38"/>
                  </a:lnTo>
                  <a:lnTo>
                    <a:pt x="2596" y="19"/>
                  </a:lnTo>
                  <a:lnTo>
                    <a:pt x="23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3"/>
            <p:cNvSpPr/>
            <p:nvPr/>
          </p:nvSpPr>
          <p:spPr>
            <a:xfrm flipH="1">
              <a:off x="8973743" y="2553480"/>
              <a:ext cx="353658" cy="355020"/>
            </a:xfrm>
            <a:custGeom>
              <a:avLst/>
              <a:gdLst/>
              <a:ahLst/>
              <a:cxnLst/>
              <a:rect l="l" t="t" r="r" b="b"/>
              <a:pathLst>
                <a:path w="4674" h="4692" extrusionOk="0">
                  <a:moveTo>
                    <a:pt x="2337" y="0"/>
                  </a:moveTo>
                  <a:lnTo>
                    <a:pt x="2096" y="19"/>
                  </a:lnTo>
                  <a:lnTo>
                    <a:pt x="1873" y="56"/>
                  </a:lnTo>
                  <a:lnTo>
                    <a:pt x="1651" y="112"/>
                  </a:lnTo>
                  <a:lnTo>
                    <a:pt x="1428" y="186"/>
                  </a:lnTo>
                  <a:lnTo>
                    <a:pt x="1224" y="278"/>
                  </a:lnTo>
                  <a:lnTo>
                    <a:pt x="1020" y="408"/>
                  </a:lnTo>
                  <a:lnTo>
                    <a:pt x="853" y="538"/>
                  </a:lnTo>
                  <a:lnTo>
                    <a:pt x="687" y="686"/>
                  </a:lnTo>
                  <a:lnTo>
                    <a:pt x="538" y="853"/>
                  </a:lnTo>
                  <a:lnTo>
                    <a:pt x="390" y="1039"/>
                  </a:lnTo>
                  <a:lnTo>
                    <a:pt x="279" y="1224"/>
                  </a:lnTo>
                  <a:lnTo>
                    <a:pt x="186" y="1428"/>
                  </a:lnTo>
                  <a:lnTo>
                    <a:pt x="93" y="1651"/>
                  </a:lnTo>
                  <a:lnTo>
                    <a:pt x="38" y="1873"/>
                  </a:lnTo>
                  <a:lnTo>
                    <a:pt x="0" y="2096"/>
                  </a:lnTo>
                  <a:lnTo>
                    <a:pt x="0" y="2337"/>
                  </a:lnTo>
                  <a:lnTo>
                    <a:pt x="0" y="2578"/>
                  </a:lnTo>
                  <a:lnTo>
                    <a:pt x="38" y="2819"/>
                  </a:lnTo>
                  <a:lnTo>
                    <a:pt x="93" y="3041"/>
                  </a:lnTo>
                  <a:lnTo>
                    <a:pt x="186" y="3264"/>
                  </a:lnTo>
                  <a:lnTo>
                    <a:pt x="279" y="3468"/>
                  </a:lnTo>
                  <a:lnTo>
                    <a:pt x="390" y="3653"/>
                  </a:lnTo>
                  <a:lnTo>
                    <a:pt x="538" y="3839"/>
                  </a:lnTo>
                  <a:lnTo>
                    <a:pt x="687" y="4005"/>
                  </a:lnTo>
                  <a:lnTo>
                    <a:pt x="853" y="4154"/>
                  </a:lnTo>
                  <a:lnTo>
                    <a:pt x="1020" y="4284"/>
                  </a:lnTo>
                  <a:lnTo>
                    <a:pt x="1224" y="4395"/>
                  </a:lnTo>
                  <a:lnTo>
                    <a:pt x="1428" y="4506"/>
                  </a:lnTo>
                  <a:lnTo>
                    <a:pt x="1651" y="4580"/>
                  </a:lnTo>
                  <a:lnTo>
                    <a:pt x="1873" y="4636"/>
                  </a:lnTo>
                  <a:lnTo>
                    <a:pt x="2096" y="4673"/>
                  </a:lnTo>
                  <a:lnTo>
                    <a:pt x="2337" y="4692"/>
                  </a:lnTo>
                  <a:lnTo>
                    <a:pt x="2578" y="4673"/>
                  </a:lnTo>
                  <a:lnTo>
                    <a:pt x="2819" y="4636"/>
                  </a:lnTo>
                  <a:lnTo>
                    <a:pt x="3041" y="4580"/>
                  </a:lnTo>
                  <a:lnTo>
                    <a:pt x="3245" y="4506"/>
                  </a:lnTo>
                  <a:lnTo>
                    <a:pt x="3449" y="4395"/>
                  </a:lnTo>
                  <a:lnTo>
                    <a:pt x="3653" y="4284"/>
                  </a:lnTo>
                  <a:lnTo>
                    <a:pt x="3820" y="4154"/>
                  </a:lnTo>
                  <a:lnTo>
                    <a:pt x="3987" y="4005"/>
                  </a:lnTo>
                  <a:lnTo>
                    <a:pt x="4154" y="3839"/>
                  </a:lnTo>
                  <a:lnTo>
                    <a:pt x="4284" y="3653"/>
                  </a:lnTo>
                  <a:lnTo>
                    <a:pt x="4395" y="3468"/>
                  </a:lnTo>
                  <a:lnTo>
                    <a:pt x="4506" y="3264"/>
                  </a:lnTo>
                  <a:lnTo>
                    <a:pt x="4580" y="3041"/>
                  </a:lnTo>
                  <a:lnTo>
                    <a:pt x="4636" y="2819"/>
                  </a:lnTo>
                  <a:lnTo>
                    <a:pt x="4673" y="2578"/>
                  </a:lnTo>
                  <a:lnTo>
                    <a:pt x="4673" y="2337"/>
                  </a:lnTo>
                  <a:lnTo>
                    <a:pt x="4673" y="2096"/>
                  </a:lnTo>
                  <a:lnTo>
                    <a:pt x="4636" y="1873"/>
                  </a:lnTo>
                  <a:lnTo>
                    <a:pt x="4580" y="1651"/>
                  </a:lnTo>
                  <a:lnTo>
                    <a:pt x="4506" y="1428"/>
                  </a:lnTo>
                  <a:lnTo>
                    <a:pt x="4395" y="1224"/>
                  </a:lnTo>
                  <a:lnTo>
                    <a:pt x="4284" y="1039"/>
                  </a:lnTo>
                  <a:lnTo>
                    <a:pt x="4154" y="853"/>
                  </a:lnTo>
                  <a:lnTo>
                    <a:pt x="3987" y="686"/>
                  </a:lnTo>
                  <a:lnTo>
                    <a:pt x="3820" y="538"/>
                  </a:lnTo>
                  <a:lnTo>
                    <a:pt x="3653" y="408"/>
                  </a:lnTo>
                  <a:lnTo>
                    <a:pt x="3449" y="278"/>
                  </a:lnTo>
                  <a:lnTo>
                    <a:pt x="3245" y="186"/>
                  </a:lnTo>
                  <a:lnTo>
                    <a:pt x="3041" y="112"/>
                  </a:lnTo>
                  <a:lnTo>
                    <a:pt x="2819" y="56"/>
                  </a:lnTo>
                  <a:lnTo>
                    <a:pt x="2578" y="19"/>
                  </a:lnTo>
                  <a:lnTo>
                    <a:pt x="233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3"/>
            <p:cNvSpPr/>
            <p:nvPr/>
          </p:nvSpPr>
          <p:spPr>
            <a:xfrm flipH="1">
              <a:off x="8881205" y="2821410"/>
              <a:ext cx="353583" cy="355096"/>
            </a:xfrm>
            <a:custGeom>
              <a:avLst/>
              <a:gdLst/>
              <a:ahLst/>
              <a:cxnLst/>
              <a:rect l="l" t="t" r="r" b="b"/>
              <a:pathLst>
                <a:path w="4673" h="4693" extrusionOk="0">
                  <a:moveTo>
                    <a:pt x="2337" y="1"/>
                  </a:moveTo>
                  <a:lnTo>
                    <a:pt x="2096" y="19"/>
                  </a:lnTo>
                  <a:lnTo>
                    <a:pt x="1873" y="57"/>
                  </a:lnTo>
                  <a:lnTo>
                    <a:pt x="1632" y="112"/>
                  </a:lnTo>
                  <a:lnTo>
                    <a:pt x="1428" y="186"/>
                  </a:lnTo>
                  <a:lnTo>
                    <a:pt x="1224" y="279"/>
                  </a:lnTo>
                  <a:lnTo>
                    <a:pt x="1020" y="409"/>
                  </a:lnTo>
                  <a:lnTo>
                    <a:pt x="853" y="539"/>
                  </a:lnTo>
                  <a:lnTo>
                    <a:pt x="686" y="687"/>
                  </a:lnTo>
                  <a:lnTo>
                    <a:pt x="538" y="854"/>
                  </a:lnTo>
                  <a:lnTo>
                    <a:pt x="390" y="1039"/>
                  </a:lnTo>
                  <a:lnTo>
                    <a:pt x="278" y="1225"/>
                  </a:lnTo>
                  <a:lnTo>
                    <a:pt x="186" y="1429"/>
                  </a:lnTo>
                  <a:lnTo>
                    <a:pt x="93" y="1651"/>
                  </a:lnTo>
                  <a:lnTo>
                    <a:pt x="37" y="1874"/>
                  </a:lnTo>
                  <a:lnTo>
                    <a:pt x="0" y="2115"/>
                  </a:lnTo>
                  <a:lnTo>
                    <a:pt x="0" y="2356"/>
                  </a:lnTo>
                  <a:lnTo>
                    <a:pt x="0" y="2597"/>
                  </a:lnTo>
                  <a:lnTo>
                    <a:pt x="37" y="2819"/>
                  </a:lnTo>
                  <a:lnTo>
                    <a:pt x="93" y="3042"/>
                  </a:lnTo>
                  <a:lnTo>
                    <a:pt x="186" y="3264"/>
                  </a:lnTo>
                  <a:lnTo>
                    <a:pt x="278" y="3468"/>
                  </a:lnTo>
                  <a:lnTo>
                    <a:pt x="390" y="3654"/>
                  </a:lnTo>
                  <a:lnTo>
                    <a:pt x="538" y="3839"/>
                  </a:lnTo>
                  <a:lnTo>
                    <a:pt x="686" y="4006"/>
                  </a:lnTo>
                  <a:lnTo>
                    <a:pt x="853" y="4154"/>
                  </a:lnTo>
                  <a:lnTo>
                    <a:pt x="1020" y="4284"/>
                  </a:lnTo>
                  <a:lnTo>
                    <a:pt x="1224" y="4414"/>
                  </a:lnTo>
                  <a:lnTo>
                    <a:pt x="1428" y="4507"/>
                  </a:lnTo>
                  <a:lnTo>
                    <a:pt x="1632" y="4581"/>
                  </a:lnTo>
                  <a:lnTo>
                    <a:pt x="1873" y="4637"/>
                  </a:lnTo>
                  <a:lnTo>
                    <a:pt x="2096" y="4674"/>
                  </a:lnTo>
                  <a:lnTo>
                    <a:pt x="2337" y="4692"/>
                  </a:lnTo>
                  <a:lnTo>
                    <a:pt x="2578" y="4674"/>
                  </a:lnTo>
                  <a:lnTo>
                    <a:pt x="2800" y="4637"/>
                  </a:lnTo>
                  <a:lnTo>
                    <a:pt x="3041" y="4581"/>
                  </a:lnTo>
                  <a:lnTo>
                    <a:pt x="3245" y="4507"/>
                  </a:lnTo>
                  <a:lnTo>
                    <a:pt x="3449" y="4414"/>
                  </a:lnTo>
                  <a:lnTo>
                    <a:pt x="3653" y="4284"/>
                  </a:lnTo>
                  <a:lnTo>
                    <a:pt x="3820" y="4154"/>
                  </a:lnTo>
                  <a:lnTo>
                    <a:pt x="3987" y="4006"/>
                  </a:lnTo>
                  <a:lnTo>
                    <a:pt x="4154" y="3839"/>
                  </a:lnTo>
                  <a:lnTo>
                    <a:pt x="4284" y="3654"/>
                  </a:lnTo>
                  <a:lnTo>
                    <a:pt x="4395" y="3468"/>
                  </a:lnTo>
                  <a:lnTo>
                    <a:pt x="4488" y="3264"/>
                  </a:lnTo>
                  <a:lnTo>
                    <a:pt x="4580" y="3042"/>
                  </a:lnTo>
                  <a:lnTo>
                    <a:pt x="4636" y="2819"/>
                  </a:lnTo>
                  <a:lnTo>
                    <a:pt x="4673" y="2597"/>
                  </a:lnTo>
                  <a:lnTo>
                    <a:pt x="4673" y="2356"/>
                  </a:lnTo>
                  <a:lnTo>
                    <a:pt x="4673" y="2115"/>
                  </a:lnTo>
                  <a:lnTo>
                    <a:pt x="4636" y="1874"/>
                  </a:lnTo>
                  <a:lnTo>
                    <a:pt x="4580" y="1651"/>
                  </a:lnTo>
                  <a:lnTo>
                    <a:pt x="4488" y="1429"/>
                  </a:lnTo>
                  <a:lnTo>
                    <a:pt x="4395" y="1225"/>
                  </a:lnTo>
                  <a:lnTo>
                    <a:pt x="4284" y="1039"/>
                  </a:lnTo>
                  <a:lnTo>
                    <a:pt x="4154" y="854"/>
                  </a:lnTo>
                  <a:lnTo>
                    <a:pt x="3987" y="687"/>
                  </a:lnTo>
                  <a:lnTo>
                    <a:pt x="3820" y="539"/>
                  </a:lnTo>
                  <a:lnTo>
                    <a:pt x="3653" y="409"/>
                  </a:lnTo>
                  <a:lnTo>
                    <a:pt x="3449" y="279"/>
                  </a:lnTo>
                  <a:lnTo>
                    <a:pt x="3245" y="186"/>
                  </a:lnTo>
                  <a:lnTo>
                    <a:pt x="3041" y="112"/>
                  </a:lnTo>
                  <a:lnTo>
                    <a:pt x="2800" y="57"/>
                  </a:lnTo>
                  <a:lnTo>
                    <a:pt x="2578" y="19"/>
                  </a:lnTo>
                  <a:lnTo>
                    <a:pt x="233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3"/>
            <p:cNvSpPr/>
            <p:nvPr/>
          </p:nvSpPr>
          <p:spPr>
            <a:xfrm flipH="1">
              <a:off x="7753115" y="2105921"/>
              <a:ext cx="472906" cy="471469"/>
            </a:xfrm>
            <a:custGeom>
              <a:avLst/>
              <a:gdLst/>
              <a:ahLst/>
              <a:cxnLst/>
              <a:rect l="l" t="t" r="r" b="b"/>
              <a:pathLst>
                <a:path w="6250" h="6231" extrusionOk="0">
                  <a:moveTo>
                    <a:pt x="3115" y="0"/>
                  </a:moveTo>
                  <a:lnTo>
                    <a:pt x="2800" y="19"/>
                  </a:lnTo>
                  <a:lnTo>
                    <a:pt x="2485" y="56"/>
                  </a:lnTo>
                  <a:lnTo>
                    <a:pt x="2188" y="130"/>
                  </a:lnTo>
                  <a:lnTo>
                    <a:pt x="1910" y="241"/>
                  </a:lnTo>
                  <a:lnTo>
                    <a:pt x="1632" y="371"/>
                  </a:lnTo>
                  <a:lnTo>
                    <a:pt x="1372" y="519"/>
                  </a:lnTo>
                  <a:lnTo>
                    <a:pt x="1131" y="705"/>
                  </a:lnTo>
                  <a:lnTo>
                    <a:pt x="909" y="909"/>
                  </a:lnTo>
                  <a:lnTo>
                    <a:pt x="723" y="1131"/>
                  </a:lnTo>
                  <a:lnTo>
                    <a:pt x="538" y="1372"/>
                  </a:lnTo>
                  <a:lnTo>
                    <a:pt x="371" y="1632"/>
                  </a:lnTo>
                  <a:lnTo>
                    <a:pt x="241" y="1910"/>
                  </a:lnTo>
                  <a:lnTo>
                    <a:pt x="149" y="2188"/>
                  </a:lnTo>
                  <a:lnTo>
                    <a:pt x="56" y="2485"/>
                  </a:lnTo>
                  <a:lnTo>
                    <a:pt x="19" y="2800"/>
                  </a:lnTo>
                  <a:lnTo>
                    <a:pt x="0" y="3115"/>
                  </a:lnTo>
                  <a:lnTo>
                    <a:pt x="19" y="3431"/>
                  </a:lnTo>
                  <a:lnTo>
                    <a:pt x="56" y="3746"/>
                  </a:lnTo>
                  <a:lnTo>
                    <a:pt x="149" y="4042"/>
                  </a:lnTo>
                  <a:lnTo>
                    <a:pt x="241" y="4339"/>
                  </a:lnTo>
                  <a:lnTo>
                    <a:pt x="371" y="4599"/>
                  </a:lnTo>
                  <a:lnTo>
                    <a:pt x="538" y="4858"/>
                  </a:lnTo>
                  <a:lnTo>
                    <a:pt x="723" y="5099"/>
                  </a:lnTo>
                  <a:lnTo>
                    <a:pt x="909" y="5322"/>
                  </a:lnTo>
                  <a:lnTo>
                    <a:pt x="1131" y="5526"/>
                  </a:lnTo>
                  <a:lnTo>
                    <a:pt x="1372" y="5711"/>
                  </a:lnTo>
                  <a:lnTo>
                    <a:pt x="1632" y="5860"/>
                  </a:lnTo>
                  <a:lnTo>
                    <a:pt x="1910" y="5989"/>
                  </a:lnTo>
                  <a:lnTo>
                    <a:pt x="2188" y="6101"/>
                  </a:lnTo>
                  <a:lnTo>
                    <a:pt x="2485" y="6175"/>
                  </a:lnTo>
                  <a:lnTo>
                    <a:pt x="2800" y="6230"/>
                  </a:lnTo>
                  <a:lnTo>
                    <a:pt x="3449" y="6230"/>
                  </a:lnTo>
                  <a:lnTo>
                    <a:pt x="3746" y="6175"/>
                  </a:lnTo>
                  <a:lnTo>
                    <a:pt x="4043" y="6101"/>
                  </a:lnTo>
                  <a:lnTo>
                    <a:pt x="4339" y="5989"/>
                  </a:lnTo>
                  <a:lnTo>
                    <a:pt x="4617" y="5860"/>
                  </a:lnTo>
                  <a:lnTo>
                    <a:pt x="4877" y="5711"/>
                  </a:lnTo>
                  <a:lnTo>
                    <a:pt x="5118" y="5526"/>
                  </a:lnTo>
                  <a:lnTo>
                    <a:pt x="5322" y="5322"/>
                  </a:lnTo>
                  <a:lnTo>
                    <a:pt x="5526" y="5099"/>
                  </a:lnTo>
                  <a:lnTo>
                    <a:pt x="5711" y="4858"/>
                  </a:lnTo>
                  <a:lnTo>
                    <a:pt x="5860" y="4599"/>
                  </a:lnTo>
                  <a:lnTo>
                    <a:pt x="6008" y="4339"/>
                  </a:lnTo>
                  <a:lnTo>
                    <a:pt x="6101" y="4042"/>
                  </a:lnTo>
                  <a:lnTo>
                    <a:pt x="6175" y="3746"/>
                  </a:lnTo>
                  <a:lnTo>
                    <a:pt x="6231" y="3431"/>
                  </a:lnTo>
                  <a:lnTo>
                    <a:pt x="6249" y="3115"/>
                  </a:lnTo>
                  <a:lnTo>
                    <a:pt x="6231" y="2800"/>
                  </a:lnTo>
                  <a:lnTo>
                    <a:pt x="6175" y="2485"/>
                  </a:lnTo>
                  <a:lnTo>
                    <a:pt x="6101" y="2188"/>
                  </a:lnTo>
                  <a:lnTo>
                    <a:pt x="6008" y="1910"/>
                  </a:lnTo>
                  <a:lnTo>
                    <a:pt x="5860" y="1632"/>
                  </a:lnTo>
                  <a:lnTo>
                    <a:pt x="5711" y="1372"/>
                  </a:lnTo>
                  <a:lnTo>
                    <a:pt x="5526" y="1131"/>
                  </a:lnTo>
                  <a:lnTo>
                    <a:pt x="5322" y="909"/>
                  </a:lnTo>
                  <a:lnTo>
                    <a:pt x="5118" y="705"/>
                  </a:lnTo>
                  <a:lnTo>
                    <a:pt x="4877" y="519"/>
                  </a:lnTo>
                  <a:lnTo>
                    <a:pt x="4617" y="371"/>
                  </a:lnTo>
                  <a:lnTo>
                    <a:pt x="4339" y="241"/>
                  </a:lnTo>
                  <a:lnTo>
                    <a:pt x="4043" y="130"/>
                  </a:lnTo>
                  <a:lnTo>
                    <a:pt x="3746" y="56"/>
                  </a:lnTo>
                  <a:lnTo>
                    <a:pt x="3449" y="19"/>
                  </a:lnTo>
                  <a:lnTo>
                    <a:pt x="3115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3"/>
            <p:cNvSpPr/>
            <p:nvPr/>
          </p:nvSpPr>
          <p:spPr>
            <a:xfrm flipH="1">
              <a:off x="7880838" y="1989472"/>
              <a:ext cx="329748" cy="329748"/>
            </a:xfrm>
            <a:custGeom>
              <a:avLst/>
              <a:gdLst/>
              <a:ahLst/>
              <a:cxnLst/>
              <a:rect l="l" t="t" r="r" b="b"/>
              <a:pathLst>
                <a:path w="4358" h="4358" extrusionOk="0">
                  <a:moveTo>
                    <a:pt x="2188" y="0"/>
                  </a:moveTo>
                  <a:lnTo>
                    <a:pt x="1966" y="19"/>
                  </a:lnTo>
                  <a:lnTo>
                    <a:pt x="1743" y="37"/>
                  </a:lnTo>
                  <a:lnTo>
                    <a:pt x="1539" y="93"/>
                  </a:lnTo>
                  <a:lnTo>
                    <a:pt x="1335" y="167"/>
                  </a:lnTo>
                  <a:lnTo>
                    <a:pt x="1150" y="260"/>
                  </a:lnTo>
                  <a:lnTo>
                    <a:pt x="965" y="371"/>
                  </a:lnTo>
                  <a:lnTo>
                    <a:pt x="798" y="501"/>
                  </a:lnTo>
                  <a:lnTo>
                    <a:pt x="649" y="631"/>
                  </a:lnTo>
                  <a:lnTo>
                    <a:pt x="501" y="797"/>
                  </a:lnTo>
                  <a:lnTo>
                    <a:pt x="371" y="964"/>
                  </a:lnTo>
                  <a:lnTo>
                    <a:pt x="260" y="1131"/>
                  </a:lnTo>
                  <a:lnTo>
                    <a:pt x="167" y="1335"/>
                  </a:lnTo>
                  <a:lnTo>
                    <a:pt x="93" y="1521"/>
                  </a:lnTo>
                  <a:lnTo>
                    <a:pt x="56" y="1743"/>
                  </a:lnTo>
                  <a:lnTo>
                    <a:pt x="19" y="1947"/>
                  </a:lnTo>
                  <a:lnTo>
                    <a:pt x="0" y="2170"/>
                  </a:lnTo>
                  <a:lnTo>
                    <a:pt x="19" y="2392"/>
                  </a:lnTo>
                  <a:lnTo>
                    <a:pt x="56" y="2615"/>
                  </a:lnTo>
                  <a:lnTo>
                    <a:pt x="93" y="2819"/>
                  </a:lnTo>
                  <a:lnTo>
                    <a:pt x="167" y="3023"/>
                  </a:lnTo>
                  <a:lnTo>
                    <a:pt x="260" y="3208"/>
                  </a:lnTo>
                  <a:lnTo>
                    <a:pt x="371" y="3393"/>
                  </a:lnTo>
                  <a:lnTo>
                    <a:pt x="501" y="3560"/>
                  </a:lnTo>
                  <a:lnTo>
                    <a:pt x="649" y="3709"/>
                  </a:lnTo>
                  <a:lnTo>
                    <a:pt x="798" y="3857"/>
                  </a:lnTo>
                  <a:lnTo>
                    <a:pt x="965" y="3987"/>
                  </a:lnTo>
                  <a:lnTo>
                    <a:pt x="1150" y="4080"/>
                  </a:lnTo>
                  <a:lnTo>
                    <a:pt x="1335" y="4172"/>
                  </a:lnTo>
                  <a:lnTo>
                    <a:pt x="1539" y="4246"/>
                  </a:lnTo>
                  <a:lnTo>
                    <a:pt x="1743" y="4302"/>
                  </a:lnTo>
                  <a:lnTo>
                    <a:pt x="1966" y="4339"/>
                  </a:lnTo>
                  <a:lnTo>
                    <a:pt x="2188" y="4358"/>
                  </a:lnTo>
                  <a:lnTo>
                    <a:pt x="2411" y="4339"/>
                  </a:lnTo>
                  <a:lnTo>
                    <a:pt x="2615" y="4302"/>
                  </a:lnTo>
                  <a:lnTo>
                    <a:pt x="2819" y="4246"/>
                  </a:lnTo>
                  <a:lnTo>
                    <a:pt x="3023" y="4172"/>
                  </a:lnTo>
                  <a:lnTo>
                    <a:pt x="3208" y="4080"/>
                  </a:lnTo>
                  <a:lnTo>
                    <a:pt x="3394" y="3987"/>
                  </a:lnTo>
                  <a:lnTo>
                    <a:pt x="3560" y="3857"/>
                  </a:lnTo>
                  <a:lnTo>
                    <a:pt x="3727" y="3709"/>
                  </a:lnTo>
                  <a:lnTo>
                    <a:pt x="3857" y="3560"/>
                  </a:lnTo>
                  <a:lnTo>
                    <a:pt x="3987" y="3393"/>
                  </a:lnTo>
                  <a:lnTo>
                    <a:pt x="4098" y="3208"/>
                  </a:lnTo>
                  <a:lnTo>
                    <a:pt x="4191" y="3023"/>
                  </a:lnTo>
                  <a:lnTo>
                    <a:pt x="4265" y="2819"/>
                  </a:lnTo>
                  <a:lnTo>
                    <a:pt x="4302" y="2615"/>
                  </a:lnTo>
                  <a:lnTo>
                    <a:pt x="4339" y="2392"/>
                  </a:lnTo>
                  <a:lnTo>
                    <a:pt x="4358" y="2170"/>
                  </a:lnTo>
                  <a:lnTo>
                    <a:pt x="4339" y="1947"/>
                  </a:lnTo>
                  <a:lnTo>
                    <a:pt x="4302" y="1743"/>
                  </a:lnTo>
                  <a:lnTo>
                    <a:pt x="4265" y="1521"/>
                  </a:lnTo>
                  <a:lnTo>
                    <a:pt x="4191" y="1335"/>
                  </a:lnTo>
                  <a:lnTo>
                    <a:pt x="4098" y="1131"/>
                  </a:lnTo>
                  <a:lnTo>
                    <a:pt x="3987" y="964"/>
                  </a:lnTo>
                  <a:lnTo>
                    <a:pt x="3857" y="797"/>
                  </a:lnTo>
                  <a:lnTo>
                    <a:pt x="3727" y="631"/>
                  </a:lnTo>
                  <a:lnTo>
                    <a:pt x="3560" y="501"/>
                  </a:lnTo>
                  <a:lnTo>
                    <a:pt x="3394" y="371"/>
                  </a:lnTo>
                  <a:lnTo>
                    <a:pt x="3208" y="260"/>
                  </a:lnTo>
                  <a:lnTo>
                    <a:pt x="3023" y="167"/>
                  </a:lnTo>
                  <a:lnTo>
                    <a:pt x="2819" y="93"/>
                  </a:lnTo>
                  <a:lnTo>
                    <a:pt x="2615" y="37"/>
                  </a:lnTo>
                  <a:lnTo>
                    <a:pt x="2411" y="19"/>
                  </a:lnTo>
                  <a:lnTo>
                    <a:pt x="218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3"/>
            <p:cNvSpPr/>
            <p:nvPr/>
          </p:nvSpPr>
          <p:spPr>
            <a:xfrm flipH="1">
              <a:off x="7660577" y="1905257"/>
              <a:ext cx="329748" cy="328386"/>
            </a:xfrm>
            <a:custGeom>
              <a:avLst/>
              <a:gdLst/>
              <a:ahLst/>
              <a:cxnLst/>
              <a:rect l="l" t="t" r="r" b="b"/>
              <a:pathLst>
                <a:path w="4358" h="4340" extrusionOk="0">
                  <a:moveTo>
                    <a:pt x="1966" y="1"/>
                  </a:moveTo>
                  <a:lnTo>
                    <a:pt x="1743" y="38"/>
                  </a:lnTo>
                  <a:lnTo>
                    <a:pt x="1540" y="93"/>
                  </a:lnTo>
                  <a:lnTo>
                    <a:pt x="1336" y="167"/>
                  </a:lnTo>
                  <a:lnTo>
                    <a:pt x="1150" y="260"/>
                  </a:lnTo>
                  <a:lnTo>
                    <a:pt x="965" y="371"/>
                  </a:lnTo>
                  <a:lnTo>
                    <a:pt x="798" y="501"/>
                  </a:lnTo>
                  <a:lnTo>
                    <a:pt x="649" y="631"/>
                  </a:lnTo>
                  <a:lnTo>
                    <a:pt x="501" y="779"/>
                  </a:lnTo>
                  <a:lnTo>
                    <a:pt x="371" y="946"/>
                  </a:lnTo>
                  <a:lnTo>
                    <a:pt x="279" y="1132"/>
                  </a:lnTo>
                  <a:lnTo>
                    <a:pt x="186" y="1317"/>
                  </a:lnTo>
                  <a:lnTo>
                    <a:pt x="112" y="1521"/>
                  </a:lnTo>
                  <a:lnTo>
                    <a:pt x="56" y="1725"/>
                  </a:lnTo>
                  <a:lnTo>
                    <a:pt x="19" y="1948"/>
                  </a:lnTo>
                  <a:lnTo>
                    <a:pt x="0" y="2170"/>
                  </a:lnTo>
                  <a:lnTo>
                    <a:pt x="19" y="2393"/>
                  </a:lnTo>
                  <a:lnTo>
                    <a:pt x="56" y="2615"/>
                  </a:lnTo>
                  <a:lnTo>
                    <a:pt x="112" y="2819"/>
                  </a:lnTo>
                  <a:lnTo>
                    <a:pt x="186" y="3023"/>
                  </a:lnTo>
                  <a:lnTo>
                    <a:pt x="279" y="3208"/>
                  </a:lnTo>
                  <a:lnTo>
                    <a:pt x="371" y="3394"/>
                  </a:lnTo>
                  <a:lnTo>
                    <a:pt x="501" y="3561"/>
                  </a:lnTo>
                  <a:lnTo>
                    <a:pt x="649" y="3709"/>
                  </a:lnTo>
                  <a:lnTo>
                    <a:pt x="798" y="3857"/>
                  </a:lnTo>
                  <a:lnTo>
                    <a:pt x="965" y="3969"/>
                  </a:lnTo>
                  <a:lnTo>
                    <a:pt x="1150" y="4080"/>
                  </a:lnTo>
                  <a:lnTo>
                    <a:pt x="1336" y="4173"/>
                  </a:lnTo>
                  <a:lnTo>
                    <a:pt x="1540" y="4247"/>
                  </a:lnTo>
                  <a:lnTo>
                    <a:pt x="1743" y="4302"/>
                  </a:lnTo>
                  <a:lnTo>
                    <a:pt x="1966" y="4340"/>
                  </a:lnTo>
                  <a:lnTo>
                    <a:pt x="2411" y="4340"/>
                  </a:lnTo>
                  <a:lnTo>
                    <a:pt x="2615" y="4302"/>
                  </a:lnTo>
                  <a:lnTo>
                    <a:pt x="2837" y="4247"/>
                  </a:lnTo>
                  <a:lnTo>
                    <a:pt x="3023" y="4173"/>
                  </a:lnTo>
                  <a:lnTo>
                    <a:pt x="3227" y="4080"/>
                  </a:lnTo>
                  <a:lnTo>
                    <a:pt x="3394" y="3969"/>
                  </a:lnTo>
                  <a:lnTo>
                    <a:pt x="3561" y="3857"/>
                  </a:lnTo>
                  <a:lnTo>
                    <a:pt x="3728" y="3709"/>
                  </a:lnTo>
                  <a:lnTo>
                    <a:pt x="3857" y="3561"/>
                  </a:lnTo>
                  <a:lnTo>
                    <a:pt x="3987" y="3394"/>
                  </a:lnTo>
                  <a:lnTo>
                    <a:pt x="4098" y="3208"/>
                  </a:lnTo>
                  <a:lnTo>
                    <a:pt x="4191" y="3023"/>
                  </a:lnTo>
                  <a:lnTo>
                    <a:pt x="4265" y="2819"/>
                  </a:lnTo>
                  <a:lnTo>
                    <a:pt x="4321" y="2615"/>
                  </a:lnTo>
                  <a:lnTo>
                    <a:pt x="4339" y="2393"/>
                  </a:lnTo>
                  <a:lnTo>
                    <a:pt x="4358" y="2170"/>
                  </a:lnTo>
                  <a:lnTo>
                    <a:pt x="4339" y="1948"/>
                  </a:lnTo>
                  <a:lnTo>
                    <a:pt x="4321" y="1725"/>
                  </a:lnTo>
                  <a:lnTo>
                    <a:pt x="4265" y="1521"/>
                  </a:lnTo>
                  <a:lnTo>
                    <a:pt x="4191" y="1317"/>
                  </a:lnTo>
                  <a:lnTo>
                    <a:pt x="4098" y="1132"/>
                  </a:lnTo>
                  <a:lnTo>
                    <a:pt x="3987" y="946"/>
                  </a:lnTo>
                  <a:lnTo>
                    <a:pt x="3857" y="779"/>
                  </a:lnTo>
                  <a:lnTo>
                    <a:pt x="3728" y="631"/>
                  </a:lnTo>
                  <a:lnTo>
                    <a:pt x="3561" y="501"/>
                  </a:lnTo>
                  <a:lnTo>
                    <a:pt x="3394" y="371"/>
                  </a:lnTo>
                  <a:lnTo>
                    <a:pt x="3227" y="260"/>
                  </a:lnTo>
                  <a:lnTo>
                    <a:pt x="3023" y="167"/>
                  </a:lnTo>
                  <a:lnTo>
                    <a:pt x="2837" y="93"/>
                  </a:lnTo>
                  <a:lnTo>
                    <a:pt x="2615" y="38"/>
                  </a:lnTo>
                  <a:lnTo>
                    <a:pt x="2411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3"/>
            <p:cNvSpPr/>
            <p:nvPr/>
          </p:nvSpPr>
          <p:spPr>
            <a:xfrm flipH="1">
              <a:off x="7574924" y="2153590"/>
              <a:ext cx="328386" cy="329824"/>
            </a:xfrm>
            <a:custGeom>
              <a:avLst/>
              <a:gdLst/>
              <a:ahLst/>
              <a:cxnLst/>
              <a:rect l="l" t="t" r="r" b="b"/>
              <a:pathLst>
                <a:path w="4340" h="4359" extrusionOk="0">
                  <a:moveTo>
                    <a:pt x="2170" y="1"/>
                  </a:moveTo>
                  <a:lnTo>
                    <a:pt x="1947" y="19"/>
                  </a:lnTo>
                  <a:lnTo>
                    <a:pt x="1725" y="56"/>
                  </a:lnTo>
                  <a:lnTo>
                    <a:pt x="1521" y="112"/>
                  </a:lnTo>
                  <a:lnTo>
                    <a:pt x="1317" y="186"/>
                  </a:lnTo>
                  <a:lnTo>
                    <a:pt x="1131" y="260"/>
                  </a:lnTo>
                  <a:lnTo>
                    <a:pt x="946" y="371"/>
                  </a:lnTo>
                  <a:lnTo>
                    <a:pt x="779" y="501"/>
                  </a:lnTo>
                  <a:lnTo>
                    <a:pt x="631" y="650"/>
                  </a:lnTo>
                  <a:lnTo>
                    <a:pt x="482" y="798"/>
                  </a:lnTo>
                  <a:lnTo>
                    <a:pt x="371" y="965"/>
                  </a:lnTo>
                  <a:lnTo>
                    <a:pt x="260" y="1150"/>
                  </a:lnTo>
                  <a:lnTo>
                    <a:pt x="167" y="1336"/>
                  </a:lnTo>
                  <a:lnTo>
                    <a:pt x="93" y="1540"/>
                  </a:lnTo>
                  <a:lnTo>
                    <a:pt x="37" y="1744"/>
                  </a:lnTo>
                  <a:lnTo>
                    <a:pt x="0" y="1966"/>
                  </a:lnTo>
                  <a:lnTo>
                    <a:pt x="0" y="2189"/>
                  </a:lnTo>
                  <a:lnTo>
                    <a:pt x="0" y="2411"/>
                  </a:lnTo>
                  <a:lnTo>
                    <a:pt x="37" y="2615"/>
                  </a:lnTo>
                  <a:lnTo>
                    <a:pt x="93" y="2838"/>
                  </a:lnTo>
                  <a:lnTo>
                    <a:pt x="167" y="3023"/>
                  </a:lnTo>
                  <a:lnTo>
                    <a:pt x="260" y="3227"/>
                  </a:lnTo>
                  <a:lnTo>
                    <a:pt x="371" y="3394"/>
                  </a:lnTo>
                  <a:lnTo>
                    <a:pt x="482" y="3561"/>
                  </a:lnTo>
                  <a:lnTo>
                    <a:pt x="631" y="3728"/>
                  </a:lnTo>
                  <a:lnTo>
                    <a:pt x="779" y="3857"/>
                  </a:lnTo>
                  <a:lnTo>
                    <a:pt x="946" y="3987"/>
                  </a:lnTo>
                  <a:lnTo>
                    <a:pt x="1131" y="4099"/>
                  </a:lnTo>
                  <a:lnTo>
                    <a:pt x="1317" y="4191"/>
                  </a:lnTo>
                  <a:lnTo>
                    <a:pt x="1521" y="4265"/>
                  </a:lnTo>
                  <a:lnTo>
                    <a:pt x="1725" y="4321"/>
                  </a:lnTo>
                  <a:lnTo>
                    <a:pt x="1947" y="4340"/>
                  </a:lnTo>
                  <a:lnTo>
                    <a:pt x="2170" y="4358"/>
                  </a:lnTo>
                  <a:lnTo>
                    <a:pt x="2392" y="4340"/>
                  </a:lnTo>
                  <a:lnTo>
                    <a:pt x="2615" y="4321"/>
                  </a:lnTo>
                  <a:lnTo>
                    <a:pt x="2819" y="4265"/>
                  </a:lnTo>
                  <a:lnTo>
                    <a:pt x="3023" y="4191"/>
                  </a:lnTo>
                  <a:lnTo>
                    <a:pt x="3208" y="4099"/>
                  </a:lnTo>
                  <a:lnTo>
                    <a:pt x="3393" y="3987"/>
                  </a:lnTo>
                  <a:lnTo>
                    <a:pt x="3560" y="3857"/>
                  </a:lnTo>
                  <a:lnTo>
                    <a:pt x="3709" y="3728"/>
                  </a:lnTo>
                  <a:lnTo>
                    <a:pt x="3857" y="3561"/>
                  </a:lnTo>
                  <a:lnTo>
                    <a:pt x="3968" y="3394"/>
                  </a:lnTo>
                  <a:lnTo>
                    <a:pt x="4079" y="3227"/>
                  </a:lnTo>
                  <a:lnTo>
                    <a:pt x="4172" y="3023"/>
                  </a:lnTo>
                  <a:lnTo>
                    <a:pt x="4246" y="2838"/>
                  </a:lnTo>
                  <a:lnTo>
                    <a:pt x="4302" y="2615"/>
                  </a:lnTo>
                  <a:lnTo>
                    <a:pt x="4339" y="2411"/>
                  </a:lnTo>
                  <a:lnTo>
                    <a:pt x="4339" y="2189"/>
                  </a:lnTo>
                  <a:lnTo>
                    <a:pt x="4339" y="1966"/>
                  </a:lnTo>
                  <a:lnTo>
                    <a:pt x="4302" y="1744"/>
                  </a:lnTo>
                  <a:lnTo>
                    <a:pt x="4246" y="1540"/>
                  </a:lnTo>
                  <a:lnTo>
                    <a:pt x="4172" y="1336"/>
                  </a:lnTo>
                  <a:lnTo>
                    <a:pt x="4079" y="1150"/>
                  </a:lnTo>
                  <a:lnTo>
                    <a:pt x="3968" y="965"/>
                  </a:lnTo>
                  <a:lnTo>
                    <a:pt x="3857" y="798"/>
                  </a:lnTo>
                  <a:lnTo>
                    <a:pt x="3709" y="650"/>
                  </a:lnTo>
                  <a:lnTo>
                    <a:pt x="3560" y="501"/>
                  </a:lnTo>
                  <a:lnTo>
                    <a:pt x="3393" y="371"/>
                  </a:lnTo>
                  <a:lnTo>
                    <a:pt x="3208" y="260"/>
                  </a:lnTo>
                  <a:lnTo>
                    <a:pt x="3023" y="186"/>
                  </a:lnTo>
                  <a:lnTo>
                    <a:pt x="2819" y="112"/>
                  </a:lnTo>
                  <a:lnTo>
                    <a:pt x="2615" y="56"/>
                  </a:lnTo>
                  <a:lnTo>
                    <a:pt x="2392" y="19"/>
                  </a:lnTo>
                  <a:lnTo>
                    <a:pt x="217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3"/>
            <p:cNvSpPr/>
            <p:nvPr/>
          </p:nvSpPr>
          <p:spPr>
            <a:xfrm flipH="1">
              <a:off x="7678812" y="2390724"/>
              <a:ext cx="328386" cy="328386"/>
            </a:xfrm>
            <a:custGeom>
              <a:avLst/>
              <a:gdLst/>
              <a:ahLst/>
              <a:cxnLst/>
              <a:rect l="l" t="t" r="r" b="b"/>
              <a:pathLst>
                <a:path w="4340" h="4340" extrusionOk="0">
                  <a:moveTo>
                    <a:pt x="1948" y="0"/>
                  </a:moveTo>
                  <a:lnTo>
                    <a:pt x="1725" y="37"/>
                  </a:lnTo>
                  <a:lnTo>
                    <a:pt x="1521" y="93"/>
                  </a:lnTo>
                  <a:lnTo>
                    <a:pt x="1317" y="167"/>
                  </a:lnTo>
                  <a:lnTo>
                    <a:pt x="1132" y="260"/>
                  </a:lnTo>
                  <a:lnTo>
                    <a:pt x="947" y="371"/>
                  </a:lnTo>
                  <a:lnTo>
                    <a:pt x="780" y="482"/>
                  </a:lnTo>
                  <a:lnTo>
                    <a:pt x="631" y="631"/>
                  </a:lnTo>
                  <a:lnTo>
                    <a:pt x="483" y="779"/>
                  </a:lnTo>
                  <a:lnTo>
                    <a:pt x="372" y="946"/>
                  </a:lnTo>
                  <a:lnTo>
                    <a:pt x="261" y="1131"/>
                  </a:lnTo>
                  <a:lnTo>
                    <a:pt x="168" y="1317"/>
                  </a:lnTo>
                  <a:lnTo>
                    <a:pt x="94" y="1521"/>
                  </a:lnTo>
                  <a:lnTo>
                    <a:pt x="38" y="1725"/>
                  </a:lnTo>
                  <a:lnTo>
                    <a:pt x="1" y="1947"/>
                  </a:lnTo>
                  <a:lnTo>
                    <a:pt x="1" y="2170"/>
                  </a:lnTo>
                  <a:lnTo>
                    <a:pt x="1" y="2392"/>
                  </a:lnTo>
                  <a:lnTo>
                    <a:pt x="38" y="2615"/>
                  </a:lnTo>
                  <a:lnTo>
                    <a:pt x="94" y="2819"/>
                  </a:lnTo>
                  <a:lnTo>
                    <a:pt x="168" y="3023"/>
                  </a:lnTo>
                  <a:lnTo>
                    <a:pt x="261" y="3208"/>
                  </a:lnTo>
                  <a:lnTo>
                    <a:pt x="372" y="3394"/>
                  </a:lnTo>
                  <a:lnTo>
                    <a:pt x="483" y="3561"/>
                  </a:lnTo>
                  <a:lnTo>
                    <a:pt x="631" y="3709"/>
                  </a:lnTo>
                  <a:lnTo>
                    <a:pt x="780" y="3857"/>
                  </a:lnTo>
                  <a:lnTo>
                    <a:pt x="947" y="3968"/>
                  </a:lnTo>
                  <a:lnTo>
                    <a:pt x="1132" y="4080"/>
                  </a:lnTo>
                  <a:lnTo>
                    <a:pt x="1317" y="4172"/>
                  </a:lnTo>
                  <a:lnTo>
                    <a:pt x="1521" y="4247"/>
                  </a:lnTo>
                  <a:lnTo>
                    <a:pt x="1725" y="4302"/>
                  </a:lnTo>
                  <a:lnTo>
                    <a:pt x="1948" y="4339"/>
                  </a:lnTo>
                  <a:lnTo>
                    <a:pt x="2393" y="4339"/>
                  </a:lnTo>
                  <a:lnTo>
                    <a:pt x="2615" y="4302"/>
                  </a:lnTo>
                  <a:lnTo>
                    <a:pt x="2819" y="4247"/>
                  </a:lnTo>
                  <a:lnTo>
                    <a:pt x="3023" y="4172"/>
                  </a:lnTo>
                  <a:lnTo>
                    <a:pt x="3209" y="4080"/>
                  </a:lnTo>
                  <a:lnTo>
                    <a:pt x="3394" y="3968"/>
                  </a:lnTo>
                  <a:lnTo>
                    <a:pt x="3561" y="3857"/>
                  </a:lnTo>
                  <a:lnTo>
                    <a:pt x="3709" y="3709"/>
                  </a:lnTo>
                  <a:lnTo>
                    <a:pt x="3858" y="3561"/>
                  </a:lnTo>
                  <a:lnTo>
                    <a:pt x="3969" y="3394"/>
                  </a:lnTo>
                  <a:lnTo>
                    <a:pt x="4080" y="3208"/>
                  </a:lnTo>
                  <a:lnTo>
                    <a:pt x="4173" y="3023"/>
                  </a:lnTo>
                  <a:lnTo>
                    <a:pt x="4247" y="2819"/>
                  </a:lnTo>
                  <a:lnTo>
                    <a:pt x="4303" y="2615"/>
                  </a:lnTo>
                  <a:lnTo>
                    <a:pt x="4340" y="2392"/>
                  </a:lnTo>
                  <a:lnTo>
                    <a:pt x="4340" y="2170"/>
                  </a:lnTo>
                  <a:lnTo>
                    <a:pt x="4340" y="1947"/>
                  </a:lnTo>
                  <a:lnTo>
                    <a:pt x="4303" y="1725"/>
                  </a:lnTo>
                  <a:lnTo>
                    <a:pt x="4247" y="1521"/>
                  </a:lnTo>
                  <a:lnTo>
                    <a:pt x="4173" y="1317"/>
                  </a:lnTo>
                  <a:lnTo>
                    <a:pt x="4080" y="1131"/>
                  </a:lnTo>
                  <a:lnTo>
                    <a:pt x="3969" y="946"/>
                  </a:lnTo>
                  <a:lnTo>
                    <a:pt x="3858" y="779"/>
                  </a:lnTo>
                  <a:lnTo>
                    <a:pt x="3709" y="631"/>
                  </a:lnTo>
                  <a:lnTo>
                    <a:pt x="3561" y="482"/>
                  </a:lnTo>
                  <a:lnTo>
                    <a:pt x="3394" y="371"/>
                  </a:lnTo>
                  <a:lnTo>
                    <a:pt x="3209" y="260"/>
                  </a:lnTo>
                  <a:lnTo>
                    <a:pt x="3023" y="167"/>
                  </a:lnTo>
                  <a:lnTo>
                    <a:pt x="2819" y="93"/>
                  </a:lnTo>
                  <a:lnTo>
                    <a:pt x="2615" y="37"/>
                  </a:lnTo>
                  <a:lnTo>
                    <a:pt x="2393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3"/>
            <p:cNvSpPr/>
            <p:nvPr/>
          </p:nvSpPr>
          <p:spPr>
            <a:xfrm flipH="1">
              <a:off x="7966415" y="2126956"/>
              <a:ext cx="307351" cy="307351"/>
            </a:xfrm>
            <a:custGeom>
              <a:avLst/>
              <a:gdLst/>
              <a:ahLst/>
              <a:cxnLst/>
              <a:rect l="l" t="t" r="r" b="b"/>
              <a:pathLst>
                <a:path w="4062" h="4062" extrusionOk="0">
                  <a:moveTo>
                    <a:pt x="2041" y="0"/>
                  </a:moveTo>
                  <a:lnTo>
                    <a:pt x="1818" y="19"/>
                  </a:lnTo>
                  <a:lnTo>
                    <a:pt x="1633" y="56"/>
                  </a:lnTo>
                  <a:lnTo>
                    <a:pt x="1429" y="93"/>
                  </a:lnTo>
                  <a:lnTo>
                    <a:pt x="1243" y="167"/>
                  </a:lnTo>
                  <a:lnTo>
                    <a:pt x="1058" y="260"/>
                  </a:lnTo>
                  <a:lnTo>
                    <a:pt x="891" y="353"/>
                  </a:lnTo>
                  <a:lnTo>
                    <a:pt x="743" y="464"/>
                  </a:lnTo>
                  <a:lnTo>
                    <a:pt x="594" y="594"/>
                  </a:lnTo>
                  <a:lnTo>
                    <a:pt x="464" y="742"/>
                  </a:lnTo>
                  <a:lnTo>
                    <a:pt x="353" y="909"/>
                  </a:lnTo>
                  <a:lnTo>
                    <a:pt x="242" y="1076"/>
                  </a:lnTo>
                  <a:lnTo>
                    <a:pt x="168" y="1243"/>
                  </a:lnTo>
                  <a:lnTo>
                    <a:pt x="94" y="1428"/>
                  </a:lnTo>
                  <a:lnTo>
                    <a:pt x="38" y="1632"/>
                  </a:lnTo>
                  <a:lnTo>
                    <a:pt x="19" y="1836"/>
                  </a:lnTo>
                  <a:lnTo>
                    <a:pt x="1" y="2040"/>
                  </a:lnTo>
                  <a:lnTo>
                    <a:pt x="19" y="2244"/>
                  </a:lnTo>
                  <a:lnTo>
                    <a:pt x="38" y="2448"/>
                  </a:lnTo>
                  <a:lnTo>
                    <a:pt x="94" y="2633"/>
                  </a:lnTo>
                  <a:lnTo>
                    <a:pt x="168" y="2819"/>
                  </a:lnTo>
                  <a:lnTo>
                    <a:pt x="242" y="3004"/>
                  </a:lnTo>
                  <a:lnTo>
                    <a:pt x="353" y="3171"/>
                  </a:lnTo>
                  <a:lnTo>
                    <a:pt x="464" y="3319"/>
                  </a:lnTo>
                  <a:lnTo>
                    <a:pt x="594" y="3468"/>
                  </a:lnTo>
                  <a:lnTo>
                    <a:pt x="743" y="3598"/>
                  </a:lnTo>
                  <a:lnTo>
                    <a:pt x="891" y="3709"/>
                  </a:lnTo>
                  <a:lnTo>
                    <a:pt x="1058" y="3820"/>
                  </a:lnTo>
                  <a:lnTo>
                    <a:pt x="1243" y="3913"/>
                  </a:lnTo>
                  <a:lnTo>
                    <a:pt x="1429" y="3968"/>
                  </a:lnTo>
                  <a:lnTo>
                    <a:pt x="1633" y="4024"/>
                  </a:lnTo>
                  <a:lnTo>
                    <a:pt x="1818" y="4061"/>
                  </a:lnTo>
                  <a:lnTo>
                    <a:pt x="2245" y="4061"/>
                  </a:lnTo>
                  <a:lnTo>
                    <a:pt x="2449" y="4024"/>
                  </a:lnTo>
                  <a:lnTo>
                    <a:pt x="2634" y="3968"/>
                  </a:lnTo>
                  <a:lnTo>
                    <a:pt x="2819" y="3913"/>
                  </a:lnTo>
                  <a:lnTo>
                    <a:pt x="3005" y="3820"/>
                  </a:lnTo>
                  <a:lnTo>
                    <a:pt x="3172" y="3709"/>
                  </a:lnTo>
                  <a:lnTo>
                    <a:pt x="3320" y="3598"/>
                  </a:lnTo>
                  <a:lnTo>
                    <a:pt x="3468" y="3468"/>
                  </a:lnTo>
                  <a:lnTo>
                    <a:pt x="3598" y="3319"/>
                  </a:lnTo>
                  <a:lnTo>
                    <a:pt x="3709" y="3171"/>
                  </a:lnTo>
                  <a:lnTo>
                    <a:pt x="3821" y="3004"/>
                  </a:lnTo>
                  <a:lnTo>
                    <a:pt x="3895" y="2819"/>
                  </a:lnTo>
                  <a:lnTo>
                    <a:pt x="3969" y="2633"/>
                  </a:lnTo>
                  <a:lnTo>
                    <a:pt x="4025" y="2448"/>
                  </a:lnTo>
                  <a:lnTo>
                    <a:pt x="4043" y="2244"/>
                  </a:lnTo>
                  <a:lnTo>
                    <a:pt x="4062" y="2040"/>
                  </a:lnTo>
                  <a:lnTo>
                    <a:pt x="4043" y="1836"/>
                  </a:lnTo>
                  <a:lnTo>
                    <a:pt x="4025" y="1632"/>
                  </a:lnTo>
                  <a:lnTo>
                    <a:pt x="3969" y="1428"/>
                  </a:lnTo>
                  <a:lnTo>
                    <a:pt x="3895" y="1243"/>
                  </a:lnTo>
                  <a:lnTo>
                    <a:pt x="3821" y="1076"/>
                  </a:lnTo>
                  <a:lnTo>
                    <a:pt x="3709" y="909"/>
                  </a:lnTo>
                  <a:lnTo>
                    <a:pt x="3598" y="742"/>
                  </a:lnTo>
                  <a:lnTo>
                    <a:pt x="3468" y="594"/>
                  </a:lnTo>
                  <a:lnTo>
                    <a:pt x="3320" y="464"/>
                  </a:lnTo>
                  <a:lnTo>
                    <a:pt x="3172" y="353"/>
                  </a:lnTo>
                  <a:lnTo>
                    <a:pt x="3005" y="260"/>
                  </a:lnTo>
                  <a:lnTo>
                    <a:pt x="2819" y="167"/>
                  </a:lnTo>
                  <a:lnTo>
                    <a:pt x="2634" y="93"/>
                  </a:lnTo>
                  <a:lnTo>
                    <a:pt x="2449" y="56"/>
                  </a:lnTo>
                  <a:lnTo>
                    <a:pt x="2245" y="19"/>
                  </a:lnTo>
                  <a:lnTo>
                    <a:pt x="204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3"/>
            <p:cNvSpPr/>
            <p:nvPr/>
          </p:nvSpPr>
          <p:spPr>
            <a:xfrm flipH="1">
              <a:off x="7760152" y="2048339"/>
              <a:ext cx="307351" cy="307351"/>
            </a:xfrm>
            <a:custGeom>
              <a:avLst/>
              <a:gdLst/>
              <a:ahLst/>
              <a:cxnLst/>
              <a:rect l="l" t="t" r="r" b="b"/>
              <a:pathLst>
                <a:path w="4062" h="4062" extrusionOk="0">
                  <a:moveTo>
                    <a:pt x="2022" y="1"/>
                  </a:moveTo>
                  <a:lnTo>
                    <a:pt x="1818" y="19"/>
                  </a:lnTo>
                  <a:lnTo>
                    <a:pt x="1614" y="38"/>
                  </a:lnTo>
                  <a:lnTo>
                    <a:pt x="1428" y="94"/>
                  </a:lnTo>
                  <a:lnTo>
                    <a:pt x="1243" y="168"/>
                  </a:lnTo>
                  <a:lnTo>
                    <a:pt x="1058" y="242"/>
                  </a:lnTo>
                  <a:lnTo>
                    <a:pt x="891" y="353"/>
                  </a:lnTo>
                  <a:lnTo>
                    <a:pt x="742" y="464"/>
                  </a:lnTo>
                  <a:lnTo>
                    <a:pt x="594" y="594"/>
                  </a:lnTo>
                  <a:lnTo>
                    <a:pt x="464" y="743"/>
                  </a:lnTo>
                  <a:lnTo>
                    <a:pt x="334" y="891"/>
                  </a:lnTo>
                  <a:lnTo>
                    <a:pt x="242" y="1058"/>
                  </a:lnTo>
                  <a:lnTo>
                    <a:pt x="149" y="1243"/>
                  </a:lnTo>
                  <a:lnTo>
                    <a:pt x="93" y="1429"/>
                  </a:lnTo>
                  <a:lnTo>
                    <a:pt x="38" y="1633"/>
                  </a:lnTo>
                  <a:lnTo>
                    <a:pt x="1" y="1818"/>
                  </a:lnTo>
                  <a:lnTo>
                    <a:pt x="1" y="2041"/>
                  </a:lnTo>
                  <a:lnTo>
                    <a:pt x="1" y="2245"/>
                  </a:lnTo>
                  <a:lnTo>
                    <a:pt x="38" y="2449"/>
                  </a:lnTo>
                  <a:lnTo>
                    <a:pt x="93" y="2634"/>
                  </a:lnTo>
                  <a:lnTo>
                    <a:pt x="149" y="2819"/>
                  </a:lnTo>
                  <a:lnTo>
                    <a:pt x="242" y="3005"/>
                  </a:lnTo>
                  <a:lnTo>
                    <a:pt x="334" y="3172"/>
                  </a:lnTo>
                  <a:lnTo>
                    <a:pt x="464" y="3320"/>
                  </a:lnTo>
                  <a:lnTo>
                    <a:pt x="594" y="3468"/>
                  </a:lnTo>
                  <a:lnTo>
                    <a:pt x="742" y="3598"/>
                  </a:lnTo>
                  <a:lnTo>
                    <a:pt x="891" y="3709"/>
                  </a:lnTo>
                  <a:lnTo>
                    <a:pt x="1058" y="3821"/>
                  </a:lnTo>
                  <a:lnTo>
                    <a:pt x="1243" y="3895"/>
                  </a:lnTo>
                  <a:lnTo>
                    <a:pt x="1428" y="3969"/>
                  </a:lnTo>
                  <a:lnTo>
                    <a:pt x="1614" y="4025"/>
                  </a:lnTo>
                  <a:lnTo>
                    <a:pt x="1818" y="4043"/>
                  </a:lnTo>
                  <a:lnTo>
                    <a:pt x="2022" y="4062"/>
                  </a:lnTo>
                  <a:lnTo>
                    <a:pt x="2226" y="4043"/>
                  </a:lnTo>
                  <a:lnTo>
                    <a:pt x="2430" y="4025"/>
                  </a:lnTo>
                  <a:lnTo>
                    <a:pt x="2634" y="3969"/>
                  </a:lnTo>
                  <a:lnTo>
                    <a:pt x="2819" y="3895"/>
                  </a:lnTo>
                  <a:lnTo>
                    <a:pt x="2986" y="3821"/>
                  </a:lnTo>
                  <a:lnTo>
                    <a:pt x="3153" y="3709"/>
                  </a:lnTo>
                  <a:lnTo>
                    <a:pt x="3320" y="3598"/>
                  </a:lnTo>
                  <a:lnTo>
                    <a:pt x="3468" y="3468"/>
                  </a:lnTo>
                  <a:lnTo>
                    <a:pt x="3598" y="3320"/>
                  </a:lnTo>
                  <a:lnTo>
                    <a:pt x="3709" y="3172"/>
                  </a:lnTo>
                  <a:lnTo>
                    <a:pt x="3802" y="3005"/>
                  </a:lnTo>
                  <a:lnTo>
                    <a:pt x="3895" y="2819"/>
                  </a:lnTo>
                  <a:lnTo>
                    <a:pt x="3969" y="2634"/>
                  </a:lnTo>
                  <a:lnTo>
                    <a:pt x="4006" y="2449"/>
                  </a:lnTo>
                  <a:lnTo>
                    <a:pt x="4043" y="2245"/>
                  </a:lnTo>
                  <a:lnTo>
                    <a:pt x="4061" y="2041"/>
                  </a:lnTo>
                  <a:lnTo>
                    <a:pt x="4043" y="1818"/>
                  </a:lnTo>
                  <a:lnTo>
                    <a:pt x="4006" y="1633"/>
                  </a:lnTo>
                  <a:lnTo>
                    <a:pt x="3969" y="1429"/>
                  </a:lnTo>
                  <a:lnTo>
                    <a:pt x="3895" y="1243"/>
                  </a:lnTo>
                  <a:lnTo>
                    <a:pt x="3802" y="1058"/>
                  </a:lnTo>
                  <a:lnTo>
                    <a:pt x="3709" y="891"/>
                  </a:lnTo>
                  <a:lnTo>
                    <a:pt x="3598" y="743"/>
                  </a:lnTo>
                  <a:lnTo>
                    <a:pt x="3468" y="594"/>
                  </a:lnTo>
                  <a:lnTo>
                    <a:pt x="3320" y="464"/>
                  </a:lnTo>
                  <a:lnTo>
                    <a:pt x="3153" y="353"/>
                  </a:lnTo>
                  <a:lnTo>
                    <a:pt x="2986" y="242"/>
                  </a:lnTo>
                  <a:lnTo>
                    <a:pt x="2819" y="168"/>
                  </a:lnTo>
                  <a:lnTo>
                    <a:pt x="2634" y="94"/>
                  </a:lnTo>
                  <a:lnTo>
                    <a:pt x="2430" y="38"/>
                  </a:lnTo>
                  <a:lnTo>
                    <a:pt x="2226" y="19"/>
                  </a:lnTo>
                  <a:lnTo>
                    <a:pt x="202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3"/>
            <p:cNvSpPr/>
            <p:nvPr/>
          </p:nvSpPr>
          <p:spPr>
            <a:xfrm flipH="1">
              <a:off x="7680174" y="2281312"/>
              <a:ext cx="307351" cy="307276"/>
            </a:xfrm>
            <a:custGeom>
              <a:avLst/>
              <a:gdLst/>
              <a:ahLst/>
              <a:cxnLst/>
              <a:rect l="l" t="t" r="r" b="b"/>
              <a:pathLst>
                <a:path w="4062" h="4061" extrusionOk="0">
                  <a:moveTo>
                    <a:pt x="1818" y="0"/>
                  </a:moveTo>
                  <a:lnTo>
                    <a:pt x="1614" y="37"/>
                  </a:lnTo>
                  <a:lnTo>
                    <a:pt x="1428" y="93"/>
                  </a:lnTo>
                  <a:lnTo>
                    <a:pt x="1243" y="148"/>
                  </a:lnTo>
                  <a:lnTo>
                    <a:pt x="1057" y="241"/>
                  </a:lnTo>
                  <a:lnTo>
                    <a:pt x="891" y="334"/>
                  </a:lnTo>
                  <a:lnTo>
                    <a:pt x="742" y="464"/>
                  </a:lnTo>
                  <a:lnTo>
                    <a:pt x="594" y="593"/>
                  </a:lnTo>
                  <a:lnTo>
                    <a:pt x="464" y="742"/>
                  </a:lnTo>
                  <a:lnTo>
                    <a:pt x="353" y="890"/>
                  </a:lnTo>
                  <a:lnTo>
                    <a:pt x="242" y="1057"/>
                  </a:lnTo>
                  <a:lnTo>
                    <a:pt x="149" y="1242"/>
                  </a:lnTo>
                  <a:lnTo>
                    <a:pt x="93" y="1428"/>
                  </a:lnTo>
                  <a:lnTo>
                    <a:pt x="38" y="1613"/>
                  </a:lnTo>
                  <a:lnTo>
                    <a:pt x="1" y="1817"/>
                  </a:lnTo>
                  <a:lnTo>
                    <a:pt x="1" y="2021"/>
                  </a:lnTo>
                  <a:lnTo>
                    <a:pt x="1" y="2225"/>
                  </a:lnTo>
                  <a:lnTo>
                    <a:pt x="38" y="2429"/>
                  </a:lnTo>
                  <a:lnTo>
                    <a:pt x="93" y="2633"/>
                  </a:lnTo>
                  <a:lnTo>
                    <a:pt x="149" y="2818"/>
                  </a:lnTo>
                  <a:lnTo>
                    <a:pt x="242" y="2985"/>
                  </a:lnTo>
                  <a:lnTo>
                    <a:pt x="353" y="3152"/>
                  </a:lnTo>
                  <a:lnTo>
                    <a:pt x="464" y="3319"/>
                  </a:lnTo>
                  <a:lnTo>
                    <a:pt x="594" y="3449"/>
                  </a:lnTo>
                  <a:lnTo>
                    <a:pt x="742" y="3597"/>
                  </a:lnTo>
                  <a:lnTo>
                    <a:pt x="891" y="3709"/>
                  </a:lnTo>
                  <a:lnTo>
                    <a:pt x="1057" y="3801"/>
                  </a:lnTo>
                  <a:lnTo>
                    <a:pt x="1243" y="3894"/>
                  </a:lnTo>
                  <a:lnTo>
                    <a:pt x="1428" y="3968"/>
                  </a:lnTo>
                  <a:lnTo>
                    <a:pt x="1614" y="4005"/>
                  </a:lnTo>
                  <a:lnTo>
                    <a:pt x="1818" y="4042"/>
                  </a:lnTo>
                  <a:lnTo>
                    <a:pt x="2022" y="4061"/>
                  </a:lnTo>
                  <a:lnTo>
                    <a:pt x="2226" y="4042"/>
                  </a:lnTo>
                  <a:lnTo>
                    <a:pt x="2430" y="4005"/>
                  </a:lnTo>
                  <a:lnTo>
                    <a:pt x="2634" y="3968"/>
                  </a:lnTo>
                  <a:lnTo>
                    <a:pt x="2819" y="3894"/>
                  </a:lnTo>
                  <a:lnTo>
                    <a:pt x="2986" y="3801"/>
                  </a:lnTo>
                  <a:lnTo>
                    <a:pt x="3153" y="3709"/>
                  </a:lnTo>
                  <a:lnTo>
                    <a:pt x="3320" y="3597"/>
                  </a:lnTo>
                  <a:lnTo>
                    <a:pt x="3468" y="3449"/>
                  </a:lnTo>
                  <a:lnTo>
                    <a:pt x="3598" y="3319"/>
                  </a:lnTo>
                  <a:lnTo>
                    <a:pt x="3709" y="3152"/>
                  </a:lnTo>
                  <a:lnTo>
                    <a:pt x="3802" y="2985"/>
                  </a:lnTo>
                  <a:lnTo>
                    <a:pt x="3895" y="2818"/>
                  </a:lnTo>
                  <a:lnTo>
                    <a:pt x="3969" y="2633"/>
                  </a:lnTo>
                  <a:lnTo>
                    <a:pt x="4006" y="2429"/>
                  </a:lnTo>
                  <a:lnTo>
                    <a:pt x="4043" y="2225"/>
                  </a:lnTo>
                  <a:lnTo>
                    <a:pt x="4061" y="2021"/>
                  </a:lnTo>
                  <a:lnTo>
                    <a:pt x="4043" y="1817"/>
                  </a:lnTo>
                  <a:lnTo>
                    <a:pt x="4006" y="1613"/>
                  </a:lnTo>
                  <a:lnTo>
                    <a:pt x="3969" y="1428"/>
                  </a:lnTo>
                  <a:lnTo>
                    <a:pt x="3895" y="1242"/>
                  </a:lnTo>
                  <a:lnTo>
                    <a:pt x="3802" y="1057"/>
                  </a:lnTo>
                  <a:lnTo>
                    <a:pt x="3709" y="890"/>
                  </a:lnTo>
                  <a:lnTo>
                    <a:pt x="3598" y="742"/>
                  </a:lnTo>
                  <a:lnTo>
                    <a:pt x="3468" y="593"/>
                  </a:lnTo>
                  <a:lnTo>
                    <a:pt x="3320" y="464"/>
                  </a:lnTo>
                  <a:lnTo>
                    <a:pt x="3153" y="334"/>
                  </a:lnTo>
                  <a:lnTo>
                    <a:pt x="2986" y="241"/>
                  </a:lnTo>
                  <a:lnTo>
                    <a:pt x="2819" y="148"/>
                  </a:lnTo>
                  <a:lnTo>
                    <a:pt x="2634" y="93"/>
                  </a:lnTo>
                  <a:lnTo>
                    <a:pt x="2430" y="37"/>
                  </a:lnTo>
                  <a:lnTo>
                    <a:pt x="222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3"/>
            <p:cNvSpPr/>
            <p:nvPr/>
          </p:nvSpPr>
          <p:spPr>
            <a:xfrm flipH="1">
              <a:off x="8502350" y="2194297"/>
              <a:ext cx="472906" cy="472906"/>
            </a:xfrm>
            <a:custGeom>
              <a:avLst/>
              <a:gdLst/>
              <a:ahLst/>
              <a:cxnLst/>
              <a:rect l="l" t="t" r="r" b="b"/>
              <a:pathLst>
                <a:path w="6250" h="6250" extrusionOk="0">
                  <a:moveTo>
                    <a:pt x="3116" y="0"/>
                  </a:moveTo>
                  <a:lnTo>
                    <a:pt x="2801" y="19"/>
                  </a:lnTo>
                  <a:lnTo>
                    <a:pt x="2504" y="75"/>
                  </a:lnTo>
                  <a:lnTo>
                    <a:pt x="2189" y="149"/>
                  </a:lnTo>
                  <a:lnTo>
                    <a:pt x="1910" y="260"/>
                  </a:lnTo>
                  <a:lnTo>
                    <a:pt x="1632" y="390"/>
                  </a:lnTo>
                  <a:lnTo>
                    <a:pt x="1373" y="538"/>
                  </a:lnTo>
                  <a:lnTo>
                    <a:pt x="1132" y="724"/>
                  </a:lnTo>
                  <a:lnTo>
                    <a:pt x="909" y="927"/>
                  </a:lnTo>
                  <a:lnTo>
                    <a:pt x="724" y="1150"/>
                  </a:lnTo>
                  <a:lnTo>
                    <a:pt x="538" y="1391"/>
                  </a:lnTo>
                  <a:lnTo>
                    <a:pt x="371" y="1632"/>
                  </a:lnTo>
                  <a:lnTo>
                    <a:pt x="242" y="1910"/>
                  </a:lnTo>
                  <a:lnTo>
                    <a:pt x="149" y="2207"/>
                  </a:lnTo>
                  <a:lnTo>
                    <a:pt x="75" y="2504"/>
                  </a:lnTo>
                  <a:lnTo>
                    <a:pt x="19" y="2800"/>
                  </a:lnTo>
                  <a:lnTo>
                    <a:pt x="1" y="3134"/>
                  </a:lnTo>
                  <a:lnTo>
                    <a:pt x="19" y="3449"/>
                  </a:lnTo>
                  <a:lnTo>
                    <a:pt x="75" y="3765"/>
                  </a:lnTo>
                  <a:lnTo>
                    <a:pt x="149" y="4061"/>
                  </a:lnTo>
                  <a:lnTo>
                    <a:pt x="242" y="4339"/>
                  </a:lnTo>
                  <a:lnTo>
                    <a:pt x="371" y="4617"/>
                  </a:lnTo>
                  <a:lnTo>
                    <a:pt x="538" y="4877"/>
                  </a:lnTo>
                  <a:lnTo>
                    <a:pt x="724" y="5118"/>
                  </a:lnTo>
                  <a:lnTo>
                    <a:pt x="909" y="5341"/>
                  </a:lnTo>
                  <a:lnTo>
                    <a:pt x="1132" y="5545"/>
                  </a:lnTo>
                  <a:lnTo>
                    <a:pt x="1373" y="5711"/>
                  </a:lnTo>
                  <a:lnTo>
                    <a:pt x="1632" y="5878"/>
                  </a:lnTo>
                  <a:lnTo>
                    <a:pt x="1910" y="6008"/>
                  </a:lnTo>
                  <a:lnTo>
                    <a:pt x="2189" y="6101"/>
                  </a:lnTo>
                  <a:lnTo>
                    <a:pt x="2504" y="6194"/>
                  </a:lnTo>
                  <a:lnTo>
                    <a:pt x="2801" y="6231"/>
                  </a:lnTo>
                  <a:lnTo>
                    <a:pt x="3116" y="6249"/>
                  </a:lnTo>
                  <a:lnTo>
                    <a:pt x="3450" y="6231"/>
                  </a:lnTo>
                  <a:lnTo>
                    <a:pt x="3746" y="6194"/>
                  </a:lnTo>
                  <a:lnTo>
                    <a:pt x="4061" y="6101"/>
                  </a:lnTo>
                  <a:lnTo>
                    <a:pt x="4340" y="6008"/>
                  </a:lnTo>
                  <a:lnTo>
                    <a:pt x="4618" y="5878"/>
                  </a:lnTo>
                  <a:lnTo>
                    <a:pt x="4877" y="5711"/>
                  </a:lnTo>
                  <a:lnTo>
                    <a:pt x="5118" y="5545"/>
                  </a:lnTo>
                  <a:lnTo>
                    <a:pt x="5341" y="5341"/>
                  </a:lnTo>
                  <a:lnTo>
                    <a:pt x="5526" y="5118"/>
                  </a:lnTo>
                  <a:lnTo>
                    <a:pt x="5712" y="4877"/>
                  </a:lnTo>
                  <a:lnTo>
                    <a:pt x="5879" y="4617"/>
                  </a:lnTo>
                  <a:lnTo>
                    <a:pt x="6008" y="4339"/>
                  </a:lnTo>
                  <a:lnTo>
                    <a:pt x="6101" y="4061"/>
                  </a:lnTo>
                  <a:lnTo>
                    <a:pt x="6175" y="3765"/>
                  </a:lnTo>
                  <a:lnTo>
                    <a:pt x="6231" y="3449"/>
                  </a:lnTo>
                  <a:lnTo>
                    <a:pt x="6249" y="3134"/>
                  </a:lnTo>
                  <a:lnTo>
                    <a:pt x="6231" y="2800"/>
                  </a:lnTo>
                  <a:lnTo>
                    <a:pt x="6175" y="2504"/>
                  </a:lnTo>
                  <a:lnTo>
                    <a:pt x="6101" y="2207"/>
                  </a:lnTo>
                  <a:lnTo>
                    <a:pt x="6008" y="1910"/>
                  </a:lnTo>
                  <a:lnTo>
                    <a:pt x="5879" y="1632"/>
                  </a:lnTo>
                  <a:lnTo>
                    <a:pt x="5712" y="1391"/>
                  </a:lnTo>
                  <a:lnTo>
                    <a:pt x="5526" y="1150"/>
                  </a:lnTo>
                  <a:lnTo>
                    <a:pt x="5341" y="927"/>
                  </a:lnTo>
                  <a:lnTo>
                    <a:pt x="5118" y="724"/>
                  </a:lnTo>
                  <a:lnTo>
                    <a:pt x="4877" y="538"/>
                  </a:lnTo>
                  <a:lnTo>
                    <a:pt x="4618" y="390"/>
                  </a:lnTo>
                  <a:lnTo>
                    <a:pt x="4340" y="260"/>
                  </a:lnTo>
                  <a:lnTo>
                    <a:pt x="4061" y="149"/>
                  </a:lnTo>
                  <a:lnTo>
                    <a:pt x="3746" y="75"/>
                  </a:lnTo>
                  <a:lnTo>
                    <a:pt x="3450" y="19"/>
                  </a:lnTo>
                  <a:lnTo>
                    <a:pt x="3116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93;p3"/>
            <p:cNvSpPr/>
            <p:nvPr/>
          </p:nvSpPr>
          <p:spPr>
            <a:xfrm flipH="1">
              <a:off x="8629997" y="2079211"/>
              <a:ext cx="329824" cy="328386"/>
            </a:xfrm>
            <a:custGeom>
              <a:avLst/>
              <a:gdLst/>
              <a:ahLst/>
              <a:cxnLst/>
              <a:rect l="l" t="t" r="r" b="b"/>
              <a:pathLst>
                <a:path w="4359" h="4340" extrusionOk="0">
                  <a:moveTo>
                    <a:pt x="1966" y="1"/>
                  </a:moveTo>
                  <a:lnTo>
                    <a:pt x="1744" y="38"/>
                  </a:lnTo>
                  <a:lnTo>
                    <a:pt x="1540" y="94"/>
                  </a:lnTo>
                  <a:lnTo>
                    <a:pt x="1336" y="168"/>
                  </a:lnTo>
                  <a:lnTo>
                    <a:pt x="1150" y="260"/>
                  </a:lnTo>
                  <a:lnTo>
                    <a:pt x="965" y="372"/>
                  </a:lnTo>
                  <a:lnTo>
                    <a:pt x="798" y="483"/>
                  </a:lnTo>
                  <a:lnTo>
                    <a:pt x="650" y="631"/>
                  </a:lnTo>
                  <a:lnTo>
                    <a:pt x="501" y="780"/>
                  </a:lnTo>
                  <a:lnTo>
                    <a:pt x="371" y="947"/>
                  </a:lnTo>
                  <a:lnTo>
                    <a:pt x="260" y="1132"/>
                  </a:lnTo>
                  <a:lnTo>
                    <a:pt x="167" y="1317"/>
                  </a:lnTo>
                  <a:lnTo>
                    <a:pt x="112" y="1521"/>
                  </a:lnTo>
                  <a:lnTo>
                    <a:pt x="56" y="1725"/>
                  </a:lnTo>
                  <a:lnTo>
                    <a:pt x="19" y="1948"/>
                  </a:lnTo>
                  <a:lnTo>
                    <a:pt x="1" y="2170"/>
                  </a:lnTo>
                  <a:lnTo>
                    <a:pt x="19" y="2393"/>
                  </a:lnTo>
                  <a:lnTo>
                    <a:pt x="56" y="2615"/>
                  </a:lnTo>
                  <a:lnTo>
                    <a:pt x="112" y="2819"/>
                  </a:lnTo>
                  <a:lnTo>
                    <a:pt x="167" y="3023"/>
                  </a:lnTo>
                  <a:lnTo>
                    <a:pt x="260" y="3209"/>
                  </a:lnTo>
                  <a:lnTo>
                    <a:pt x="371" y="3376"/>
                  </a:lnTo>
                  <a:lnTo>
                    <a:pt x="501" y="3561"/>
                  </a:lnTo>
                  <a:lnTo>
                    <a:pt x="650" y="3709"/>
                  </a:lnTo>
                  <a:lnTo>
                    <a:pt x="798" y="3839"/>
                  </a:lnTo>
                  <a:lnTo>
                    <a:pt x="965" y="3969"/>
                  </a:lnTo>
                  <a:lnTo>
                    <a:pt x="1150" y="4080"/>
                  </a:lnTo>
                  <a:lnTo>
                    <a:pt x="1336" y="4173"/>
                  </a:lnTo>
                  <a:lnTo>
                    <a:pt x="1540" y="4247"/>
                  </a:lnTo>
                  <a:lnTo>
                    <a:pt x="1744" y="4303"/>
                  </a:lnTo>
                  <a:lnTo>
                    <a:pt x="1966" y="4340"/>
                  </a:lnTo>
                  <a:lnTo>
                    <a:pt x="2411" y="4340"/>
                  </a:lnTo>
                  <a:lnTo>
                    <a:pt x="2615" y="4303"/>
                  </a:lnTo>
                  <a:lnTo>
                    <a:pt x="2838" y="4247"/>
                  </a:lnTo>
                  <a:lnTo>
                    <a:pt x="3023" y="4173"/>
                  </a:lnTo>
                  <a:lnTo>
                    <a:pt x="3227" y="4080"/>
                  </a:lnTo>
                  <a:lnTo>
                    <a:pt x="3394" y="3969"/>
                  </a:lnTo>
                  <a:lnTo>
                    <a:pt x="3561" y="3839"/>
                  </a:lnTo>
                  <a:lnTo>
                    <a:pt x="3728" y="3709"/>
                  </a:lnTo>
                  <a:lnTo>
                    <a:pt x="3857" y="3561"/>
                  </a:lnTo>
                  <a:lnTo>
                    <a:pt x="3987" y="3376"/>
                  </a:lnTo>
                  <a:lnTo>
                    <a:pt x="4098" y="3209"/>
                  </a:lnTo>
                  <a:lnTo>
                    <a:pt x="4191" y="3023"/>
                  </a:lnTo>
                  <a:lnTo>
                    <a:pt x="4265" y="2819"/>
                  </a:lnTo>
                  <a:lnTo>
                    <a:pt x="4321" y="2615"/>
                  </a:lnTo>
                  <a:lnTo>
                    <a:pt x="4340" y="2393"/>
                  </a:lnTo>
                  <a:lnTo>
                    <a:pt x="4358" y="2170"/>
                  </a:lnTo>
                  <a:lnTo>
                    <a:pt x="4340" y="1948"/>
                  </a:lnTo>
                  <a:lnTo>
                    <a:pt x="4321" y="1725"/>
                  </a:lnTo>
                  <a:lnTo>
                    <a:pt x="4265" y="1521"/>
                  </a:lnTo>
                  <a:lnTo>
                    <a:pt x="4191" y="1317"/>
                  </a:lnTo>
                  <a:lnTo>
                    <a:pt x="4098" y="1132"/>
                  </a:lnTo>
                  <a:lnTo>
                    <a:pt x="3987" y="947"/>
                  </a:lnTo>
                  <a:lnTo>
                    <a:pt x="3857" y="780"/>
                  </a:lnTo>
                  <a:lnTo>
                    <a:pt x="3728" y="631"/>
                  </a:lnTo>
                  <a:lnTo>
                    <a:pt x="3561" y="483"/>
                  </a:lnTo>
                  <a:lnTo>
                    <a:pt x="3394" y="372"/>
                  </a:lnTo>
                  <a:lnTo>
                    <a:pt x="3227" y="260"/>
                  </a:lnTo>
                  <a:lnTo>
                    <a:pt x="3023" y="168"/>
                  </a:lnTo>
                  <a:lnTo>
                    <a:pt x="2838" y="94"/>
                  </a:lnTo>
                  <a:lnTo>
                    <a:pt x="2615" y="38"/>
                  </a:lnTo>
                  <a:lnTo>
                    <a:pt x="2411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3"/>
            <p:cNvSpPr/>
            <p:nvPr/>
          </p:nvSpPr>
          <p:spPr>
            <a:xfrm flipH="1">
              <a:off x="8409736" y="1993634"/>
              <a:ext cx="329824" cy="329824"/>
            </a:xfrm>
            <a:custGeom>
              <a:avLst/>
              <a:gdLst/>
              <a:ahLst/>
              <a:cxnLst/>
              <a:rect l="l" t="t" r="r" b="b"/>
              <a:pathLst>
                <a:path w="4359" h="4359" extrusionOk="0">
                  <a:moveTo>
                    <a:pt x="2189" y="1"/>
                  </a:moveTo>
                  <a:lnTo>
                    <a:pt x="1966" y="19"/>
                  </a:lnTo>
                  <a:lnTo>
                    <a:pt x="1744" y="56"/>
                  </a:lnTo>
                  <a:lnTo>
                    <a:pt x="1540" y="112"/>
                  </a:lnTo>
                  <a:lnTo>
                    <a:pt x="1336" y="186"/>
                  </a:lnTo>
                  <a:lnTo>
                    <a:pt x="1150" y="260"/>
                  </a:lnTo>
                  <a:lnTo>
                    <a:pt x="965" y="372"/>
                  </a:lnTo>
                  <a:lnTo>
                    <a:pt x="798" y="501"/>
                  </a:lnTo>
                  <a:lnTo>
                    <a:pt x="650" y="650"/>
                  </a:lnTo>
                  <a:lnTo>
                    <a:pt x="501" y="798"/>
                  </a:lnTo>
                  <a:lnTo>
                    <a:pt x="390" y="965"/>
                  </a:lnTo>
                  <a:lnTo>
                    <a:pt x="279" y="1150"/>
                  </a:lnTo>
                  <a:lnTo>
                    <a:pt x="186" y="1336"/>
                  </a:lnTo>
                  <a:lnTo>
                    <a:pt x="112" y="1540"/>
                  </a:lnTo>
                  <a:lnTo>
                    <a:pt x="56" y="1744"/>
                  </a:lnTo>
                  <a:lnTo>
                    <a:pt x="19" y="1966"/>
                  </a:lnTo>
                  <a:lnTo>
                    <a:pt x="1" y="2189"/>
                  </a:lnTo>
                  <a:lnTo>
                    <a:pt x="19" y="2411"/>
                  </a:lnTo>
                  <a:lnTo>
                    <a:pt x="56" y="2615"/>
                  </a:lnTo>
                  <a:lnTo>
                    <a:pt x="112" y="2838"/>
                  </a:lnTo>
                  <a:lnTo>
                    <a:pt x="186" y="3023"/>
                  </a:lnTo>
                  <a:lnTo>
                    <a:pt x="279" y="3227"/>
                  </a:lnTo>
                  <a:lnTo>
                    <a:pt x="390" y="3394"/>
                  </a:lnTo>
                  <a:lnTo>
                    <a:pt x="501" y="3561"/>
                  </a:lnTo>
                  <a:lnTo>
                    <a:pt x="650" y="3728"/>
                  </a:lnTo>
                  <a:lnTo>
                    <a:pt x="798" y="3858"/>
                  </a:lnTo>
                  <a:lnTo>
                    <a:pt x="965" y="3987"/>
                  </a:lnTo>
                  <a:lnTo>
                    <a:pt x="1150" y="4099"/>
                  </a:lnTo>
                  <a:lnTo>
                    <a:pt x="1336" y="4191"/>
                  </a:lnTo>
                  <a:lnTo>
                    <a:pt x="1540" y="4266"/>
                  </a:lnTo>
                  <a:lnTo>
                    <a:pt x="1744" y="4321"/>
                  </a:lnTo>
                  <a:lnTo>
                    <a:pt x="1966" y="4340"/>
                  </a:lnTo>
                  <a:lnTo>
                    <a:pt x="2189" y="4358"/>
                  </a:lnTo>
                  <a:lnTo>
                    <a:pt x="2411" y="4340"/>
                  </a:lnTo>
                  <a:lnTo>
                    <a:pt x="2615" y="4321"/>
                  </a:lnTo>
                  <a:lnTo>
                    <a:pt x="2838" y="4266"/>
                  </a:lnTo>
                  <a:lnTo>
                    <a:pt x="3042" y="4191"/>
                  </a:lnTo>
                  <a:lnTo>
                    <a:pt x="3227" y="4099"/>
                  </a:lnTo>
                  <a:lnTo>
                    <a:pt x="3394" y="3987"/>
                  </a:lnTo>
                  <a:lnTo>
                    <a:pt x="3561" y="3858"/>
                  </a:lnTo>
                  <a:lnTo>
                    <a:pt x="3728" y="3728"/>
                  </a:lnTo>
                  <a:lnTo>
                    <a:pt x="3858" y="3561"/>
                  </a:lnTo>
                  <a:lnTo>
                    <a:pt x="3987" y="3394"/>
                  </a:lnTo>
                  <a:lnTo>
                    <a:pt x="4099" y="3227"/>
                  </a:lnTo>
                  <a:lnTo>
                    <a:pt x="4191" y="3023"/>
                  </a:lnTo>
                  <a:lnTo>
                    <a:pt x="4266" y="2838"/>
                  </a:lnTo>
                  <a:lnTo>
                    <a:pt x="4321" y="2615"/>
                  </a:lnTo>
                  <a:lnTo>
                    <a:pt x="4358" y="2411"/>
                  </a:lnTo>
                  <a:lnTo>
                    <a:pt x="4358" y="2189"/>
                  </a:lnTo>
                  <a:lnTo>
                    <a:pt x="4358" y="1966"/>
                  </a:lnTo>
                  <a:lnTo>
                    <a:pt x="4321" y="1744"/>
                  </a:lnTo>
                  <a:lnTo>
                    <a:pt x="4266" y="1540"/>
                  </a:lnTo>
                  <a:lnTo>
                    <a:pt x="4191" y="1336"/>
                  </a:lnTo>
                  <a:lnTo>
                    <a:pt x="4099" y="1150"/>
                  </a:lnTo>
                  <a:lnTo>
                    <a:pt x="3987" y="965"/>
                  </a:lnTo>
                  <a:lnTo>
                    <a:pt x="3858" y="798"/>
                  </a:lnTo>
                  <a:lnTo>
                    <a:pt x="3728" y="650"/>
                  </a:lnTo>
                  <a:lnTo>
                    <a:pt x="3561" y="501"/>
                  </a:lnTo>
                  <a:lnTo>
                    <a:pt x="3394" y="372"/>
                  </a:lnTo>
                  <a:lnTo>
                    <a:pt x="3227" y="260"/>
                  </a:lnTo>
                  <a:lnTo>
                    <a:pt x="3042" y="186"/>
                  </a:lnTo>
                  <a:lnTo>
                    <a:pt x="2838" y="112"/>
                  </a:lnTo>
                  <a:lnTo>
                    <a:pt x="2615" y="56"/>
                  </a:lnTo>
                  <a:lnTo>
                    <a:pt x="2411" y="19"/>
                  </a:lnTo>
                  <a:lnTo>
                    <a:pt x="2189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5;p3"/>
            <p:cNvSpPr/>
            <p:nvPr/>
          </p:nvSpPr>
          <p:spPr>
            <a:xfrm flipH="1">
              <a:off x="8324159" y="2243404"/>
              <a:ext cx="328386" cy="329748"/>
            </a:xfrm>
            <a:custGeom>
              <a:avLst/>
              <a:gdLst/>
              <a:ahLst/>
              <a:cxnLst/>
              <a:rect l="l" t="t" r="r" b="b"/>
              <a:pathLst>
                <a:path w="4340" h="4358" extrusionOk="0">
                  <a:moveTo>
                    <a:pt x="1947" y="0"/>
                  </a:moveTo>
                  <a:lnTo>
                    <a:pt x="1725" y="37"/>
                  </a:lnTo>
                  <a:lnTo>
                    <a:pt x="1521" y="93"/>
                  </a:lnTo>
                  <a:lnTo>
                    <a:pt x="1317" y="167"/>
                  </a:lnTo>
                  <a:lnTo>
                    <a:pt x="1131" y="260"/>
                  </a:lnTo>
                  <a:lnTo>
                    <a:pt x="946" y="371"/>
                  </a:lnTo>
                  <a:lnTo>
                    <a:pt x="779" y="501"/>
                  </a:lnTo>
                  <a:lnTo>
                    <a:pt x="631" y="631"/>
                  </a:lnTo>
                  <a:lnTo>
                    <a:pt x="501" y="798"/>
                  </a:lnTo>
                  <a:lnTo>
                    <a:pt x="371" y="965"/>
                  </a:lnTo>
                  <a:lnTo>
                    <a:pt x="260" y="1131"/>
                  </a:lnTo>
                  <a:lnTo>
                    <a:pt x="167" y="1335"/>
                  </a:lnTo>
                  <a:lnTo>
                    <a:pt x="93" y="1521"/>
                  </a:lnTo>
                  <a:lnTo>
                    <a:pt x="37" y="1743"/>
                  </a:lnTo>
                  <a:lnTo>
                    <a:pt x="0" y="1947"/>
                  </a:lnTo>
                  <a:lnTo>
                    <a:pt x="0" y="2170"/>
                  </a:lnTo>
                  <a:lnTo>
                    <a:pt x="0" y="2392"/>
                  </a:lnTo>
                  <a:lnTo>
                    <a:pt x="37" y="2615"/>
                  </a:lnTo>
                  <a:lnTo>
                    <a:pt x="93" y="2819"/>
                  </a:lnTo>
                  <a:lnTo>
                    <a:pt x="167" y="3023"/>
                  </a:lnTo>
                  <a:lnTo>
                    <a:pt x="260" y="3208"/>
                  </a:lnTo>
                  <a:lnTo>
                    <a:pt x="371" y="3394"/>
                  </a:lnTo>
                  <a:lnTo>
                    <a:pt x="501" y="3561"/>
                  </a:lnTo>
                  <a:lnTo>
                    <a:pt x="631" y="3709"/>
                  </a:lnTo>
                  <a:lnTo>
                    <a:pt x="779" y="3857"/>
                  </a:lnTo>
                  <a:lnTo>
                    <a:pt x="946" y="3968"/>
                  </a:lnTo>
                  <a:lnTo>
                    <a:pt x="1131" y="4080"/>
                  </a:lnTo>
                  <a:lnTo>
                    <a:pt x="1317" y="4172"/>
                  </a:lnTo>
                  <a:lnTo>
                    <a:pt x="1521" y="4247"/>
                  </a:lnTo>
                  <a:lnTo>
                    <a:pt x="1725" y="4302"/>
                  </a:lnTo>
                  <a:lnTo>
                    <a:pt x="1947" y="4339"/>
                  </a:lnTo>
                  <a:lnTo>
                    <a:pt x="2170" y="4358"/>
                  </a:lnTo>
                  <a:lnTo>
                    <a:pt x="2392" y="4339"/>
                  </a:lnTo>
                  <a:lnTo>
                    <a:pt x="2615" y="4302"/>
                  </a:lnTo>
                  <a:lnTo>
                    <a:pt x="2819" y="4247"/>
                  </a:lnTo>
                  <a:lnTo>
                    <a:pt x="3023" y="4172"/>
                  </a:lnTo>
                  <a:lnTo>
                    <a:pt x="3208" y="4080"/>
                  </a:lnTo>
                  <a:lnTo>
                    <a:pt x="3394" y="3968"/>
                  </a:lnTo>
                  <a:lnTo>
                    <a:pt x="3561" y="3857"/>
                  </a:lnTo>
                  <a:lnTo>
                    <a:pt x="3709" y="3709"/>
                  </a:lnTo>
                  <a:lnTo>
                    <a:pt x="3857" y="3561"/>
                  </a:lnTo>
                  <a:lnTo>
                    <a:pt x="3969" y="3394"/>
                  </a:lnTo>
                  <a:lnTo>
                    <a:pt x="4080" y="3208"/>
                  </a:lnTo>
                  <a:lnTo>
                    <a:pt x="4172" y="3023"/>
                  </a:lnTo>
                  <a:lnTo>
                    <a:pt x="4247" y="2819"/>
                  </a:lnTo>
                  <a:lnTo>
                    <a:pt x="4302" y="2615"/>
                  </a:lnTo>
                  <a:lnTo>
                    <a:pt x="4339" y="2392"/>
                  </a:lnTo>
                  <a:lnTo>
                    <a:pt x="4339" y="2170"/>
                  </a:lnTo>
                  <a:lnTo>
                    <a:pt x="4339" y="1947"/>
                  </a:lnTo>
                  <a:lnTo>
                    <a:pt x="4302" y="1743"/>
                  </a:lnTo>
                  <a:lnTo>
                    <a:pt x="4247" y="1521"/>
                  </a:lnTo>
                  <a:lnTo>
                    <a:pt x="4172" y="1335"/>
                  </a:lnTo>
                  <a:lnTo>
                    <a:pt x="4080" y="1131"/>
                  </a:lnTo>
                  <a:lnTo>
                    <a:pt x="3969" y="965"/>
                  </a:lnTo>
                  <a:lnTo>
                    <a:pt x="3857" y="798"/>
                  </a:lnTo>
                  <a:lnTo>
                    <a:pt x="3709" y="631"/>
                  </a:lnTo>
                  <a:lnTo>
                    <a:pt x="3561" y="501"/>
                  </a:lnTo>
                  <a:lnTo>
                    <a:pt x="3394" y="371"/>
                  </a:lnTo>
                  <a:lnTo>
                    <a:pt x="3208" y="260"/>
                  </a:lnTo>
                  <a:lnTo>
                    <a:pt x="3023" y="167"/>
                  </a:lnTo>
                  <a:lnTo>
                    <a:pt x="2819" y="93"/>
                  </a:lnTo>
                  <a:lnTo>
                    <a:pt x="2615" y="37"/>
                  </a:lnTo>
                  <a:lnTo>
                    <a:pt x="239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3"/>
            <p:cNvSpPr/>
            <p:nvPr/>
          </p:nvSpPr>
          <p:spPr>
            <a:xfrm flipH="1">
              <a:off x="8427972" y="2479101"/>
              <a:ext cx="328386" cy="329824"/>
            </a:xfrm>
            <a:custGeom>
              <a:avLst/>
              <a:gdLst/>
              <a:ahLst/>
              <a:cxnLst/>
              <a:rect l="l" t="t" r="r" b="b"/>
              <a:pathLst>
                <a:path w="4340" h="4359" extrusionOk="0">
                  <a:moveTo>
                    <a:pt x="2170" y="1"/>
                  </a:moveTo>
                  <a:lnTo>
                    <a:pt x="1947" y="19"/>
                  </a:lnTo>
                  <a:lnTo>
                    <a:pt x="1725" y="56"/>
                  </a:lnTo>
                  <a:lnTo>
                    <a:pt x="1521" y="93"/>
                  </a:lnTo>
                  <a:lnTo>
                    <a:pt x="1317" y="167"/>
                  </a:lnTo>
                  <a:lnTo>
                    <a:pt x="1131" y="260"/>
                  </a:lnTo>
                  <a:lnTo>
                    <a:pt x="946" y="371"/>
                  </a:lnTo>
                  <a:lnTo>
                    <a:pt x="779" y="501"/>
                  </a:lnTo>
                  <a:lnTo>
                    <a:pt x="631" y="650"/>
                  </a:lnTo>
                  <a:lnTo>
                    <a:pt x="501" y="798"/>
                  </a:lnTo>
                  <a:lnTo>
                    <a:pt x="371" y="965"/>
                  </a:lnTo>
                  <a:lnTo>
                    <a:pt x="260" y="1150"/>
                  </a:lnTo>
                  <a:lnTo>
                    <a:pt x="167" y="1336"/>
                  </a:lnTo>
                  <a:lnTo>
                    <a:pt x="93" y="1540"/>
                  </a:lnTo>
                  <a:lnTo>
                    <a:pt x="37" y="1744"/>
                  </a:lnTo>
                  <a:lnTo>
                    <a:pt x="0" y="1966"/>
                  </a:lnTo>
                  <a:lnTo>
                    <a:pt x="0" y="2189"/>
                  </a:lnTo>
                  <a:lnTo>
                    <a:pt x="0" y="2411"/>
                  </a:lnTo>
                  <a:lnTo>
                    <a:pt x="37" y="2615"/>
                  </a:lnTo>
                  <a:lnTo>
                    <a:pt x="93" y="2819"/>
                  </a:lnTo>
                  <a:lnTo>
                    <a:pt x="167" y="3023"/>
                  </a:lnTo>
                  <a:lnTo>
                    <a:pt x="260" y="3208"/>
                  </a:lnTo>
                  <a:lnTo>
                    <a:pt x="371" y="3394"/>
                  </a:lnTo>
                  <a:lnTo>
                    <a:pt x="501" y="3561"/>
                  </a:lnTo>
                  <a:lnTo>
                    <a:pt x="631" y="3728"/>
                  </a:lnTo>
                  <a:lnTo>
                    <a:pt x="779" y="3857"/>
                  </a:lnTo>
                  <a:lnTo>
                    <a:pt x="946" y="3987"/>
                  </a:lnTo>
                  <a:lnTo>
                    <a:pt x="1131" y="4098"/>
                  </a:lnTo>
                  <a:lnTo>
                    <a:pt x="1317" y="4191"/>
                  </a:lnTo>
                  <a:lnTo>
                    <a:pt x="1521" y="4265"/>
                  </a:lnTo>
                  <a:lnTo>
                    <a:pt x="1725" y="4321"/>
                  </a:lnTo>
                  <a:lnTo>
                    <a:pt x="1947" y="4339"/>
                  </a:lnTo>
                  <a:lnTo>
                    <a:pt x="2170" y="4358"/>
                  </a:lnTo>
                  <a:lnTo>
                    <a:pt x="2392" y="4339"/>
                  </a:lnTo>
                  <a:lnTo>
                    <a:pt x="2615" y="4321"/>
                  </a:lnTo>
                  <a:lnTo>
                    <a:pt x="2819" y="4265"/>
                  </a:lnTo>
                  <a:lnTo>
                    <a:pt x="3023" y="4191"/>
                  </a:lnTo>
                  <a:lnTo>
                    <a:pt x="3208" y="4098"/>
                  </a:lnTo>
                  <a:lnTo>
                    <a:pt x="3394" y="3987"/>
                  </a:lnTo>
                  <a:lnTo>
                    <a:pt x="3560" y="3857"/>
                  </a:lnTo>
                  <a:lnTo>
                    <a:pt x="3709" y="3728"/>
                  </a:lnTo>
                  <a:lnTo>
                    <a:pt x="3857" y="3561"/>
                  </a:lnTo>
                  <a:lnTo>
                    <a:pt x="3968" y="3394"/>
                  </a:lnTo>
                  <a:lnTo>
                    <a:pt x="4080" y="3208"/>
                  </a:lnTo>
                  <a:lnTo>
                    <a:pt x="4172" y="3023"/>
                  </a:lnTo>
                  <a:lnTo>
                    <a:pt x="4246" y="2819"/>
                  </a:lnTo>
                  <a:lnTo>
                    <a:pt x="4302" y="2615"/>
                  </a:lnTo>
                  <a:lnTo>
                    <a:pt x="4339" y="2411"/>
                  </a:lnTo>
                  <a:lnTo>
                    <a:pt x="4339" y="2189"/>
                  </a:lnTo>
                  <a:lnTo>
                    <a:pt x="4339" y="1966"/>
                  </a:lnTo>
                  <a:lnTo>
                    <a:pt x="4302" y="1744"/>
                  </a:lnTo>
                  <a:lnTo>
                    <a:pt x="4246" y="1540"/>
                  </a:lnTo>
                  <a:lnTo>
                    <a:pt x="4172" y="1336"/>
                  </a:lnTo>
                  <a:lnTo>
                    <a:pt x="4080" y="1150"/>
                  </a:lnTo>
                  <a:lnTo>
                    <a:pt x="3968" y="965"/>
                  </a:lnTo>
                  <a:lnTo>
                    <a:pt x="3857" y="798"/>
                  </a:lnTo>
                  <a:lnTo>
                    <a:pt x="3709" y="650"/>
                  </a:lnTo>
                  <a:lnTo>
                    <a:pt x="3560" y="501"/>
                  </a:lnTo>
                  <a:lnTo>
                    <a:pt x="3394" y="371"/>
                  </a:lnTo>
                  <a:lnTo>
                    <a:pt x="3208" y="260"/>
                  </a:lnTo>
                  <a:lnTo>
                    <a:pt x="3023" y="167"/>
                  </a:lnTo>
                  <a:lnTo>
                    <a:pt x="2819" y="93"/>
                  </a:lnTo>
                  <a:lnTo>
                    <a:pt x="2615" y="56"/>
                  </a:lnTo>
                  <a:lnTo>
                    <a:pt x="2392" y="19"/>
                  </a:lnTo>
                  <a:lnTo>
                    <a:pt x="217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3"/>
            <p:cNvSpPr/>
            <p:nvPr/>
          </p:nvSpPr>
          <p:spPr>
            <a:xfrm flipH="1">
              <a:off x="8715650" y="2216770"/>
              <a:ext cx="307276" cy="307276"/>
            </a:xfrm>
            <a:custGeom>
              <a:avLst/>
              <a:gdLst/>
              <a:ahLst/>
              <a:cxnLst/>
              <a:rect l="l" t="t" r="r" b="b"/>
              <a:pathLst>
                <a:path w="4061" h="4061" extrusionOk="0">
                  <a:moveTo>
                    <a:pt x="1836" y="0"/>
                  </a:moveTo>
                  <a:lnTo>
                    <a:pt x="1632" y="37"/>
                  </a:lnTo>
                  <a:lnTo>
                    <a:pt x="1428" y="93"/>
                  </a:lnTo>
                  <a:lnTo>
                    <a:pt x="1243" y="167"/>
                  </a:lnTo>
                  <a:lnTo>
                    <a:pt x="1076" y="241"/>
                  </a:lnTo>
                  <a:lnTo>
                    <a:pt x="909" y="352"/>
                  </a:lnTo>
                  <a:lnTo>
                    <a:pt x="742" y="464"/>
                  </a:lnTo>
                  <a:lnTo>
                    <a:pt x="594" y="593"/>
                  </a:lnTo>
                  <a:lnTo>
                    <a:pt x="464" y="742"/>
                  </a:lnTo>
                  <a:lnTo>
                    <a:pt x="352" y="890"/>
                  </a:lnTo>
                  <a:lnTo>
                    <a:pt x="260" y="1057"/>
                  </a:lnTo>
                  <a:lnTo>
                    <a:pt x="167" y="1242"/>
                  </a:lnTo>
                  <a:lnTo>
                    <a:pt x="93" y="1428"/>
                  </a:lnTo>
                  <a:lnTo>
                    <a:pt x="56" y="1613"/>
                  </a:lnTo>
                  <a:lnTo>
                    <a:pt x="19" y="1817"/>
                  </a:lnTo>
                  <a:lnTo>
                    <a:pt x="0" y="2021"/>
                  </a:lnTo>
                  <a:lnTo>
                    <a:pt x="19" y="2225"/>
                  </a:lnTo>
                  <a:lnTo>
                    <a:pt x="56" y="2429"/>
                  </a:lnTo>
                  <a:lnTo>
                    <a:pt x="93" y="2633"/>
                  </a:lnTo>
                  <a:lnTo>
                    <a:pt x="167" y="2819"/>
                  </a:lnTo>
                  <a:lnTo>
                    <a:pt x="260" y="2985"/>
                  </a:lnTo>
                  <a:lnTo>
                    <a:pt x="352" y="3152"/>
                  </a:lnTo>
                  <a:lnTo>
                    <a:pt x="464" y="3319"/>
                  </a:lnTo>
                  <a:lnTo>
                    <a:pt x="594" y="3468"/>
                  </a:lnTo>
                  <a:lnTo>
                    <a:pt x="742" y="3597"/>
                  </a:lnTo>
                  <a:lnTo>
                    <a:pt x="909" y="3709"/>
                  </a:lnTo>
                  <a:lnTo>
                    <a:pt x="1076" y="3801"/>
                  </a:lnTo>
                  <a:lnTo>
                    <a:pt x="1243" y="3894"/>
                  </a:lnTo>
                  <a:lnTo>
                    <a:pt x="1428" y="3968"/>
                  </a:lnTo>
                  <a:lnTo>
                    <a:pt x="1632" y="4005"/>
                  </a:lnTo>
                  <a:lnTo>
                    <a:pt x="1836" y="4042"/>
                  </a:lnTo>
                  <a:lnTo>
                    <a:pt x="2040" y="4061"/>
                  </a:lnTo>
                  <a:lnTo>
                    <a:pt x="2244" y="4042"/>
                  </a:lnTo>
                  <a:lnTo>
                    <a:pt x="2448" y="4005"/>
                  </a:lnTo>
                  <a:lnTo>
                    <a:pt x="2633" y="3968"/>
                  </a:lnTo>
                  <a:lnTo>
                    <a:pt x="2819" y="3894"/>
                  </a:lnTo>
                  <a:lnTo>
                    <a:pt x="3004" y="3801"/>
                  </a:lnTo>
                  <a:lnTo>
                    <a:pt x="3171" y="3709"/>
                  </a:lnTo>
                  <a:lnTo>
                    <a:pt x="3319" y="3597"/>
                  </a:lnTo>
                  <a:lnTo>
                    <a:pt x="3468" y="3468"/>
                  </a:lnTo>
                  <a:lnTo>
                    <a:pt x="3597" y="3319"/>
                  </a:lnTo>
                  <a:lnTo>
                    <a:pt x="3709" y="3152"/>
                  </a:lnTo>
                  <a:lnTo>
                    <a:pt x="3820" y="2985"/>
                  </a:lnTo>
                  <a:lnTo>
                    <a:pt x="3913" y="2819"/>
                  </a:lnTo>
                  <a:lnTo>
                    <a:pt x="3968" y="2633"/>
                  </a:lnTo>
                  <a:lnTo>
                    <a:pt x="4024" y="2429"/>
                  </a:lnTo>
                  <a:lnTo>
                    <a:pt x="4061" y="2225"/>
                  </a:lnTo>
                  <a:lnTo>
                    <a:pt x="4061" y="2021"/>
                  </a:lnTo>
                  <a:lnTo>
                    <a:pt x="4061" y="1817"/>
                  </a:lnTo>
                  <a:lnTo>
                    <a:pt x="4024" y="1613"/>
                  </a:lnTo>
                  <a:lnTo>
                    <a:pt x="3968" y="1428"/>
                  </a:lnTo>
                  <a:lnTo>
                    <a:pt x="3913" y="1242"/>
                  </a:lnTo>
                  <a:lnTo>
                    <a:pt x="3820" y="1057"/>
                  </a:lnTo>
                  <a:lnTo>
                    <a:pt x="3709" y="890"/>
                  </a:lnTo>
                  <a:lnTo>
                    <a:pt x="3597" y="742"/>
                  </a:lnTo>
                  <a:lnTo>
                    <a:pt x="3468" y="593"/>
                  </a:lnTo>
                  <a:lnTo>
                    <a:pt x="3319" y="464"/>
                  </a:lnTo>
                  <a:lnTo>
                    <a:pt x="3171" y="352"/>
                  </a:lnTo>
                  <a:lnTo>
                    <a:pt x="3004" y="241"/>
                  </a:lnTo>
                  <a:lnTo>
                    <a:pt x="2819" y="167"/>
                  </a:lnTo>
                  <a:lnTo>
                    <a:pt x="2633" y="93"/>
                  </a:lnTo>
                  <a:lnTo>
                    <a:pt x="2448" y="37"/>
                  </a:lnTo>
                  <a:lnTo>
                    <a:pt x="224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8;p3"/>
            <p:cNvSpPr/>
            <p:nvPr/>
          </p:nvSpPr>
          <p:spPr>
            <a:xfrm flipH="1">
              <a:off x="8509387" y="2138154"/>
              <a:ext cx="307351" cy="307351"/>
            </a:xfrm>
            <a:custGeom>
              <a:avLst/>
              <a:gdLst/>
              <a:ahLst/>
              <a:cxnLst/>
              <a:rect l="l" t="t" r="r" b="b"/>
              <a:pathLst>
                <a:path w="4062" h="4062" extrusionOk="0">
                  <a:moveTo>
                    <a:pt x="1818" y="1"/>
                  </a:moveTo>
                  <a:lnTo>
                    <a:pt x="1614" y="38"/>
                  </a:lnTo>
                  <a:lnTo>
                    <a:pt x="1429" y="93"/>
                  </a:lnTo>
                  <a:lnTo>
                    <a:pt x="1243" y="149"/>
                  </a:lnTo>
                  <a:lnTo>
                    <a:pt x="1058" y="242"/>
                  </a:lnTo>
                  <a:lnTo>
                    <a:pt x="891" y="334"/>
                  </a:lnTo>
                  <a:lnTo>
                    <a:pt x="743" y="464"/>
                  </a:lnTo>
                  <a:lnTo>
                    <a:pt x="594" y="594"/>
                  </a:lnTo>
                  <a:lnTo>
                    <a:pt x="464" y="742"/>
                  </a:lnTo>
                  <a:lnTo>
                    <a:pt x="353" y="891"/>
                  </a:lnTo>
                  <a:lnTo>
                    <a:pt x="242" y="1058"/>
                  </a:lnTo>
                  <a:lnTo>
                    <a:pt x="149" y="1243"/>
                  </a:lnTo>
                  <a:lnTo>
                    <a:pt x="94" y="1428"/>
                  </a:lnTo>
                  <a:lnTo>
                    <a:pt x="38" y="1614"/>
                  </a:lnTo>
                  <a:lnTo>
                    <a:pt x="1" y="1818"/>
                  </a:lnTo>
                  <a:lnTo>
                    <a:pt x="1" y="2022"/>
                  </a:lnTo>
                  <a:lnTo>
                    <a:pt x="1" y="2226"/>
                  </a:lnTo>
                  <a:lnTo>
                    <a:pt x="38" y="2430"/>
                  </a:lnTo>
                  <a:lnTo>
                    <a:pt x="94" y="2634"/>
                  </a:lnTo>
                  <a:lnTo>
                    <a:pt x="149" y="2819"/>
                  </a:lnTo>
                  <a:lnTo>
                    <a:pt x="242" y="2986"/>
                  </a:lnTo>
                  <a:lnTo>
                    <a:pt x="353" y="3153"/>
                  </a:lnTo>
                  <a:lnTo>
                    <a:pt x="464" y="3320"/>
                  </a:lnTo>
                  <a:lnTo>
                    <a:pt x="594" y="3468"/>
                  </a:lnTo>
                  <a:lnTo>
                    <a:pt x="743" y="3598"/>
                  </a:lnTo>
                  <a:lnTo>
                    <a:pt x="891" y="3709"/>
                  </a:lnTo>
                  <a:lnTo>
                    <a:pt x="1058" y="3802"/>
                  </a:lnTo>
                  <a:lnTo>
                    <a:pt x="1243" y="3895"/>
                  </a:lnTo>
                  <a:lnTo>
                    <a:pt x="1429" y="3969"/>
                  </a:lnTo>
                  <a:lnTo>
                    <a:pt x="1614" y="4006"/>
                  </a:lnTo>
                  <a:lnTo>
                    <a:pt x="1818" y="4043"/>
                  </a:lnTo>
                  <a:lnTo>
                    <a:pt x="2022" y="4061"/>
                  </a:lnTo>
                  <a:lnTo>
                    <a:pt x="2226" y="4043"/>
                  </a:lnTo>
                  <a:lnTo>
                    <a:pt x="2430" y="4006"/>
                  </a:lnTo>
                  <a:lnTo>
                    <a:pt x="2634" y="3969"/>
                  </a:lnTo>
                  <a:lnTo>
                    <a:pt x="2819" y="3895"/>
                  </a:lnTo>
                  <a:lnTo>
                    <a:pt x="2986" y="3802"/>
                  </a:lnTo>
                  <a:lnTo>
                    <a:pt x="3153" y="3709"/>
                  </a:lnTo>
                  <a:lnTo>
                    <a:pt x="3320" y="3598"/>
                  </a:lnTo>
                  <a:lnTo>
                    <a:pt x="3468" y="3468"/>
                  </a:lnTo>
                  <a:lnTo>
                    <a:pt x="3598" y="3320"/>
                  </a:lnTo>
                  <a:lnTo>
                    <a:pt x="3709" y="3153"/>
                  </a:lnTo>
                  <a:lnTo>
                    <a:pt x="3802" y="2986"/>
                  </a:lnTo>
                  <a:lnTo>
                    <a:pt x="3895" y="2819"/>
                  </a:lnTo>
                  <a:lnTo>
                    <a:pt x="3969" y="2634"/>
                  </a:lnTo>
                  <a:lnTo>
                    <a:pt x="4006" y="2430"/>
                  </a:lnTo>
                  <a:lnTo>
                    <a:pt x="4043" y="2226"/>
                  </a:lnTo>
                  <a:lnTo>
                    <a:pt x="4062" y="2022"/>
                  </a:lnTo>
                  <a:lnTo>
                    <a:pt x="4043" y="1818"/>
                  </a:lnTo>
                  <a:lnTo>
                    <a:pt x="4006" y="1614"/>
                  </a:lnTo>
                  <a:lnTo>
                    <a:pt x="3969" y="1428"/>
                  </a:lnTo>
                  <a:lnTo>
                    <a:pt x="3895" y="1243"/>
                  </a:lnTo>
                  <a:lnTo>
                    <a:pt x="3802" y="1058"/>
                  </a:lnTo>
                  <a:lnTo>
                    <a:pt x="3709" y="891"/>
                  </a:lnTo>
                  <a:lnTo>
                    <a:pt x="3598" y="742"/>
                  </a:lnTo>
                  <a:lnTo>
                    <a:pt x="3468" y="594"/>
                  </a:lnTo>
                  <a:lnTo>
                    <a:pt x="3320" y="464"/>
                  </a:lnTo>
                  <a:lnTo>
                    <a:pt x="3153" y="334"/>
                  </a:lnTo>
                  <a:lnTo>
                    <a:pt x="2986" y="242"/>
                  </a:lnTo>
                  <a:lnTo>
                    <a:pt x="2819" y="149"/>
                  </a:lnTo>
                  <a:lnTo>
                    <a:pt x="2634" y="93"/>
                  </a:lnTo>
                  <a:lnTo>
                    <a:pt x="2430" y="38"/>
                  </a:lnTo>
                  <a:lnTo>
                    <a:pt x="222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99;p3"/>
            <p:cNvSpPr/>
            <p:nvPr/>
          </p:nvSpPr>
          <p:spPr>
            <a:xfrm flipH="1">
              <a:off x="8429409" y="2369689"/>
              <a:ext cx="307351" cy="307351"/>
            </a:xfrm>
            <a:custGeom>
              <a:avLst/>
              <a:gdLst/>
              <a:ahLst/>
              <a:cxnLst/>
              <a:rect l="l" t="t" r="r" b="b"/>
              <a:pathLst>
                <a:path w="4062" h="4062" extrusionOk="0">
                  <a:moveTo>
                    <a:pt x="2022" y="0"/>
                  </a:moveTo>
                  <a:lnTo>
                    <a:pt x="1818" y="19"/>
                  </a:lnTo>
                  <a:lnTo>
                    <a:pt x="1614" y="56"/>
                  </a:lnTo>
                  <a:lnTo>
                    <a:pt x="1429" y="93"/>
                  </a:lnTo>
                  <a:lnTo>
                    <a:pt x="1243" y="167"/>
                  </a:lnTo>
                  <a:lnTo>
                    <a:pt x="1058" y="260"/>
                  </a:lnTo>
                  <a:lnTo>
                    <a:pt x="891" y="352"/>
                  </a:lnTo>
                  <a:lnTo>
                    <a:pt x="743" y="464"/>
                  </a:lnTo>
                  <a:lnTo>
                    <a:pt x="594" y="594"/>
                  </a:lnTo>
                  <a:lnTo>
                    <a:pt x="464" y="742"/>
                  </a:lnTo>
                  <a:lnTo>
                    <a:pt x="353" y="909"/>
                  </a:lnTo>
                  <a:lnTo>
                    <a:pt x="242" y="1076"/>
                  </a:lnTo>
                  <a:lnTo>
                    <a:pt x="168" y="1243"/>
                  </a:lnTo>
                  <a:lnTo>
                    <a:pt x="94" y="1428"/>
                  </a:lnTo>
                  <a:lnTo>
                    <a:pt x="38" y="1632"/>
                  </a:lnTo>
                  <a:lnTo>
                    <a:pt x="19" y="1836"/>
                  </a:lnTo>
                  <a:lnTo>
                    <a:pt x="1" y="2040"/>
                  </a:lnTo>
                  <a:lnTo>
                    <a:pt x="19" y="2244"/>
                  </a:lnTo>
                  <a:lnTo>
                    <a:pt x="38" y="2448"/>
                  </a:lnTo>
                  <a:lnTo>
                    <a:pt x="94" y="2633"/>
                  </a:lnTo>
                  <a:lnTo>
                    <a:pt x="168" y="2819"/>
                  </a:lnTo>
                  <a:lnTo>
                    <a:pt x="242" y="3004"/>
                  </a:lnTo>
                  <a:lnTo>
                    <a:pt x="353" y="3171"/>
                  </a:lnTo>
                  <a:lnTo>
                    <a:pt x="464" y="3319"/>
                  </a:lnTo>
                  <a:lnTo>
                    <a:pt x="594" y="3468"/>
                  </a:lnTo>
                  <a:lnTo>
                    <a:pt x="743" y="3597"/>
                  </a:lnTo>
                  <a:lnTo>
                    <a:pt x="891" y="3709"/>
                  </a:lnTo>
                  <a:lnTo>
                    <a:pt x="1058" y="3820"/>
                  </a:lnTo>
                  <a:lnTo>
                    <a:pt x="1243" y="3894"/>
                  </a:lnTo>
                  <a:lnTo>
                    <a:pt x="1429" y="3968"/>
                  </a:lnTo>
                  <a:lnTo>
                    <a:pt x="1614" y="4024"/>
                  </a:lnTo>
                  <a:lnTo>
                    <a:pt x="1818" y="4061"/>
                  </a:lnTo>
                  <a:lnTo>
                    <a:pt x="2244" y="4061"/>
                  </a:lnTo>
                  <a:lnTo>
                    <a:pt x="2430" y="4024"/>
                  </a:lnTo>
                  <a:lnTo>
                    <a:pt x="2634" y="3968"/>
                  </a:lnTo>
                  <a:lnTo>
                    <a:pt x="2819" y="3894"/>
                  </a:lnTo>
                  <a:lnTo>
                    <a:pt x="3005" y="3820"/>
                  </a:lnTo>
                  <a:lnTo>
                    <a:pt x="3172" y="3709"/>
                  </a:lnTo>
                  <a:lnTo>
                    <a:pt x="3320" y="3597"/>
                  </a:lnTo>
                  <a:lnTo>
                    <a:pt x="3468" y="3468"/>
                  </a:lnTo>
                  <a:lnTo>
                    <a:pt x="3598" y="3319"/>
                  </a:lnTo>
                  <a:lnTo>
                    <a:pt x="3709" y="3171"/>
                  </a:lnTo>
                  <a:lnTo>
                    <a:pt x="3821" y="3004"/>
                  </a:lnTo>
                  <a:lnTo>
                    <a:pt x="3895" y="2819"/>
                  </a:lnTo>
                  <a:lnTo>
                    <a:pt x="3969" y="2633"/>
                  </a:lnTo>
                  <a:lnTo>
                    <a:pt x="4025" y="2448"/>
                  </a:lnTo>
                  <a:lnTo>
                    <a:pt x="4043" y="2244"/>
                  </a:lnTo>
                  <a:lnTo>
                    <a:pt x="4062" y="2040"/>
                  </a:lnTo>
                  <a:lnTo>
                    <a:pt x="4043" y="1836"/>
                  </a:lnTo>
                  <a:lnTo>
                    <a:pt x="4025" y="1632"/>
                  </a:lnTo>
                  <a:lnTo>
                    <a:pt x="3969" y="1428"/>
                  </a:lnTo>
                  <a:lnTo>
                    <a:pt x="3895" y="1243"/>
                  </a:lnTo>
                  <a:lnTo>
                    <a:pt x="3821" y="1076"/>
                  </a:lnTo>
                  <a:lnTo>
                    <a:pt x="3709" y="909"/>
                  </a:lnTo>
                  <a:lnTo>
                    <a:pt x="3598" y="742"/>
                  </a:lnTo>
                  <a:lnTo>
                    <a:pt x="3468" y="594"/>
                  </a:lnTo>
                  <a:lnTo>
                    <a:pt x="3320" y="464"/>
                  </a:lnTo>
                  <a:lnTo>
                    <a:pt x="3172" y="352"/>
                  </a:lnTo>
                  <a:lnTo>
                    <a:pt x="3005" y="260"/>
                  </a:lnTo>
                  <a:lnTo>
                    <a:pt x="2819" y="167"/>
                  </a:lnTo>
                  <a:lnTo>
                    <a:pt x="2634" y="93"/>
                  </a:lnTo>
                  <a:lnTo>
                    <a:pt x="2430" y="56"/>
                  </a:lnTo>
                  <a:lnTo>
                    <a:pt x="2244" y="19"/>
                  </a:lnTo>
                  <a:lnTo>
                    <a:pt x="202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3"/>
            <p:cNvSpPr/>
            <p:nvPr/>
          </p:nvSpPr>
          <p:spPr>
            <a:xfrm flipH="1">
              <a:off x="9233350" y="2915462"/>
              <a:ext cx="471469" cy="471469"/>
            </a:xfrm>
            <a:custGeom>
              <a:avLst/>
              <a:gdLst/>
              <a:ahLst/>
              <a:cxnLst/>
              <a:rect l="l" t="t" r="r" b="b"/>
              <a:pathLst>
                <a:path w="6231" h="6231" extrusionOk="0">
                  <a:moveTo>
                    <a:pt x="2856" y="0"/>
                  </a:moveTo>
                  <a:lnTo>
                    <a:pt x="2541" y="37"/>
                  </a:lnTo>
                  <a:lnTo>
                    <a:pt x="2263" y="112"/>
                  </a:lnTo>
                  <a:lnTo>
                    <a:pt x="1966" y="204"/>
                  </a:lnTo>
                  <a:lnTo>
                    <a:pt x="1688" y="334"/>
                  </a:lnTo>
                  <a:lnTo>
                    <a:pt x="1428" y="482"/>
                  </a:lnTo>
                  <a:lnTo>
                    <a:pt x="1169" y="668"/>
                  </a:lnTo>
                  <a:lnTo>
                    <a:pt x="928" y="890"/>
                  </a:lnTo>
                  <a:lnTo>
                    <a:pt x="705" y="1113"/>
                  </a:lnTo>
                  <a:lnTo>
                    <a:pt x="520" y="1372"/>
                  </a:lnTo>
                  <a:lnTo>
                    <a:pt x="371" y="1632"/>
                  </a:lnTo>
                  <a:lnTo>
                    <a:pt x="242" y="1910"/>
                  </a:lnTo>
                  <a:lnTo>
                    <a:pt x="130" y="2188"/>
                  </a:lnTo>
                  <a:lnTo>
                    <a:pt x="56" y="2485"/>
                  </a:lnTo>
                  <a:lnTo>
                    <a:pt x="0" y="2782"/>
                  </a:lnTo>
                  <a:lnTo>
                    <a:pt x="0" y="3078"/>
                  </a:lnTo>
                  <a:lnTo>
                    <a:pt x="0" y="3375"/>
                  </a:lnTo>
                  <a:lnTo>
                    <a:pt x="38" y="3672"/>
                  </a:lnTo>
                  <a:lnTo>
                    <a:pt x="112" y="3968"/>
                  </a:lnTo>
                  <a:lnTo>
                    <a:pt x="204" y="4265"/>
                  </a:lnTo>
                  <a:lnTo>
                    <a:pt x="334" y="4543"/>
                  </a:lnTo>
                  <a:lnTo>
                    <a:pt x="483" y="4803"/>
                  </a:lnTo>
                  <a:lnTo>
                    <a:pt x="668" y="5062"/>
                  </a:lnTo>
                  <a:lnTo>
                    <a:pt x="891" y="5303"/>
                  </a:lnTo>
                  <a:lnTo>
                    <a:pt x="1113" y="5526"/>
                  </a:lnTo>
                  <a:lnTo>
                    <a:pt x="1373" y="5711"/>
                  </a:lnTo>
                  <a:lnTo>
                    <a:pt x="1632" y="5860"/>
                  </a:lnTo>
                  <a:lnTo>
                    <a:pt x="1910" y="5990"/>
                  </a:lnTo>
                  <a:lnTo>
                    <a:pt x="2189" y="6101"/>
                  </a:lnTo>
                  <a:lnTo>
                    <a:pt x="2485" y="6175"/>
                  </a:lnTo>
                  <a:lnTo>
                    <a:pt x="2782" y="6212"/>
                  </a:lnTo>
                  <a:lnTo>
                    <a:pt x="3079" y="6231"/>
                  </a:lnTo>
                  <a:lnTo>
                    <a:pt x="3375" y="6231"/>
                  </a:lnTo>
                  <a:lnTo>
                    <a:pt x="3672" y="6193"/>
                  </a:lnTo>
                  <a:lnTo>
                    <a:pt x="3969" y="6119"/>
                  </a:lnTo>
                  <a:lnTo>
                    <a:pt x="4265" y="6027"/>
                  </a:lnTo>
                  <a:lnTo>
                    <a:pt x="4543" y="5897"/>
                  </a:lnTo>
                  <a:lnTo>
                    <a:pt x="4803" y="5748"/>
                  </a:lnTo>
                  <a:lnTo>
                    <a:pt x="5063" y="5563"/>
                  </a:lnTo>
                  <a:lnTo>
                    <a:pt x="5304" y="5341"/>
                  </a:lnTo>
                  <a:lnTo>
                    <a:pt x="5508" y="5118"/>
                  </a:lnTo>
                  <a:lnTo>
                    <a:pt x="5693" y="4858"/>
                  </a:lnTo>
                  <a:lnTo>
                    <a:pt x="5860" y="4599"/>
                  </a:lnTo>
                  <a:lnTo>
                    <a:pt x="5990" y="4321"/>
                  </a:lnTo>
                  <a:lnTo>
                    <a:pt x="6101" y="4043"/>
                  </a:lnTo>
                  <a:lnTo>
                    <a:pt x="6175" y="3746"/>
                  </a:lnTo>
                  <a:lnTo>
                    <a:pt x="6212" y="3449"/>
                  </a:lnTo>
                  <a:lnTo>
                    <a:pt x="6231" y="3153"/>
                  </a:lnTo>
                  <a:lnTo>
                    <a:pt x="6231" y="2856"/>
                  </a:lnTo>
                  <a:lnTo>
                    <a:pt x="6175" y="2559"/>
                  </a:lnTo>
                  <a:lnTo>
                    <a:pt x="6120" y="2262"/>
                  </a:lnTo>
                  <a:lnTo>
                    <a:pt x="6027" y="1966"/>
                  </a:lnTo>
                  <a:lnTo>
                    <a:pt x="5897" y="1688"/>
                  </a:lnTo>
                  <a:lnTo>
                    <a:pt x="5730" y="1428"/>
                  </a:lnTo>
                  <a:lnTo>
                    <a:pt x="5563" y="1168"/>
                  </a:lnTo>
                  <a:lnTo>
                    <a:pt x="5341" y="927"/>
                  </a:lnTo>
                  <a:lnTo>
                    <a:pt x="5118" y="723"/>
                  </a:lnTo>
                  <a:lnTo>
                    <a:pt x="4859" y="519"/>
                  </a:lnTo>
                  <a:lnTo>
                    <a:pt x="4599" y="371"/>
                  </a:lnTo>
                  <a:lnTo>
                    <a:pt x="4321" y="241"/>
                  </a:lnTo>
                  <a:lnTo>
                    <a:pt x="4043" y="130"/>
                  </a:lnTo>
                  <a:lnTo>
                    <a:pt x="3746" y="56"/>
                  </a:lnTo>
                  <a:lnTo>
                    <a:pt x="3449" y="19"/>
                  </a:lnTo>
                  <a:lnTo>
                    <a:pt x="3153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01;p3"/>
            <p:cNvSpPr/>
            <p:nvPr/>
          </p:nvSpPr>
          <p:spPr>
            <a:xfrm flipH="1">
              <a:off x="9476083" y="2891628"/>
              <a:ext cx="329748" cy="329748"/>
            </a:xfrm>
            <a:custGeom>
              <a:avLst/>
              <a:gdLst/>
              <a:ahLst/>
              <a:cxnLst/>
              <a:rect l="l" t="t" r="r" b="b"/>
              <a:pathLst>
                <a:path w="4358" h="4358" extrusionOk="0">
                  <a:moveTo>
                    <a:pt x="2003" y="0"/>
                  </a:moveTo>
                  <a:lnTo>
                    <a:pt x="1799" y="37"/>
                  </a:lnTo>
                  <a:lnTo>
                    <a:pt x="1595" y="74"/>
                  </a:lnTo>
                  <a:lnTo>
                    <a:pt x="1391" y="148"/>
                  </a:lnTo>
                  <a:lnTo>
                    <a:pt x="1187" y="241"/>
                  </a:lnTo>
                  <a:lnTo>
                    <a:pt x="1002" y="352"/>
                  </a:lnTo>
                  <a:lnTo>
                    <a:pt x="835" y="482"/>
                  </a:lnTo>
                  <a:lnTo>
                    <a:pt x="668" y="612"/>
                  </a:lnTo>
                  <a:lnTo>
                    <a:pt x="520" y="779"/>
                  </a:lnTo>
                  <a:lnTo>
                    <a:pt x="371" y="964"/>
                  </a:lnTo>
                  <a:lnTo>
                    <a:pt x="260" y="1150"/>
                  </a:lnTo>
                  <a:lnTo>
                    <a:pt x="167" y="1335"/>
                  </a:lnTo>
                  <a:lnTo>
                    <a:pt x="112" y="1539"/>
                  </a:lnTo>
                  <a:lnTo>
                    <a:pt x="56" y="1743"/>
                  </a:lnTo>
                  <a:lnTo>
                    <a:pt x="19" y="1947"/>
                  </a:lnTo>
                  <a:lnTo>
                    <a:pt x="0" y="2151"/>
                  </a:lnTo>
                  <a:lnTo>
                    <a:pt x="19" y="2355"/>
                  </a:lnTo>
                  <a:lnTo>
                    <a:pt x="38" y="2577"/>
                  </a:lnTo>
                  <a:lnTo>
                    <a:pt x="93" y="2781"/>
                  </a:lnTo>
                  <a:lnTo>
                    <a:pt x="167" y="2967"/>
                  </a:lnTo>
                  <a:lnTo>
                    <a:pt x="241" y="3171"/>
                  </a:lnTo>
                  <a:lnTo>
                    <a:pt x="353" y="3356"/>
                  </a:lnTo>
                  <a:lnTo>
                    <a:pt x="483" y="3523"/>
                  </a:lnTo>
                  <a:lnTo>
                    <a:pt x="631" y="3690"/>
                  </a:lnTo>
                  <a:lnTo>
                    <a:pt x="798" y="3857"/>
                  </a:lnTo>
                  <a:lnTo>
                    <a:pt x="965" y="3987"/>
                  </a:lnTo>
                  <a:lnTo>
                    <a:pt x="1150" y="4098"/>
                  </a:lnTo>
                  <a:lnTo>
                    <a:pt x="1335" y="4191"/>
                  </a:lnTo>
                  <a:lnTo>
                    <a:pt x="1539" y="4246"/>
                  </a:lnTo>
                  <a:lnTo>
                    <a:pt x="1743" y="4302"/>
                  </a:lnTo>
                  <a:lnTo>
                    <a:pt x="1947" y="4339"/>
                  </a:lnTo>
                  <a:lnTo>
                    <a:pt x="2151" y="4358"/>
                  </a:lnTo>
                  <a:lnTo>
                    <a:pt x="2374" y="4339"/>
                  </a:lnTo>
                  <a:lnTo>
                    <a:pt x="2578" y="4320"/>
                  </a:lnTo>
                  <a:lnTo>
                    <a:pt x="2782" y="4265"/>
                  </a:lnTo>
                  <a:lnTo>
                    <a:pt x="2986" y="4209"/>
                  </a:lnTo>
                  <a:lnTo>
                    <a:pt x="3171" y="4116"/>
                  </a:lnTo>
                  <a:lnTo>
                    <a:pt x="3357" y="4005"/>
                  </a:lnTo>
                  <a:lnTo>
                    <a:pt x="3542" y="3875"/>
                  </a:lnTo>
                  <a:lnTo>
                    <a:pt x="3709" y="3727"/>
                  </a:lnTo>
                  <a:lnTo>
                    <a:pt x="3857" y="3560"/>
                  </a:lnTo>
                  <a:lnTo>
                    <a:pt x="3987" y="3393"/>
                  </a:lnTo>
                  <a:lnTo>
                    <a:pt x="4098" y="3208"/>
                  </a:lnTo>
                  <a:lnTo>
                    <a:pt x="4191" y="3022"/>
                  </a:lnTo>
                  <a:lnTo>
                    <a:pt x="4265" y="2819"/>
                  </a:lnTo>
                  <a:lnTo>
                    <a:pt x="4321" y="2615"/>
                  </a:lnTo>
                  <a:lnTo>
                    <a:pt x="4339" y="2411"/>
                  </a:lnTo>
                  <a:lnTo>
                    <a:pt x="4358" y="2207"/>
                  </a:lnTo>
                  <a:lnTo>
                    <a:pt x="4358" y="1984"/>
                  </a:lnTo>
                  <a:lnTo>
                    <a:pt x="4321" y="1780"/>
                  </a:lnTo>
                  <a:lnTo>
                    <a:pt x="4284" y="1576"/>
                  </a:lnTo>
                  <a:lnTo>
                    <a:pt x="4210" y="1372"/>
                  </a:lnTo>
                  <a:lnTo>
                    <a:pt x="4117" y="1187"/>
                  </a:lnTo>
                  <a:lnTo>
                    <a:pt x="4006" y="1001"/>
                  </a:lnTo>
                  <a:lnTo>
                    <a:pt x="3894" y="816"/>
                  </a:lnTo>
                  <a:lnTo>
                    <a:pt x="3746" y="649"/>
                  </a:lnTo>
                  <a:lnTo>
                    <a:pt x="3579" y="501"/>
                  </a:lnTo>
                  <a:lnTo>
                    <a:pt x="3394" y="371"/>
                  </a:lnTo>
                  <a:lnTo>
                    <a:pt x="3208" y="260"/>
                  </a:lnTo>
                  <a:lnTo>
                    <a:pt x="3023" y="167"/>
                  </a:lnTo>
                  <a:lnTo>
                    <a:pt x="2819" y="93"/>
                  </a:lnTo>
                  <a:lnTo>
                    <a:pt x="2615" y="37"/>
                  </a:lnTo>
                  <a:lnTo>
                    <a:pt x="2411" y="19"/>
                  </a:lnTo>
                  <a:lnTo>
                    <a:pt x="2207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3"/>
            <p:cNvSpPr/>
            <p:nvPr/>
          </p:nvSpPr>
          <p:spPr>
            <a:xfrm flipH="1">
              <a:off x="9377870" y="2676965"/>
              <a:ext cx="328386" cy="329748"/>
            </a:xfrm>
            <a:custGeom>
              <a:avLst/>
              <a:gdLst/>
              <a:ahLst/>
              <a:cxnLst/>
              <a:rect l="l" t="t" r="r" b="b"/>
              <a:pathLst>
                <a:path w="4340" h="4358" extrusionOk="0">
                  <a:moveTo>
                    <a:pt x="1985" y="0"/>
                  </a:moveTo>
                  <a:lnTo>
                    <a:pt x="1781" y="37"/>
                  </a:lnTo>
                  <a:lnTo>
                    <a:pt x="1577" y="74"/>
                  </a:lnTo>
                  <a:lnTo>
                    <a:pt x="1373" y="148"/>
                  </a:lnTo>
                  <a:lnTo>
                    <a:pt x="1188" y="241"/>
                  </a:lnTo>
                  <a:lnTo>
                    <a:pt x="984" y="352"/>
                  </a:lnTo>
                  <a:lnTo>
                    <a:pt x="817" y="482"/>
                  </a:lnTo>
                  <a:lnTo>
                    <a:pt x="650" y="612"/>
                  </a:lnTo>
                  <a:lnTo>
                    <a:pt x="502" y="779"/>
                  </a:lnTo>
                  <a:lnTo>
                    <a:pt x="372" y="964"/>
                  </a:lnTo>
                  <a:lnTo>
                    <a:pt x="261" y="1150"/>
                  </a:lnTo>
                  <a:lnTo>
                    <a:pt x="168" y="1335"/>
                  </a:lnTo>
                  <a:lnTo>
                    <a:pt x="94" y="1539"/>
                  </a:lnTo>
                  <a:lnTo>
                    <a:pt x="38" y="1743"/>
                  </a:lnTo>
                  <a:lnTo>
                    <a:pt x="1" y="1947"/>
                  </a:lnTo>
                  <a:lnTo>
                    <a:pt x="1" y="2151"/>
                  </a:lnTo>
                  <a:lnTo>
                    <a:pt x="1" y="2355"/>
                  </a:lnTo>
                  <a:lnTo>
                    <a:pt x="38" y="2577"/>
                  </a:lnTo>
                  <a:lnTo>
                    <a:pt x="75" y="2781"/>
                  </a:lnTo>
                  <a:lnTo>
                    <a:pt x="149" y="2967"/>
                  </a:lnTo>
                  <a:lnTo>
                    <a:pt x="223" y="3171"/>
                  </a:lnTo>
                  <a:lnTo>
                    <a:pt x="335" y="3356"/>
                  </a:lnTo>
                  <a:lnTo>
                    <a:pt x="465" y="3523"/>
                  </a:lnTo>
                  <a:lnTo>
                    <a:pt x="613" y="3690"/>
                  </a:lnTo>
                  <a:lnTo>
                    <a:pt x="780" y="3857"/>
                  </a:lnTo>
                  <a:lnTo>
                    <a:pt x="947" y="3987"/>
                  </a:lnTo>
                  <a:lnTo>
                    <a:pt x="1132" y="4098"/>
                  </a:lnTo>
                  <a:lnTo>
                    <a:pt x="1336" y="4191"/>
                  </a:lnTo>
                  <a:lnTo>
                    <a:pt x="1521" y="4246"/>
                  </a:lnTo>
                  <a:lnTo>
                    <a:pt x="1725" y="4302"/>
                  </a:lnTo>
                  <a:lnTo>
                    <a:pt x="1929" y="4339"/>
                  </a:lnTo>
                  <a:lnTo>
                    <a:pt x="2152" y="4358"/>
                  </a:lnTo>
                  <a:lnTo>
                    <a:pt x="2356" y="4339"/>
                  </a:lnTo>
                  <a:lnTo>
                    <a:pt x="2560" y="4320"/>
                  </a:lnTo>
                  <a:lnTo>
                    <a:pt x="2764" y="4265"/>
                  </a:lnTo>
                  <a:lnTo>
                    <a:pt x="2968" y="4209"/>
                  </a:lnTo>
                  <a:lnTo>
                    <a:pt x="3153" y="4116"/>
                  </a:lnTo>
                  <a:lnTo>
                    <a:pt x="3339" y="4005"/>
                  </a:lnTo>
                  <a:lnTo>
                    <a:pt x="3524" y="3875"/>
                  </a:lnTo>
                  <a:lnTo>
                    <a:pt x="3691" y="3727"/>
                  </a:lnTo>
                  <a:lnTo>
                    <a:pt x="3839" y="3560"/>
                  </a:lnTo>
                  <a:lnTo>
                    <a:pt x="3969" y="3393"/>
                  </a:lnTo>
                  <a:lnTo>
                    <a:pt x="4080" y="3208"/>
                  </a:lnTo>
                  <a:lnTo>
                    <a:pt x="4173" y="3022"/>
                  </a:lnTo>
                  <a:lnTo>
                    <a:pt x="4247" y="2818"/>
                  </a:lnTo>
                  <a:lnTo>
                    <a:pt x="4303" y="2615"/>
                  </a:lnTo>
                  <a:lnTo>
                    <a:pt x="4340" y="2411"/>
                  </a:lnTo>
                  <a:lnTo>
                    <a:pt x="4340" y="2207"/>
                  </a:lnTo>
                  <a:lnTo>
                    <a:pt x="4340" y="1984"/>
                  </a:lnTo>
                  <a:lnTo>
                    <a:pt x="4303" y="1780"/>
                  </a:lnTo>
                  <a:lnTo>
                    <a:pt x="4266" y="1576"/>
                  </a:lnTo>
                  <a:lnTo>
                    <a:pt x="4192" y="1372"/>
                  </a:lnTo>
                  <a:lnTo>
                    <a:pt x="4099" y="1187"/>
                  </a:lnTo>
                  <a:lnTo>
                    <a:pt x="4006" y="1001"/>
                  </a:lnTo>
                  <a:lnTo>
                    <a:pt x="3876" y="816"/>
                  </a:lnTo>
                  <a:lnTo>
                    <a:pt x="3728" y="649"/>
                  </a:lnTo>
                  <a:lnTo>
                    <a:pt x="3561" y="501"/>
                  </a:lnTo>
                  <a:lnTo>
                    <a:pt x="3394" y="371"/>
                  </a:lnTo>
                  <a:lnTo>
                    <a:pt x="3209" y="260"/>
                  </a:lnTo>
                  <a:lnTo>
                    <a:pt x="3005" y="167"/>
                  </a:lnTo>
                  <a:lnTo>
                    <a:pt x="2819" y="93"/>
                  </a:lnTo>
                  <a:lnTo>
                    <a:pt x="2615" y="37"/>
                  </a:lnTo>
                  <a:lnTo>
                    <a:pt x="2393" y="19"/>
                  </a:lnTo>
                  <a:lnTo>
                    <a:pt x="2189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3"/>
            <p:cNvSpPr/>
            <p:nvPr/>
          </p:nvSpPr>
          <p:spPr>
            <a:xfrm flipH="1">
              <a:off x="9142098" y="2794776"/>
              <a:ext cx="328386" cy="329824"/>
            </a:xfrm>
            <a:custGeom>
              <a:avLst/>
              <a:gdLst/>
              <a:ahLst/>
              <a:cxnLst/>
              <a:rect l="l" t="t" r="r" b="b"/>
              <a:pathLst>
                <a:path w="4340" h="4359" extrusionOk="0">
                  <a:moveTo>
                    <a:pt x="2188" y="1"/>
                  </a:moveTo>
                  <a:lnTo>
                    <a:pt x="1984" y="19"/>
                  </a:lnTo>
                  <a:lnTo>
                    <a:pt x="1780" y="38"/>
                  </a:lnTo>
                  <a:lnTo>
                    <a:pt x="1576" y="93"/>
                  </a:lnTo>
                  <a:lnTo>
                    <a:pt x="1372" y="149"/>
                  </a:lnTo>
                  <a:lnTo>
                    <a:pt x="1168" y="242"/>
                  </a:lnTo>
                  <a:lnTo>
                    <a:pt x="983" y="353"/>
                  </a:lnTo>
                  <a:lnTo>
                    <a:pt x="816" y="483"/>
                  </a:lnTo>
                  <a:lnTo>
                    <a:pt x="649" y="631"/>
                  </a:lnTo>
                  <a:lnTo>
                    <a:pt x="501" y="779"/>
                  </a:lnTo>
                  <a:lnTo>
                    <a:pt x="371" y="965"/>
                  </a:lnTo>
                  <a:lnTo>
                    <a:pt x="260" y="1150"/>
                  </a:lnTo>
                  <a:lnTo>
                    <a:pt x="167" y="1336"/>
                  </a:lnTo>
                  <a:lnTo>
                    <a:pt x="93" y="1540"/>
                  </a:lnTo>
                  <a:lnTo>
                    <a:pt x="37" y="1744"/>
                  </a:lnTo>
                  <a:lnTo>
                    <a:pt x="0" y="1948"/>
                  </a:lnTo>
                  <a:lnTo>
                    <a:pt x="0" y="2152"/>
                  </a:lnTo>
                  <a:lnTo>
                    <a:pt x="0" y="2356"/>
                  </a:lnTo>
                  <a:lnTo>
                    <a:pt x="37" y="2578"/>
                  </a:lnTo>
                  <a:lnTo>
                    <a:pt x="74" y="2782"/>
                  </a:lnTo>
                  <a:lnTo>
                    <a:pt x="148" y="2967"/>
                  </a:lnTo>
                  <a:lnTo>
                    <a:pt x="223" y="3171"/>
                  </a:lnTo>
                  <a:lnTo>
                    <a:pt x="334" y="3357"/>
                  </a:lnTo>
                  <a:lnTo>
                    <a:pt x="464" y="3524"/>
                  </a:lnTo>
                  <a:lnTo>
                    <a:pt x="612" y="3691"/>
                  </a:lnTo>
                  <a:lnTo>
                    <a:pt x="779" y="3857"/>
                  </a:lnTo>
                  <a:lnTo>
                    <a:pt x="946" y="3987"/>
                  </a:lnTo>
                  <a:lnTo>
                    <a:pt x="1131" y="4099"/>
                  </a:lnTo>
                  <a:lnTo>
                    <a:pt x="1335" y="4191"/>
                  </a:lnTo>
                  <a:lnTo>
                    <a:pt x="1521" y="4265"/>
                  </a:lnTo>
                  <a:lnTo>
                    <a:pt x="1725" y="4302"/>
                  </a:lnTo>
                  <a:lnTo>
                    <a:pt x="1929" y="4340"/>
                  </a:lnTo>
                  <a:lnTo>
                    <a:pt x="2151" y="4358"/>
                  </a:lnTo>
                  <a:lnTo>
                    <a:pt x="2355" y="4340"/>
                  </a:lnTo>
                  <a:lnTo>
                    <a:pt x="2559" y="4321"/>
                  </a:lnTo>
                  <a:lnTo>
                    <a:pt x="2763" y="4265"/>
                  </a:lnTo>
                  <a:lnTo>
                    <a:pt x="2967" y="4210"/>
                  </a:lnTo>
                  <a:lnTo>
                    <a:pt x="3152" y="4117"/>
                  </a:lnTo>
                  <a:lnTo>
                    <a:pt x="3338" y="4006"/>
                  </a:lnTo>
                  <a:lnTo>
                    <a:pt x="3523" y="3876"/>
                  </a:lnTo>
                  <a:lnTo>
                    <a:pt x="3690" y="3728"/>
                  </a:lnTo>
                  <a:lnTo>
                    <a:pt x="3838" y="3561"/>
                  </a:lnTo>
                  <a:lnTo>
                    <a:pt x="3968" y="3394"/>
                  </a:lnTo>
                  <a:lnTo>
                    <a:pt x="4079" y="3208"/>
                  </a:lnTo>
                  <a:lnTo>
                    <a:pt x="4172" y="3023"/>
                  </a:lnTo>
                  <a:lnTo>
                    <a:pt x="4246" y="2819"/>
                  </a:lnTo>
                  <a:lnTo>
                    <a:pt x="4302" y="2615"/>
                  </a:lnTo>
                  <a:lnTo>
                    <a:pt x="4339" y="2411"/>
                  </a:lnTo>
                  <a:lnTo>
                    <a:pt x="4339" y="2207"/>
                  </a:lnTo>
                  <a:lnTo>
                    <a:pt x="4339" y="1985"/>
                  </a:lnTo>
                  <a:lnTo>
                    <a:pt x="4302" y="1781"/>
                  </a:lnTo>
                  <a:lnTo>
                    <a:pt x="4265" y="1577"/>
                  </a:lnTo>
                  <a:lnTo>
                    <a:pt x="4191" y="1373"/>
                  </a:lnTo>
                  <a:lnTo>
                    <a:pt x="4098" y="1187"/>
                  </a:lnTo>
                  <a:lnTo>
                    <a:pt x="4005" y="1002"/>
                  </a:lnTo>
                  <a:lnTo>
                    <a:pt x="3875" y="816"/>
                  </a:lnTo>
                  <a:lnTo>
                    <a:pt x="3727" y="650"/>
                  </a:lnTo>
                  <a:lnTo>
                    <a:pt x="3560" y="501"/>
                  </a:lnTo>
                  <a:lnTo>
                    <a:pt x="3393" y="371"/>
                  </a:lnTo>
                  <a:lnTo>
                    <a:pt x="3208" y="260"/>
                  </a:lnTo>
                  <a:lnTo>
                    <a:pt x="3004" y="167"/>
                  </a:lnTo>
                  <a:lnTo>
                    <a:pt x="2819" y="93"/>
                  </a:lnTo>
                  <a:lnTo>
                    <a:pt x="2615" y="38"/>
                  </a:lnTo>
                  <a:lnTo>
                    <a:pt x="2392" y="19"/>
                  </a:lnTo>
                  <a:lnTo>
                    <a:pt x="218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4;p3"/>
            <p:cNvSpPr/>
            <p:nvPr/>
          </p:nvSpPr>
          <p:spPr>
            <a:xfrm flipH="1">
              <a:off x="9050922" y="3036072"/>
              <a:ext cx="328386" cy="329824"/>
            </a:xfrm>
            <a:custGeom>
              <a:avLst/>
              <a:gdLst/>
              <a:ahLst/>
              <a:cxnLst/>
              <a:rect l="l" t="t" r="r" b="b"/>
              <a:pathLst>
                <a:path w="4340" h="4359" extrusionOk="0">
                  <a:moveTo>
                    <a:pt x="2188" y="1"/>
                  </a:moveTo>
                  <a:lnTo>
                    <a:pt x="1984" y="19"/>
                  </a:lnTo>
                  <a:lnTo>
                    <a:pt x="1780" y="38"/>
                  </a:lnTo>
                  <a:lnTo>
                    <a:pt x="1576" y="94"/>
                  </a:lnTo>
                  <a:lnTo>
                    <a:pt x="1373" y="149"/>
                  </a:lnTo>
                  <a:lnTo>
                    <a:pt x="1169" y="242"/>
                  </a:lnTo>
                  <a:lnTo>
                    <a:pt x="983" y="353"/>
                  </a:lnTo>
                  <a:lnTo>
                    <a:pt x="816" y="483"/>
                  </a:lnTo>
                  <a:lnTo>
                    <a:pt x="649" y="631"/>
                  </a:lnTo>
                  <a:lnTo>
                    <a:pt x="501" y="780"/>
                  </a:lnTo>
                  <a:lnTo>
                    <a:pt x="371" y="965"/>
                  </a:lnTo>
                  <a:lnTo>
                    <a:pt x="260" y="1151"/>
                  </a:lnTo>
                  <a:lnTo>
                    <a:pt x="167" y="1336"/>
                  </a:lnTo>
                  <a:lnTo>
                    <a:pt x="93" y="1540"/>
                  </a:lnTo>
                  <a:lnTo>
                    <a:pt x="37" y="1744"/>
                  </a:lnTo>
                  <a:lnTo>
                    <a:pt x="0" y="1948"/>
                  </a:lnTo>
                  <a:lnTo>
                    <a:pt x="0" y="2152"/>
                  </a:lnTo>
                  <a:lnTo>
                    <a:pt x="0" y="2356"/>
                  </a:lnTo>
                  <a:lnTo>
                    <a:pt x="19" y="2578"/>
                  </a:lnTo>
                  <a:lnTo>
                    <a:pt x="75" y="2782"/>
                  </a:lnTo>
                  <a:lnTo>
                    <a:pt x="149" y="2968"/>
                  </a:lnTo>
                  <a:lnTo>
                    <a:pt x="223" y="3172"/>
                  </a:lnTo>
                  <a:lnTo>
                    <a:pt x="334" y="3357"/>
                  </a:lnTo>
                  <a:lnTo>
                    <a:pt x="464" y="3543"/>
                  </a:lnTo>
                  <a:lnTo>
                    <a:pt x="612" y="3709"/>
                  </a:lnTo>
                  <a:lnTo>
                    <a:pt x="779" y="3858"/>
                  </a:lnTo>
                  <a:lnTo>
                    <a:pt x="946" y="3988"/>
                  </a:lnTo>
                  <a:lnTo>
                    <a:pt x="1131" y="4099"/>
                  </a:lnTo>
                  <a:lnTo>
                    <a:pt x="1335" y="4192"/>
                  </a:lnTo>
                  <a:lnTo>
                    <a:pt x="1521" y="4266"/>
                  </a:lnTo>
                  <a:lnTo>
                    <a:pt x="1725" y="4303"/>
                  </a:lnTo>
                  <a:lnTo>
                    <a:pt x="1929" y="4340"/>
                  </a:lnTo>
                  <a:lnTo>
                    <a:pt x="2151" y="4358"/>
                  </a:lnTo>
                  <a:lnTo>
                    <a:pt x="2355" y="4340"/>
                  </a:lnTo>
                  <a:lnTo>
                    <a:pt x="2559" y="4321"/>
                  </a:lnTo>
                  <a:lnTo>
                    <a:pt x="2763" y="4266"/>
                  </a:lnTo>
                  <a:lnTo>
                    <a:pt x="2967" y="4210"/>
                  </a:lnTo>
                  <a:lnTo>
                    <a:pt x="3153" y="4117"/>
                  </a:lnTo>
                  <a:lnTo>
                    <a:pt x="3338" y="4006"/>
                  </a:lnTo>
                  <a:lnTo>
                    <a:pt x="3523" y="3876"/>
                  </a:lnTo>
                  <a:lnTo>
                    <a:pt x="3690" y="3728"/>
                  </a:lnTo>
                  <a:lnTo>
                    <a:pt x="3839" y="3561"/>
                  </a:lnTo>
                  <a:lnTo>
                    <a:pt x="3968" y="3394"/>
                  </a:lnTo>
                  <a:lnTo>
                    <a:pt x="4080" y="3209"/>
                  </a:lnTo>
                  <a:lnTo>
                    <a:pt x="4172" y="3023"/>
                  </a:lnTo>
                  <a:lnTo>
                    <a:pt x="4247" y="2819"/>
                  </a:lnTo>
                  <a:lnTo>
                    <a:pt x="4302" y="2615"/>
                  </a:lnTo>
                  <a:lnTo>
                    <a:pt x="4321" y="2411"/>
                  </a:lnTo>
                  <a:lnTo>
                    <a:pt x="4339" y="2207"/>
                  </a:lnTo>
                  <a:lnTo>
                    <a:pt x="4339" y="1985"/>
                  </a:lnTo>
                  <a:lnTo>
                    <a:pt x="4302" y="1781"/>
                  </a:lnTo>
                  <a:lnTo>
                    <a:pt x="4265" y="1577"/>
                  </a:lnTo>
                  <a:lnTo>
                    <a:pt x="4191" y="1392"/>
                  </a:lnTo>
                  <a:lnTo>
                    <a:pt x="4098" y="1188"/>
                  </a:lnTo>
                  <a:lnTo>
                    <a:pt x="4006" y="1002"/>
                  </a:lnTo>
                  <a:lnTo>
                    <a:pt x="3876" y="817"/>
                  </a:lnTo>
                  <a:lnTo>
                    <a:pt x="3727" y="650"/>
                  </a:lnTo>
                  <a:lnTo>
                    <a:pt x="3561" y="502"/>
                  </a:lnTo>
                  <a:lnTo>
                    <a:pt x="3375" y="372"/>
                  </a:lnTo>
                  <a:lnTo>
                    <a:pt x="3208" y="261"/>
                  </a:lnTo>
                  <a:lnTo>
                    <a:pt x="3004" y="168"/>
                  </a:lnTo>
                  <a:lnTo>
                    <a:pt x="2800" y="94"/>
                  </a:lnTo>
                  <a:lnTo>
                    <a:pt x="2596" y="57"/>
                  </a:lnTo>
                  <a:lnTo>
                    <a:pt x="2392" y="19"/>
                  </a:lnTo>
                  <a:lnTo>
                    <a:pt x="218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05;p3"/>
            <p:cNvSpPr/>
            <p:nvPr/>
          </p:nvSpPr>
          <p:spPr>
            <a:xfrm flipH="1">
              <a:off x="9450811" y="3045909"/>
              <a:ext cx="307351" cy="305989"/>
            </a:xfrm>
            <a:custGeom>
              <a:avLst/>
              <a:gdLst/>
              <a:ahLst/>
              <a:cxnLst/>
              <a:rect l="l" t="t" r="r" b="b"/>
              <a:pathLst>
                <a:path w="4062" h="4044" extrusionOk="0">
                  <a:moveTo>
                    <a:pt x="1855" y="1"/>
                  </a:moveTo>
                  <a:lnTo>
                    <a:pt x="1651" y="19"/>
                  </a:lnTo>
                  <a:lnTo>
                    <a:pt x="1466" y="75"/>
                  </a:lnTo>
                  <a:lnTo>
                    <a:pt x="1280" y="131"/>
                  </a:lnTo>
                  <a:lnTo>
                    <a:pt x="1095" y="223"/>
                  </a:lnTo>
                  <a:lnTo>
                    <a:pt x="928" y="316"/>
                  </a:lnTo>
                  <a:lnTo>
                    <a:pt x="761" y="427"/>
                  </a:lnTo>
                  <a:lnTo>
                    <a:pt x="613" y="576"/>
                  </a:lnTo>
                  <a:lnTo>
                    <a:pt x="464" y="724"/>
                  </a:lnTo>
                  <a:lnTo>
                    <a:pt x="335" y="891"/>
                  </a:lnTo>
                  <a:lnTo>
                    <a:pt x="242" y="1058"/>
                  </a:lnTo>
                  <a:lnTo>
                    <a:pt x="149" y="1243"/>
                  </a:lnTo>
                  <a:lnTo>
                    <a:pt x="94" y="1429"/>
                  </a:lnTo>
                  <a:lnTo>
                    <a:pt x="38" y="1614"/>
                  </a:lnTo>
                  <a:lnTo>
                    <a:pt x="1" y="1799"/>
                  </a:lnTo>
                  <a:lnTo>
                    <a:pt x="1" y="2003"/>
                  </a:lnTo>
                  <a:lnTo>
                    <a:pt x="1" y="2189"/>
                  </a:lnTo>
                  <a:lnTo>
                    <a:pt x="38" y="2393"/>
                  </a:lnTo>
                  <a:lnTo>
                    <a:pt x="75" y="2578"/>
                  </a:lnTo>
                  <a:lnTo>
                    <a:pt x="131" y="2764"/>
                  </a:lnTo>
                  <a:lnTo>
                    <a:pt x="223" y="2949"/>
                  </a:lnTo>
                  <a:lnTo>
                    <a:pt x="316" y="3116"/>
                  </a:lnTo>
                  <a:lnTo>
                    <a:pt x="446" y="3283"/>
                  </a:lnTo>
                  <a:lnTo>
                    <a:pt x="576" y="3450"/>
                  </a:lnTo>
                  <a:lnTo>
                    <a:pt x="724" y="3579"/>
                  </a:lnTo>
                  <a:lnTo>
                    <a:pt x="891" y="3709"/>
                  </a:lnTo>
                  <a:lnTo>
                    <a:pt x="1058" y="3802"/>
                  </a:lnTo>
                  <a:lnTo>
                    <a:pt x="1243" y="3895"/>
                  </a:lnTo>
                  <a:lnTo>
                    <a:pt x="1429" y="3969"/>
                  </a:lnTo>
                  <a:lnTo>
                    <a:pt x="1614" y="4006"/>
                  </a:lnTo>
                  <a:lnTo>
                    <a:pt x="1818" y="4043"/>
                  </a:lnTo>
                  <a:lnTo>
                    <a:pt x="2207" y="4043"/>
                  </a:lnTo>
                  <a:lnTo>
                    <a:pt x="2393" y="4024"/>
                  </a:lnTo>
                  <a:lnTo>
                    <a:pt x="2578" y="3969"/>
                  </a:lnTo>
                  <a:lnTo>
                    <a:pt x="2764" y="3913"/>
                  </a:lnTo>
                  <a:lnTo>
                    <a:pt x="2949" y="3821"/>
                  </a:lnTo>
                  <a:lnTo>
                    <a:pt x="3116" y="3728"/>
                  </a:lnTo>
                  <a:lnTo>
                    <a:pt x="3283" y="3617"/>
                  </a:lnTo>
                  <a:lnTo>
                    <a:pt x="3450" y="3468"/>
                  </a:lnTo>
                  <a:lnTo>
                    <a:pt x="3580" y="3320"/>
                  </a:lnTo>
                  <a:lnTo>
                    <a:pt x="3709" y="3153"/>
                  </a:lnTo>
                  <a:lnTo>
                    <a:pt x="3821" y="2986"/>
                  </a:lnTo>
                  <a:lnTo>
                    <a:pt x="3895" y="2801"/>
                  </a:lnTo>
                  <a:lnTo>
                    <a:pt x="3969" y="2615"/>
                  </a:lnTo>
                  <a:lnTo>
                    <a:pt x="4006" y="2430"/>
                  </a:lnTo>
                  <a:lnTo>
                    <a:pt x="4043" y="2244"/>
                  </a:lnTo>
                  <a:lnTo>
                    <a:pt x="4062" y="2040"/>
                  </a:lnTo>
                  <a:lnTo>
                    <a:pt x="4043" y="1855"/>
                  </a:lnTo>
                  <a:lnTo>
                    <a:pt x="4025" y="1651"/>
                  </a:lnTo>
                  <a:lnTo>
                    <a:pt x="3969" y="1466"/>
                  </a:lnTo>
                  <a:lnTo>
                    <a:pt x="3913" y="1280"/>
                  </a:lnTo>
                  <a:lnTo>
                    <a:pt x="3839" y="1095"/>
                  </a:lnTo>
                  <a:lnTo>
                    <a:pt x="3728" y="928"/>
                  </a:lnTo>
                  <a:lnTo>
                    <a:pt x="3617" y="761"/>
                  </a:lnTo>
                  <a:lnTo>
                    <a:pt x="3468" y="594"/>
                  </a:lnTo>
                  <a:lnTo>
                    <a:pt x="3320" y="464"/>
                  </a:lnTo>
                  <a:lnTo>
                    <a:pt x="3153" y="334"/>
                  </a:lnTo>
                  <a:lnTo>
                    <a:pt x="2986" y="242"/>
                  </a:lnTo>
                  <a:lnTo>
                    <a:pt x="2801" y="149"/>
                  </a:lnTo>
                  <a:lnTo>
                    <a:pt x="2615" y="75"/>
                  </a:lnTo>
                  <a:lnTo>
                    <a:pt x="2430" y="38"/>
                  </a:lnTo>
                  <a:lnTo>
                    <a:pt x="224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3"/>
            <p:cNvSpPr/>
            <p:nvPr/>
          </p:nvSpPr>
          <p:spPr>
            <a:xfrm flipH="1">
              <a:off x="9359635" y="2845320"/>
              <a:ext cx="307276" cy="307276"/>
            </a:xfrm>
            <a:custGeom>
              <a:avLst/>
              <a:gdLst/>
              <a:ahLst/>
              <a:cxnLst/>
              <a:rect l="l" t="t" r="r" b="b"/>
              <a:pathLst>
                <a:path w="4061" h="4061" extrusionOk="0">
                  <a:moveTo>
                    <a:pt x="1854" y="0"/>
                  </a:moveTo>
                  <a:lnTo>
                    <a:pt x="1669" y="37"/>
                  </a:lnTo>
                  <a:lnTo>
                    <a:pt x="1484" y="74"/>
                  </a:lnTo>
                  <a:lnTo>
                    <a:pt x="1298" y="148"/>
                  </a:lnTo>
                  <a:lnTo>
                    <a:pt x="1113" y="223"/>
                  </a:lnTo>
                  <a:lnTo>
                    <a:pt x="927" y="315"/>
                  </a:lnTo>
                  <a:lnTo>
                    <a:pt x="779" y="445"/>
                  </a:lnTo>
                  <a:lnTo>
                    <a:pt x="612" y="575"/>
                  </a:lnTo>
                  <a:lnTo>
                    <a:pt x="482" y="723"/>
                  </a:lnTo>
                  <a:lnTo>
                    <a:pt x="352" y="890"/>
                  </a:lnTo>
                  <a:lnTo>
                    <a:pt x="241" y="1057"/>
                  </a:lnTo>
                  <a:lnTo>
                    <a:pt x="167" y="1242"/>
                  </a:lnTo>
                  <a:lnTo>
                    <a:pt x="93" y="1428"/>
                  </a:lnTo>
                  <a:lnTo>
                    <a:pt x="56" y="1613"/>
                  </a:lnTo>
                  <a:lnTo>
                    <a:pt x="19" y="1817"/>
                  </a:lnTo>
                  <a:lnTo>
                    <a:pt x="0" y="2003"/>
                  </a:lnTo>
                  <a:lnTo>
                    <a:pt x="19" y="2207"/>
                  </a:lnTo>
                  <a:lnTo>
                    <a:pt x="37" y="2392"/>
                  </a:lnTo>
                  <a:lnTo>
                    <a:pt x="74" y="2578"/>
                  </a:lnTo>
                  <a:lnTo>
                    <a:pt x="148" y="2763"/>
                  </a:lnTo>
                  <a:lnTo>
                    <a:pt x="223" y="2948"/>
                  </a:lnTo>
                  <a:lnTo>
                    <a:pt x="334" y="3134"/>
                  </a:lnTo>
                  <a:lnTo>
                    <a:pt x="445" y="3282"/>
                  </a:lnTo>
                  <a:lnTo>
                    <a:pt x="593" y="3449"/>
                  </a:lnTo>
                  <a:lnTo>
                    <a:pt x="742" y="3579"/>
                  </a:lnTo>
                  <a:lnTo>
                    <a:pt x="909" y="3709"/>
                  </a:lnTo>
                  <a:lnTo>
                    <a:pt x="1076" y="3820"/>
                  </a:lnTo>
                  <a:lnTo>
                    <a:pt x="1242" y="3894"/>
                  </a:lnTo>
                  <a:lnTo>
                    <a:pt x="1428" y="3968"/>
                  </a:lnTo>
                  <a:lnTo>
                    <a:pt x="1632" y="4005"/>
                  </a:lnTo>
                  <a:lnTo>
                    <a:pt x="1817" y="4042"/>
                  </a:lnTo>
                  <a:lnTo>
                    <a:pt x="2021" y="4061"/>
                  </a:lnTo>
                  <a:lnTo>
                    <a:pt x="2207" y="4042"/>
                  </a:lnTo>
                  <a:lnTo>
                    <a:pt x="2392" y="4024"/>
                  </a:lnTo>
                  <a:lnTo>
                    <a:pt x="2596" y="3987"/>
                  </a:lnTo>
                  <a:lnTo>
                    <a:pt x="2782" y="3913"/>
                  </a:lnTo>
                  <a:lnTo>
                    <a:pt x="2967" y="3838"/>
                  </a:lnTo>
                  <a:lnTo>
                    <a:pt x="3134" y="3727"/>
                  </a:lnTo>
                  <a:lnTo>
                    <a:pt x="3301" y="3616"/>
                  </a:lnTo>
                  <a:lnTo>
                    <a:pt x="3449" y="3486"/>
                  </a:lnTo>
                  <a:lnTo>
                    <a:pt x="3597" y="3319"/>
                  </a:lnTo>
                  <a:lnTo>
                    <a:pt x="3709" y="3171"/>
                  </a:lnTo>
                  <a:lnTo>
                    <a:pt x="3820" y="2985"/>
                  </a:lnTo>
                  <a:lnTo>
                    <a:pt x="3913" y="2819"/>
                  </a:lnTo>
                  <a:lnTo>
                    <a:pt x="3968" y="2633"/>
                  </a:lnTo>
                  <a:lnTo>
                    <a:pt x="4024" y="2429"/>
                  </a:lnTo>
                  <a:lnTo>
                    <a:pt x="4042" y="2244"/>
                  </a:lnTo>
                  <a:lnTo>
                    <a:pt x="4061" y="2058"/>
                  </a:lnTo>
                  <a:lnTo>
                    <a:pt x="4061" y="1854"/>
                  </a:lnTo>
                  <a:lnTo>
                    <a:pt x="4024" y="1669"/>
                  </a:lnTo>
                  <a:lnTo>
                    <a:pt x="3987" y="1465"/>
                  </a:lnTo>
                  <a:lnTo>
                    <a:pt x="3931" y="1280"/>
                  </a:lnTo>
                  <a:lnTo>
                    <a:pt x="3838" y="1094"/>
                  </a:lnTo>
                  <a:lnTo>
                    <a:pt x="3746" y="927"/>
                  </a:lnTo>
                  <a:lnTo>
                    <a:pt x="3616" y="760"/>
                  </a:lnTo>
                  <a:lnTo>
                    <a:pt x="3486" y="612"/>
                  </a:lnTo>
                  <a:lnTo>
                    <a:pt x="3338" y="464"/>
                  </a:lnTo>
                  <a:lnTo>
                    <a:pt x="3171" y="352"/>
                  </a:lnTo>
                  <a:lnTo>
                    <a:pt x="3004" y="241"/>
                  </a:lnTo>
                  <a:lnTo>
                    <a:pt x="2819" y="148"/>
                  </a:lnTo>
                  <a:lnTo>
                    <a:pt x="2633" y="93"/>
                  </a:lnTo>
                  <a:lnTo>
                    <a:pt x="2448" y="37"/>
                  </a:lnTo>
                  <a:lnTo>
                    <a:pt x="2244" y="19"/>
                  </a:lnTo>
                  <a:lnTo>
                    <a:pt x="205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3"/>
            <p:cNvSpPr/>
            <p:nvPr/>
          </p:nvSpPr>
          <p:spPr>
            <a:xfrm flipH="1">
              <a:off x="9139298" y="2954732"/>
              <a:ext cx="307351" cy="307351"/>
            </a:xfrm>
            <a:custGeom>
              <a:avLst/>
              <a:gdLst/>
              <a:ahLst/>
              <a:cxnLst/>
              <a:rect l="l" t="t" r="r" b="b"/>
              <a:pathLst>
                <a:path w="4062" h="4062" extrusionOk="0">
                  <a:moveTo>
                    <a:pt x="2040" y="0"/>
                  </a:moveTo>
                  <a:lnTo>
                    <a:pt x="1855" y="19"/>
                  </a:lnTo>
                  <a:lnTo>
                    <a:pt x="1669" y="38"/>
                  </a:lnTo>
                  <a:lnTo>
                    <a:pt x="1465" y="93"/>
                  </a:lnTo>
                  <a:lnTo>
                    <a:pt x="1280" y="149"/>
                  </a:lnTo>
                  <a:lnTo>
                    <a:pt x="1094" y="223"/>
                  </a:lnTo>
                  <a:lnTo>
                    <a:pt x="927" y="334"/>
                  </a:lnTo>
                  <a:lnTo>
                    <a:pt x="761" y="445"/>
                  </a:lnTo>
                  <a:lnTo>
                    <a:pt x="612" y="594"/>
                  </a:lnTo>
                  <a:lnTo>
                    <a:pt x="464" y="742"/>
                  </a:lnTo>
                  <a:lnTo>
                    <a:pt x="353" y="909"/>
                  </a:lnTo>
                  <a:lnTo>
                    <a:pt x="241" y="1076"/>
                  </a:lnTo>
                  <a:lnTo>
                    <a:pt x="149" y="1243"/>
                  </a:lnTo>
                  <a:lnTo>
                    <a:pt x="93" y="1428"/>
                  </a:lnTo>
                  <a:lnTo>
                    <a:pt x="37" y="1632"/>
                  </a:lnTo>
                  <a:lnTo>
                    <a:pt x="19" y="1818"/>
                  </a:lnTo>
                  <a:lnTo>
                    <a:pt x="0" y="2022"/>
                  </a:lnTo>
                  <a:lnTo>
                    <a:pt x="0" y="2207"/>
                  </a:lnTo>
                  <a:lnTo>
                    <a:pt x="37" y="2392"/>
                  </a:lnTo>
                  <a:lnTo>
                    <a:pt x="74" y="2596"/>
                  </a:lnTo>
                  <a:lnTo>
                    <a:pt x="130" y="2782"/>
                  </a:lnTo>
                  <a:lnTo>
                    <a:pt x="223" y="2967"/>
                  </a:lnTo>
                  <a:lnTo>
                    <a:pt x="316" y="3134"/>
                  </a:lnTo>
                  <a:lnTo>
                    <a:pt x="445" y="3301"/>
                  </a:lnTo>
                  <a:lnTo>
                    <a:pt x="575" y="3449"/>
                  </a:lnTo>
                  <a:lnTo>
                    <a:pt x="723" y="3598"/>
                  </a:lnTo>
                  <a:lnTo>
                    <a:pt x="890" y="3709"/>
                  </a:lnTo>
                  <a:lnTo>
                    <a:pt x="1057" y="3820"/>
                  </a:lnTo>
                  <a:lnTo>
                    <a:pt x="1243" y="3913"/>
                  </a:lnTo>
                  <a:lnTo>
                    <a:pt x="1428" y="3969"/>
                  </a:lnTo>
                  <a:lnTo>
                    <a:pt x="1614" y="4024"/>
                  </a:lnTo>
                  <a:lnTo>
                    <a:pt x="1817" y="4061"/>
                  </a:lnTo>
                  <a:lnTo>
                    <a:pt x="2207" y="4061"/>
                  </a:lnTo>
                  <a:lnTo>
                    <a:pt x="2392" y="4024"/>
                  </a:lnTo>
                  <a:lnTo>
                    <a:pt x="2578" y="3987"/>
                  </a:lnTo>
                  <a:lnTo>
                    <a:pt x="2763" y="3931"/>
                  </a:lnTo>
                  <a:lnTo>
                    <a:pt x="2949" y="3839"/>
                  </a:lnTo>
                  <a:lnTo>
                    <a:pt x="3115" y="3746"/>
                  </a:lnTo>
                  <a:lnTo>
                    <a:pt x="3282" y="3616"/>
                  </a:lnTo>
                  <a:lnTo>
                    <a:pt x="3449" y="3486"/>
                  </a:lnTo>
                  <a:lnTo>
                    <a:pt x="3579" y="3338"/>
                  </a:lnTo>
                  <a:lnTo>
                    <a:pt x="3709" y="3171"/>
                  </a:lnTo>
                  <a:lnTo>
                    <a:pt x="3820" y="3004"/>
                  </a:lnTo>
                  <a:lnTo>
                    <a:pt x="3894" y="2819"/>
                  </a:lnTo>
                  <a:lnTo>
                    <a:pt x="3968" y="2634"/>
                  </a:lnTo>
                  <a:lnTo>
                    <a:pt x="4006" y="2448"/>
                  </a:lnTo>
                  <a:lnTo>
                    <a:pt x="4043" y="2244"/>
                  </a:lnTo>
                  <a:lnTo>
                    <a:pt x="4061" y="2059"/>
                  </a:lnTo>
                  <a:lnTo>
                    <a:pt x="4043" y="1855"/>
                  </a:lnTo>
                  <a:lnTo>
                    <a:pt x="4024" y="1669"/>
                  </a:lnTo>
                  <a:lnTo>
                    <a:pt x="3968" y="1484"/>
                  </a:lnTo>
                  <a:lnTo>
                    <a:pt x="3913" y="1298"/>
                  </a:lnTo>
                  <a:lnTo>
                    <a:pt x="3839" y="1113"/>
                  </a:lnTo>
                  <a:lnTo>
                    <a:pt x="3727" y="946"/>
                  </a:lnTo>
                  <a:lnTo>
                    <a:pt x="3616" y="779"/>
                  </a:lnTo>
                  <a:lnTo>
                    <a:pt x="3468" y="612"/>
                  </a:lnTo>
                  <a:lnTo>
                    <a:pt x="3319" y="483"/>
                  </a:lnTo>
                  <a:lnTo>
                    <a:pt x="3153" y="353"/>
                  </a:lnTo>
                  <a:lnTo>
                    <a:pt x="2986" y="242"/>
                  </a:lnTo>
                  <a:lnTo>
                    <a:pt x="2819" y="167"/>
                  </a:lnTo>
                  <a:lnTo>
                    <a:pt x="2633" y="93"/>
                  </a:lnTo>
                  <a:lnTo>
                    <a:pt x="2429" y="56"/>
                  </a:lnTo>
                  <a:lnTo>
                    <a:pt x="2244" y="19"/>
                  </a:lnTo>
                  <a:lnTo>
                    <a:pt x="204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3"/>
            <p:cNvSpPr/>
            <p:nvPr/>
          </p:nvSpPr>
          <p:spPr>
            <a:xfrm flipH="1">
              <a:off x="8712775" y="1456260"/>
              <a:ext cx="394366" cy="394366"/>
            </a:xfrm>
            <a:custGeom>
              <a:avLst/>
              <a:gdLst/>
              <a:ahLst/>
              <a:cxnLst/>
              <a:rect l="l" t="t" r="r" b="b"/>
              <a:pathLst>
                <a:path w="5212" h="5212" extrusionOk="0">
                  <a:moveTo>
                    <a:pt x="2615" y="1"/>
                  </a:moveTo>
                  <a:lnTo>
                    <a:pt x="2337" y="19"/>
                  </a:lnTo>
                  <a:lnTo>
                    <a:pt x="2077" y="57"/>
                  </a:lnTo>
                  <a:lnTo>
                    <a:pt x="1836" y="112"/>
                  </a:lnTo>
                  <a:lnTo>
                    <a:pt x="1595" y="205"/>
                  </a:lnTo>
                  <a:lnTo>
                    <a:pt x="1373" y="316"/>
                  </a:lnTo>
                  <a:lnTo>
                    <a:pt x="1150" y="446"/>
                  </a:lnTo>
                  <a:lnTo>
                    <a:pt x="946" y="594"/>
                  </a:lnTo>
                  <a:lnTo>
                    <a:pt x="761" y="761"/>
                  </a:lnTo>
                  <a:lnTo>
                    <a:pt x="594" y="947"/>
                  </a:lnTo>
                  <a:lnTo>
                    <a:pt x="446" y="1151"/>
                  </a:lnTo>
                  <a:lnTo>
                    <a:pt x="316" y="1355"/>
                  </a:lnTo>
                  <a:lnTo>
                    <a:pt x="205" y="1596"/>
                  </a:lnTo>
                  <a:lnTo>
                    <a:pt x="130" y="1837"/>
                  </a:lnTo>
                  <a:lnTo>
                    <a:pt x="56" y="2078"/>
                  </a:lnTo>
                  <a:lnTo>
                    <a:pt x="19" y="2337"/>
                  </a:lnTo>
                  <a:lnTo>
                    <a:pt x="1" y="2597"/>
                  </a:lnTo>
                  <a:lnTo>
                    <a:pt x="19" y="2875"/>
                  </a:lnTo>
                  <a:lnTo>
                    <a:pt x="56" y="3135"/>
                  </a:lnTo>
                  <a:lnTo>
                    <a:pt x="130" y="3376"/>
                  </a:lnTo>
                  <a:lnTo>
                    <a:pt x="205" y="3617"/>
                  </a:lnTo>
                  <a:lnTo>
                    <a:pt x="316" y="3839"/>
                  </a:lnTo>
                  <a:lnTo>
                    <a:pt x="446" y="4062"/>
                  </a:lnTo>
                  <a:lnTo>
                    <a:pt x="594" y="4266"/>
                  </a:lnTo>
                  <a:lnTo>
                    <a:pt x="761" y="4451"/>
                  </a:lnTo>
                  <a:lnTo>
                    <a:pt x="946" y="4618"/>
                  </a:lnTo>
                  <a:lnTo>
                    <a:pt x="1150" y="4766"/>
                  </a:lnTo>
                  <a:lnTo>
                    <a:pt x="1373" y="4896"/>
                  </a:lnTo>
                  <a:lnTo>
                    <a:pt x="1595" y="5007"/>
                  </a:lnTo>
                  <a:lnTo>
                    <a:pt x="1836" y="5082"/>
                  </a:lnTo>
                  <a:lnTo>
                    <a:pt x="2077" y="5156"/>
                  </a:lnTo>
                  <a:lnTo>
                    <a:pt x="2337" y="5193"/>
                  </a:lnTo>
                  <a:lnTo>
                    <a:pt x="2615" y="5211"/>
                  </a:lnTo>
                  <a:lnTo>
                    <a:pt x="2875" y="5193"/>
                  </a:lnTo>
                  <a:lnTo>
                    <a:pt x="3134" y="5156"/>
                  </a:lnTo>
                  <a:lnTo>
                    <a:pt x="3394" y="5082"/>
                  </a:lnTo>
                  <a:lnTo>
                    <a:pt x="3616" y="5007"/>
                  </a:lnTo>
                  <a:lnTo>
                    <a:pt x="3857" y="4896"/>
                  </a:lnTo>
                  <a:lnTo>
                    <a:pt x="4061" y="4766"/>
                  </a:lnTo>
                  <a:lnTo>
                    <a:pt x="4265" y="4618"/>
                  </a:lnTo>
                  <a:lnTo>
                    <a:pt x="4451" y="4451"/>
                  </a:lnTo>
                  <a:lnTo>
                    <a:pt x="4618" y="4266"/>
                  </a:lnTo>
                  <a:lnTo>
                    <a:pt x="4766" y="4062"/>
                  </a:lnTo>
                  <a:lnTo>
                    <a:pt x="4896" y="3839"/>
                  </a:lnTo>
                  <a:lnTo>
                    <a:pt x="5007" y="3617"/>
                  </a:lnTo>
                  <a:lnTo>
                    <a:pt x="5100" y="3376"/>
                  </a:lnTo>
                  <a:lnTo>
                    <a:pt x="5155" y="3135"/>
                  </a:lnTo>
                  <a:lnTo>
                    <a:pt x="5193" y="2875"/>
                  </a:lnTo>
                  <a:lnTo>
                    <a:pt x="5211" y="2597"/>
                  </a:lnTo>
                  <a:lnTo>
                    <a:pt x="5193" y="2337"/>
                  </a:lnTo>
                  <a:lnTo>
                    <a:pt x="5155" y="2078"/>
                  </a:lnTo>
                  <a:lnTo>
                    <a:pt x="5100" y="1837"/>
                  </a:lnTo>
                  <a:lnTo>
                    <a:pt x="5007" y="1596"/>
                  </a:lnTo>
                  <a:lnTo>
                    <a:pt x="4896" y="1355"/>
                  </a:lnTo>
                  <a:lnTo>
                    <a:pt x="4766" y="1151"/>
                  </a:lnTo>
                  <a:lnTo>
                    <a:pt x="4618" y="947"/>
                  </a:lnTo>
                  <a:lnTo>
                    <a:pt x="4451" y="761"/>
                  </a:lnTo>
                  <a:lnTo>
                    <a:pt x="4265" y="594"/>
                  </a:lnTo>
                  <a:lnTo>
                    <a:pt x="4061" y="446"/>
                  </a:lnTo>
                  <a:lnTo>
                    <a:pt x="3857" y="316"/>
                  </a:lnTo>
                  <a:lnTo>
                    <a:pt x="3616" y="205"/>
                  </a:lnTo>
                  <a:lnTo>
                    <a:pt x="3394" y="112"/>
                  </a:lnTo>
                  <a:lnTo>
                    <a:pt x="3134" y="57"/>
                  </a:lnTo>
                  <a:lnTo>
                    <a:pt x="2875" y="19"/>
                  </a:lnTo>
                  <a:lnTo>
                    <a:pt x="261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3"/>
            <p:cNvSpPr/>
            <p:nvPr/>
          </p:nvSpPr>
          <p:spPr>
            <a:xfrm flipH="1">
              <a:off x="8819462" y="1359484"/>
              <a:ext cx="273605" cy="275042"/>
            </a:xfrm>
            <a:custGeom>
              <a:avLst/>
              <a:gdLst/>
              <a:ahLst/>
              <a:cxnLst/>
              <a:rect l="l" t="t" r="r" b="b"/>
              <a:pathLst>
                <a:path w="3616" h="3635" extrusionOk="0">
                  <a:moveTo>
                    <a:pt x="1632" y="1"/>
                  </a:moveTo>
                  <a:lnTo>
                    <a:pt x="1446" y="38"/>
                  </a:lnTo>
                  <a:lnTo>
                    <a:pt x="1261" y="75"/>
                  </a:lnTo>
                  <a:lnTo>
                    <a:pt x="1094" y="130"/>
                  </a:lnTo>
                  <a:lnTo>
                    <a:pt x="946" y="223"/>
                  </a:lnTo>
                  <a:lnTo>
                    <a:pt x="797" y="316"/>
                  </a:lnTo>
                  <a:lnTo>
                    <a:pt x="649" y="408"/>
                  </a:lnTo>
                  <a:lnTo>
                    <a:pt x="519" y="520"/>
                  </a:lnTo>
                  <a:lnTo>
                    <a:pt x="408" y="650"/>
                  </a:lnTo>
                  <a:lnTo>
                    <a:pt x="297" y="798"/>
                  </a:lnTo>
                  <a:lnTo>
                    <a:pt x="204" y="946"/>
                  </a:lnTo>
                  <a:lnTo>
                    <a:pt x="130" y="1113"/>
                  </a:lnTo>
                  <a:lnTo>
                    <a:pt x="74" y="1280"/>
                  </a:lnTo>
                  <a:lnTo>
                    <a:pt x="37" y="1447"/>
                  </a:lnTo>
                  <a:lnTo>
                    <a:pt x="0" y="1632"/>
                  </a:lnTo>
                  <a:lnTo>
                    <a:pt x="0" y="1818"/>
                  </a:lnTo>
                  <a:lnTo>
                    <a:pt x="0" y="2003"/>
                  </a:lnTo>
                  <a:lnTo>
                    <a:pt x="37" y="2170"/>
                  </a:lnTo>
                  <a:lnTo>
                    <a:pt x="74" y="2355"/>
                  </a:lnTo>
                  <a:lnTo>
                    <a:pt x="130" y="2522"/>
                  </a:lnTo>
                  <a:lnTo>
                    <a:pt x="204" y="2671"/>
                  </a:lnTo>
                  <a:lnTo>
                    <a:pt x="297" y="2819"/>
                  </a:lnTo>
                  <a:lnTo>
                    <a:pt x="408" y="2967"/>
                  </a:lnTo>
                  <a:lnTo>
                    <a:pt x="519" y="3097"/>
                  </a:lnTo>
                  <a:lnTo>
                    <a:pt x="649" y="3208"/>
                  </a:lnTo>
                  <a:lnTo>
                    <a:pt x="797" y="3320"/>
                  </a:lnTo>
                  <a:lnTo>
                    <a:pt x="946" y="3412"/>
                  </a:lnTo>
                  <a:lnTo>
                    <a:pt x="1094" y="3487"/>
                  </a:lnTo>
                  <a:lnTo>
                    <a:pt x="1261" y="3542"/>
                  </a:lnTo>
                  <a:lnTo>
                    <a:pt x="1446" y="3598"/>
                  </a:lnTo>
                  <a:lnTo>
                    <a:pt x="1632" y="3616"/>
                  </a:lnTo>
                  <a:lnTo>
                    <a:pt x="1817" y="3635"/>
                  </a:lnTo>
                  <a:lnTo>
                    <a:pt x="2003" y="3616"/>
                  </a:lnTo>
                  <a:lnTo>
                    <a:pt x="2170" y="3598"/>
                  </a:lnTo>
                  <a:lnTo>
                    <a:pt x="2355" y="3542"/>
                  </a:lnTo>
                  <a:lnTo>
                    <a:pt x="2522" y="3487"/>
                  </a:lnTo>
                  <a:lnTo>
                    <a:pt x="2670" y="3412"/>
                  </a:lnTo>
                  <a:lnTo>
                    <a:pt x="2819" y="3320"/>
                  </a:lnTo>
                  <a:lnTo>
                    <a:pt x="2967" y="3208"/>
                  </a:lnTo>
                  <a:lnTo>
                    <a:pt x="3097" y="3097"/>
                  </a:lnTo>
                  <a:lnTo>
                    <a:pt x="3208" y="2967"/>
                  </a:lnTo>
                  <a:lnTo>
                    <a:pt x="3319" y="2819"/>
                  </a:lnTo>
                  <a:lnTo>
                    <a:pt x="3412" y="2671"/>
                  </a:lnTo>
                  <a:lnTo>
                    <a:pt x="3486" y="2522"/>
                  </a:lnTo>
                  <a:lnTo>
                    <a:pt x="3542" y="2355"/>
                  </a:lnTo>
                  <a:lnTo>
                    <a:pt x="3579" y="2170"/>
                  </a:lnTo>
                  <a:lnTo>
                    <a:pt x="3616" y="2003"/>
                  </a:lnTo>
                  <a:lnTo>
                    <a:pt x="3616" y="1818"/>
                  </a:lnTo>
                  <a:lnTo>
                    <a:pt x="3616" y="1632"/>
                  </a:lnTo>
                  <a:lnTo>
                    <a:pt x="3579" y="1447"/>
                  </a:lnTo>
                  <a:lnTo>
                    <a:pt x="3542" y="1280"/>
                  </a:lnTo>
                  <a:lnTo>
                    <a:pt x="3486" y="1113"/>
                  </a:lnTo>
                  <a:lnTo>
                    <a:pt x="3412" y="946"/>
                  </a:lnTo>
                  <a:lnTo>
                    <a:pt x="3319" y="798"/>
                  </a:lnTo>
                  <a:lnTo>
                    <a:pt x="3208" y="650"/>
                  </a:lnTo>
                  <a:lnTo>
                    <a:pt x="3097" y="520"/>
                  </a:lnTo>
                  <a:lnTo>
                    <a:pt x="2967" y="408"/>
                  </a:lnTo>
                  <a:lnTo>
                    <a:pt x="2819" y="316"/>
                  </a:lnTo>
                  <a:lnTo>
                    <a:pt x="2670" y="223"/>
                  </a:lnTo>
                  <a:lnTo>
                    <a:pt x="2522" y="130"/>
                  </a:lnTo>
                  <a:lnTo>
                    <a:pt x="2355" y="75"/>
                  </a:lnTo>
                  <a:lnTo>
                    <a:pt x="2170" y="38"/>
                  </a:lnTo>
                  <a:lnTo>
                    <a:pt x="200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3"/>
            <p:cNvSpPr/>
            <p:nvPr/>
          </p:nvSpPr>
          <p:spPr>
            <a:xfrm flipH="1">
              <a:off x="8635672" y="1289342"/>
              <a:ext cx="273605" cy="273680"/>
            </a:xfrm>
            <a:custGeom>
              <a:avLst/>
              <a:gdLst/>
              <a:ahLst/>
              <a:cxnLst/>
              <a:rect l="l" t="t" r="r" b="b"/>
              <a:pathLst>
                <a:path w="3616" h="3617" extrusionOk="0">
                  <a:moveTo>
                    <a:pt x="1632" y="0"/>
                  </a:moveTo>
                  <a:lnTo>
                    <a:pt x="1446" y="37"/>
                  </a:lnTo>
                  <a:lnTo>
                    <a:pt x="1280" y="75"/>
                  </a:lnTo>
                  <a:lnTo>
                    <a:pt x="1113" y="130"/>
                  </a:lnTo>
                  <a:lnTo>
                    <a:pt x="946" y="204"/>
                  </a:lnTo>
                  <a:lnTo>
                    <a:pt x="797" y="297"/>
                  </a:lnTo>
                  <a:lnTo>
                    <a:pt x="649" y="408"/>
                  </a:lnTo>
                  <a:lnTo>
                    <a:pt x="519" y="520"/>
                  </a:lnTo>
                  <a:lnTo>
                    <a:pt x="408" y="649"/>
                  </a:lnTo>
                  <a:lnTo>
                    <a:pt x="297" y="798"/>
                  </a:lnTo>
                  <a:lnTo>
                    <a:pt x="223" y="946"/>
                  </a:lnTo>
                  <a:lnTo>
                    <a:pt x="130" y="1094"/>
                  </a:lnTo>
                  <a:lnTo>
                    <a:pt x="74" y="1261"/>
                  </a:lnTo>
                  <a:lnTo>
                    <a:pt x="37" y="1447"/>
                  </a:lnTo>
                  <a:lnTo>
                    <a:pt x="0" y="1614"/>
                  </a:lnTo>
                  <a:lnTo>
                    <a:pt x="0" y="1799"/>
                  </a:lnTo>
                  <a:lnTo>
                    <a:pt x="0" y="1984"/>
                  </a:lnTo>
                  <a:lnTo>
                    <a:pt x="37" y="2170"/>
                  </a:lnTo>
                  <a:lnTo>
                    <a:pt x="74" y="2355"/>
                  </a:lnTo>
                  <a:lnTo>
                    <a:pt x="130" y="2522"/>
                  </a:lnTo>
                  <a:lnTo>
                    <a:pt x="223" y="2671"/>
                  </a:lnTo>
                  <a:lnTo>
                    <a:pt x="297" y="2819"/>
                  </a:lnTo>
                  <a:lnTo>
                    <a:pt x="408" y="2967"/>
                  </a:lnTo>
                  <a:lnTo>
                    <a:pt x="519" y="3097"/>
                  </a:lnTo>
                  <a:lnTo>
                    <a:pt x="649" y="3208"/>
                  </a:lnTo>
                  <a:lnTo>
                    <a:pt x="797" y="3320"/>
                  </a:lnTo>
                  <a:lnTo>
                    <a:pt x="946" y="3394"/>
                  </a:lnTo>
                  <a:lnTo>
                    <a:pt x="1113" y="3486"/>
                  </a:lnTo>
                  <a:lnTo>
                    <a:pt x="1280" y="3542"/>
                  </a:lnTo>
                  <a:lnTo>
                    <a:pt x="1446" y="3579"/>
                  </a:lnTo>
                  <a:lnTo>
                    <a:pt x="1632" y="3616"/>
                  </a:lnTo>
                  <a:lnTo>
                    <a:pt x="2003" y="3616"/>
                  </a:lnTo>
                  <a:lnTo>
                    <a:pt x="2170" y="3579"/>
                  </a:lnTo>
                  <a:lnTo>
                    <a:pt x="2355" y="3542"/>
                  </a:lnTo>
                  <a:lnTo>
                    <a:pt x="2522" y="3486"/>
                  </a:lnTo>
                  <a:lnTo>
                    <a:pt x="2670" y="3394"/>
                  </a:lnTo>
                  <a:lnTo>
                    <a:pt x="2819" y="3320"/>
                  </a:lnTo>
                  <a:lnTo>
                    <a:pt x="2967" y="3208"/>
                  </a:lnTo>
                  <a:lnTo>
                    <a:pt x="3097" y="3097"/>
                  </a:lnTo>
                  <a:lnTo>
                    <a:pt x="3208" y="2967"/>
                  </a:lnTo>
                  <a:lnTo>
                    <a:pt x="3319" y="2819"/>
                  </a:lnTo>
                  <a:lnTo>
                    <a:pt x="3412" y="2671"/>
                  </a:lnTo>
                  <a:lnTo>
                    <a:pt x="3486" y="2522"/>
                  </a:lnTo>
                  <a:lnTo>
                    <a:pt x="3542" y="2355"/>
                  </a:lnTo>
                  <a:lnTo>
                    <a:pt x="3579" y="2170"/>
                  </a:lnTo>
                  <a:lnTo>
                    <a:pt x="3616" y="1984"/>
                  </a:lnTo>
                  <a:lnTo>
                    <a:pt x="3616" y="1799"/>
                  </a:lnTo>
                  <a:lnTo>
                    <a:pt x="3616" y="1614"/>
                  </a:lnTo>
                  <a:lnTo>
                    <a:pt x="3579" y="1447"/>
                  </a:lnTo>
                  <a:lnTo>
                    <a:pt x="3542" y="1261"/>
                  </a:lnTo>
                  <a:lnTo>
                    <a:pt x="3486" y="1094"/>
                  </a:lnTo>
                  <a:lnTo>
                    <a:pt x="3412" y="946"/>
                  </a:lnTo>
                  <a:lnTo>
                    <a:pt x="3319" y="798"/>
                  </a:lnTo>
                  <a:lnTo>
                    <a:pt x="3208" y="649"/>
                  </a:lnTo>
                  <a:lnTo>
                    <a:pt x="3097" y="520"/>
                  </a:lnTo>
                  <a:lnTo>
                    <a:pt x="2967" y="408"/>
                  </a:lnTo>
                  <a:lnTo>
                    <a:pt x="2819" y="297"/>
                  </a:lnTo>
                  <a:lnTo>
                    <a:pt x="2670" y="204"/>
                  </a:lnTo>
                  <a:lnTo>
                    <a:pt x="2522" y="130"/>
                  </a:lnTo>
                  <a:lnTo>
                    <a:pt x="2355" y="75"/>
                  </a:lnTo>
                  <a:lnTo>
                    <a:pt x="2170" y="37"/>
                  </a:lnTo>
                  <a:lnTo>
                    <a:pt x="2003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3"/>
            <p:cNvSpPr/>
            <p:nvPr/>
          </p:nvSpPr>
          <p:spPr>
            <a:xfrm flipH="1">
              <a:off x="8562655" y="1496967"/>
              <a:ext cx="275118" cy="273680"/>
            </a:xfrm>
            <a:custGeom>
              <a:avLst/>
              <a:gdLst/>
              <a:ahLst/>
              <a:cxnLst/>
              <a:rect l="l" t="t" r="r" b="b"/>
              <a:pathLst>
                <a:path w="3636" h="3617" extrusionOk="0">
                  <a:moveTo>
                    <a:pt x="1633" y="1"/>
                  </a:moveTo>
                  <a:lnTo>
                    <a:pt x="1447" y="38"/>
                  </a:lnTo>
                  <a:lnTo>
                    <a:pt x="1280" y="75"/>
                  </a:lnTo>
                  <a:lnTo>
                    <a:pt x="1113" y="130"/>
                  </a:lnTo>
                  <a:lnTo>
                    <a:pt x="946" y="205"/>
                  </a:lnTo>
                  <a:lnTo>
                    <a:pt x="798" y="297"/>
                  </a:lnTo>
                  <a:lnTo>
                    <a:pt x="650" y="409"/>
                  </a:lnTo>
                  <a:lnTo>
                    <a:pt x="520" y="520"/>
                  </a:lnTo>
                  <a:lnTo>
                    <a:pt x="409" y="650"/>
                  </a:lnTo>
                  <a:lnTo>
                    <a:pt x="316" y="798"/>
                  </a:lnTo>
                  <a:lnTo>
                    <a:pt x="223" y="946"/>
                  </a:lnTo>
                  <a:lnTo>
                    <a:pt x="149" y="1095"/>
                  </a:lnTo>
                  <a:lnTo>
                    <a:pt x="75" y="1262"/>
                  </a:lnTo>
                  <a:lnTo>
                    <a:pt x="38" y="1447"/>
                  </a:lnTo>
                  <a:lnTo>
                    <a:pt x="1" y="1632"/>
                  </a:lnTo>
                  <a:lnTo>
                    <a:pt x="1" y="1818"/>
                  </a:lnTo>
                  <a:lnTo>
                    <a:pt x="1" y="2003"/>
                  </a:lnTo>
                  <a:lnTo>
                    <a:pt x="38" y="2170"/>
                  </a:lnTo>
                  <a:lnTo>
                    <a:pt x="75" y="2356"/>
                  </a:lnTo>
                  <a:lnTo>
                    <a:pt x="149" y="2522"/>
                  </a:lnTo>
                  <a:lnTo>
                    <a:pt x="223" y="2671"/>
                  </a:lnTo>
                  <a:lnTo>
                    <a:pt x="316" y="2819"/>
                  </a:lnTo>
                  <a:lnTo>
                    <a:pt x="409" y="2968"/>
                  </a:lnTo>
                  <a:lnTo>
                    <a:pt x="520" y="3097"/>
                  </a:lnTo>
                  <a:lnTo>
                    <a:pt x="650" y="3209"/>
                  </a:lnTo>
                  <a:lnTo>
                    <a:pt x="798" y="3320"/>
                  </a:lnTo>
                  <a:lnTo>
                    <a:pt x="946" y="3413"/>
                  </a:lnTo>
                  <a:lnTo>
                    <a:pt x="1113" y="3487"/>
                  </a:lnTo>
                  <a:lnTo>
                    <a:pt x="1280" y="3542"/>
                  </a:lnTo>
                  <a:lnTo>
                    <a:pt x="1447" y="3579"/>
                  </a:lnTo>
                  <a:lnTo>
                    <a:pt x="1633" y="3616"/>
                  </a:lnTo>
                  <a:lnTo>
                    <a:pt x="2003" y="3616"/>
                  </a:lnTo>
                  <a:lnTo>
                    <a:pt x="2170" y="3579"/>
                  </a:lnTo>
                  <a:lnTo>
                    <a:pt x="2356" y="3542"/>
                  </a:lnTo>
                  <a:lnTo>
                    <a:pt x="2523" y="3487"/>
                  </a:lnTo>
                  <a:lnTo>
                    <a:pt x="2671" y="3413"/>
                  </a:lnTo>
                  <a:lnTo>
                    <a:pt x="2819" y="3320"/>
                  </a:lnTo>
                  <a:lnTo>
                    <a:pt x="2968" y="3209"/>
                  </a:lnTo>
                  <a:lnTo>
                    <a:pt x="3097" y="3097"/>
                  </a:lnTo>
                  <a:lnTo>
                    <a:pt x="3209" y="2968"/>
                  </a:lnTo>
                  <a:lnTo>
                    <a:pt x="3320" y="2819"/>
                  </a:lnTo>
                  <a:lnTo>
                    <a:pt x="3413" y="2671"/>
                  </a:lnTo>
                  <a:lnTo>
                    <a:pt x="3487" y="2522"/>
                  </a:lnTo>
                  <a:lnTo>
                    <a:pt x="3542" y="2356"/>
                  </a:lnTo>
                  <a:lnTo>
                    <a:pt x="3598" y="2170"/>
                  </a:lnTo>
                  <a:lnTo>
                    <a:pt x="3617" y="2003"/>
                  </a:lnTo>
                  <a:lnTo>
                    <a:pt x="3635" y="1818"/>
                  </a:lnTo>
                  <a:lnTo>
                    <a:pt x="3617" y="1632"/>
                  </a:lnTo>
                  <a:lnTo>
                    <a:pt x="3598" y="1447"/>
                  </a:lnTo>
                  <a:lnTo>
                    <a:pt x="3542" y="1262"/>
                  </a:lnTo>
                  <a:lnTo>
                    <a:pt x="3487" y="1095"/>
                  </a:lnTo>
                  <a:lnTo>
                    <a:pt x="3413" y="946"/>
                  </a:lnTo>
                  <a:lnTo>
                    <a:pt x="3320" y="798"/>
                  </a:lnTo>
                  <a:lnTo>
                    <a:pt x="3209" y="650"/>
                  </a:lnTo>
                  <a:lnTo>
                    <a:pt x="3097" y="520"/>
                  </a:lnTo>
                  <a:lnTo>
                    <a:pt x="2968" y="409"/>
                  </a:lnTo>
                  <a:lnTo>
                    <a:pt x="2819" y="297"/>
                  </a:lnTo>
                  <a:lnTo>
                    <a:pt x="2671" y="205"/>
                  </a:lnTo>
                  <a:lnTo>
                    <a:pt x="2523" y="130"/>
                  </a:lnTo>
                  <a:lnTo>
                    <a:pt x="2356" y="75"/>
                  </a:lnTo>
                  <a:lnTo>
                    <a:pt x="2170" y="38"/>
                  </a:lnTo>
                  <a:lnTo>
                    <a:pt x="200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3"/>
            <p:cNvSpPr/>
            <p:nvPr/>
          </p:nvSpPr>
          <p:spPr>
            <a:xfrm flipH="1">
              <a:off x="8649670" y="1693394"/>
              <a:ext cx="275042" cy="275118"/>
            </a:xfrm>
            <a:custGeom>
              <a:avLst/>
              <a:gdLst/>
              <a:ahLst/>
              <a:cxnLst/>
              <a:rect l="l" t="t" r="r" b="b"/>
              <a:pathLst>
                <a:path w="3635" h="3636" extrusionOk="0">
                  <a:moveTo>
                    <a:pt x="1817" y="1"/>
                  </a:moveTo>
                  <a:lnTo>
                    <a:pt x="1632" y="19"/>
                  </a:lnTo>
                  <a:lnTo>
                    <a:pt x="1446" y="38"/>
                  </a:lnTo>
                  <a:lnTo>
                    <a:pt x="1280" y="75"/>
                  </a:lnTo>
                  <a:lnTo>
                    <a:pt x="1113" y="149"/>
                  </a:lnTo>
                  <a:lnTo>
                    <a:pt x="946" y="223"/>
                  </a:lnTo>
                  <a:lnTo>
                    <a:pt x="797" y="316"/>
                  </a:lnTo>
                  <a:lnTo>
                    <a:pt x="668" y="409"/>
                  </a:lnTo>
                  <a:lnTo>
                    <a:pt x="538" y="538"/>
                  </a:lnTo>
                  <a:lnTo>
                    <a:pt x="408" y="668"/>
                  </a:lnTo>
                  <a:lnTo>
                    <a:pt x="315" y="798"/>
                  </a:lnTo>
                  <a:lnTo>
                    <a:pt x="223" y="946"/>
                  </a:lnTo>
                  <a:lnTo>
                    <a:pt x="148" y="1113"/>
                  </a:lnTo>
                  <a:lnTo>
                    <a:pt x="93" y="1280"/>
                  </a:lnTo>
                  <a:lnTo>
                    <a:pt x="37" y="1447"/>
                  </a:lnTo>
                  <a:lnTo>
                    <a:pt x="19" y="1632"/>
                  </a:lnTo>
                  <a:lnTo>
                    <a:pt x="0" y="1818"/>
                  </a:lnTo>
                  <a:lnTo>
                    <a:pt x="19" y="2003"/>
                  </a:lnTo>
                  <a:lnTo>
                    <a:pt x="37" y="2189"/>
                  </a:lnTo>
                  <a:lnTo>
                    <a:pt x="93" y="2356"/>
                  </a:lnTo>
                  <a:lnTo>
                    <a:pt x="148" y="2522"/>
                  </a:lnTo>
                  <a:lnTo>
                    <a:pt x="223" y="2689"/>
                  </a:lnTo>
                  <a:lnTo>
                    <a:pt x="315" y="2838"/>
                  </a:lnTo>
                  <a:lnTo>
                    <a:pt x="408" y="2967"/>
                  </a:lnTo>
                  <a:lnTo>
                    <a:pt x="538" y="3097"/>
                  </a:lnTo>
                  <a:lnTo>
                    <a:pt x="668" y="3209"/>
                  </a:lnTo>
                  <a:lnTo>
                    <a:pt x="797" y="3320"/>
                  </a:lnTo>
                  <a:lnTo>
                    <a:pt x="946" y="3412"/>
                  </a:lnTo>
                  <a:lnTo>
                    <a:pt x="1113" y="3487"/>
                  </a:lnTo>
                  <a:lnTo>
                    <a:pt x="1280" y="3542"/>
                  </a:lnTo>
                  <a:lnTo>
                    <a:pt x="1446" y="3598"/>
                  </a:lnTo>
                  <a:lnTo>
                    <a:pt x="1632" y="3616"/>
                  </a:lnTo>
                  <a:lnTo>
                    <a:pt x="1817" y="3635"/>
                  </a:lnTo>
                  <a:lnTo>
                    <a:pt x="2003" y="3616"/>
                  </a:lnTo>
                  <a:lnTo>
                    <a:pt x="2188" y="3598"/>
                  </a:lnTo>
                  <a:lnTo>
                    <a:pt x="2355" y="3542"/>
                  </a:lnTo>
                  <a:lnTo>
                    <a:pt x="2522" y="3487"/>
                  </a:lnTo>
                  <a:lnTo>
                    <a:pt x="2689" y="3412"/>
                  </a:lnTo>
                  <a:lnTo>
                    <a:pt x="2837" y="3320"/>
                  </a:lnTo>
                  <a:lnTo>
                    <a:pt x="2967" y="3209"/>
                  </a:lnTo>
                  <a:lnTo>
                    <a:pt x="3097" y="3097"/>
                  </a:lnTo>
                  <a:lnTo>
                    <a:pt x="3227" y="2967"/>
                  </a:lnTo>
                  <a:lnTo>
                    <a:pt x="3319" y="2838"/>
                  </a:lnTo>
                  <a:lnTo>
                    <a:pt x="3412" y="2689"/>
                  </a:lnTo>
                  <a:lnTo>
                    <a:pt x="3486" y="2522"/>
                  </a:lnTo>
                  <a:lnTo>
                    <a:pt x="3542" y="2356"/>
                  </a:lnTo>
                  <a:lnTo>
                    <a:pt x="3597" y="2189"/>
                  </a:lnTo>
                  <a:lnTo>
                    <a:pt x="3616" y="2003"/>
                  </a:lnTo>
                  <a:lnTo>
                    <a:pt x="3634" y="1818"/>
                  </a:lnTo>
                  <a:lnTo>
                    <a:pt x="3616" y="1632"/>
                  </a:lnTo>
                  <a:lnTo>
                    <a:pt x="3597" y="1447"/>
                  </a:lnTo>
                  <a:lnTo>
                    <a:pt x="3542" y="1280"/>
                  </a:lnTo>
                  <a:lnTo>
                    <a:pt x="3486" y="1113"/>
                  </a:lnTo>
                  <a:lnTo>
                    <a:pt x="3412" y="946"/>
                  </a:lnTo>
                  <a:lnTo>
                    <a:pt x="3319" y="798"/>
                  </a:lnTo>
                  <a:lnTo>
                    <a:pt x="3227" y="668"/>
                  </a:lnTo>
                  <a:lnTo>
                    <a:pt x="3097" y="538"/>
                  </a:lnTo>
                  <a:lnTo>
                    <a:pt x="2967" y="409"/>
                  </a:lnTo>
                  <a:lnTo>
                    <a:pt x="2837" y="316"/>
                  </a:lnTo>
                  <a:lnTo>
                    <a:pt x="2689" y="223"/>
                  </a:lnTo>
                  <a:lnTo>
                    <a:pt x="2522" y="149"/>
                  </a:lnTo>
                  <a:lnTo>
                    <a:pt x="2355" y="75"/>
                  </a:lnTo>
                  <a:lnTo>
                    <a:pt x="2188" y="38"/>
                  </a:lnTo>
                  <a:lnTo>
                    <a:pt x="2003" y="19"/>
                  </a:lnTo>
                  <a:lnTo>
                    <a:pt x="1817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3"/>
            <p:cNvSpPr/>
            <p:nvPr/>
          </p:nvSpPr>
          <p:spPr>
            <a:xfrm flipH="1">
              <a:off x="8889604" y="1474571"/>
              <a:ext cx="256807" cy="255369"/>
            </a:xfrm>
            <a:custGeom>
              <a:avLst/>
              <a:gdLst/>
              <a:ahLst/>
              <a:cxnLst/>
              <a:rect l="l" t="t" r="r" b="b"/>
              <a:pathLst>
                <a:path w="3394" h="3375" extrusionOk="0">
                  <a:moveTo>
                    <a:pt x="1521" y="0"/>
                  </a:moveTo>
                  <a:lnTo>
                    <a:pt x="1354" y="37"/>
                  </a:lnTo>
                  <a:lnTo>
                    <a:pt x="1187" y="74"/>
                  </a:lnTo>
                  <a:lnTo>
                    <a:pt x="1039" y="130"/>
                  </a:lnTo>
                  <a:lnTo>
                    <a:pt x="890" y="204"/>
                  </a:lnTo>
                  <a:lnTo>
                    <a:pt x="742" y="278"/>
                  </a:lnTo>
                  <a:lnTo>
                    <a:pt x="612" y="389"/>
                  </a:lnTo>
                  <a:lnTo>
                    <a:pt x="501" y="501"/>
                  </a:lnTo>
                  <a:lnTo>
                    <a:pt x="390" y="612"/>
                  </a:lnTo>
                  <a:lnTo>
                    <a:pt x="297" y="742"/>
                  </a:lnTo>
                  <a:lnTo>
                    <a:pt x="204" y="890"/>
                  </a:lnTo>
                  <a:lnTo>
                    <a:pt x="130" y="1038"/>
                  </a:lnTo>
                  <a:lnTo>
                    <a:pt x="75" y="1187"/>
                  </a:lnTo>
                  <a:lnTo>
                    <a:pt x="38" y="1354"/>
                  </a:lnTo>
                  <a:lnTo>
                    <a:pt x="19" y="1520"/>
                  </a:lnTo>
                  <a:lnTo>
                    <a:pt x="0" y="1687"/>
                  </a:lnTo>
                  <a:lnTo>
                    <a:pt x="19" y="1854"/>
                  </a:lnTo>
                  <a:lnTo>
                    <a:pt x="38" y="2021"/>
                  </a:lnTo>
                  <a:lnTo>
                    <a:pt x="75" y="2188"/>
                  </a:lnTo>
                  <a:lnTo>
                    <a:pt x="130" y="2355"/>
                  </a:lnTo>
                  <a:lnTo>
                    <a:pt x="204" y="2503"/>
                  </a:lnTo>
                  <a:lnTo>
                    <a:pt x="297" y="2633"/>
                  </a:lnTo>
                  <a:lnTo>
                    <a:pt x="390" y="2763"/>
                  </a:lnTo>
                  <a:lnTo>
                    <a:pt x="501" y="2893"/>
                  </a:lnTo>
                  <a:lnTo>
                    <a:pt x="612" y="3004"/>
                  </a:lnTo>
                  <a:lnTo>
                    <a:pt x="742" y="3097"/>
                  </a:lnTo>
                  <a:lnTo>
                    <a:pt x="890" y="3171"/>
                  </a:lnTo>
                  <a:lnTo>
                    <a:pt x="1039" y="3245"/>
                  </a:lnTo>
                  <a:lnTo>
                    <a:pt x="1187" y="3301"/>
                  </a:lnTo>
                  <a:lnTo>
                    <a:pt x="1354" y="3338"/>
                  </a:lnTo>
                  <a:lnTo>
                    <a:pt x="1521" y="3375"/>
                  </a:lnTo>
                  <a:lnTo>
                    <a:pt x="1873" y="3375"/>
                  </a:lnTo>
                  <a:lnTo>
                    <a:pt x="2040" y="3338"/>
                  </a:lnTo>
                  <a:lnTo>
                    <a:pt x="2207" y="3301"/>
                  </a:lnTo>
                  <a:lnTo>
                    <a:pt x="2355" y="3245"/>
                  </a:lnTo>
                  <a:lnTo>
                    <a:pt x="2504" y="3171"/>
                  </a:lnTo>
                  <a:lnTo>
                    <a:pt x="2633" y="3097"/>
                  </a:lnTo>
                  <a:lnTo>
                    <a:pt x="2763" y="3004"/>
                  </a:lnTo>
                  <a:lnTo>
                    <a:pt x="2893" y="2893"/>
                  </a:lnTo>
                  <a:lnTo>
                    <a:pt x="3004" y="2763"/>
                  </a:lnTo>
                  <a:lnTo>
                    <a:pt x="3097" y="2633"/>
                  </a:lnTo>
                  <a:lnTo>
                    <a:pt x="3190" y="2503"/>
                  </a:lnTo>
                  <a:lnTo>
                    <a:pt x="3245" y="2355"/>
                  </a:lnTo>
                  <a:lnTo>
                    <a:pt x="3320" y="2188"/>
                  </a:lnTo>
                  <a:lnTo>
                    <a:pt x="3357" y="2021"/>
                  </a:lnTo>
                  <a:lnTo>
                    <a:pt x="3375" y="1854"/>
                  </a:lnTo>
                  <a:lnTo>
                    <a:pt x="3394" y="1687"/>
                  </a:lnTo>
                  <a:lnTo>
                    <a:pt x="3375" y="1520"/>
                  </a:lnTo>
                  <a:lnTo>
                    <a:pt x="3357" y="1354"/>
                  </a:lnTo>
                  <a:lnTo>
                    <a:pt x="3320" y="1187"/>
                  </a:lnTo>
                  <a:lnTo>
                    <a:pt x="3245" y="1038"/>
                  </a:lnTo>
                  <a:lnTo>
                    <a:pt x="3190" y="890"/>
                  </a:lnTo>
                  <a:lnTo>
                    <a:pt x="3097" y="742"/>
                  </a:lnTo>
                  <a:lnTo>
                    <a:pt x="3004" y="612"/>
                  </a:lnTo>
                  <a:lnTo>
                    <a:pt x="2893" y="501"/>
                  </a:lnTo>
                  <a:lnTo>
                    <a:pt x="2763" y="389"/>
                  </a:lnTo>
                  <a:lnTo>
                    <a:pt x="2633" y="278"/>
                  </a:lnTo>
                  <a:lnTo>
                    <a:pt x="2504" y="204"/>
                  </a:lnTo>
                  <a:lnTo>
                    <a:pt x="2355" y="130"/>
                  </a:lnTo>
                  <a:lnTo>
                    <a:pt x="2207" y="74"/>
                  </a:lnTo>
                  <a:lnTo>
                    <a:pt x="2040" y="37"/>
                  </a:lnTo>
                  <a:lnTo>
                    <a:pt x="18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3"/>
            <p:cNvSpPr/>
            <p:nvPr/>
          </p:nvSpPr>
          <p:spPr>
            <a:xfrm flipH="1">
              <a:off x="8718450" y="1408591"/>
              <a:ext cx="256807" cy="256807"/>
            </a:xfrm>
            <a:custGeom>
              <a:avLst/>
              <a:gdLst/>
              <a:ahLst/>
              <a:cxnLst/>
              <a:rect l="l" t="t" r="r" b="b"/>
              <a:pathLst>
                <a:path w="3394" h="3394" extrusionOk="0">
                  <a:moveTo>
                    <a:pt x="1521" y="1"/>
                  </a:moveTo>
                  <a:lnTo>
                    <a:pt x="1354" y="38"/>
                  </a:lnTo>
                  <a:lnTo>
                    <a:pt x="1187" y="75"/>
                  </a:lnTo>
                  <a:lnTo>
                    <a:pt x="1039" y="130"/>
                  </a:lnTo>
                  <a:lnTo>
                    <a:pt x="891" y="204"/>
                  </a:lnTo>
                  <a:lnTo>
                    <a:pt x="761" y="297"/>
                  </a:lnTo>
                  <a:lnTo>
                    <a:pt x="631" y="390"/>
                  </a:lnTo>
                  <a:lnTo>
                    <a:pt x="501" y="501"/>
                  </a:lnTo>
                  <a:lnTo>
                    <a:pt x="390" y="612"/>
                  </a:lnTo>
                  <a:lnTo>
                    <a:pt x="297" y="742"/>
                  </a:lnTo>
                  <a:lnTo>
                    <a:pt x="205" y="891"/>
                  </a:lnTo>
                  <a:lnTo>
                    <a:pt x="149" y="1039"/>
                  </a:lnTo>
                  <a:lnTo>
                    <a:pt x="75" y="1187"/>
                  </a:lnTo>
                  <a:lnTo>
                    <a:pt x="38" y="1354"/>
                  </a:lnTo>
                  <a:lnTo>
                    <a:pt x="19" y="1521"/>
                  </a:lnTo>
                  <a:lnTo>
                    <a:pt x="1" y="1688"/>
                  </a:lnTo>
                  <a:lnTo>
                    <a:pt x="19" y="1873"/>
                  </a:lnTo>
                  <a:lnTo>
                    <a:pt x="38" y="2040"/>
                  </a:lnTo>
                  <a:lnTo>
                    <a:pt x="75" y="2189"/>
                  </a:lnTo>
                  <a:lnTo>
                    <a:pt x="149" y="2355"/>
                  </a:lnTo>
                  <a:lnTo>
                    <a:pt x="205" y="2504"/>
                  </a:lnTo>
                  <a:lnTo>
                    <a:pt x="297" y="2634"/>
                  </a:lnTo>
                  <a:lnTo>
                    <a:pt x="390" y="2763"/>
                  </a:lnTo>
                  <a:lnTo>
                    <a:pt x="501" y="2893"/>
                  </a:lnTo>
                  <a:lnTo>
                    <a:pt x="631" y="3004"/>
                  </a:lnTo>
                  <a:lnTo>
                    <a:pt x="761" y="3097"/>
                  </a:lnTo>
                  <a:lnTo>
                    <a:pt x="891" y="3171"/>
                  </a:lnTo>
                  <a:lnTo>
                    <a:pt x="1039" y="3245"/>
                  </a:lnTo>
                  <a:lnTo>
                    <a:pt x="1187" y="3301"/>
                  </a:lnTo>
                  <a:lnTo>
                    <a:pt x="1354" y="3357"/>
                  </a:lnTo>
                  <a:lnTo>
                    <a:pt x="1521" y="3375"/>
                  </a:lnTo>
                  <a:lnTo>
                    <a:pt x="1707" y="3394"/>
                  </a:lnTo>
                  <a:lnTo>
                    <a:pt x="1873" y="3375"/>
                  </a:lnTo>
                  <a:lnTo>
                    <a:pt x="2040" y="3357"/>
                  </a:lnTo>
                  <a:lnTo>
                    <a:pt x="2207" y="3301"/>
                  </a:lnTo>
                  <a:lnTo>
                    <a:pt x="2356" y="3245"/>
                  </a:lnTo>
                  <a:lnTo>
                    <a:pt x="2504" y="3171"/>
                  </a:lnTo>
                  <a:lnTo>
                    <a:pt x="2652" y="3097"/>
                  </a:lnTo>
                  <a:lnTo>
                    <a:pt x="2782" y="3004"/>
                  </a:lnTo>
                  <a:lnTo>
                    <a:pt x="2893" y="2893"/>
                  </a:lnTo>
                  <a:lnTo>
                    <a:pt x="3005" y="2763"/>
                  </a:lnTo>
                  <a:lnTo>
                    <a:pt x="3097" y="2634"/>
                  </a:lnTo>
                  <a:lnTo>
                    <a:pt x="3190" y="2504"/>
                  </a:lnTo>
                  <a:lnTo>
                    <a:pt x="3264" y="2355"/>
                  </a:lnTo>
                  <a:lnTo>
                    <a:pt x="3320" y="2189"/>
                  </a:lnTo>
                  <a:lnTo>
                    <a:pt x="3357" y="2040"/>
                  </a:lnTo>
                  <a:lnTo>
                    <a:pt x="3375" y="1873"/>
                  </a:lnTo>
                  <a:lnTo>
                    <a:pt x="3394" y="1688"/>
                  </a:lnTo>
                  <a:lnTo>
                    <a:pt x="3375" y="1521"/>
                  </a:lnTo>
                  <a:lnTo>
                    <a:pt x="3357" y="1354"/>
                  </a:lnTo>
                  <a:lnTo>
                    <a:pt x="3320" y="1187"/>
                  </a:lnTo>
                  <a:lnTo>
                    <a:pt x="3264" y="1039"/>
                  </a:lnTo>
                  <a:lnTo>
                    <a:pt x="3190" y="891"/>
                  </a:lnTo>
                  <a:lnTo>
                    <a:pt x="3097" y="742"/>
                  </a:lnTo>
                  <a:lnTo>
                    <a:pt x="3005" y="612"/>
                  </a:lnTo>
                  <a:lnTo>
                    <a:pt x="2893" y="501"/>
                  </a:lnTo>
                  <a:lnTo>
                    <a:pt x="2782" y="390"/>
                  </a:lnTo>
                  <a:lnTo>
                    <a:pt x="2652" y="297"/>
                  </a:lnTo>
                  <a:lnTo>
                    <a:pt x="2504" y="204"/>
                  </a:lnTo>
                  <a:lnTo>
                    <a:pt x="2356" y="130"/>
                  </a:lnTo>
                  <a:lnTo>
                    <a:pt x="2207" y="75"/>
                  </a:lnTo>
                  <a:lnTo>
                    <a:pt x="2040" y="38"/>
                  </a:lnTo>
                  <a:lnTo>
                    <a:pt x="1873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3"/>
            <p:cNvSpPr/>
            <p:nvPr/>
          </p:nvSpPr>
          <p:spPr>
            <a:xfrm flipH="1">
              <a:off x="8652470" y="1602218"/>
              <a:ext cx="255445" cy="256807"/>
            </a:xfrm>
            <a:custGeom>
              <a:avLst/>
              <a:gdLst/>
              <a:ahLst/>
              <a:cxnLst/>
              <a:rect l="l" t="t" r="r" b="b"/>
              <a:pathLst>
                <a:path w="3376" h="3394" extrusionOk="0">
                  <a:moveTo>
                    <a:pt x="1688" y="0"/>
                  </a:moveTo>
                  <a:lnTo>
                    <a:pt x="1521" y="19"/>
                  </a:lnTo>
                  <a:lnTo>
                    <a:pt x="1354" y="37"/>
                  </a:lnTo>
                  <a:lnTo>
                    <a:pt x="1187" y="75"/>
                  </a:lnTo>
                  <a:lnTo>
                    <a:pt x="1039" y="130"/>
                  </a:lnTo>
                  <a:lnTo>
                    <a:pt x="891" y="204"/>
                  </a:lnTo>
                  <a:lnTo>
                    <a:pt x="742" y="297"/>
                  </a:lnTo>
                  <a:lnTo>
                    <a:pt x="613" y="390"/>
                  </a:lnTo>
                  <a:lnTo>
                    <a:pt x="501" y="501"/>
                  </a:lnTo>
                  <a:lnTo>
                    <a:pt x="390" y="612"/>
                  </a:lnTo>
                  <a:lnTo>
                    <a:pt x="297" y="742"/>
                  </a:lnTo>
                  <a:lnTo>
                    <a:pt x="205" y="890"/>
                  </a:lnTo>
                  <a:lnTo>
                    <a:pt x="130" y="1039"/>
                  </a:lnTo>
                  <a:lnTo>
                    <a:pt x="75" y="1187"/>
                  </a:lnTo>
                  <a:lnTo>
                    <a:pt x="38" y="1354"/>
                  </a:lnTo>
                  <a:lnTo>
                    <a:pt x="1" y="1521"/>
                  </a:lnTo>
                  <a:lnTo>
                    <a:pt x="1" y="1688"/>
                  </a:lnTo>
                  <a:lnTo>
                    <a:pt x="1" y="1873"/>
                  </a:lnTo>
                  <a:lnTo>
                    <a:pt x="38" y="2040"/>
                  </a:lnTo>
                  <a:lnTo>
                    <a:pt x="75" y="2188"/>
                  </a:lnTo>
                  <a:lnTo>
                    <a:pt x="130" y="2355"/>
                  </a:lnTo>
                  <a:lnTo>
                    <a:pt x="205" y="2504"/>
                  </a:lnTo>
                  <a:lnTo>
                    <a:pt x="297" y="2633"/>
                  </a:lnTo>
                  <a:lnTo>
                    <a:pt x="390" y="2763"/>
                  </a:lnTo>
                  <a:lnTo>
                    <a:pt x="501" y="2893"/>
                  </a:lnTo>
                  <a:lnTo>
                    <a:pt x="613" y="3004"/>
                  </a:lnTo>
                  <a:lnTo>
                    <a:pt x="742" y="3097"/>
                  </a:lnTo>
                  <a:lnTo>
                    <a:pt x="891" y="3190"/>
                  </a:lnTo>
                  <a:lnTo>
                    <a:pt x="1039" y="3245"/>
                  </a:lnTo>
                  <a:lnTo>
                    <a:pt x="1187" y="3301"/>
                  </a:lnTo>
                  <a:lnTo>
                    <a:pt x="1354" y="3357"/>
                  </a:lnTo>
                  <a:lnTo>
                    <a:pt x="1521" y="3375"/>
                  </a:lnTo>
                  <a:lnTo>
                    <a:pt x="1688" y="3394"/>
                  </a:lnTo>
                  <a:lnTo>
                    <a:pt x="1873" y="3375"/>
                  </a:lnTo>
                  <a:lnTo>
                    <a:pt x="2040" y="3357"/>
                  </a:lnTo>
                  <a:lnTo>
                    <a:pt x="2189" y="3301"/>
                  </a:lnTo>
                  <a:lnTo>
                    <a:pt x="2356" y="3245"/>
                  </a:lnTo>
                  <a:lnTo>
                    <a:pt x="2504" y="3190"/>
                  </a:lnTo>
                  <a:lnTo>
                    <a:pt x="2634" y="3097"/>
                  </a:lnTo>
                  <a:lnTo>
                    <a:pt x="2763" y="3004"/>
                  </a:lnTo>
                  <a:lnTo>
                    <a:pt x="2893" y="2893"/>
                  </a:lnTo>
                  <a:lnTo>
                    <a:pt x="3005" y="2763"/>
                  </a:lnTo>
                  <a:lnTo>
                    <a:pt x="3097" y="2633"/>
                  </a:lnTo>
                  <a:lnTo>
                    <a:pt x="3171" y="2504"/>
                  </a:lnTo>
                  <a:lnTo>
                    <a:pt x="3246" y="2355"/>
                  </a:lnTo>
                  <a:lnTo>
                    <a:pt x="3301" y="2188"/>
                  </a:lnTo>
                  <a:lnTo>
                    <a:pt x="3357" y="2040"/>
                  </a:lnTo>
                  <a:lnTo>
                    <a:pt x="3375" y="1873"/>
                  </a:lnTo>
                  <a:lnTo>
                    <a:pt x="3375" y="1688"/>
                  </a:lnTo>
                  <a:lnTo>
                    <a:pt x="3375" y="1521"/>
                  </a:lnTo>
                  <a:lnTo>
                    <a:pt x="3357" y="1354"/>
                  </a:lnTo>
                  <a:lnTo>
                    <a:pt x="3301" y="1187"/>
                  </a:lnTo>
                  <a:lnTo>
                    <a:pt x="3246" y="1039"/>
                  </a:lnTo>
                  <a:lnTo>
                    <a:pt x="3171" y="890"/>
                  </a:lnTo>
                  <a:lnTo>
                    <a:pt x="3097" y="742"/>
                  </a:lnTo>
                  <a:lnTo>
                    <a:pt x="3005" y="612"/>
                  </a:lnTo>
                  <a:lnTo>
                    <a:pt x="2893" y="501"/>
                  </a:lnTo>
                  <a:lnTo>
                    <a:pt x="2763" y="390"/>
                  </a:lnTo>
                  <a:lnTo>
                    <a:pt x="2634" y="297"/>
                  </a:lnTo>
                  <a:lnTo>
                    <a:pt x="2504" y="204"/>
                  </a:lnTo>
                  <a:lnTo>
                    <a:pt x="2356" y="130"/>
                  </a:lnTo>
                  <a:lnTo>
                    <a:pt x="2189" y="75"/>
                  </a:lnTo>
                  <a:lnTo>
                    <a:pt x="2040" y="37"/>
                  </a:lnTo>
                  <a:lnTo>
                    <a:pt x="1873" y="19"/>
                  </a:lnTo>
                  <a:lnTo>
                    <a:pt x="168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3"/>
            <p:cNvSpPr/>
            <p:nvPr/>
          </p:nvSpPr>
          <p:spPr>
            <a:xfrm flipH="1">
              <a:off x="8965345" y="1672359"/>
              <a:ext cx="311588" cy="310151"/>
            </a:xfrm>
            <a:custGeom>
              <a:avLst/>
              <a:gdLst/>
              <a:ahLst/>
              <a:cxnLst/>
              <a:rect l="l" t="t" r="r" b="b"/>
              <a:pathLst>
                <a:path w="4118" h="4099" extrusionOk="0">
                  <a:moveTo>
                    <a:pt x="1855" y="1"/>
                  </a:moveTo>
                  <a:lnTo>
                    <a:pt x="1651" y="38"/>
                  </a:lnTo>
                  <a:lnTo>
                    <a:pt x="1447" y="93"/>
                  </a:lnTo>
                  <a:lnTo>
                    <a:pt x="1262" y="149"/>
                  </a:lnTo>
                  <a:lnTo>
                    <a:pt x="1076" y="242"/>
                  </a:lnTo>
                  <a:lnTo>
                    <a:pt x="910" y="334"/>
                  </a:lnTo>
                  <a:lnTo>
                    <a:pt x="761" y="464"/>
                  </a:lnTo>
                  <a:lnTo>
                    <a:pt x="613" y="594"/>
                  </a:lnTo>
                  <a:lnTo>
                    <a:pt x="483" y="742"/>
                  </a:lnTo>
                  <a:lnTo>
                    <a:pt x="353" y="891"/>
                  </a:lnTo>
                  <a:lnTo>
                    <a:pt x="261" y="1076"/>
                  </a:lnTo>
                  <a:lnTo>
                    <a:pt x="168" y="1243"/>
                  </a:lnTo>
                  <a:lnTo>
                    <a:pt x="94" y="1428"/>
                  </a:lnTo>
                  <a:lnTo>
                    <a:pt x="57" y="1632"/>
                  </a:lnTo>
                  <a:lnTo>
                    <a:pt x="20" y="1836"/>
                  </a:lnTo>
                  <a:lnTo>
                    <a:pt x="1" y="2040"/>
                  </a:lnTo>
                  <a:lnTo>
                    <a:pt x="20" y="2263"/>
                  </a:lnTo>
                  <a:lnTo>
                    <a:pt x="57" y="2467"/>
                  </a:lnTo>
                  <a:lnTo>
                    <a:pt x="94" y="2652"/>
                  </a:lnTo>
                  <a:lnTo>
                    <a:pt x="168" y="2856"/>
                  </a:lnTo>
                  <a:lnTo>
                    <a:pt x="261" y="3023"/>
                  </a:lnTo>
                  <a:lnTo>
                    <a:pt x="353" y="3190"/>
                  </a:lnTo>
                  <a:lnTo>
                    <a:pt x="483" y="3357"/>
                  </a:lnTo>
                  <a:lnTo>
                    <a:pt x="613" y="3505"/>
                  </a:lnTo>
                  <a:lnTo>
                    <a:pt x="761" y="3635"/>
                  </a:lnTo>
                  <a:lnTo>
                    <a:pt x="910" y="3746"/>
                  </a:lnTo>
                  <a:lnTo>
                    <a:pt x="1076" y="3857"/>
                  </a:lnTo>
                  <a:lnTo>
                    <a:pt x="1262" y="3950"/>
                  </a:lnTo>
                  <a:lnTo>
                    <a:pt x="1447" y="4006"/>
                  </a:lnTo>
                  <a:lnTo>
                    <a:pt x="1651" y="4061"/>
                  </a:lnTo>
                  <a:lnTo>
                    <a:pt x="1855" y="4098"/>
                  </a:lnTo>
                  <a:lnTo>
                    <a:pt x="2263" y="4098"/>
                  </a:lnTo>
                  <a:lnTo>
                    <a:pt x="2467" y="4061"/>
                  </a:lnTo>
                  <a:lnTo>
                    <a:pt x="2671" y="4006"/>
                  </a:lnTo>
                  <a:lnTo>
                    <a:pt x="2857" y="3950"/>
                  </a:lnTo>
                  <a:lnTo>
                    <a:pt x="3042" y="3857"/>
                  </a:lnTo>
                  <a:lnTo>
                    <a:pt x="3209" y="3746"/>
                  </a:lnTo>
                  <a:lnTo>
                    <a:pt x="3376" y="3635"/>
                  </a:lnTo>
                  <a:lnTo>
                    <a:pt x="3524" y="3505"/>
                  </a:lnTo>
                  <a:lnTo>
                    <a:pt x="3654" y="3357"/>
                  </a:lnTo>
                  <a:lnTo>
                    <a:pt x="3765" y="3190"/>
                  </a:lnTo>
                  <a:lnTo>
                    <a:pt x="3876" y="3023"/>
                  </a:lnTo>
                  <a:lnTo>
                    <a:pt x="3951" y="2856"/>
                  </a:lnTo>
                  <a:lnTo>
                    <a:pt x="4025" y="2652"/>
                  </a:lnTo>
                  <a:lnTo>
                    <a:pt x="4080" y="2467"/>
                  </a:lnTo>
                  <a:lnTo>
                    <a:pt x="4099" y="2263"/>
                  </a:lnTo>
                  <a:lnTo>
                    <a:pt x="4117" y="2040"/>
                  </a:lnTo>
                  <a:lnTo>
                    <a:pt x="4099" y="1836"/>
                  </a:lnTo>
                  <a:lnTo>
                    <a:pt x="4080" y="1632"/>
                  </a:lnTo>
                  <a:lnTo>
                    <a:pt x="4025" y="1428"/>
                  </a:lnTo>
                  <a:lnTo>
                    <a:pt x="3951" y="1243"/>
                  </a:lnTo>
                  <a:lnTo>
                    <a:pt x="3876" y="1076"/>
                  </a:lnTo>
                  <a:lnTo>
                    <a:pt x="3765" y="891"/>
                  </a:lnTo>
                  <a:lnTo>
                    <a:pt x="3654" y="742"/>
                  </a:lnTo>
                  <a:lnTo>
                    <a:pt x="3524" y="594"/>
                  </a:lnTo>
                  <a:lnTo>
                    <a:pt x="3376" y="464"/>
                  </a:lnTo>
                  <a:lnTo>
                    <a:pt x="3209" y="334"/>
                  </a:lnTo>
                  <a:lnTo>
                    <a:pt x="3042" y="242"/>
                  </a:lnTo>
                  <a:lnTo>
                    <a:pt x="2857" y="149"/>
                  </a:lnTo>
                  <a:lnTo>
                    <a:pt x="2671" y="93"/>
                  </a:lnTo>
                  <a:lnTo>
                    <a:pt x="2467" y="38"/>
                  </a:lnTo>
                  <a:lnTo>
                    <a:pt x="226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3"/>
            <p:cNvSpPr/>
            <p:nvPr/>
          </p:nvSpPr>
          <p:spPr>
            <a:xfrm flipH="1">
              <a:off x="9049560" y="1595181"/>
              <a:ext cx="216099" cy="217537"/>
            </a:xfrm>
            <a:custGeom>
              <a:avLst/>
              <a:gdLst/>
              <a:ahLst/>
              <a:cxnLst/>
              <a:rect l="l" t="t" r="r" b="b"/>
              <a:pathLst>
                <a:path w="2856" h="2875" extrusionOk="0">
                  <a:moveTo>
                    <a:pt x="1280" y="1"/>
                  </a:moveTo>
                  <a:lnTo>
                    <a:pt x="1131" y="38"/>
                  </a:lnTo>
                  <a:lnTo>
                    <a:pt x="1002" y="56"/>
                  </a:lnTo>
                  <a:lnTo>
                    <a:pt x="872" y="112"/>
                  </a:lnTo>
                  <a:lnTo>
                    <a:pt x="742" y="168"/>
                  </a:lnTo>
                  <a:lnTo>
                    <a:pt x="631" y="242"/>
                  </a:lnTo>
                  <a:lnTo>
                    <a:pt x="519" y="334"/>
                  </a:lnTo>
                  <a:lnTo>
                    <a:pt x="408" y="427"/>
                  </a:lnTo>
                  <a:lnTo>
                    <a:pt x="316" y="520"/>
                  </a:lnTo>
                  <a:lnTo>
                    <a:pt x="241" y="631"/>
                  </a:lnTo>
                  <a:lnTo>
                    <a:pt x="167" y="742"/>
                  </a:lnTo>
                  <a:lnTo>
                    <a:pt x="112" y="872"/>
                  </a:lnTo>
                  <a:lnTo>
                    <a:pt x="56" y="1002"/>
                  </a:lnTo>
                  <a:lnTo>
                    <a:pt x="19" y="1150"/>
                  </a:lnTo>
                  <a:lnTo>
                    <a:pt x="0" y="1280"/>
                  </a:lnTo>
                  <a:lnTo>
                    <a:pt x="0" y="1428"/>
                  </a:lnTo>
                  <a:lnTo>
                    <a:pt x="0" y="1577"/>
                  </a:lnTo>
                  <a:lnTo>
                    <a:pt x="19" y="1725"/>
                  </a:lnTo>
                  <a:lnTo>
                    <a:pt x="56" y="1855"/>
                  </a:lnTo>
                  <a:lnTo>
                    <a:pt x="112" y="1985"/>
                  </a:lnTo>
                  <a:lnTo>
                    <a:pt x="167" y="2115"/>
                  </a:lnTo>
                  <a:lnTo>
                    <a:pt x="241" y="2226"/>
                  </a:lnTo>
                  <a:lnTo>
                    <a:pt x="316" y="2337"/>
                  </a:lnTo>
                  <a:lnTo>
                    <a:pt x="408" y="2448"/>
                  </a:lnTo>
                  <a:lnTo>
                    <a:pt x="519" y="2541"/>
                  </a:lnTo>
                  <a:lnTo>
                    <a:pt x="631" y="2615"/>
                  </a:lnTo>
                  <a:lnTo>
                    <a:pt x="742" y="2689"/>
                  </a:lnTo>
                  <a:lnTo>
                    <a:pt x="872" y="2745"/>
                  </a:lnTo>
                  <a:lnTo>
                    <a:pt x="1002" y="2801"/>
                  </a:lnTo>
                  <a:lnTo>
                    <a:pt x="1131" y="2838"/>
                  </a:lnTo>
                  <a:lnTo>
                    <a:pt x="1280" y="2856"/>
                  </a:lnTo>
                  <a:lnTo>
                    <a:pt x="1428" y="2875"/>
                  </a:lnTo>
                  <a:lnTo>
                    <a:pt x="1576" y="2856"/>
                  </a:lnTo>
                  <a:lnTo>
                    <a:pt x="1706" y="2838"/>
                  </a:lnTo>
                  <a:lnTo>
                    <a:pt x="1855" y="2801"/>
                  </a:lnTo>
                  <a:lnTo>
                    <a:pt x="1984" y="2745"/>
                  </a:lnTo>
                  <a:lnTo>
                    <a:pt x="2114" y="2689"/>
                  </a:lnTo>
                  <a:lnTo>
                    <a:pt x="2225" y="2615"/>
                  </a:lnTo>
                  <a:lnTo>
                    <a:pt x="2337" y="2541"/>
                  </a:lnTo>
                  <a:lnTo>
                    <a:pt x="2448" y="2448"/>
                  </a:lnTo>
                  <a:lnTo>
                    <a:pt x="2541" y="2337"/>
                  </a:lnTo>
                  <a:lnTo>
                    <a:pt x="2615" y="2226"/>
                  </a:lnTo>
                  <a:lnTo>
                    <a:pt x="2689" y="2115"/>
                  </a:lnTo>
                  <a:lnTo>
                    <a:pt x="2745" y="1985"/>
                  </a:lnTo>
                  <a:lnTo>
                    <a:pt x="2800" y="1855"/>
                  </a:lnTo>
                  <a:lnTo>
                    <a:pt x="2837" y="1725"/>
                  </a:lnTo>
                  <a:lnTo>
                    <a:pt x="2856" y="1577"/>
                  </a:lnTo>
                  <a:lnTo>
                    <a:pt x="2856" y="1428"/>
                  </a:lnTo>
                  <a:lnTo>
                    <a:pt x="2856" y="1280"/>
                  </a:lnTo>
                  <a:lnTo>
                    <a:pt x="2837" y="1150"/>
                  </a:lnTo>
                  <a:lnTo>
                    <a:pt x="2800" y="1002"/>
                  </a:lnTo>
                  <a:lnTo>
                    <a:pt x="2745" y="872"/>
                  </a:lnTo>
                  <a:lnTo>
                    <a:pt x="2689" y="742"/>
                  </a:lnTo>
                  <a:lnTo>
                    <a:pt x="2615" y="631"/>
                  </a:lnTo>
                  <a:lnTo>
                    <a:pt x="2541" y="520"/>
                  </a:lnTo>
                  <a:lnTo>
                    <a:pt x="2448" y="427"/>
                  </a:lnTo>
                  <a:lnTo>
                    <a:pt x="2337" y="334"/>
                  </a:lnTo>
                  <a:lnTo>
                    <a:pt x="2225" y="242"/>
                  </a:lnTo>
                  <a:lnTo>
                    <a:pt x="2114" y="168"/>
                  </a:lnTo>
                  <a:lnTo>
                    <a:pt x="1984" y="112"/>
                  </a:lnTo>
                  <a:lnTo>
                    <a:pt x="1855" y="56"/>
                  </a:lnTo>
                  <a:lnTo>
                    <a:pt x="1706" y="38"/>
                  </a:lnTo>
                  <a:lnTo>
                    <a:pt x="1576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3"/>
            <p:cNvSpPr/>
            <p:nvPr/>
          </p:nvSpPr>
          <p:spPr>
            <a:xfrm flipH="1">
              <a:off x="8903602" y="1539037"/>
              <a:ext cx="217537" cy="217613"/>
            </a:xfrm>
            <a:custGeom>
              <a:avLst/>
              <a:gdLst/>
              <a:ahLst/>
              <a:cxnLst/>
              <a:rect l="l" t="t" r="r" b="b"/>
              <a:pathLst>
                <a:path w="2875" h="2876" extrusionOk="0">
                  <a:moveTo>
                    <a:pt x="1428" y="1"/>
                  </a:moveTo>
                  <a:lnTo>
                    <a:pt x="1298" y="20"/>
                  </a:lnTo>
                  <a:lnTo>
                    <a:pt x="1150" y="38"/>
                  </a:lnTo>
                  <a:lnTo>
                    <a:pt x="1001" y="75"/>
                  </a:lnTo>
                  <a:lnTo>
                    <a:pt x="872" y="112"/>
                  </a:lnTo>
                  <a:lnTo>
                    <a:pt x="760" y="186"/>
                  </a:lnTo>
                  <a:lnTo>
                    <a:pt x="631" y="261"/>
                  </a:lnTo>
                  <a:lnTo>
                    <a:pt x="519" y="335"/>
                  </a:lnTo>
                  <a:lnTo>
                    <a:pt x="427" y="427"/>
                  </a:lnTo>
                  <a:lnTo>
                    <a:pt x="334" y="520"/>
                  </a:lnTo>
                  <a:lnTo>
                    <a:pt x="241" y="631"/>
                  </a:lnTo>
                  <a:lnTo>
                    <a:pt x="167" y="761"/>
                  </a:lnTo>
                  <a:lnTo>
                    <a:pt x="111" y="891"/>
                  </a:lnTo>
                  <a:lnTo>
                    <a:pt x="74" y="1021"/>
                  </a:lnTo>
                  <a:lnTo>
                    <a:pt x="37" y="1151"/>
                  </a:lnTo>
                  <a:lnTo>
                    <a:pt x="19" y="1299"/>
                  </a:lnTo>
                  <a:lnTo>
                    <a:pt x="0" y="1447"/>
                  </a:lnTo>
                  <a:lnTo>
                    <a:pt x="19" y="1596"/>
                  </a:lnTo>
                  <a:lnTo>
                    <a:pt x="37" y="1725"/>
                  </a:lnTo>
                  <a:lnTo>
                    <a:pt x="74" y="1874"/>
                  </a:lnTo>
                  <a:lnTo>
                    <a:pt x="111" y="2004"/>
                  </a:lnTo>
                  <a:lnTo>
                    <a:pt x="167" y="2115"/>
                  </a:lnTo>
                  <a:lnTo>
                    <a:pt x="241" y="2245"/>
                  </a:lnTo>
                  <a:lnTo>
                    <a:pt x="334" y="2356"/>
                  </a:lnTo>
                  <a:lnTo>
                    <a:pt x="427" y="2449"/>
                  </a:lnTo>
                  <a:lnTo>
                    <a:pt x="519" y="2541"/>
                  </a:lnTo>
                  <a:lnTo>
                    <a:pt x="631" y="2634"/>
                  </a:lnTo>
                  <a:lnTo>
                    <a:pt x="760" y="2708"/>
                  </a:lnTo>
                  <a:lnTo>
                    <a:pt x="872" y="2764"/>
                  </a:lnTo>
                  <a:lnTo>
                    <a:pt x="1001" y="2801"/>
                  </a:lnTo>
                  <a:lnTo>
                    <a:pt x="1150" y="2838"/>
                  </a:lnTo>
                  <a:lnTo>
                    <a:pt x="1298" y="2857"/>
                  </a:lnTo>
                  <a:lnTo>
                    <a:pt x="1428" y="2875"/>
                  </a:lnTo>
                  <a:lnTo>
                    <a:pt x="1576" y="2857"/>
                  </a:lnTo>
                  <a:lnTo>
                    <a:pt x="1725" y="2838"/>
                  </a:lnTo>
                  <a:lnTo>
                    <a:pt x="1854" y="2801"/>
                  </a:lnTo>
                  <a:lnTo>
                    <a:pt x="1984" y="2764"/>
                  </a:lnTo>
                  <a:lnTo>
                    <a:pt x="2114" y="2708"/>
                  </a:lnTo>
                  <a:lnTo>
                    <a:pt x="2244" y="2634"/>
                  </a:lnTo>
                  <a:lnTo>
                    <a:pt x="2355" y="2541"/>
                  </a:lnTo>
                  <a:lnTo>
                    <a:pt x="2448" y="2449"/>
                  </a:lnTo>
                  <a:lnTo>
                    <a:pt x="2541" y="2356"/>
                  </a:lnTo>
                  <a:lnTo>
                    <a:pt x="2615" y="2245"/>
                  </a:lnTo>
                  <a:lnTo>
                    <a:pt x="2689" y="2115"/>
                  </a:lnTo>
                  <a:lnTo>
                    <a:pt x="2763" y="2004"/>
                  </a:lnTo>
                  <a:lnTo>
                    <a:pt x="2800" y="1874"/>
                  </a:lnTo>
                  <a:lnTo>
                    <a:pt x="2837" y="1725"/>
                  </a:lnTo>
                  <a:lnTo>
                    <a:pt x="2856" y="1596"/>
                  </a:lnTo>
                  <a:lnTo>
                    <a:pt x="2874" y="1447"/>
                  </a:lnTo>
                  <a:lnTo>
                    <a:pt x="2856" y="1299"/>
                  </a:lnTo>
                  <a:lnTo>
                    <a:pt x="2837" y="1151"/>
                  </a:lnTo>
                  <a:lnTo>
                    <a:pt x="2800" y="1021"/>
                  </a:lnTo>
                  <a:lnTo>
                    <a:pt x="2763" y="891"/>
                  </a:lnTo>
                  <a:lnTo>
                    <a:pt x="2689" y="761"/>
                  </a:lnTo>
                  <a:lnTo>
                    <a:pt x="2615" y="631"/>
                  </a:lnTo>
                  <a:lnTo>
                    <a:pt x="2541" y="520"/>
                  </a:lnTo>
                  <a:lnTo>
                    <a:pt x="2448" y="427"/>
                  </a:lnTo>
                  <a:lnTo>
                    <a:pt x="2355" y="335"/>
                  </a:lnTo>
                  <a:lnTo>
                    <a:pt x="2244" y="261"/>
                  </a:lnTo>
                  <a:lnTo>
                    <a:pt x="2114" y="186"/>
                  </a:lnTo>
                  <a:lnTo>
                    <a:pt x="1984" y="112"/>
                  </a:lnTo>
                  <a:lnTo>
                    <a:pt x="1854" y="75"/>
                  </a:lnTo>
                  <a:lnTo>
                    <a:pt x="1725" y="38"/>
                  </a:lnTo>
                  <a:lnTo>
                    <a:pt x="1576" y="20"/>
                  </a:lnTo>
                  <a:lnTo>
                    <a:pt x="142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3"/>
            <p:cNvSpPr/>
            <p:nvPr/>
          </p:nvSpPr>
          <p:spPr>
            <a:xfrm flipH="1">
              <a:off x="8847534" y="1703231"/>
              <a:ext cx="217537" cy="217537"/>
            </a:xfrm>
            <a:custGeom>
              <a:avLst/>
              <a:gdLst/>
              <a:ahLst/>
              <a:cxnLst/>
              <a:rect l="l" t="t" r="r" b="b"/>
              <a:pathLst>
                <a:path w="2875" h="2875" extrusionOk="0">
                  <a:moveTo>
                    <a:pt x="1447" y="0"/>
                  </a:moveTo>
                  <a:lnTo>
                    <a:pt x="1299" y="19"/>
                  </a:lnTo>
                  <a:lnTo>
                    <a:pt x="1151" y="38"/>
                  </a:lnTo>
                  <a:lnTo>
                    <a:pt x="1021" y="75"/>
                  </a:lnTo>
                  <a:lnTo>
                    <a:pt x="891" y="112"/>
                  </a:lnTo>
                  <a:lnTo>
                    <a:pt x="761" y="186"/>
                  </a:lnTo>
                  <a:lnTo>
                    <a:pt x="650" y="242"/>
                  </a:lnTo>
                  <a:lnTo>
                    <a:pt x="539" y="334"/>
                  </a:lnTo>
                  <a:lnTo>
                    <a:pt x="427" y="427"/>
                  </a:lnTo>
                  <a:lnTo>
                    <a:pt x="335" y="520"/>
                  </a:lnTo>
                  <a:lnTo>
                    <a:pt x="260" y="631"/>
                  </a:lnTo>
                  <a:lnTo>
                    <a:pt x="186" y="761"/>
                  </a:lnTo>
                  <a:lnTo>
                    <a:pt x="131" y="872"/>
                  </a:lnTo>
                  <a:lnTo>
                    <a:pt x="75" y="1020"/>
                  </a:lnTo>
                  <a:lnTo>
                    <a:pt x="38" y="1150"/>
                  </a:lnTo>
                  <a:lnTo>
                    <a:pt x="19" y="1298"/>
                  </a:lnTo>
                  <a:lnTo>
                    <a:pt x="1" y="1447"/>
                  </a:lnTo>
                  <a:lnTo>
                    <a:pt x="19" y="1577"/>
                  </a:lnTo>
                  <a:lnTo>
                    <a:pt x="38" y="1725"/>
                  </a:lnTo>
                  <a:lnTo>
                    <a:pt x="75" y="1873"/>
                  </a:lnTo>
                  <a:lnTo>
                    <a:pt x="131" y="2003"/>
                  </a:lnTo>
                  <a:lnTo>
                    <a:pt x="186" y="2114"/>
                  </a:lnTo>
                  <a:lnTo>
                    <a:pt x="260" y="2244"/>
                  </a:lnTo>
                  <a:lnTo>
                    <a:pt x="335" y="2355"/>
                  </a:lnTo>
                  <a:lnTo>
                    <a:pt x="427" y="2448"/>
                  </a:lnTo>
                  <a:lnTo>
                    <a:pt x="539" y="2541"/>
                  </a:lnTo>
                  <a:lnTo>
                    <a:pt x="650" y="2634"/>
                  </a:lnTo>
                  <a:lnTo>
                    <a:pt x="761" y="2708"/>
                  </a:lnTo>
                  <a:lnTo>
                    <a:pt x="891" y="2763"/>
                  </a:lnTo>
                  <a:lnTo>
                    <a:pt x="1021" y="2800"/>
                  </a:lnTo>
                  <a:lnTo>
                    <a:pt x="1151" y="2837"/>
                  </a:lnTo>
                  <a:lnTo>
                    <a:pt x="1299" y="2856"/>
                  </a:lnTo>
                  <a:lnTo>
                    <a:pt x="1447" y="2875"/>
                  </a:lnTo>
                  <a:lnTo>
                    <a:pt x="1596" y="2856"/>
                  </a:lnTo>
                  <a:lnTo>
                    <a:pt x="1725" y="2837"/>
                  </a:lnTo>
                  <a:lnTo>
                    <a:pt x="1874" y="2800"/>
                  </a:lnTo>
                  <a:lnTo>
                    <a:pt x="2003" y="2763"/>
                  </a:lnTo>
                  <a:lnTo>
                    <a:pt x="2133" y="2708"/>
                  </a:lnTo>
                  <a:lnTo>
                    <a:pt x="2245" y="2634"/>
                  </a:lnTo>
                  <a:lnTo>
                    <a:pt x="2356" y="2541"/>
                  </a:lnTo>
                  <a:lnTo>
                    <a:pt x="2449" y="2448"/>
                  </a:lnTo>
                  <a:lnTo>
                    <a:pt x="2541" y="2355"/>
                  </a:lnTo>
                  <a:lnTo>
                    <a:pt x="2634" y="2244"/>
                  </a:lnTo>
                  <a:lnTo>
                    <a:pt x="2708" y="2114"/>
                  </a:lnTo>
                  <a:lnTo>
                    <a:pt x="2764" y="2003"/>
                  </a:lnTo>
                  <a:lnTo>
                    <a:pt x="2819" y="1873"/>
                  </a:lnTo>
                  <a:lnTo>
                    <a:pt x="2838" y="1725"/>
                  </a:lnTo>
                  <a:lnTo>
                    <a:pt x="2875" y="1577"/>
                  </a:lnTo>
                  <a:lnTo>
                    <a:pt x="2875" y="1447"/>
                  </a:lnTo>
                  <a:lnTo>
                    <a:pt x="2875" y="1298"/>
                  </a:lnTo>
                  <a:lnTo>
                    <a:pt x="2838" y="1150"/>
                  </a:lnTo>
                  <a:lnTo>
                    <a:pt x="2819" y="1020"/>
                  </a:lnTo>
                  <a:lnTo>
                    <a:pt x="2764" y="872"/>
                  </a:lnTo>
                  <a:lnTo>
                    <a:pt x="2708" y="761"/>
                  </a:lnTo>
                  <a:lnTo>
                    <a:pt x="2634" y="631"/>
                  </a:lnTo>
                  <a:lnTo>
                    <a:pt x="2541" y="520"/>
                  </a:lnTo>
                  <a:lnTo>
                    <a:pt x="2449" y="427"/>
                  </a:lnTo>
                  <a:lnTo>
                    <a:pt x="2356" y="334"/>
                  </a:lnTo>
                  <a:lnTo>
                    <a:pt x="2245" y="242"/>
                  </a:lnTo>
                  <a:lnTo>
                    <a:pt x="2133" y="186"/>
                  </a:lnTo>
                  <a:lnTo>
                    <a:pt x="2003" y="112"/>
                  </a:lnTo>
                  <a:lnTo>
                    <a:pt x="1874" y="75"/>
                  </a:lnTo>
                  <a:lnTo>
                    <a:pt x="1725" y="38"/>
                  </a:lnTo>
                  <a:lnTo>
                    <a:pt x="1596" y="19"/>
                  </a:lnTo>
                  <a:lnTo>
                    <a:pt x="1447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3"/>
            <p:cNvSpPr/>
            <p:nvPr/>
          </p:nvSpPr>
          <p:spPr>
            <a:xfrm flipH="1">
              <a:off x="8916238" y="1858950"/>
              <a:ext cx="216175" cy="217537"/>
            </a:xfrm>
            <a:custGeom>
              <a:avLst/>
              <a:gdLst/>
              <a:ahLst/>
              <a:cxnLst/>
              <a:rect l="l" t="t" r="r" b="b"/>
              <a:pathLst>
                <a:path w="2857" h="2875" extrusionOk="0">
                  <a:moveTo>
                    <a:pt x="1429" y="1"/>
                  </a:moveTo>
                  <a:lnTo>
                    <a:pt x="1280" y="19"/>
                  </a:lnTo>
                  <a:lnTo>
                    <a:pt x="1132" y="38"/>
                  </a:lnTo>
                  <a:lnTo>
                    <a:pt x="1002" y="75"/>
                  </a:lnTo>
                  <a:lnTo>
                    <a:pt x="872" y="112"/>
                  </a:lnTo>
                  <a:lnTo>
                    <a:pt x="743" y="168"/>
                  </a:lnTo>
                  <a:lnTo>
                    <a:pt x="631" y="242"/>
                  </a:lnTo>
                  <a:lnTo>
                    <a:pt x="520" y="334"/>
                  </a:lnTo>
                  <a:lnTo>
                    <a:pt x="409" y="427"/>
                  </a:lnTo>
                  <a:lnTo>
                    <a:pt x="316" y="520"/>
                  </a:lnTo>
                  <a:lnTo>
                    <a:pt x="242" y="631"/>
                  </a:lnTo>
                  <a:lnTo>
                    <a:pt x="168" y="761"/>
                  </a:lnTo>
                  <a:lnTo>
                    <a:pt x="112" y="872"/>
                  </a:lnTo>
                  <a:lnTo>
                    <a:pt x="56" y="1002"/>
                  </a:lnTo>
                  <a:lnTo>
                    <a:pt x="19" y="1150"/>
                  </a:lnTo>
                  <a:lnTo>
                    <a:pt x="1" y="1299"/>
                  </a:lnTo>
                  <a:lnTo>
                    <a:pt x="1" y="1428"/>
                  </a:lnTo>
                  <a:lnTo>
                    <a:pt x="1" y="1577"/>
                  </a:lnTo>
                  <a:lnTo>
                    <a:pt x="19" y="1725"/>
                  </a:lnTo>
                  <a:lnTo>
                    <a:pt x="56" y="1855"/>
                  </a:lnTo>
                  <a:lnTo>
                    <a:pt x="112" y="2003"/>
                  </a:lnTo>
                  <a:lnTo>
                    <a:pt x="168" y="2115"/>
                  </a:lnTo>
                  <a:lnTo>
                    <a:pt x="242" y="2244"/>
                  </a:lnTo>
                  <a:lnTo>
                    <a:pt x="316" y="2356"/>
                  </a:lnTo>
                  <a:lnTo>
                    <a:pt x="409" y="2448"/>
                  </a:lnTo>
                  <a:lnTo>
                    <a:pt x="520" y="2541"/>
                  </a:lnTo>
                  <a:lnTo>
                    <a:pt x="631" y="2634"/>
                  </a:lnTo>
                  <a:lnTo>
                    <a:pt x="743" y="2689"/>
                  </a:lnTo>
                  <a:lnTo>
                    <a:pt x="872" y="2764"/>
                  </a:lnTo>
                  <a:lnTo>
                    <a:pt x="1002" y="2801"/>
                  </a:lnTo>
                  <a:lnTo>
                    <a:pt x="1132" y="2838"/>
                  </a:lnTo>
                  <a:lnTo>
                    <a:pt x="1280" y="2856"/>
                  </a:lnTo>
                  <a:lnTo>
                    <a:pt x="1429" y="2875"/>
                  </a:lnTo>
                  <a:lnTo>
                    <a:pt x="1577" y="2856"/>
                  </a:lnTo>
                  <a:lnTo>
                    <a:pt x="1725" y="2838"/>
                  </a:lnTo>
                  <a:lnTo>
                    <a:pt x="1855" y="2801"/>
                  </a:lnTo>
                  <a:lnTo>
                    <a:pt x="1985" y="2764"/>
                  </a:lnTo>
                  <a:lnTo>
                    <a:pt x="2115" y="2689"/>
                  </a:lnTo>
                  <a:lnTo>
                    <a:pt x="2226" y="2634"/>
                  </a:lnTo>
                  <a:lnTo>
                    <a:pt x="2337" y="2541"/>
                  </a:lnTo>
                  <a:lnTo>
                    <a:pt x="2448" y="2448"/>
                  </a:lnTo>
                  <a:lnTo>
                    <a:pt x="2541" y="2356"/>
                  </a:lnTo>
                  <a:lnTo>
                    <a:pt x="2615" y="2244"/>
                  </a:lnTo>
                  <a:lnTo>
                    <a:pt x="2690" y="2115"/>
                  </a:lnTo>
                  <a:lnTo>
                    <a:pt x="2745" y="2003"/>
                  </a:lnTo>
                  <a:lnTo>
                    <a:pt x="2801" y="1855"/>
                  </a:lnTo>
                  <a:lnTo>
                    <a:pt x="2838" y="1725"/>
                  </a:lnTo>
                  <a:lnTo>
                    <a:pt x="2856" y="1577"/>
                  </a:lnTo>
                  <a:lnTo>
                    <a:pt x="2856" y="1428"/>
                  </a:lnTo>
                  <a:lnTo>
                    <a:pt x="2856" y="1299"/>
                  </a:lnTo>
                  <a:lnTo>
                    <a:pt x="2838" y="1150"/>
                  </a:lnTo>
                  <a:lnTo>
                    <a:pt x="2801" y="1002"/>
                  </a:lnTo>
                  <a:lnTo>
                    <a:pt x="2745" y="872"/>
                  </a:lnTo>
                  <a:lnTo>
                    <a:pt x="2690" y="761"/>
                  </a:lnTo>
                  <a:lnTo>
                    <a:pt x="2615" y="631"/>
                  </a:lnTo>
                  <a:lnTo>
                    <a:pt x="2541" y="520"/>
                  </a:lnTo>
                  <a:lnTo>
                    <a:pt x="2448" y="427"/>
                  </a:lnTo>
                  <a:lnTo>
                    <a:pt x="2337" y="334"/>
                  </a:lnTo>
                  <a:lnTo>
                    <a:pt x="2226" y="242"/>
                  </a:lnTo>
                  <a:lnTo>
                    <a:pt x="2115" y="168"/>
                  </a:lnTo>
                  <a:lnTo>
                    <a:pt x="1985" y="112"/>
                  </a:lnTo>
                  <a:lnTo>
                    <a:pt x="1855" y="75"/>
                  </a:lnTo>
                  <a:lnTo>
                    <a:pt x="1725" y="38"/>
                  </a:lnTo>
                  <a:lnTo>
                    <a:pt x="1577" y="19"/>
                  </a:lnTo>
                  <a:lnTo>
                    <a:pt x="1429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3"/>
            <p:cNvSpPr/>
            <p:nvPr/>
          </p:nvSpPr>
          <p:spPr>
            <a:xfrm flipH="1">
              <a:off x="9105627" y="1686357"/>
              <a:ext cx="202101" cy="202177"/>
            </a:xfrm>
            <a:custGeom>
              <a:avLst/>
              <a:gdLst/>
              <a:ahLst/>
              <a:cxnLst/>
              <a:rect l="l" t="t" r="r" b="b"/>
              <a:pathLst>
                <a:path w="2671" h="2672" extrusionOk="0">
                  <a:moveTo>
                    <a:pt x="1205" y="1"/>
                  </a:moveTo>
                  <a:lnTo>
                    <a:pt x="1075" y="19"/>
                  </a:lnTo>
                  <a:lnTo>
                    <a:pt x="946" y="57"/>
                  </a:lnTo>
                  <a:lnTo>
                    <a:pt x="816" y="94"/>
                  </a:lnTo>
                  <a:lnTo>
                    <a:pt x="705" y="149"/>
                  </a:lnTo>
                  <a:lnTo>
                    <a:pt x="593" y="223"/>
                  </a:lnTo>
                  <a:lnTo>
                    <a:pt x="482" y="298"/>
                  </a:lnTo>
                  <a:lnTo>
                    <a:pt x="389" y="390"/>
                  </a:lnTo>
                  <a:lnTo>
                    <a:pt x="297" y="483"/>
                  </a:lnTo>
                  <a:lnTo>
                    <a:pt x="223" y="594"/>
                  </a:lnTo>
                  <a:lnTo>
                    <a:pt x="167" y="706"/>
                  </a:lnTo>
                  <a:lnTo>
                    <a:pt x="111" y="817"/>
                  </a:lnTo>
                  <a:lnTo>
                    <a:pt x="56" y="928"/>
                  </a:lnTo>
                  <a:lnTo>
                    <a:pt x="19" y="1058"/>
                  </a:lnTo>
                  <a:lnTo>
                    <a:pt x="0" y="1188"/>
                  </a:lnTo>
                  <a:lnTo>
                    <a:pt x="0" y="1336"/>
                  </a:lnTo>
                  <a:lnTo>
                    <a:pt x="0" y="1466"/>
                  </a:lnTo>
                  <a:lnTo>
                    <a:pt x="19" y="1596"/>
                  </a:lnTo>
                  <a:lnTo>
                    <a:pt x="56" y="1725"/>
                  </a:lnTo>
                  <a:lnTo>
                    <a:pt x="111" y="1855"/>
                  </a:lnTo>
                  <a:lnTo>
                    <a:pt x="167" y="1966"/>
                  </a:lnTo>
                  <a:lnTo>
                    <a:pt x="223" y="2078"/>
                  </a:lnTo>
                  <a:lnTo>
                    <a:pt x="297" y="2189"/>
                  </a:lnTo>
                  <a:lnTo>
                    <a:pt x="389" y="2282"/>
                  </a:lnTo>
                  <a:lnTo>
                    <a:pt x="482" y="2356"/>
                  </a:lnTo>
                  <a:lnTo>
                    <a:pt x="593" y="2449"/>
                  </a:lnTo>
                  <a:lnTo>
                    <a:pt x="705" y="2504"/>
                  </a:lnTo>
                  <a:lnTo>
                    <a:pt x="816" y="2560"/>
                  </a:lnTo>
                  <a:lnTo>
                    <a:pt x="946" y="2615"/>
                  </a:lnTo>
                  <a:lnTo>
                    <a:pt x="1075" y="2634"/>
                  </a:lnTo>
                  <a:lnTo>
                    <a:pt x="1205" y="2671"/>
                  </a:lnTo>
                  <a:lnTo>
                    <a:pt x="1465" y="2671"/>
                  </a:lnTo>
                  <a:lnTo>
                    <a:pt x="1613" y="2634"/>
                  </a:lnTo>
                  <a:lnTo>
                    <a:pt x="1724" y="2615"/>
                  </a:lnTo>
                  <a:lnTo>
                    <a:pt x="1854" y="2560"/>
                  </a:lnTo>
                  <a:lnTo>
                    <a:pt x="1966" y="2504"/>
                  </a:lnTo>
                  <a:lnTo>
                    <a:pt x="2077" y="2449"/>
                  </a:lnTo>
                  <a:lnTo>
                    <a:pt x="2188" y="2356"/>
                  </a:lnTo>
                  <a:lnTo>
                    <a:pt x="2281" y="2282"/>
                  </a:lnTo>
                  <a:lnTo>
                    <a:pt x="2373" y="2189"/>
                  </a:lnTo>
                  <a:lnTo>
                    <a:pt x="2448" y="2078"/>
                  </a:lnTo>
                  <a:lnTo>
                    <a:pt x="2503" y="1966"/>
                  </a:lnTo>
                  <a:lnTo>
                    <a:pt x="2559" y="1855"/>
                  </a:lnTo>
                  <a:lnTo>
                    <a:pt x="2615" y="1725"/>
                  </a:lnTo>
                  <a:lnTo>
                    <a:pt x="2652" y="1596"/>
                  </a:lnTo>
                  <a:lnTo>
                    <a:pt x="2670" y="1466"/>
                  </a:lnTo>
                  <a:lnTo>
                    <a:pt x="2670" y="1336"/>
                  </a:lnTo>
                  <a:lnTo>
                    <a:pt x="2670" y="1188"/>
                  </a:lnTo>
                  <a:lnTo>
                    <a:pt x="2652" y="1058"/>
                  </a:lnTo>
                  <a:lnTo>
                    <a:pt x="2615" y="928"/>
                  </a:lnTo>
                  <a:lnTo>
                    <a:pt x="2559" y="817"/>
                  </a:lnTo>
                  <a:lnTo>
                    <a:pt x="2503" y="706"/>
                  </a:lnTo>
                  <a:lnTo>
                    <a:pt x="2448" y="594"/>
                  </a:lnTo>
                  <a:lnTo>
                    <a:pt x="2373" y="483"/>
                  </a:lnTo>
                  <a:lnTo>
                    <a:pt x="2281" y="390"/>
                  </a:lnTo>
                  <a:lnTo>
                    <a:pt x="2188" y="298"/>
                  </a:lnTo>
                  <a:lnTo>
                    <a:pt x="2077" y="223"/>
                  </a:lnTo>
                  <a:lnTo>
                    <a:pt x="1966" y="149"/>
                  </a:lnTo>
                  <a:lnTo>
                    <a:pt x="1854" y="94"/>
                  </a:lnTo>
                  <a:lnTo>
                    <a:pt x="1724" y="57"/>
                  </a:lnTo>
                  <a:lnTo>
                    <a:pt x="1613" y="19"/>
                  </a:lnTo>
                  <a:lnTo>
                    <a:pt x="146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3"/>
            <p:cNvSpPr/>
            <p:nvPr/>
          </p:nvSpPr>
          <p:spPr>
            <a:xfrm flipH="1">
              <a:off x="8969582" y="1634451"/>
              <a:ext cx="202101" cy="202101"/>
            </a:xfrm>
            <a:custGeom>
              <a:avLst/>
              <a:gdLst/>
              <a:ahLst/>
              <a:cxnLst/>
              <a:rect l="l" t="t" r="r" b="b"/>
              <a:pathLst>
                <a:path w="2671" h="2671" extrusionOk="0">
                  <a:moveTo>
                    <a:pt x="1187" y="1"/>
                  </a:moveTo>
                  <a:lnTo>
                    <a:pt x="1058" y="19"/>
                  </a:lnTo>
                  <a:lnTo>
                    <a:pt x="928" y="56"/>
                  </a:lnTo>
                  <a:lnTo>
                    <a:pt x="817" y="94"/>
                  </a:lnTo>
                  <a:lnTo>
                    <a:pt x="687" y="168"/>
                  </a:lnTo>
                  <a:lnTo>
                    <a:pt x="575" y="223"/>
                  </a:lnTo>
                  <a:lnTo>
                    <a:pt x="483" y="298"/>
                  </a:lnTo>
                  <a:lnTo>
                    <a:pt x="390" y="390"/>
                  </a:lnTo>
                  <a:lnTo>
                    <a:pt x="297" y="483"/>
                  </a:lnTo>
                  <a:lnTo>
                    <a:pt x="223" y="594"/>
                  </a:lnTo>
                  <a:lnTo>
                    <a:pt x="149" y="705"/>
                  </a:lnTo>
                  <a:lnTo>
                    <a:pt x="93" y="817"/>
                  </a:lnTo>
                  <a:lnTo>
                    <a:pt x="56" y="928"/>
                  </a:lnTo>
                  <a:lnTo>
                    <a:pt x="19" y="1058"/>
                  </a:lnTo>
                  <a:lnTo>
                    <a:pt x="1" y="1188"/>
                  </a:lnTo>
                  <a:lnTo>
                    <a:pt x="1" y="1336"/>
                  </a:lnTo>
                  <a:lnTo>
                    <a:pt x="1" y="1466"/>
                  </a:lnTo>
                  <a:lnTo>
                    <a:pt x="19" y="1596"/>
                  </a:lnTo>
                  <a:lnTo>
                    <a:pt x="56" y="1725"/>
                  </a:lnTo>
                  <a:lnTo>
                    <a:pt x="93" y="1855"/>
                  </a:lnTo>
                  <a:lnTo>
                    <a:pt x="149" y="1966"/>
                  </a:lnTo>
                  <a:lnTo>
                    <a:pt x="223" y="2078"/>
                  </a:lnTo>
                  <a:lnTo>
                    <a:pt x="297" y="2189"/>
                  </a:lnTo>
                  <a:lnTo>
                    <a:pt x="390" y="2282"/>
                  </a:lnTo>
                  <a:lnTo>
                    <a:pt x="483" y="2356"/>
                  </a:lnTo>
                  <a:lnTo>
                    <a:pt x="575" y="2448"/>
                  </a:lnTo>
                  <a:lnTo>
                    <a:pt x="687" y="2504"/>
                  </a:lnTo>
                  <a:lnTo>
                    <a:pt x="817" y="2560"/>
                  </a:lnTo>
                  <a:lnTo>
                    <a:pt x="928" y="2615"/>
                  </a:lnTo>
                  <a:lnTo>
                    <a:pt x="1058" y="2634"/>
                  </a:lnTo>
                  <a:lnTo>
                    <a:pt x="1187" y="2671"/>
                  </a:lnTo>
                  <a:lnTo>
                    <a:pt x="1466" y="2671"/>
                  </a:lnTo>
                  <a:lnTo>
                    <a:pt x="1595" y="2634"/>
                  </a:lnTo>
                  <a:lnTo>
                    <a:pt x="1725" y="2615"/>
                  </a:lnTo>
                  <a:lnTo>
                    <a:pt x="1855" y="2560"/>
                  </a:lnTo>
                  <a:lnTo>
                    <a:pt x="1966" y="2504"/>
                  </a:lnTo>
                  <a:lnTo>
                    <a:pt x="2077" y="2448"/>
                  </a:lnTo>
                  <a:lnTo>
                    <a:pt x="2170" y="2356"/>
                  </a:lnTo>
                  <a:lnTo>
                    <a:pt x="2281" y="2282"/>
                  </a:lnTo>
                  <a:lnTo>
                    <a:pt x="2356" y="2189"/>
                  </a:lnTo>
                  <a:lnTo>
                    <a:pt x="2430" y="2078"/>
                  </a:lnTo>
                  <a:lnTo>
                    <a:pt x="2504" y="1966"/>
                  </a:lnTo>
                  <a:lnTo>
                    <a:pt x="2560" y="1855"/>
                  </a:lnTo>
                  <a:lnTo>
                    <a:pt x="2597" y="1725"/>
                  </a:lnTo>
                  <a:lnTo>
                    <a:pt x="2634" y="1596"/>
                  </a:lnTo>
                  <a:lnTo>
                    <a:pt x="2652" y="1466"/>
                  </a:lnTo>
                  <a:lnTo>
                    <a:pt x="2671" y="1336"/>
                  </a:lnTo>
                  <a:lnTo>
                    <a:pt x="2652" y="1188"/>
                  </a:lnTo>
                  <a:lnTo>
                    <a:pt x="2634" y="1058"/>
                  </a:lnTo>
                  <a:lnTo>
                    <a:pt x="2597" y="928"/>
                  </a:lnTo>
                  <a:lnTo>
                    <a:pt x="2560" y="817"/>
                  </a:lnTo>
                  <a:lnTo>
                    <a:pt x="2504" y="705"/>
                  </a:lnTo>
                  <a:lnTo>
                    <a:pt x="2430" y="594"/>
                  </a:lnTo>
                  <a:lnTo>
                    <a:pt x="2356" y="483"/>
                  </a:lnTo>
                  <a:lnTo>
                    <a:pt x="2281" y="390"/>
                  </a:lnTo>
                  <a:lnTo>
                    <a:pt x="2170" y="298"/>
                  </a:lnTo>
                  <a:lnTo>
                    <a:pt x="2077" y="223"/>
                  </a:lnTo>
                  <a:lnTo>
                    <a:pt x="1966" y="168"/>
                  </a:lnTo>
                  <a:lnTo>
                    <a:pt x="1855" y="94"/>
                  </a:lnTo>
                  <a:lnTo>
                    <a:pt x="1725" y="56"/>
                  </a:lnTo>
                  <a:lnTo>
                    <a:pt x="1595" y="19"/>
                  </a:lnTo>
                  <a:lnTo>
                    <a:pt x="146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3"/>
            <p:cNvSpPr/>
            <p:nvPr/>
          </p:nvSpPr>
          <p:spPr>
            <a:xfrm flipH="1">
              <a:off x="8917676" y="1787446"/>
              <a:ext cx="202101" cy="202101"/>
            </a:xfrm>
            <a:custGeom>
              <a:avLst/>
              <a:gdLst/>
              <a:ahLst/>
              <a:cxnLst/>
              <a:rect l="l" t="t" r="r" b="b"/>
              <a:pathLst>
                <a:path w="2671" h="2671" extrusionOk="0">
                  <a:moveTo>
                    <a:pt x="1206" y="0"/>
                  </a:moveTo>
                  <a:lnTo>
                    <a:pt x="1076" y="19"/>
                  </a:lnTo>
                  <a:lnTo>
                    <a:pt x="946" y="56"/>
                  </a:lnTo>
                  <a:lnTo>
                    <a:pt x="817" y="111"/>
                  </a:lnTo>
                  <a:lnTo>
                    <a:pt x="705" y="167"/>
                  </a:lnTo>
                  <a:lnTo>
                    <a:pt x="594" y="223"/>
                  </a:lnTo>
                  <a:lnTo>
                    <a:pt x="483" y="297"/>
                  </a:lnTo>
                  <a:lnTo>
                    <a:pt x="390" y="389"/>
                  </a:lnTo>
                  <a:lnTo>
                    <a:pt x="316" y="482"/>
                  </a:lnTo>
                  <a:lnTo>
                    <a:pt x="223" y="593"/>
                  </a:lnTo>
                  <a:lnTo>
                    <a:pt x="168" y="705"/>
                  </a:lnTo>
                  <a:lnTo>
                    <a:pt x="112" y="816"/>
                  </a:lnTo>
                  <a:lnTo>
                    <a:pt x="56" y="927"/>
                  </a:lnTo>
                  <a:lnTo>
                    <a:pt x="38" y="1057"/>
                  </a:lnTo>
                  <a:lnTo>
                    <a:pt x="1" y="1205"/>
                  </a:lnTo>
                  <a:lnTo>
                    <a:pt x="1" y="1335"/>
                  </a:lnTo>
                  <a:lnTo>
                    <a:pt x="1" y="1465"/>
                  </a:lnTo>
                  <a:lnTo>
                    <a:pt x="38" y="1595"/>
                  </a:lnTo>
                  <a:lnTo>
                    <a:pt x="56" y="1724"/>
                  </a:lnTo>
                  <a:lnTo>
                    <a:pt x="112" y="1854"/>
                  </a:lnTo>
                  <a:lnTo>
                    <a:pt x="168" y="1966"/>
                  </a:lnTo>
                  <a:lnTo>
                    <a:pt x="223" y="2077"/>
                  </a:lnTo>
                  <a:lnTo>
                    <a:pt x="316" y="2188"/>
                  </a:lnTo>
                  <a:lnTo>
                    <a:pt x="390" y="2281"/>
                  </a:lnTo>
                  <a:lnTo>
                    <a:pt x="483" y="2355"/>
                  </a:lnTo>
                  <a:lnTo>
                    <a:pt x="594" y="2448"/>
                  </a:lnTo>
                  <a:lnTo>
                    <a:pt x="705" y="2503"/>
                  </a:lnTo>
                  <a:lnTo>
                    <a:pt x="817" y="2559"/>
                  </a:lnTo>
                  <a:lnTo>
                    <a:pt x="946" y="2615"/>
                  </a:lnTo>
                  <a:lnTo>
                    <a:pt x="1076" y="2633"/>
                  </a:lnTo>
                  <a:lnTo>
                    <a:pt x="1206" y="2670"/>
                  </a:lnTo>
                  <a:lnTo>
                    <a:pt x="1484" y="2670"/>
                  </a:lnTo>
                  <a:lnTo>
                    <a:pt x="1614" y="2633"/>
                  </a:lnTo>
                  <a:lnTo>
                    <a:pt x="1744" y="2615"/>
                  </a:lnTo>
                  <a:lnTo>
                    <a:pt x="1855" y="2559"/>
                  </a:lnTo>
                  <a:lnTo>
                    <a:pt x="1966" y="2503"/>
                  </a:lnTo>
                  <a:lnTo>
                    <a:pt x="2077" y="2448"/>
                  </a:lnTo>
                  <a:lnTo>
                    <a:pt x="2189" y="2355"/>
                  </a:lnTo>
                  <a:lnTo>
                    <a:pt x="2281" y="2281"/>
                  </a:lnTo>
                  <a:lnTo>
                    <a:pt x="2374" y="2188"/>
                  </a:lnTo>
                  <a:lnTo>
                    <a:pt x="2448" y="2077"/>
                  </a:lnTo>
                  <a:lnTo>
                    <a:pt x="2523" y="1966"/>
                  </a:lnTo>
                  <a:lnTo>
                    <a:pt x="2578" y="1854"/>
                  </a:lnTo>
                  <a:lnTo>
                    <a:pt x="2615" y="1724"/>
                  </a:lnTo>
                  <a:lnTo>
                    <a:pt x="2652" y="1595"/>
                  </a:lnTo>
                  <a:lnTo>
                    <a:pt x="2671" y="1465"/>
                  </a:lnTo>
                  <a:lnTo>
                    <a:pt x="2671" y="1335"/>
                  </a:lnTo>
                  <a:lnTo>
                    <a:pt x="2671" y="1205"/>
                  </a:lnTo>
                  <a:lnTo>
                    <a:pt x="2652" y="1057"/>
                  </a:lnTo>
                  <a:lnTo>
                    <a:pt x="2615" y="927"/>
                  </a:lnTo>
                  <a:lnTo>
                    <a:pt x="2578" y="816"/>
                  </a:lnTo>
                  <a:lnTo>
                    <a:pt x="2523" y="705"/>
                  </a:lnTo>
                  <a:lnTo>
                    <a:pt x="2448" y="593"/>
                  </a:lnTo>
                  <a:lnTo>
                    <a:pt x="2374" y="482"/>
                  </a:lnTo>
                  <a:lnTo>
                    <a:pt x="2281" y="389"/>
                  </a:lnTo>
                  <a:lnTo>
                    <a:pt x="2189" y="297"/>
                  </a:lnTo>
                  <a:lnTo>
                    <a:pt x="2077" y="223"/>
                  </a:lnTo>
                  <a:lnTo>
                    <a:pt x="1966" y="167"/>
                  </a:lnTo>
                  <a:lnTo>
                    <a:pt x="1855" y="111"/>
                  </a:lnTo>
                  <a:lnTo>
                    <a:pt x="1744" y="56"/>
                  </a:lnTo>
                  <a:lnTo>
                    <a:pt x="1614" y="19"/>
                  </a:lnTo>
                  <a:lnTo>
                    <a:pt x="148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3"/>
            <p:cNvSpPr/>
            <p:nvPr/>
          </p:nvSpPr>
          <p:spPr>
            <a:xfrm flipH="1">
              <a:off x="7955141" y="1832315"/>
              <a:ext cx="311588" cy="311513"/>
            </a:xfrm>
            <a:custGeom>
              <a:avLst/>
              <a:gdLst/>
              <a:ahLst/>
              <a:cxnLst/>
              <a:rect l="l" t="t" r="r" b="b"/>
              <a:pathLst>
                <a:path w="4118" h="4117" extrusionOk="0">
                  <a:moveTo>
                    <a:pt x="1855" y="0"/>
                  </a:moveTo>
                  <a:lnTo>
                    <a:pt x="1651" y="37"/>
                  </a:lnTo>
                  <a:lnTo>
                    <a:pt x="1447" y="93"/>
                  </a:lnTo>
                  <a:lnTo>
                    <a:pt x="1261" y="167"/>
                  </a:lnTo>
                  <a:lnTo>
                    <a:pt x="1076" y="241"/>
                  </a:lnTo>
                  <a:lnTo>
                    <a:pt x="909" y="353"/>
                  </a:lnTo>
                  <a:lnTo>
                    <a:pt x="742" y="464"/>
                  </a:lnTo>
                  <a:lnTo>
                    <a:pt x="613" y="594"/>
                  </a:lnTo>
                  <a:lnTo>
                    <a:pt x="464" y="742"/>
                  </a:lnTo>
                  <a:lnTo>
                    <a:pt x="353" y="909"/>
                  </a:lnTo>
                  <a:lnTo>
                    <a:pt x="242" y="1076"/>
                  </a:lnTo>
                  <a:lnTo>
                    <a:pt x="167" y="1261"/>
                  </a:lnTo>
                  <a:lnTo>
                    <a:pt x="93" y="1447"/>
                  </a:lnTo>
                  <a:lnTo>
                    <a:pt x="38" y="1632"/>
                  </a:lnTo>
                  <a:lnTo>
                    <a:pt x="19" y="1836"/>
                  </a:lnTo>
                  <a:lnTo>
                    <a:pt x="1" y="2059"/>
                  </a:lnTo>
                  <a:lnTo>
                    <a:pt x="19" y="2263"/>
                  </a:lnTo>
                  <a:lnTo>
                    <a:pt x="38" y="2467"/>
                  </a:lnTo>
                  <a:lnTo>
                    <a:pt x="93" y="2671"/>
                  </a:lnTo>
                  <a:lnTo>
                    <a:pt x="167" y="2856"/>
                  </a:lnTo>
                  <a:lnTo>
                    <a:pt x="242" y="3041"/>
                  </a:lnTo>
                  <a:lnTo>
                    <a:pt x="353" y="3208"/>
                  </a:lnTo>
                  <a:lnTo>
                    <a:pt x="464" y="3357"/>
                  </a:lnTo>
                  <a:lnTo>
                    <a:pt x="613" y="3505"/>
                  </a:lnTo>
                  <a:lnTo>
                    <a:pt x="742" y="3635"/>
                  </a:lnTo>
                  <a:lnTo>
                    <a:pt x="909" y="3765"/>
                  </a:lnTo>
                  <a:lnTo>
                    <a:pt x="1076" y="3857"/>
                  </a:lnTo>
                  <a:lnTo>
                    <a:pt x="1261" y="3950"/>
                  </a:lnTo>
                  <a:lnTo>
                    <a:pt x="1447" y="4024"/>
                  </a:lnTo>
                  <a:lnTo>
                    <a:pt x="1651" y="4061"/>
                  </a:lnTo>
                  <a:lnTo>
                    <a:pt x="1855" y="4098"/>
                  </a:lnTo>
                  <a:lnTo>
                    <a:pt x="2059" y="4117"/>
                  </a:lnTo>
                  <a:lnTo>
                    <a:pt x="2263" y="4098"/>
                  </a:lnTo>
                  <a:lnTo>
                    <a:pt x="2467" y="4061"/>
                  </a:lnTo>
                  <a:lnTo>
                    <a:pt x="2671" y="4024"/>
                  </a:lnTo>
                  <a:lnTo>
                    <a:pt x="2856" y="3950"/>
                  </a:lnTo>
                  <a:lnTo>
                    <a:pt x="3042" y="3857"/>
                  </a:lnTo>
                  <a:lnTo>
                    <a:pt x="3208" y="3765"/>
                  </a:lnTo>
                  <a:lnTo>
                    <a:pt x="3357" y="3635"/>
                  </a:lnTo>
                  <a:lnTo>
                    <a:pt x="3505" y="3505"/>
                  </a:lnTo>
                  <a:lnTo>
                    <a:pt x="3653" y="3357"/>
                  </a:lnTo>
                  <a:lnTo>
                    <a:pt x="3765" y="3208"/>
                  </a:lnTo>
                  <a:lnTo>
                    <a:pt x="3857" y="3041"/>
                  </a:lnTo>
                  <a:lnTo>
                    <a:pt x="3950" y="2856"/>
                  </a:lnTo>
                  <a:lnTo>
                    <a:pt x="4024" y="2671"/>
                  </a:lnTo>
                  <a:lnTo>
                    <a:pt x="4080" y="2467"/>
                  </a:lnTo>
                  <a:lnTo>
                    <a:pt x="4099" y="2263"/>
                  </a:lnTo>
                  <a:lnTo>
                    <a:pt x="4117" y="2059"/>
                  </a:lnTo>
                  <a:lnTo>
                    <a:pt x="4099" y="1836"/>
                  </a:lnTo>
                  <a:lnTo>
                    <a:pt x="4080" y="1632"/>
                  </a:lnTo>
                  <a:lnTo>
                    <a:pt x="4024" y="1447"/>
                  </a:lnTo>
                  <a:lnTo>
                    <a:pt x="3950" y="1261"/>
                  </a:lnTo>
                  <a:lnTo>
                    <a:pt x="3857" y="1076"/>
                  </a:lnTo>
                  <a:lnTo>
                    <a:pt x="3765" y="909"/>
                  </a:lnTo>
                  <a:lnTo>
                    <a:pt x="3653" y="742"/>
                  </a:lnTo>
                  <a:lnTo>
                    <a:pt x="3505" y="594"/>
                  </a:lnTo>
                  <a:lnTo>
                    <a:pt x="3357" y="464"/>
                  </a:lnTo>
                  <a:lnTo>
                    <a:pt x="3208" y="353"/>
                  </a:lnTo>
                  <a:lnTo>
                    <a:pt x="3042" y="241"/>
                  </a:lnTo>
                  <a:lnTo>
                    <a:pt x="2856" y="167"/>
                  </a:lnTo>
                  <a:lnTo>
                    <a:pt x="2671" y="93"/>
                  </a:lnTo>
                  <a:lnTo>
                    <a:pt x="2467" y="37"/>
                  </a:lnTo>
                  <a:lnTo>
                    <a:pt x="2263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3"/>
            <p:cNvSpPr/>
            <p:nvPr/>
          </p:nvSpPr>
          <p:spPr>
            <a:xfrm flipH="1">
              <a:off x="8039356" y="1755137"/>
              <a:ext cx="217537" cy="217537"/>
            </a:xfrm>
            <a:custGeom>
              <a:avLst/>
              <a:gdLst/>
              <a:ahLst/>
              <a:cxnLst/>
              <a:rect l="l" t="t" r="r" b="b"/>
              <a:pathLst>
                <a:path w="2875" h="2875" extrusionOk="0">
                  <a:moveTo>
                    <a:pt x="1447" y="1"/>
                  </a:moveTo>
                  <a:lnTo>
                    <a:pt x="1298" y="19"/>
                  </a:lnTo>
                  <a:lnTo>
                    <a:pt x="1150" y="38"/>
                  </a:lnTo>
                  <a:lnTo>
                    <a:pt x="1020" y="75"/>
                  </a:lnTo>
                  <a:lnTo>
                    <a:pt x="890" y="112"/>
                  </a:lnTo>
                  <a:lnTo>
                    <a:pt x="761" y="186"/>
                  </a:lnTo>
                  <a:lnTo>
                    <a:pt x="631" y="242"/>
                  </a:lnTo>
                  <a:lnTo>
                    <a:pt x="538" y="334"/>
                  </a:lnTo>
                  <a:lnTo>
                    <a:pt x="427" y="427"/>
                  </a:lnTo>
                  <a:lnTo>
                    <a:pt x="334" y="520"/>
                  </a:lnTo>
                  <a:lnTo>
                    <a:pt x="260" y="631"/>
                  </a:lnTo>
                  <a:lnTo>
                    <a:pt x="186" y="761"/>
                  </a:lnTo>
                  <a:lnTo>
                    <a:pt x="112" y="872"/>
                  </a:lnTo>
                  <a:lnTo>
                    <a:pt x="75" y="1020"/>
                  </a:lnTo>
                  <a:lnTo>
                    <a:pt x="37" y="1150"/>
                  </a:lnTo>
                  <a:lnTo>
                    <a:pt x="19" y="1299"/>
                  </a:lnTo>
                  <a:lnTo>
                    <a:pt x="0" y="1447"/>
                  </a:lnTo>
                  <a:lnTo>
                    <a:pt x="19" y="1577"/>
                  </a:lnTo>
                  <a:lnTo>
                    <a:pt x="37" y="1725"/>
                  </a:lnTo>
                  <a:lnTo>
                    <a:pt x="75" y="1873"/>
                  </a:lnTo>
                  <a:lnTo>
                    <a:pt x="112" y="2003"/>
                  </a:lnTo>
                  <a:lnTo>
                    <a:pt x="186" y="2114"/>
                  </a:lnTo>
                  <a:lnTo>
                    <a:pt x="260" y="2244"/>
                  </a:lnTo>
                  <a:lnTo>
                    <a:pt x="334" y="2355"/>
                  </a:lnTo>
                  <a:lnTo>
                    <a:pt x="427" y="2448"/>
                  </a:lnTo>
                  <a:lnTo>
                    <a:pt x="538" y="2541"/>
                  </a:lnTo>
                  <a:lnTo>
                    <a:pt x="631" y="2634"/>
                  </a:lnTo>
                  <a:lnTo>
                    <a:pt x="761" y="2708"/>
                  </a:lnTo>
                  <a:lnTo>
                    <a:pt x="890" y="2763"/>
                  </a:lnTo>
                  <a:lnTo>
                    <a:pt x="1020" y="2800"/>
                  </a:lnTo>
                  <a:lnTo>
                    <a:pt x="1150" y="2838"/>
                  </a:lnTo>
                  <a:lnTo>
                    <a:pt x="1298" y="2856"/>
                  </a:lnTo>
                  <a:lnTo>
                    <a:pt x="1447" y="2875"/>
                  </a:lnTo>
                  <a:lnTo>
                    <a:pt x="1595" y="2856"/>
                  </a:lnTo>
                  <a:lnTo>
                    <a:pt x="1725" y="2838"/>
                  </a:lnTo>
                  <a:lnTo>
                    <a:pt x="1873" y="2800"/>
                  </a:lnTo>
                  <a:lnTo>
                    <a:pt x="2003" y="2763"/>
                  </a:lnTo>
                  <a:lnTo>
                    <a:pt x="2133" y="2708"/>
                  </a:lnTo>
                  <a:lnTo>
                    <a:pt x="2244" y="2634"/>
                  </a:lnTo>
                  <a:lnTo>
                    <a:pt x="2355" y="2541"/>
                  </a:lnTo>
                  <a:lnTo>
                    <a:pt x="2448" y="2448"/>
                  </a:lnTo>
                  <a:lnTo>
                    <a:pt x="2541" y="2355"/>
                  </a:lnTo>
                  <a:lnTo>
                    <a:pt x="2633" y="2244"/>
                  </a:lnTo>
                  <a:lnTo>
                    <a:pt x="2708" y="2114"/>
                  </a:lnTo>
                  <a:lnTo>
                    <a:pt x="2763" y="2003"/>
                  </a:lnTo>
                  <a:lnTo>
                    <a:pt x="2800" y="1873"/>
                  </a:lnTo>
                  <a:lnTo>
                    <a:pt x="2837" y="1725"/>
                  </a:lnTo>
                  <a:lnTo>
                    <a:pt x="2874" y="1577"/>
                  </a:lnTo>
                  <a:lnTo>
                    <a:pt x="2874" y="1447"/>
                  </a:lnTo>
                  <a:lnTo>
                    <a:pt x="2874" y="1299"/>
                  </a:lnTo>
                  <a:lnTo>
                    <a:pt x="2837" y="1150"/>
                  </a:lnTo>
                  <a:lnTo>
                    <a:pt x="2800" y="1020"/>
                  </a:lnTo>
                  <a:lnTo>
                    <a:pt x="2763" y="872"/>
                  </a:lnTo>
                  <a:lnTo>
                    <a:pt x="2708" y="761"/>
                  </a:lnTo>
                  <a:lnTo>
                    <a:pt x="2633" y="631"/>
                  </a:lnTo>
                  <a:lnTo>
                    <a:pt x="2541" y="520"/>
                  </a:lnTo>
                  <a:lnTo>
                    <a:pt x="2448" y="427"/>
                  </a:lnTo>
                  <a:lnTo>
                    <a:pt x="2355" y="334"/>
                  </a:lnTo>
                  <a:lnTo>
                    <a:pt x="2244" y="242"/>
                  </a:lnTo>
                  <a:lnTo>
                    <a:pt x="2133" y="186"/>
                  </a:lnTo>
                  <a:lnTo>
                    <a:pt x="2003" y="112"/>
                  </a:lnTo>
                  <a:lnTo>
                    <a:pt x="1873" y="75"/>
                  </a:lnTo>
                  <a:lnTo>
                    <a:pt x="1725" y="38"/>
                  </a:lnTo>
                  <a:lnTo>
                    <a:pt x="1595" y="19"/>
                  </a:lnTo>
                  <a:lnTo>
                    <a:pt x="1447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6;p3"/>
            <p:cNvSpPr/>
            <p:nvPr/>
          </p:nvSpPr>
          <p:spPr>
            <a:xfrm flipH="1">
              <a:off x="7894836" y="1700431"/>
              <a:ext cx="216175" cy="216099"/>
            </a:xfrm>
            <a:custGeom>
              <a:avLst/>
              <a:gdLst/>
              <a:ahLst/>
              <a:cxnLst/>
              <a:rect l="l" t="t" r="r" b="b"/>
              <a:pathLst>
                <a:path w="2857" h="2856" extrusionOk="0">
                  <a:moveTo>
                    <a:pt x="1280" y="0"/>
                  </a:moveTo>
                  <a:lnTo>
                    <a:pt x="1150" y="19"/>
                  </a:lnTo>
                  <a:lnTo>
                    <a:pt x="1002" y="56"/>
                  </a:lnTo>
                  <a:lnTo>
                    <a:pt x="872" y="112"/>
                  </a:lnTo>
                  <a:lnTo>
                    <a:pt x="743" y="167"/>
                  </a:lnTo>
                  <a:lnTo>
                    <a:pt x="631" y="241"/>
                  </a:lnTo>
                  <a:lnTo>
                    <a:pt x="520" y="316"/>
                  </a:lnTo>
                  <a:lnTo>
                    <a:pt x="427" y="408"/>
                  </a:lnTo>
                  <a:lnTo>
                    <a:pt x="335" y="520"/>
                  </a:lnTo>
                  <a:lnTo>
                    <a:pt x="242" y="631"/>
                  </a:lnTo>
                  <a:lnTo>
                    <a:pt x="168" y="742"/>
                  </a:lnTo>
                  <a:lnTo>
                    <a:pt x="112" y="872"/>
                  </a:lnTo>
                  <a:lnTo>
                    <a:pt x="56" y="1002"/>
                  </a:lnTo>
                  <a:lnTo>
                    <a:pt x="38" y="1131"/>
                  </a:lnTo>
                  <a:lnTo>
                    <a:pt x="1" y="1280"/>
                  </a:lnTo>
                  <a:lnTo>
                    <a:pt x="1" y="1428"/>
                  </a:lnTo>
                  <a:lnTo>
                    <a:pt x="1" y="1576"/>
                  </a:lnTo>
                  <a:lnTo>
                    <a:pt x="38" y="1706"/>
                  </a:lnTo>
                  <a:lnTo>
                    <a:pt x="56" y="1855"/>
                  </a:lnTo>
                  <a:lnTo>
                    <a:pt x="112" y="1984"/>
                  </a:lnTo>
                  <a:lnTo>
                    <a:pt x="168" y="2114"/>
                  </a:lnTo>
                  <a:lnTo>
                    <a:pt x="242" y="2225"/>
                  </a:lnTo>
                  <a:lnTo>
                    <a:pt x="335" y="2337"/>
                  </a:lnTo>
                  <a:lnTo>
                    <a:pt x="427" y="2448"/>
                  </a:lnTo>
                  <a:lnTo>
                    <a:pt x="520" y="2541"/>
                  </a:lnTo>
                  <a:lnTo>
                    <a:pt x="631" y="2615"/>
                  </a:lnTo>
                  <a:lnTo>
                    <a:pt x="743" y="2689"/>
                  </a:lnTo>
                  <a:lnTo>
                    <a:pt x="872" y="2745"/>
                  </a:lnTo>
                  <a:lnTo>
                    <a:pt x="1002" y="2800"/>
                  </a:lnTo>
                  <a:lnTo>
                    <a:pt x="1150" y="2837"/>
                  </a:lnTo>
                  <a:lnTo>
                    <a:pt x="1280" y="2856"/>
                  </a:lnTo>
                  <a:lnTo>
                    <a:pt x="1577" y="2856"/>
                  </a:lnTo>
                  <a:lnTo>
                    <a:pt x="1725" y="2837"/>
                  </a:lnTo>
                  <a:lnTo>
                    <a:pt x="1855" y="2800"/>
                  </a:lnTo>
                  <a:lnTo>
                    <a:pt x="1985" y="2745"/>
                  </a:lnTo>
                  <a:lnTo>
                    <a:pt x="2115" y="2689"/>
                  </a:lnTo>
                  <a:lnTo>
                    <a:pt x="2226" y="2615"/>
                  </a:lnTo>
                  <a:lnTo>
                    <a:pt x="2337" y="2541"/>
                  </a:lnTo>
                  <a:lnTo>
                    <a:pt x="2448" y="2448"/>
                  </a:lnTo>
                  <a:lnTo>
                    <a:pt x="2541" y="2337"/>
                  </a:lnTo>
                  <a:lnTo>
                    <a:pt x="2615" y="2225"/>
                  </a:lnTo>
                  <a:lnTo>
                    <a:pt x="2689" y="2114"/>
                  </a:lnTo>
                  <a:lnTo>
                    <a:pt x="2745" y="1984"/>
                  </a:lnTo>
                  <a:lnTo>
                    <a:pt x="2801" y="1855"/>
                  </a:lnTo>
                  <a:lnTo>
                    <a:pt x="2838" y="1706"/>
                  </a:lnTo>
                  <a:lnTo>
                    <a:pt x="2856" y="1576"/>
                  </a:lnTo>
                  <a:lnTo>
                    <a:pt x="2856" y="1428"/>
                  </a:lnTo>
                  <a:lnTo>
                    <a:pt x="2856" y="1280"/>
                  </a:lnTo>
                  <a:lnTo>
                    <a:pt x="2838" y="1131"/>
                  </a:lnTo>
                  <a:lnTo>
                    <a:pt x="2801" y="1002"/>
                  </a:lnTo>
                  <a:lnTo>
                    <a:pt x="2745" y="872"/>
                  </a:lnTo>
                  <a:lnTo>
                    <a:pt x="2689" y="742"/>
                  </a:lnTo>
                  <a:lnTo>
                    <a:pt x="2615" y="631"/>
                  </a:lnTo>
                  <a:lnTo>
                    <a:pt x="2541" y="520"/>
                  </a:lnTo>
                  <a:lnTo>
                    <a:pt x="2448" y="408"/>
                  </a:lnTo>
                  <a:lnTo>
                    <a:pt x="2337" y="316"/>
                  </a:lnTo>
                  <a:lnTo>
                    <a:pt x="2226" y="241"/>
                  </a:lnTo>
                  <a:lnTo>
                    <a:pt x="2115" y="167"/>
                  </a:lnTo>
                  <a:lnTo>
                    <a:pt x="1985" y="112"/>
                  </a:lnTo>
                  <a:lnTo>
                    <a:pt x="1855" y="56"/>
                  </a:lnTo>
                  <a:lnTo>
                    <a:pt x="1725" y="19"/>
                  </a:lnTo>
                  <a:lnTo>
                    <a:pt x="1577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27;p3"/>
            <p:cNvSpPr/>
            <p:nvPr/>
          </p:nvSpPr>
          <p:spPr>
            <a:xfrm flipH="1">
              <a:off x="7837331" y="1864549"/>
              <a:ext cx="217537" cy="216175"/>
            </a:xfrm>
            <a:custGeom>
              <a:avLst/>
              <a:gdLst/>
              <a:ahLst/>
              <a:cxnLst/>
              <a:rect l="l" t="t" r="r" b="b"/>
              <a:pathLst>
                <a:path w="2875" h="2857" extrusionOk="0">
                  <a:moveTo>
                    <a:pt x="1299" y="1"/>
                  </a:moveTo>
                  <a:lnTo>
                    <a:pt x="1150" y="19"/>
                  </a:lnTo>
                  <a:lnTo>
                    <a:pt x="1020" y="56"/>
                  </a:lnTo>
                  <a:lnTo>
                    <a:pt x="872" y="112"/>
                  </a:lnTo>
                  <a:lnTo>
                    <a:pt x="761" y="168"/>
                  </a:lnTo>
                  <a:lnTo>
                    <a:pt x="631" y="242"/>
                  </a:lnTo>
                  <a:lnTo>
                    <a:pt x="520" y="316"/>
                  </a:lnTo>
                  <a:lnTo>
                    <a:pt x="427" y="409"/>
                  </a:lnTo>
                  <a:lnTo>
                    <a:pt x="334" y="520"/>
                  </a:lnTo>
                  <a:lnTo>
                    <a:pt x="242" y="631"/>
                  </a:lnTo>
                  <a:lnTo>
                    <a:pt x="186" y="743"/>
                  </a:lnTo>
                  <a:lnTo>
                    <a:pt x="112" y="872"/>
                  </a:lnTo>
                  <a:lnTo>
                    <a:pt x="75" y="1002"/>
                  </a:lnTo>
                  <a:lnTo>
                    <a:pt x="38" y="1132"/>
                  </a:lnTo>
                  <a:lnTo>
                    <a:pt x="19" y="1280"/>
                  </a:lnTo>
                  <a:lnTo>
                    <a:pt x="1" y="1429"/>
                  </a:lnTo>
                  <a:lnTo>
                    <a:pt x="19" y="1577"/>
                  </a:lnTo>
                  <a:lnTo>
                    <a:pt x="38" y="1707"/>
                  </a:lnTo>
                  <a:lnTo>
                    <a:pt x="75" y="1855"/>
                  </a:lnTo>
                  <a:lnTo>
                    <a:pt x="112" y="1985"/>
                  </a:lnTo>
                  <a:lnTo>
                    <a:pt x="186" y="2115"/>
                  </a:lnTo>
                  <a:lnTo>
                    <a:pt x="242" y="2226"/>
                  </a:lnTo>
                  <a:lnTo>
                    <a:pt x="334" y="2337"/>
                  </a:lnTo>
                  <a:lnTo>
                    <a:pt x="427" y="2430"/>
                  </a:lnTo>
                  <a:lnTo>
                    <a:pt x="520" y="2523"/>
                  </a:lnTo>
                  <a:lnTo>
                    <a:pt x="631" y="2615"/>
                  </a:lnTo>
                  <a:lnTo>
                    <a:pt x="761" y="2690"/>
                  </a:lnTo>
                  <a:lnTo>
                    <a:pt x="872" y="2745"/>
                  </a:lnTo>
                  <a:lnTo>
                    <a:pt x="1020" y="2801"/>
                  </a:lnTo>
                  <a:lnTo>
                    <a:pt x="1150" y="2838"/>
                  </a:lnTo>
                  <a:lnTo>
                    <a:pt x="1299" y="2856"/>
                  </a:lnTo>
                  <a:lnTo>
                    <a:pt x="1577" y="2856"/>
                  </a:lnTo>
                  <a:lnTo>
                    <a:pt x="1725" y="2838"/>
                  </a:lnTo>
                  <a:lnTo>
                    <a:pt x="1873" y="2801"/>
                  </a:lnTo>
                  <a:lnTo>
                    <a:pt x="2003" y="2745"/>
                  </a:lnTo>
                  <a:lnTo>
                    <a:pt x="2114" y="2690"/>
                  </a:lnTo>
                  <a:lnTo>
                    <a:pt x="2244" y="2615"/>
                  </a:lnTo>
                  <a:lnTo>
                    <a:pt x="2355" y="2523"/>
                  </a:lnTo>
                  <a:lnTo>
                    <a:pt x="2448" y="2430"/>
                  </a:lnTo>
                  <a:lnTo>
                    <a:pt x="2541" y="2337"/>
                  </a:lnTo>
                  <a:lnTo>
                    <a:pt x="2634" y="2226"/>
                  </a:lnTo>
                  <a:lnTo>
                    <a:pt x="2689" y="2115"/>
                  </a:lnTo>
                  <a:lnTo>
                    <a:pt x="2763" y="1985"/>
                  </a:lnTo>
                  <a:lnTo>
                    <a:pt x="2800" y="1855"/>
                  </a:lnTo>
                  <a:lnTo>
                    <a:pt x="2838" y="1707"/>
                  </a:lnTo>
                  <a:lnTo>
                    <a:pt x="2856" y="1577"/>
                  </a:lnTo>
                  <a:lnTo>
                    <a:pt x="2875" y="1429"/>
                  </a:lnTo>
                  <a:lnTo>
                    <a:pt x="2856" y="1280"/>
                  </a:lnTo>
                  <a:lnTo>
                    <a:pt x="2838" y="1132"/>
                  </a:lnTo>
                  <a:lnTo>
                    <a:pt x="2800" y="1002"/>
                  </a:lnTo>
                  <a:lnTo>
                    <a:pt x="2763" y="872"/>
                  </a:lnTo>
                  <a:lnTo>
                    <a:pt x="2689" y="743"/>
                  </a:lnTo>
                  <a:lnTo>
                    <a:pt x="2634" y="631"/>
                  </a:lnTo>
                  <a:lnTo>
                    <a:pt x="2541" y="520"/>
                  </a:lnTo>
                  <a:lnTo>
                    <a:pt x="2448" y="409"/>
                  </a:lnTo>
                  <a:lnTo>
                    <a:pt x="2355" y="316"/>
                  </a:lnTo>
                  <a:lnTo>
                    <a:pt x="2244" y="242"/>
                  </a:lnTo>
                  <a:lnTo>
                    <a:pt x="2114" y="168"/>
                  </a:lnTo>
                  <a:lnTo>
                    <a:pt x="2003" y="112"/>
                  </a:lnTo>
                  <a:lnTo>
                    <a:pt x="1873" y="56"/>
                  </a:lnTo>
                  <a:lnTo>
                    <a:pt x="1725" y="19"/>
                  </a:lnTo>
                  <a:lnTo>
                    <a:pt x="1577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3"/>
            <p:cNvSpPr/>
            <p:nvPr/>
          </p:nvSpPr>
          <p:spPr>
            <a:xfrm flipH="1">
              <a:off x="7906034" y="2018906"/>
              <a:ext cx="216175" cy="217537"/>
            </a:xfrm>
            <a:custGeom>
              <a:avLst/>
              <a:gdLst/>
              <a:ahLst/>
              <a:cxnLst/>
              <a:rect l="l" t="t" r="r" b="b"/>
              <a:pathLst>
                <a:path w="2857" h="2875" extrusionOk="0">
                  <a:moveTo>
                    <a:pt x="1428" y="1"/>
                  </a:moveTo>
                  <a:lnTo>
                    <a:pt x="1280" y="19"/>
                  </a:lnTo>
                  <a:lnTo>
                    <a:pt x="1132" y="38"/>
                  </a:lnTo>
                  <a:lnTo>
                    <a:pt x="1002" y="75"/>
                  </a:lnTo>
                  <a:lnTo>
                    <a:pt x="872" y="130"/>
                  </a:lnTo>
                  <a:lnTo>
                    <a:pt x="742" y="186"/>
                  </a:lnTo>
                  <a:lnTo>
                    <a:pt x="631" y="260"/>
                  </a:lnTo>
                  <a:lnTo>
                    <a:pt x="520" y="334"/>
                  </a:lnTo>
                  <a:lnTo>
                    <a:pt x="408" y="427"/>
                  </a:lnTo>
                  <a:lnTo>
                    <a:pt x="316" y="538"/>
                  </a:lnTo>
                  <a:lnTo>
                    <a:pt x="242" y="650"/>
                  </a:lnTo>
                  <a:lnTo>
                    <a:pt x="167" y="761"/>
                  </a:lnTo>
                  <a:lnTo>
                    <a:pt x="112" y="891"/>
                  </a:lnTo>
                  <a:lnTo>
                    <a:pt x="56" y="1020"/>
                  </a:lnTo>
                  <a:lnTo>
                    <a:pt x="19" y="1150"/>
                  </a:lnTo>
                  <a:lnTo>
                    <a:pt x="0" y="1299"/>
                  </a:lnTo>
                  <a:lnTo>
                    <a:pt x="0" y="1447"/>
                  </a:lnTo>
                  <a:lnTo>
                    <a:pt x="0" y="1595"/>
                  </a:lnTo>
                  <a:lnTo>
                    <a:pt x="19" y="1725"/>
                  </a:lnTo>
                  <a:lnTo>
                    <a:pt x="56" y="1873"/>
                  </a:lnTo>
                  <a:lnTo>
                    <a:pt x="112" y="2003"/>
                  </a:lnTo>
                  <a:lnTo>
                    <a:pt x="167" y="2133"/>
                  </a:lnTo>
                  <a:lnTo>
                    <a:pt x="242" y="2244"/>
                  </a:lnTo>
                  <a:lnTo>
                    <a:pt x="316" y="2355"/>
                  </a:lnTo>
                  <a:lnTo>
                    <a:pt x="408" y="2448"/>
                  </a:lnTo>
                  <a:lnTo>
                    <a:pt x="520" y="2541"/>
                  </a:lnTo>
                  <a:lnTo>
                    <a:pt x="631" y="2634"/>
                  </a:lnTo>
                  <a:lnTo>
                    <a:pt x="742" y="2708"/>
                  </a:lnTo>
                  <a:lnTo>
                    <a:pt x="872" y="2763"/>
                  </a:lnTo>
                  <a:lnTo>
                    <a:pt x="1002" y="2819"/>
                  </a:lnTo>
                  <a:lnTo>
                    <a:pt x="1132" y="2838"/>
                  </a:lnTo>
                  <a:lnTo>
                    <a:pt x="1280" y="2875"/>
                  </a:lnTo>
                  <a:lnTo>
                    <a:pt x="1577" y="2875"/>
                  </a:lnTo>
                  <a:lnTo>
                    <a:pt x="1706" y="2838"/>
                  </a:lnTo>
                  <a:lnTo>
                    <a:pt x="1855" y="2819"/>
                  </a:lnTo>
                  <a:lnTo>
                    <a:pt x="1985" y="2763"/>
                  </a:lnTo>
                  <a:lnTo>
                    <a:pt x="2114" y="2708"/>
                  </a:lnTo>
                  <a:lnTo>
                    <a:pt x="2226" y="2634"/>
                  </a:lnTo>
                  <a:lnTo>
                    <a:pt x="2337" y="2541"/>
                  </a:lnTo>
                  <a:lnTo>
                    <a:pt x="2430" y="2448"/>
                  </a:lnTo>
                  <a:lnTo>
                    <a:pt x="2522" y="2355"/>
                  </a:lnTo>
                  <a:lnTo>
                    <a:pt x="2615" y="2244"/>
                  </a:lnTo>
                  <a:lnTo>
                    <a:pt x="2689" y="2133"/>
                  </a:lnTo>
                  <a:lnTo>
                    <a:pt x="2745" y="2003"/>
                  </a:lnTo>
                  <a:lnTo>
                    <a:pt x="2800" y="1873"/>
                  </a:lnTo>
                  <a:lnTo>
                    <a:pt x="2837" y="1725"/>
                  </a:lnTo>
                  <a:lnTo>
                    <a:pt x="2856" y="1595"/>
                  </a:lnTo>
                  <a:lnTo>
                    <a:pt x="2856" y="1447"/>
                  </a:lnTo>
                  <a:lnTo>
                    <a:pt x="2856" y="1299"/>
                  </a:lnTo>
                  <a:lnTo>
                    <a:pt x="2837" y="1150"/>
                  </a:lnTo>
                  <a:lnTo>
                    <a:pt x="2800" y="1020"/>
                  </a:lnTo>
                  <a:lnTo>
                    <a:pt x="2745" y="891"/>
                  </a:lnTo>
                  <a:lnTo>
                    <a:pt x="2689" y="761"/>
                  </a:lnTo>
                  <a:lnTo>
                    <a:pt x="2615" y="650"/>
                  </a:lnTo>
                  <a:lnTo>
                    <a:pt x="2522" y="538"/>
                  </a:lnTo>
                  <a:lnTo>
                    <a:pt x="2430" y="427"/>
                  </a:lnTo>
                  <a:lnTo>
                    <a:pt x="2337" y="334"/>
                  </a:lnTo>
                  <a:lnTo>
                    <a:pt x="2226" y="260"/>
                  </a:lnTo>
                  <a:lnTo>
                    <a:pt x="2114" y="186"/>
                  </a:lnTo>
                  <a:lnTo>
                    <a:pt x="1985" y="130"/>
                  </a:lnTo>
                  <a:lnTo>
                    <a:pt x="1855" y="75"/>
                  </a:lnTo>
                  <a:lnTo>
                    <a:pt x="1706" y="38"/>
                  </a:lnTo>
                  <a:lnTo>
                    <a:pt x="1577" y="19"/>
                  </a:lnTo>
                  <a:lnTo>
                    <a:pt x="142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3"/>
            <p:cNvSpPr/>
            <p:nvPr/>
          </p:nvSpPr>
          <p:spPr>
            <a:xfrm flipH="1">
              <a:off x="8095500" y="1846313"/>
              <a:ext cx="202101" cy="202101"/>
            </a:xfrm>
            <a:custGeom>
              <a:avLst/>
              <a:gdLst/>
              <a:ahLst/>
              <a:cxnLst/>
              <a:rect l="l" t="t" r="r" b="b"/>
              <a:pathLst>
                <a:path w="2671" h="2671" extrusionOk="0">
                  <a:moveTo>
                    <a:pt x="1187" y="1"/>
                  </a:moveTo>
                  <a:lnTo>
                    <a:pt x="1058" y="38"/>
                  </a:lnTo>
                  <a:lnTo>
                    <a:pt x="928" y="56"/>
                  </a:lnTo>
                  <a:lnTo>
                    <a:pt x="817" y="112"/>
                  </a:lnTo>
                  <a:lnTo>
                    <a:pt x="687" y="168"/>
                  </a:lnTo>
                  <a:lnTo>
                    <a:pt x="594" y="223"/>
                  </a:lnTo>
                  <a:lnTo>
                    <a:pt x="483" y="316"/>
                  </a:lnTo>
                  <a:lnTo>
                    <a:pt x="390" y="390"/>
                  </a:lnTo>
                  <a:lnTo>
                    <a:pt x="297" y="483"/>
                  </a:lnTo>
                  <a:lnTo>
                    <a:pt x="223" y="594"/>
                  </a:lnTo>
                  <a:lnTo>
                    <a:pt x="149" y="705"/>
                  </a:lnTo>
                  <a:lnTo>
                    <a:pt x="93" y="817"/>
                  </a:lnTo>
                  <a:lnTo>
                    <a:pt x="56" y="946"/>
                  </a:lnTo>
                  <a:lnTo>
                    <a:pt x="19" y="1076"/>
                  </a:lnTo>
                  <a:lnTo>
                    <a:pt x="1" y="1206"/>
                  </a:lnTo>
                  <a:lnTo>
                    <a:pt x="1" y="1336"/>
                  </a:lnTo>
                  <a:lnTo>
                    <a:pt x="1" y="1466"/>
                  </a:lnTo>
                  <a:lnTo>
                    <a:pt x="19" y="1614"/>
                  </a:lnTo>
                  <a:lnTo>
                    <a:pt x="56" y="1744"/>
                  </a:lnTo>
                  <a:lnTo>
                    <a:pt x="93" y="1855"/>
                  </a:lnTo>
                  <a:lnTo>
                    <a:pt x="149" y="1966"/>
                  </a:lnTo>
                  <a:lnTo>
                    <a:pt x="223" y="2078"/>
                  </a:lnTo>
                  <a:lnTo>
                    <a:pt x="297" y="2189"/>
                  </a:lnTo>
                  <a:lnTo>
                    <a:pt x="390" y="2282"/>
                  </a:lnTo>
                  <a:lnTo>
                    <a:pt x="483" y="2374"/>
                  </a:lnTo>
                  <a:lnTo>
                    <a:pt x="594" y="2448"/>
                  </a:lnTo>
                  <a:lnTo>
                    <a:pt x="687" y="2504"/>
                  </a:lnTo>
                  <a:lnTo>
                    <a:pt x="817" y="2578"/>
                  </a:lnTo>
                  <a:lnTo>
                    <a:pt x="928" y="2615"/>
                  </a:lnTo>
                  <a:lnTo>
                    <a:pt x="1058" y="2652"/>
                  </a:lnTo>
                  <a:lnTo>
                    <a:pt x="1187" y="2671"/>
                  </a:lnTo>
                  <a:lnTo>
                    <a:pt x="1466" y="2671"/>
                  </a:lnTo>
                  <a:lnTo>
                    <a:pt x="1595" y="2652"/>
                  </a:lnTo>
                  <a:lnTo>
                    <a:pt x="1725" y="2615"/>
                  </a:lnTo>
                  <a:lnTo>
                    <a:pt x="1855" y="2578"/>
                  </a:lnTo>
                  <a:lnTo>
                    <a:pt x="1966" y="2504"/>
                  </a:lnTo>
                  <a:lnTo>
                    <a:pt x="2077" y="2448"/>
                  </a:lnTo>
                  <a:lnTo>
                    <a:pt x="2189" y="2374"/>
                  </a:lnTo>
                  <a:lnTo>
                    <a:pt x="2281" y="2282"/>
                  </a:lnTo>
                  <a:lnTo>
                    <a:pt x="2356" y="2189"/>
                  </a:lnTo>
                  <a:lnTo>
                    <a:pt x="2448" y="2078"/>
                  </a:lnTo>
                  <a:lnTo>
                    <a:pt x="2504" y="1966"/>
                  </a:lnTo>
                  <a:lnTo>
                    <a:pt x="2560" y="1855"/>
                  </a:lnTo>
                  <a:lnTo>
                    <a:pt x="2615" y="1744"/>
                  </a:lnTo>
                  <a:lnTo>
                    <a:pt x="2634" y="1614"/>
                  </a:lnTo>
                  <a:lnTo>
                    <a:pt x="2671" y="1466"/>
                  </a:lnTo>
                  <a:lnTo>
                    <a:pt x="2671" y="1336"/>
                  </a:lnTo>
                  <a:lnTo>
                    <a:pt x="2671" y="1206"/>
                  </a:lnTo>
                  <a:lnTo>
                    <a:pt x="2634" y="1076"/>
                  </a:lnTo>
                  <a:lnTo>
                    <a:pt x="2615" y="946"/>
                  </a:lnTo>
                  <a:lnTo>
                    <a:pt x="2560" y="817"/>
                  </a:lnTo>
                  <a:lnTo>
                    <a:pt x="2504" y="705"/>
                  </a:lnTo>
                  <a:lnTo>
                    <a:pt x="2448" y="594"/>
                  </a:lnTo>
                  <a:lnTo>
                    <a:pt x="2356" y="483"/>
                  </a:lnTo>
                  <a:lnTo>
                    <a:pt x="2281" y="390"/>
                  </a:lnTo>
                  <a:lnTo>
                    <a:pt x="2189" y="316"/>
                  </a:lnTo>
                  <a:lnTo>
                    <a:pt x="2077" y="223"/>
                  </a:lnTo>
                  <a:lnTo>
                    <a:pt x="1966" y="168"/>
                  </a:lnTo>
                  <a:lnTo>
                    <a:pt x="1855" y="112"/>
                  </a:lnTo>
                  <a:lnTo>
                    <a:pt x="1725" y="56"/>
                  </a:lnTo>
                  <a:lnTo>
                    <a:pt x="1595" y="38"/>
                  </a:lnTo>
                  <a:lnTo>
                    <a:pt x="146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3"/>
            <p:cNvSpPr/>
            <p:nvPr/>
          </p:nvSpPr>
          <p:spPr>
            <a:xfrm flipH="1">
              <a:off x="7960816" y="1794407"/>
              <a:ext cx="202101" cy="202101"/>
            </a:xfrm>
            <a:custGeom>
              <a:avLst/>
              <a:gdLst/>
              <a:ahLst/>
              <a:cxnLst/>
              <a:rect l="l" t="t" r="r" b="b"/>
              <a:pathLst>
                <a:path w="2671" h="2671" extrusionOk="0">
                  <a:moveTo>
                    <a:pt x="1206" y="1"/>
                  </a:moveTo>
                  <a:lnTo>
                    <a:pt x="1076" y="38"/>
                  </a:lnTo>
                  <a:lnTo>
                    <a:pt x="946" y="56"/>
                  </a:lnTo>
                  <a:lnTo>
                    <a:pt x="817" y="112"/>
                  </a:lnTo>
                  <a:lnTo>
                    <a:pt x="705" y="168"/>
                  </a:lnTo>
                  <a:lnTo>
                    <a:pt x="594" y="223"/>
                  </a:lnTo>
                  <a:lnTo>
                    <a:pt x="501" y="316"/>
                  </a:lnTo>
                  <a:lnTo>
                    <a:pt x="390" y="390"/>
                  </a:lnTo>
                  <a:lnTo>
                    <a:pt x="316" y="483"/>
                  </a:lnTo>
                  <a:lnTo>
                    <a:pt x="242" y="594"/>
                  </a:lnTo>
                  <a:lnTo>
                    <a:pt x="168" y="705"/>
                  </a:lnTo>
                  <a:lnTo>
                    <a:pt x="112" y="817"/>
                  </a:lnTo>
                  <a:lnTo>
                    <a:pt x="75" y="946"/>
                  </a:lnTo>
                  <a:lnTo>
                    <a:pt x="38" y="1076"/>
                  </a:lnTo>
                  <a:lnTo>
                    <a:pt x="19" y="1206"/>
                  </a:lnTo>
                  <a:lnTo>
                    <a:pt x="1" y="1336"/>
                  </a:lnTo>
                  <a:lnTo>
                    <a:pt x="19" y="1466"/>
                  </a:lnTo>
                  <a:lnTo>
                    <a:pt x="38" y="1614"/>
                  </a:lnTo>
                  <a:lnTo>
                    <a:pt x="75" y="1744"/>
                  </a:lnTo>
                  <a:lnTo>
                    <a:pt x="112" y="1855"/>
                  </a:lnTo>
                  <a:lnTo>
                    <a:pt x="168" y="1966"/>
                  </a:lnTo>
                  <a:lnTo>
                    <a:pt x="242" y="2077"/>
                  </a:lnTo>
                  <a:lnTo>
                    <a:pt x="316" y="2189"/>
                  </a:lnTo>
                  <a:lnTo>
                    <a:pt x="390" y="2281"/>
                  </a:lnTo>
                  <a:lnTo>
                    <a:pt x="501" y="2374"/>
                  </a:lnTo>
                  <a:lnTo>
                    <a:pt x="594" y="2448"/>
                  </a:lnTo>
                  <a:lnTo>
                    <a:pt x="705" y="2504"/>
                  </a:lnTo>
                  <a:lnTo>
                    <a:pt x="817" y="2578"/>
                  </a:lnTo>
                  <a:lnTo>
                    <a:pt x="946" y="2615"/>
                  </a:lnTo>
                  <a:lnTo>
                    <a:pt x="1076" y="2652"/>
                  </a:lnTo>
                  <a:lnTo>
                    <a:pt x="1206" y="2671"/>
                  </a:lnTo>
                  <a:lnTo>
                    <a:pt x="1484" y="2671"/>
                  </a:lnTo>
                  <a:lnTo>
                    <a:pt x="1614" y="2652"/>
                  </a:lnTo>
                  <a:lnTo>
                    <a:pt x="1744" y="2615"/>
                  </a:lnTo>
                  <a:lnTo>
                    <a:pt x="1855" y="2578"/>
                  </a:lnTo>
                  <a:lnTo>
                    <a:pt x="1985" y="2504"/>
                  </a:lnTo>
                  <a:lnTo>
                    <a:pt x="2096" y="2448"/>
                  </a:lnTo>
                  <a:lnTo>
                    <a:pt x="2189" y="2374"/>
                  </a:lnTo>
                  <a:lnTo>
                    <a:pt x="2281" y="2281"/>
                  </a:lnTo>
                  <a:lnTo>
                    <a:pt x="2374" y="2189"/>
                  </a:lnTo>
                  <a:lnTo>
                    <a:pt x="2448" y="2077"/>
                  </a:lnTo>
                  <a:lnTo>
                    <a:pt x="2523" y="1966"/>
                  </a:lnTo>
                  <a:lnTo>
                    <a:pt x="2578" y="1855"/>
                  </a:lnTo>
                  <a:lnTo>
                    <a:pt x="2615" y="1744"/>
                  </a:lnTo>
                  <a:lnTo>
                    <a:pt x="2652" y="1614"/>
                  </a:lnTo>
                  <a:lnTo>
                    <a:pt x="2671" y="1466"/>
                  </a:lnTo>
                  <a:lnTo>
                    <a:pt x="2671" y="1336"/>
                  </a:lnTo>
                  <a:lnTo>
                    <a:pt x="2671" y="1206"/>
                  </a:lnTo>
                  <a:lnTo>
                    <a:pt x="2652" y="1076"/>
                  </a:lnTo>
                  <a:lnTo>
                    <a:pt x="2615" y="946"/>
                  </a:lnTo>
                  <a:lnTo>
                    <a:pt x="2578" y="817"/>
                  </a:lnTo>
                  <a:lnTo>
                    <a:pt x="2523" y="705"/>
                  </a:lnTo>
                  <a:lnTo>
                    <a:pt x="2448" y="594"/>
                  </a:lnTo>
                  <a:lnTo>
                    <a:pt x="2374" y="483"/>
                  </a:lnTo>
                  <a:lnTo>
                    <a:pt x="2281" y="390"/>
                  </a:lnTo>
                  <a:lnTo>
                    <a:pt x="2189" y="316"/>
                  </a:lnTo>
                  <a:lnTo>
                    <a:pt x="2096" y="223"/>
                  </a:lnTo>
                  <a:lnTo>
                    <a:pt x="1985" y="168"/>
                  </a:lnTo>
                  <a:lnTo>
                    <a:pt x="1855" y="112"/>
                  </a:lnTo>
                  <a:lnTo>
                    <a:pt x="1744" y="56"/>
                  </a:lnTo>
                  <a:lnTo>
                    <a:pt x="1614" y="38"/>
                  </a:lnTo>
                  <a:lnTo>
                    <a:pt x="1484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31;p3"/>
            <p:cNvSpPr/>
            <p:nvPr/>
          </p:nvSpPr>
          <p:spPr>
            <a:xfrm flipH="1">
              <a:off x="7907472" y="1947326"/>
              <a:ext cx="202101" cy="202101"/>
            </a:xfrm>
            <a:custGeom>
              <a:avLst/>
              <a:gdLst/>
              <a:ahLst/>
              <a:cxnLst/>
              <a:rect l="l" t="t" r="r" b="b"/>
              <a:pathLst>
                <a:path w="2671" h="2671" extrusionOk="0">
                  <a:moveTo>
                    <a:pt x="1335" y="1"/>
                  </a:moveTo>
                  <a:lnTo>
                    <a:pt x="1206" y="19"/>
                  </a:lnTo>
                  <a:lnTo>
                    <a:pt x="1057" y="38"/>
                  </a:lnTo>
                  <a:lnTo>
                    <a:pt x="946" y="56"/>
                  </a:lnTo>
                  <a:lnTo>
                    <a:pt x="816" y="112"/>
                  </a:lnTo>
                  <a:lnTo>
                    <a:pt x="705" y="168"/>
                  </a:lnTo>
                  <a:lnTo>
                    <a:pt x="594" y="223"/>
                  </a:lnTo>
                  <a:lnTo>
                    <a:pt x="482" y="316"/>
                  </a:lnTo>
                  <a:lnTo>
                    <a:pt x="390" y="390"/>
                  </a:lnTo>
                  <a:lnTo>
                    <a:pt x="297" y="483"/>
                  </a:lnTo>
                  <a:lnTo>
                    <a:pt x="223" y="594"/>
                  </a:lnTo>
                  <a:lnTo>
                    <a:pt x="167" y="705"/>
                  </a:lnTo>
                  <a:lnTo>
                    <a:pt x="112" y="817"/>
                  </a:lnTo>
                  <a:lnTo>
                    <a:pt x="56" y="947"/>
                  </a:lnTo>
                  <a:lnTo>
                    <a:pt x="19" y="1076"/>
                  </a:lnTo>
                  <a:lnTo>
                    <a:pt x="0" y="1206"/>
                  </a:lnTo>
                  <a:lnTo>
                    <a:pt x="0" y="1336"/>
                  </a:lnTo>
                  <a:lnTo>
                    <a:pt x="0" y="1484"/>
                  </a:lnTo>
                  <a:lnTo>
                    <a:pt x="19" y="1614"/>
                  </a:lnTo>
                  <a:lnTo>
                    <a:pt x="56" y="1744"/>
                  </a:lnTo>
                  <a:lnTo>
                    <a:pt x="112" y="1855"/>
                  </a:lnTo>
                  <a:lnTo>
                    <a:pt x="167" y="1985"/>
                  </a:lnTo>
                  <a:lnTo>
                    <a:pt x="223" y="2078"/>
                  </a:lnTo>
                  <a:lnTo>
                    <a:pt x="297" y="2189"/>
                  </a:lnTo>
                  <a:lnTo>
                    <a:pt x="390" y="2282"/>
                  </a:lnTo>
                  <a:lnTo>
                    <a:pt x="482" y="2374"/>
                  </a:lnTo>
                  <a:lnTo>
                    <a:pt x="594" y="2448"/>
                  </a:lnTo>
                  <a:lnTo>
                    <a:pt x="705" y="2523"/>
                  </a:lnTo>
                  <a:lnTo>
                    <a:pt x="816" y="2578"/>
                  </a:lnTo>
                  <a:lnTo>
                    <a:pt x="946" y="2615"/>
                  </a:lnTo>
                  <a:lnTo>
                    <a:pt x="1057" y="2652"/>
                  </a:lnTo>
                  <a:lnTo>
                    <a:pt x="1206" y="2671"/>
                  </a:lnTo>
                  <a:lnTo>
                    <a:pt x="1465" y="2671"/>
                  </a:lnTo>
                  <a:lnTo>
                    <a:pt x="1595" y="2652"/>
                  </a:lnTo>
                  <a:lnTo>
                    <a:pt x="1725" y="2615"/>
                  </a:lnTo>
                  <a:lnTo>
                    <a:pt x="1855" y="2578"/>
                  </a:lnTo>
                  <a:lnTo>
                    <a:pt x="1966" y="2523"/>
                  </a:lnTo>
                  <a:lnTo>
                    <a:pt x="2077" y="2448"/>
                  </a:lnTo>
                  <a:lnTo>
                    <a:pt x="2188" y="2374"/>
                  </a:lnTo>
                  <a:lnTo>
                    <a:pt x="2281" y="2282"/>
                  </a:lnTo>
                  <a:lnTo>
                    <a:pt x="2374" y="2189"/>
                  </a:lnTo>
                  <a:lnTo>
                    <a:pt x="2448" y="2078"/>
                  </a:lnTo>
                  <a:lnTo>
                    <a:pt x="2504" y="1985"/>
                  </a:lnTo>
                  <a:lnTo>
                    <a:pt x="2559" y="1855"/>
                  </a:lnTo>
                  <a:lnTo>
                    <a:pt x="2615" y="1744"/>
                  </a:lnTo>
                  <a:lnTo>
                    <a:pt x="2652" y="1614"/>
                  </a:lnTo>
                  <a:lnTo>
                    <a:pt x="2670" y="1484"/>
                  </a:lnTo>
                  <a:lnTo>
                    <a:pt x="2670" y="1336"/>
                  </a:lnTo>
                  <a:lnTo>
                    <a:pt x="2670" y="1206"/>
                  </a:lnTo>
                  <a:lnTo>
                    <a:pt x="2652" y="1076"/>
                  </a:lnTo>
                  <a:lnTo>
                    <a:pt x="2615" y="947"/>
                  </a:lnTo>
                  <a:lnTo>
                    <a:pt x="2559" y="817"/>
                  </a:lnTo>
                  <a:lnTo>
                    <a:pt x="2504" y="705"/>
                  </a:lnTo>
                  <a:lnTo>
                    <a:pt x="2448" y="594"/>
                  </a:lnTo>
                  <a:lnTo>
                    <a:pt x="2374" y="483"/>
                  </a:lnTo>
                  <a:lnTo>
                    <a:pt x="2281" y="390"/>
                  </a:lnTo>
                  <a:lnTo>
                    <a:pt x="2188" y="316"/>
                  </a:lnTo>
                  <a:lnTo>
                    <a:pt x="2077" y="223"/>
                  </a:lnTo>
                  <a:lnTo>
                    <a:pt x="1966" y="168"/>
                  </a:lnTo>
                  <a:lnTo>
                    <a:pt x="1855" y="112"/>
                  </a:lnTo>
                  <a:lnTo>
                    <a:pt x="1725" y="56"/>
                  </a:lnTo>
                  <a:lnTo>
                    <a:pt x="1595" y="38"/>
                  </a:lnTo>
                  <a:lnTo>
                    <a:pt x="1465" y="19"/>
                  </a:lnTo>
                  <a:lnTo>
                    <a:pt x="133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2;p3"/>
            <p:cNvSpPr/>
            <p:nvPr/>
          </p:nvSpPr>
          <p:spPr>
            <a:xfrm flipH="1">
              <a:off x="8129171" y="718297"/>
              <a:ext cx="311513" cy="311513"/>
            </a:xfrm>
            <a:custGeom>
              <a:avLst/>
              <a:gdLst/>
              <a:ahLst/>
              <a:cxnLst/>
              <a:rect l="l" t="t" r="r" b="b"/>
              <a:pathLst>
                <a:path w="4117" h="4117" extrusionOk="0">
                  <a:moveTo>
                    <a:pt x="2059" y="1"/>
                  </a:moveTo>
                  <a:lnTo>
                    <a:pt x="1855" y="19"/>
                  </a:lnTo>
                  <a:lnTo>
                    <a:pt x="1651" y="38"/>
                  </a:lnTo>
                  <a:lnTo>
                    <a:pt x="1447" y="93"/>
                  </a:lnTo>
                  <a:lnTo>
                    <a:pt x="1261" y="167"/>
                  </a:lnTo>
                  <a:lnTo>
                    <a:pt x="1076" y="242"/>
                  </a:lnTo>
                  <a:lnTo>
                    <a:pt x="909" y="353"/>
                  </a:lnTo>
                  <a:lnTo>
                    <a:pt x="761" y="464"/>
                  </a:lnTo>
                  <a:lnTo>
                    <a:pt x="612" y="594"/>
                  </a:lnTo>
                  <a:lnTo>
                    <a:pt x="482" y="742"/>
                  </a:lnTo>
                  <a:lnTo>
                    <a:pt x="353" y="909"/>
                  </a:lnTo>
                  <a:lnTo>
                    <a:pt x="260" y="1076"/>
                  </a:lnTo>
                  <a:lnTo>
                    <a:pt x="167" y="1261"/>
                  </a:lnTo>
                  <a:lnTo>
                    <a:pt x="93" y="1447"/>
                  </a:lnTo>
                  <a:lnTo>
                    <a:pt x="37" y="1632"/>
                  </a:lnTo>
                  <a:lnTo>
                    <a:pt x="19" y="1836"/>
                  </a:lnTo>
                  <a:lnTo>
                    <a:pt x="0" y="2059"/>
                  </a:lnTo>
                  <a:lnTo>
                    <a:pt x="19" y="2263"/>
                  </a:lnTo>
                  <a:lnTo>
                    <a:pt x="37" y="2467"/>
                  </a:lnTo>
                  <a:lnTo>
                    <a:pt x="93" y="2671"/>
                  </a:lnTo>
                  <a:lnTo>
                    <a:pt x="167" y="2856"/>
                  </a:lnTo>
                  <a:lnTo>
                    <a:pt x="260" y="3042"/>
                  </a:lnTo>
                  <a:lnTo>
                    <a:pt x="353" y="3208"/>
                  </a:lnTo>
                  <a:lnTo>
                    <a:pt x="482" y="3357"/>
                  </a:lnTo>
                  <a:lnTo>
                    <a:pt x="612" y="3505"/>
                  </a:lnTo>
                  <a:lnTo>
                    <a:pt x="761" y="3635"/>
                  </a:lnTo>
                  <a:lnTo>
                    <a:pt x="909" y="3765"/>
                  </a:lnTo>
                  <a:lnTo>
                    <a:pt x="1076" y="3857"/>
                  </a:lnTo>
                  <a:lnTo>
                    <a:pt x="1261" y="3950"/>
                  </a:lnTo>
                  <a:lnTo>
                    <a:pt x="1447" y="4024"/>
                  </a:lnTo>
                  <a:lnTo>
                    <a:pt x="1651" y="4061"/>
                  </a:lnTo>
                  <a:lnTo>
                    <a:pt x="1855" y="4098"/>
                  </a:lnTo>
                  <a:lnTo>
                    <a:pt x="2059" y="4117"/>
                  </a:lnTo>
                  <a:lnTo>
                    <a:pt x="2263" y="4098"/>
                  </a:lnTo>
                  <a:lnTo>
                    <a:pt x="2466" y="4061"/>
                  </a:lnTo>
                  <a:lnTo>
                    <a:pt x="2670" y="4024"/>
                  </a:lnTo>
                  <a:lnTo>
                    <a:pt x="2856" y="3950"/>
                  </a:lnTo>
                  <a:lnTo>
                    <a:pt x="3041" y="3857"/>
                  </a:lnTo>
                  <a:lnTo>
                    <a:pt x="3208" y="3765"/>
                  </a:lnTo>
                  <a:lnTo>
                    <a:pt x="3375" y="3635"/>
                  </a:lnTo>
                  <a:lnTo>
                    <a:pt x="3523" y="3505"/>
                  </a:lnTo>
                  <a:lnTo>
                    <a:pt x="3653" y="3357"/>
                  </a:lnTo>
                  <a:lnTo>
                    <a:pt x="3764" y="3208"/>
                  </a:lnTo>
                  <a:lnTo>
                    <a:pt x="3876" y="3042"/>
                  </a:lnTo>
                  <a:lnTo>
                    <a:pt x="3950" y="2856"/>
                  </a:lnTo>
                  <a:lnTo>
                    <a:pt x="4024" y="2671"/>
                  </a:lnTo>
                  <a:lnTo>
                    <a:pt x="4080" y="2467"/>
                  </a:lnTo>
                  <a:lnTo>
                    <a:pt x="4098" y="2263"/>
                  </a:lnTo>
                  <a:lnTo>
                    <a:pt x="4117" y="2059"/>
                  </a:lnTo>
                  <a:lnTo>
                    <a:pt x="4098" y="1836"/>
                  </a:lnTo>
                  <a:lnTo>
                    <a:pt x="4080" y="1632"/>
                  </a:lnTo>
                  <a:lnTo>
                    <a:pt x="4024" y="1447"/>
                  </a:lnTo>
                  <a:lnTo>
                    <a:pt x="3950" y="1261"/>
                  </a:lnTo>
                  <a:lnTo>
                    <a:pt x="3876" y="1076"/>
                  </a:lnTo>
                  <a:lnTo>
                    <a:pt x="3764" y="909"/>
                  </a:lnTo>
                  <a:lnTo>
                    <a:pt x="3653" y="742"/>
                  </a:lnTo>
                  <a:lnTo>
                    <a:pt x="3523" y="594"/>
                  </a:lnTo>
                  <a:lnTo>
                    <a:pt x="3375" y="464"/>
                  </a:lnTo>
                  <a:lnTo>
                    <a:pt x="3208" y="353"/>
                  </a:lnTo>
                  <a:lnTo>
                    <a:pt x="3041" y="242"/>
                  </a:lnTo>
                  <a:lnTo>
                    <a:pt x="2856" y="167"/>
                  </a:lnTo>
                  <a:lnTo>
                    <a:pt x="2670" y="93"/>
                  </a:lnTo>
                  <a:lnTo>
                    <a:pt x="2466" y="38"/>
                  </a:lnTo>
                  <a:lnTo>
                    <a:pt x="2263" y="19"/>
                  </a:lnTo>
                  <a:lnTo>
                    <a:pt x="2059" y="1"/>
                  </a:lnTo>
                  <a:close/>
                </a:path>
              </a:pathLst>
            </a:custGeom>
            <a:solidFill>
              <a:srgbClr val="ACD16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33;p3"/>
            <p:cNvSpPr/>
            <p:nvPr/>
          </p:nvSpPr>
          <p:spPr>
            <a:xfrm flipH="1">
              <a:off x="8213310" y="641119"/>
              <a:ext cx="216175" cy="217537"/>
            </a:xfrm>
            <a:custGeom>
              <a:avLst/>
              <a:gdLst/>
              <a:ahLst/>
              <a:cxnLst/>
              <a:rect l="l" t="t" r="r" b="b"/>
              <a:pathLst>
                <a:path w="2857" h="2875" extrusionOk="0">
                  <a:moveTo>
                    <a:pt x="1428" y="1"/>
                  </a:moveTo>
                  <a:lnTo>
                    <a:pt x="1280" y="19"/>
                  </a:lnTo>
                  <a:lnTo>
                    <a:pt x="1132" y="38"/>
                  </a:lnTo>
                  <a:lnTo>
                    <a:pt x="1002" y="75"/>
                  </a:lnTo>
                  <a:lnTo>
                    <a:pt x="872" y="112"/>
                  </a:lnTo>
                  <a:lnTo>
                    <a:pt x="742" y="186"/>
                  </a:lnTo>
                  <a:lnTo>
                    <a:pt x="631" y="260"/>
                  </a:lnTo>
                  <a:lnTo>
                    <a:pt x="520" y="334"/>
                  </a:lnTo>
                  <a:lnTo>
                    <a:pt x="409" y="427"/>
                  </a:lnTo>
                  <a:lnTo>
                    <a:pt x="316" y="538"/>
                  </a:lnTo>
                  <a:lnTo>
                    <a:pt x="242" y="631"/>
                  </a:lnTo>
                  <a:lnTo>
                    <a:pt x="168" y="761"/>
                  </a:lnTo>
                  <a:lnTo>
                    <a:pt x="112" y="891"/>
                  </a:lnTo>
                  <a:lnTo>
                    <a:pt x="56" y="1021"/>
                  </a:lnTo>
                  <a:lnTo>
                    <a:pt x="19" y="1150"/>
                  </a:lnTo>
                  <a:lnTo>
                    <a:pt x="1" y="1299"/>
                  </a:lnTo>
                  <a:lnTo>
                    <a:pt x="1" y="1447"/>
                  </a:lnTo>
                  <a:lnTo>
                    <a:pt x="1" y="1595"/>
                  </a:lnTo>
                  <a:lnTo>
                    <a:pt x="19" y="1725"/>
                  </a:lnTo>
                  <a:lnTo>
                    <a:pt x="56" y="1873"/>
                  </a:lnTo>
                  <a:lnTo>
                    <a:pt x="112" y="2003"/>
                  </a:lnTo>
                  <a:lnTo>
                    <a:pt x="168" y="2133"/>
                  </a:lnTo>
                  <a:lnTo>
                    <a:pt x="242" y="2244"/>
                  </a:lnTo>
                  <a:lnTo>
                    <a:pt x="316" y="2356"/>
                  </a:lnTo>
                  <a:lnTo>
                    <a:pt x="409" y="2448"/>
                  </a:lnTo>
                  <a:lnTo>
                    <a:pt x="520" y="2541"/>
                  </a:lnTo>
                  <a:lnTo>
                    <a:pt x="631" y="2634"/>
                  </a:lnTo>
                  <a:lnTo>
                    <a:pt x="742" y="2708"/>
                  </a:lnTo>
                  <a:lnTo>
                    <a:pt x="872" y="2764"/>
                  </a:lnTo>
                  <a:lnTo>
                    <a:pt x="1002" y="2801"/>
                  </a:lnTo>
                  <a:lnTo>
                    <a:pt x="1132" y="2838"/>
                  </a:lnTo>
                  <a:lnTo>
                    <a:pt x="1280" y="2875"/>
                  </a:lnTo>
                  <a:lnTo>
                    <a:pt x="1577" y="2875"/>
                  </a:lnTo>
                  <a:lnTo>
                    <a:pt x="1707" y="2838"/>
                  </a:lnTo>
                  <a:lnTo>
                    <a:pt x="1855" y="2801"/>
                  </a:lnTo>
                  <a:lnTo>
                    <a:pt x="1985" y="2764"/>
                  </a:lnTo>
                  <a:lnTo>
                    <a:pt x="2115" y="2708"/>
                  </a:lnTo>
                  <a:lnTo>
                    <a:pt x="2226" y="2634"/>
                  </a:lnTo>
                  <a:lnTo>
                    <a:pt x="2337" y="2541"/>
                  </a:lnTo>
                  <a:lnTo>
                    <a:pt x="2430" y="2448"/>
                  </a:lnTo>
                  <a:lnTo>
                    <a:pt x="2522" y="2356"/>
                  </a:lnTo>
                  <a:lnTo>
                    <a:pt x="2615" y="2244"/>
                  </a:lnTo>
                  <a:lnTo>
                    <a:pt x="2689" y="2133"/>
                  </a:lnTo>
                  <a:lnTo>
                    <a:pt x="2745" y="2003"/>
                  </a:lnTo>
                  <a:lnTo>
                    <a:pt x="2801" y="1873"/>
                  </a:lnTo>
                  <a:lnTo>
                    <a:pt x="2838" y="1725"/>
                  </a:lnTo>
                  <a:lnTo>
                    <a:pt x="2856" y="1595"/>
                  </a:lnTo>
                  <a:lnTo>
                    <a:pt x="2856" y="1447"/>
                  </a:lnTo>
                  <a:lnTo>
                    <a:pt x="2856" y="1299"/>
                  </a:lnTo>
                  <a:lnTo>
                    <a:pt x="2838" y="1150"/>
                  </a:lnTo>
                  <a:lnTo>
                    <a:pt x="2801" y="1021"/>
                  </a:lnTo>
                  <a:lnTo>
                    <a:pt x="2745" y="891"/>
                  </a:lnTo>
                  <a:lnTo>
                    <a:pt x="2689" y="761"/>
                  </a:lnTo>
                  <a:lnTo>
                    <a:pt x="2615" y="631"/>
                  </a:lnTo>
                  <a:lnTo>
                    <a:pt x="2522" y="538"/>
                  </a:lnTo>
                  <a:lnTo>
                    <a:pt x="2430" y="427"/>
                  </a:lnTo>
                  <a:lnTo>
                    <a:pt x="2337" y="334"/>
                  </a:lnTo>
                  <a:lnTo>
                    <a:pt x="2226" y="260"/>
                  </a:lnTo>
                  <a:lnTo>
                    <a:pt x="2115" y="186"/>
                  </a:lnTo>
                  <a:lnTo>
                    <a:pt x="1985" y="112"/>
                  </a:lnTo>
                  <a:lnTo>
                    <a:pt x="1855" y="75"/>
                  </a:lnTo>
                  <a:lnTo>
                    <a:pt x="1707" y="38"/>
                  </a:lnTo>
                  <a:lnTo>
                    <a:pt x="1577" y="19"/>
                  </a:lnTo>
                  <a:lnTo>
                    <a:pt x="142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3"/>
            <p:cNvSpPr/>
            <p:nvPr/>
          </p:nvSpPr>
          <p:spPr>
            <a:xfrm flipH="1">
              <a:off x="8067428" y="586413"/>
              <a:ext cx="217537" cy="216175"/>
            </a:xfrm>
            <a:custGeom>
              <a:avLst/>
              <a:gdLst/>
              <a:ahLst/>
              <a:cxnLst/>
              <a:rect l="l" t="t" r="r" b="b"/>
              <a:pathLst>
                <a:path w="2875" h="2857" extrusionOk="0">
                  <a:moveTo>
                    <a:pt x="1280" y="1"/>
                  </a:moveTo>
                  <a:lnTo>
                    <a:pt x="1150" y="19"/>
                  </a:lnTo>
                  <a:lnTo>
                    <a:pt x="1002" y="56"/>
                  </a:lnTo>
                  <a:lnTo>
                    <a:pt x="872" y="112"/>
                  </a:lnTo>
                  <a:lnTo>
                    <a:pt x="761" y="167"/>
                  </a:lnTo>
                  <a:lnTo>
                    <a:pt x="631" y="242"/>
                  </a:lnTo>
                  <a:lnTo>
                    <a:pt x="520" y="316"/>
                  </a:lnTo>
                  <a:lnTo>
                    <a:pt x="427" y="408"/>
                  </a:lnTo>
                  <a:lnTo>
                    <a:pt x="334" y="520"/>
                  </a:lnTo>
                  <a:lnTo>
                    <a:pt x="242" y="631"/>
                  </a:lnTo>
                  <a:lnTo>
                    <a:pt x="167" y="742"/>
                  </a:lnTo>
                  <a:lnTo>
                    <a:pt x="112" y="872"/>
                  </a:lnTo>
                  <a:lnTo>
                    <a:pt x="75" y="1002"/>
                  </a:lnTo>
                  <a:lnTo>
                    <a:pt x="38" y="1132"/>
                  </a:lnTo>
                  <a:lnTo>
                    <a:pt x="1" y="1280"/>
                  </a:lnTo>
                  <a:lnTo>
                    <a:pt x="1" y="1428"/>
                  </a:lnTo>
                  <a:lnTo>
                    <a:pt x="1" y="1577"/>
                  </a:lnTo>
                  <a:lnTo>
                    <a:pt x="38" y="1725"/>
                  </a:lnTo>
                  <a:lnTo>
                    <a:pt x="75" y="1855"/>
                  </a:lnTo>
                  <a:lnTo>
                    <a:pt x="112" y="1985"/>
                  </a:lnTo>
                  <a:lnTo>
                    <a:pt x="167" y="2114"/>
                  </a:lnTo>
                  <a:lnTo>
                    <a:pt x="242" y="2226"/>
                  </a:lnTo>
                  <a:lnTo>
                    <a:pt x="334" y="2337"/>
                  </a:lnTo>
                  <a:lnTo>
                    <a:pt x="427" y="2448"/>
                  </a:lnTo>
                  <a:lnTo>
                    <a:pt x="520" y="2541"/>
                  </a:lnTo>
                  <a:lnTo>
                    <a:pt x="631" y="2615"/>
                  </a:lnTo>
                  <a:lnTo>
                    <a:pt x="761" y="2689"/>
                  </a:lnTo>
                  <a:lnTo>
                    <a:pt x="872" y="2745"/>
                  </a:lnTo>
                  <a:lnTo>
                    <a:pt x="1002" y="2800"/>
                  </a:lnTo>
                  <a:lnTo>
                    <a:pt x="1150" y="2838"/>
                  </a:lnTo>
                  <a:lnTo>
                    <a:pt x="1280" y="2856"/>
                  </a:lnTo>
                  <a:lnTo>
                    <a:pt x="1577" y="2856"/>
                  </a:lnTo>
                  <a:lnTo>
                    <a:pt x="1725" y="2838"/>
                  </a:lnTo>
                  <a:lnTo>
                    <a:pt x="1855" y="2800"/>
                  </a:lnTo>
                  <a:lnTo>
                    <a:pt x="1985" y="2745"/>
                  </a:lnTo>
                  <a:lnTo>
                    <a:pt x="2114" y="2689"/>
                  </a:lnTo>
                  <a:lnTo>
                    <a:pt x="2244" y="2615"/>
                  </a:lnTo>
                  <a:lnTo>
                    <a:pt x="2355" y="2541"/>
                  </a:lnTo>
                  <a:lnTo>
                    <a:pt x="2448" y="2448"/>
                  </a:lnTo>
                  <a:lnTo>
                    <a:pt x="2541" y="2337"/>
                  </a:lnTo>
                  <a:lnTo>
                    <a:pt x="2615" y="2226"/>
                  </a:lnTo>
                  <a:lnTo>
                    <a:pt x="2689" y="2114"/>
                  </a:lnTo>
                  <a:lnTo>
                    <a:pt x="2763" y="1985"/>
                  </a:lnTo>
                  <a:lnTo>
                    <a:pt x="2800" y="1855"/>
                  </a:lnTo>
                  <a:lnTo>
                    <a:pt x="2838" y="1725"/>
                  </a:lnTo>
                  <a:lnTo>
                    <a:pt x="2856" y="1577"/>
                  </a:lnTo>
                  <a:lnTo>
                    <a:pt x="2875" y="1428"/>
                  </a:lnTo>
                  <a:lnTo>
                    <a:pt x="2856" y="1280"/>
                  </a:lnTo>
                  <a:lnTo>
                    <a:pt x="2838" y="1132"/>
                  </a:lnTo>
                  <a:lnTo>
                    <a:pt x="2800" y="1002"/>
                  </a:lnTo>
                  <a:lnTo>
                    <a:pt x="2763" y="872"/>
                  </a:lnTo>
                  <a:lnTo>
                    <a:pt x="2689" y="742"/>
                  </a:lnTo>
                  <a:lnTo>
                    <a:pt x="2615" y="631"/>
                  </a:lnTo>
                  <a:lnTo>
                    <a:pt x="2541" y="520"/>
                  </a:lnTo>
                  <a:lnTo>
                    <a:pt x="2448" y="408"/>
                  </a:lnTo>
                  <a:lnTo>
                    <a:pt x="2355" y="316"/>
                  </a:lnTo>
                  <a:lnTo>
                    <a:pt x="2244" y="242"/>
                  </a:lnTo>
                  <a:lnTo>
                    <a:pt x="2114" y="167"/>
                  </a:lnTo>
                  <a:lnTo>
                    <a:pt x="1985" y="112"/>
                  </a:lnTo>
                  <a:lnTo>
                    <a:pt x="1855" y="56"/>
                  </a:lnTo>
                  <a:lnTo>
                    <a:pt x="1725" y="19"/>
                  </a:lnTo>
                  <a:lnTo>
                    <a:pt x="1577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5;p3"/>
            <p:cNvSpPr/>
            <p:nvPr/>
          </p:nvSpPr>
          <p:spPr>
            <a:xfrm flipH="1">
              <a:off x="8011284" y="750606"/>
              <a:ext cx="217537" cy="216099"/>
            </a:xfrm>
            <a:custGeom>
              <a:avLst/>
              <a:gdLst/>
              <a:ahLst/>
              <a:cxnLst/>
              <a:rect l="l" t="t" r="r" b="b"/>
              <a:pathLst>
                <a:path w="2875" h="2856" extrusionOk="0">
                  <a:moveTo>
                    <a:pt x="1298" y="0"/>
                  </a:moveTo>
                  <a:lnTo>
                    <a:pt x="1150" y="19"/>
                  </a:lnTo>
                  <a:lnTo>
                    <a:pt x="1020" y="56"/>
                  </a:lnTo>
                  <a:lnTo>
                    <a:pt x="890" y="111"/>
                  </a:lnTo>
                  <a:lnTo>
                    <a:pt x="760" y="167"/>
                  </a:lnTo>
                  <a:lnTo>
                    <a:pt x="649" y="241"/>
                  </a:lnTo>
                  <a:lnTo>
                    <a:pt x="538" y="315"/>
                  </a:lnTo>
                  <a:lnTo>
                    <a:pt x="427" y="408"/>
                  </a:lnTo>
                  <a:lnTo>
                    <a:pt x="334" y="519"/>
                  </a:lnTo>
                  <a:lnTo>
                    <a:pt x="260" y="630"/>
                  </a:lnTo>
                  <a:lnTo>
                    <a:pt x="186" y="742"/>
                  </a:lnTo>
                  <a:lnTo>
                    <a:pt x="112" y="872"/>
                  </a:lnTo>
                  <a:lnTo>
                    <a:pt x="74" y="1001"/>
                  </a:lnTo>
                  <a:lnTo>
                    <a:pt x="37" y="1131"/>
                  </a:lnTo>
                  <a:lnTo>
                    <a:pt x="19" y="1279"/>
                  </a:lnTo>
                  <a:lnTo>
                    <a:pt x="0" y="1428"/>
                  </a:lnTo>
                  <a:lnTo>
                    <a:pt x="19" y="1576"/>
                  </a:lnTo>
                  <a:lnTo>
                    <a:pt x="37" y="1724"/>
                  </a:lnTo>
                  <a:lnTo>
                    <a:pt x="74" y="1854"/>
                  </a:lnTo>
                  <a:lnTo>
                    <a:pt x="112" y="1984"/>
                  </a:lnTo>
                  <a:lnTo>
                    <a:pt x="186" y="2114"/>
                  </a:lnTo>
                  <a:lnTo>
                    <a:pt x="260" y="2225"/>
                  </a:lnTo>
                  <a:lnTo>
                    <a:pt x="334" y="2336"/>
                  </a:lnTo>
                  <a:lnTo>
                    <a:pt x="427" y="2448"/>
                  </a:lnTo>
                  <a:lnTo>
                    <a:pt x="538" y="2540"/>
                  </a:lnTo>
                  <a:lnTo>
                    <a:pt x="649" y="2615"/>
                  </a:lnTo>
                  <a:lnTo>
                    <a:pt x="760" y="2689"/>
                  </a:lnTo>
                  <a:lnTo>
                    <a:pt x="890" y="2744"/>
                  </a:lnTo>
                  <a:lnTo>
                    <a:pt x="1020" y="2800"/>
                  </a:lnTo>
                  <a:lnTo>
                    <a:pt x="1150" y="2837"/>
                  </a:lnTo>
                  <a:lnTo>
                    <a:pt x="1298" y="2856"/>
                  </a:lnTo>
                  <a:lnTo>
                    <a:pt x="1595" y="2856"/>
                  </a:lnTo>
                  <a:lnTo>
                    <a:pt x="1725" y="2837"/>
                  </a:lnTo>
                  <a:lnTo>
                    <a:pt x="1873" y="2800"/>
                  </a:lnTo>
                  <a:lnTo>
                    <a:pt x="2003" y="2744"/>
                  </a:lnTo>
                  <a:lnTo>
                    <a:pt x="2133" y="2689"/>
                  </a:lnTo>
                  <a:lnTo>
                    <a:pt x="2244" y="2615"/>
                  </a:lnTo>
                  <a:lnTo>
                    <a:pt x="2355" y="2540"/>
                  </a:lnTo>
                  <a:lnTo>
                    <a:pt x="2448" y="2448"/>
                  </a:lnTo>
                  <a:lnTo>
                    <a:pt x="2541" y="2336"/>
                  </a:lnTo>
                  <a:lnTo>
                    <a:pt x="2633" y="2225"/>
                  </a:lnTo>
                  <a:lnTo>
                    <a:pt x="2707" y="2114"/>
                  </a:lnTo>
                  <a:lnTo>
                    <a:pt x="2763" y="1984"/>
                  </a:lnTo>
                  <a:lnTo>
                    <a:pt x="2819" y="1854"/>
                  </a:lnTo>
                  <a:lnTo>
                    <a:pt x="2837" y="1724"/>
                  </a:lnTo>
                  <a:lnTo>
                    <a:pt x="2874" y="1576"/>
                  </a:lnTo>
                  <a:lnTo>
                    <a:pt x="2874" y="1428"/>
                  </a:lnTo>
                  <a:lnTo>
                    <a:pt x="2874" y="1279"/>
                  </a:lnTo>
                  <a:lnTo>
                    <a:pt x="2837" y="1131"/>
                  </a:lnTo>
                  <a:lnTo>
                    <a:pt x="2819" y="1001"/>
                  </a:lnTo>
                  <a:lnTo>
                    <a:pt x="2763" y="872"/>
                  </a:lnTo>
                  <a:lnTo>
                    <a:pt x="2707" y="742"/>
                  </a:lnTo>
                  <a:lnTo>
                    <a:pt x="2633" y="630"/>
                  </a:lnTo>
                  <a:lnTo>
                    <a:pt x="2541" y="519"/>
                  </a:lnTo>
                  <a:lnTo>
                    <a:pt x="2448" y="408"/>
                  </a:lnTo>
                  <a:lnTo>
                    <a:pt x="2355" y="315"/>
                  </a:lnTo>
                  <a:lnTo>
                    <a:pt x="2244" y="241"/>
                  </a:lnTo>
                  <a:lnTo>
                    <a:pt x="2133" y="167"/>
                  </a:lnTo>
                  <a:lnTo>
                    <a:pt x="2003" y="111"/>
                  </a:lnTo>
                  <a:lnTo>
                    <a:pt x="1873" y="56"/>
                  </a:lnTo>
                  <a:lnTo>
                    <a:pt x="1725" y="19"/>
                  </a:lnTo>
                  <a:lnTo>
                    <a:pt x="1595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3"/>
            <p:cNvSpPr/>
            <p:nvPr/>
          </p:nvSpPr>
          <p:spPr>
            <a:xfrm flipH="1">
              <a:off x="8080064" y="906325"/>
              <a:ext cx="216099" cy="216099"/>
            </a:xfrm>
            <a:custGeom>
              <a:avLst/>
              <a:gdLst/>
              <a:ahLst/>
              <a:cxnLst/>
              <a:rect l="l" t="t" r="r" b="b"/>
              <a:pathLst>
                <a:path w="2856" h="2856" extrusionOk="0">
                  <a:moveTo>
                    <a:pt x="1280" y="0"/>
                  </a:moveTo>
                  <a:lnTo>
                    <a:pt x="1131" y="19"/>
                  </a:lnTo>
                  <a:lnTo>
                    <a:pt x="1002" y="56"/>
                  </a:lnTo>
                  <a:lnTo>
                    <a:pt x="872" y="112"/>
                  </a:lnTo>
                  <a:lnTo>
                    <a:pt x="742" y="167"/>
                  </a:lnTo>
                  <a:lnTo>
                    <a:pt x="631" y="241"/>
                  </a:lnTo>
                  <a:lnTo>
                    <a:pt x="519" y="315"/>
                  </a:lnTo>
                  <a:lnTo>
                    <a:pt x="408" y="408"/>
                  </a:lnTo>
                  <a:lnTo>
                    <a:pt x="315" y="519"/>
                  </a:lnTo>
                  <a:lnTo>
                    <a:pt x="241" y="631"/>
                  </a:lnTo>
                  <a:lnTo>
                    <a:pt x="167" y="742"/>
                  </a:lnTo>
                  <a:lnTo>
                    <a:pt x="111" y="872"/>
                  </a:lnTo>
                  <a:lnTo>
                    <a:pt x="56" y="1002"/>
                  </a:lnTo>
                  <a:lnTo>
                    <a:pt x="19" y="1131"/>
                  </a:lnTo>
                  <a:lnTo>
                    <a:pt x="0" y="1280"/>
                  </a:lnTo>
                  <a:lnTo>
                    <a:pt x="0" y="1428"/>
                  </a:lnTo>
                  <a:lnTo>
                    <a:pt x="0" y="1576"/>
                  </a:lnTo>
                  <a:lnTo>
                    <a:pt x="19" y="1706"/>
                  </a:lnTo>
                  <a:lnTo>
                    <a:pt x="56" y="1855"/>
                  </a:lnTo>
                  <a:lnTo>
                    <a:pt x="111" y="1984"/>
                  </a:lnTo>
                  <a:lnTo>
                    <a:pt x="167" y="2114"/>
                  </a:lnTo>
                  <a:lnTo>
                    <a:pt x="241" y="2225"/>
                  </a:lnTo>
                  <a:lnTo>
                    <a:pt x="315" y="2337"/>
                  </a:lnTo>
                  <a:lnTo>
                    <a:pt x="408" y="2448"/>
                  </a:lnTo>
                  <a:lnTo>
                    <a:pt x="519" y="2522"/>
                  </a:lnTo>
                  <a:lnTo>
                    <a:pt x="631" y="2615"/>
                  </a:lnTo>
                  <a:lnTo>
                    <a:pt x="742" y="2689"/>
                  </a:lnTo>
                  <a:lnTo>
                    <a:pt x="872" y="2745"/>
                  </a:lnTo>
                  <a:lnTo>
                    <a:pt x="1002" y="2800"/>
                  </a:lnTo>
                  <a:lnTo>
                    <a:pt x="1131" y="2837"/>
                  </a:lnTo>
                  <a:lnTo>
                    <a:pt x="1280" y="2856"/>
                  </a:lnTo>
                  <a:lnTo>
                    <a:pt x="1576" y="2856"/>
                  </a:lnTo>
                  <a:lnTo>
                    <a:pt x="1725" y="2837"/>
                  </a:lnTo>
                  <a:lnTo>
                    <a:pt x="1854" y="2800"/>
                  </a:lnTo>
                  <a:lnTo>
                    <a:pt x="1984" y="2745"/>
                  </a:lnTo>
                  <a:lnTo>
                    <a:pt x="2114" y="2689"/>
                  </a:lnTo>
                  <a:lnTo>
                    <a:pt x="2225" y="2615"/>
                  </a:lnTo>
                  <a:lnTo>
                    <a:pt x="2337" y="2522"/>
                  </a:lnTo>
                  <a:lnTo>
                    <a:pt x="2448" y="2448"/>
                  </a:lnTo>
                  <a:lnTo>
                    <a:pt x="2541" y="2337"/>
                  </a:lnTo>
                  <a:lnTo>
                    <a:pt x="2615" y="2225"/>
                  </a:lnTo>
                  <a:lnTo>
                    <a:pt x="2689" y="2114"/>
                  </a:lnTo>
                  <a:lnTo>
                    <a:pt x="2745" y="1984"/>
                  </a:lnTo>
                  <a:lnTo>
                    <a:pt x="2800" y="1855"/>
                  </a:lnTo>
                  <a:lnTo>
                    <a:pt x="2837" y="1706"/>
                  </a:lnTo>
                  <a:lnTo>
                    <a:pt x="2856" y="1576"/>
                  </a:lnTo>
                  <a:lnTo>
                    <a:pt x="2856" y="1428"/>
                  </a:lnTo>
                  <a:lnTo>
                    <a:pt x="2856" y="1280"/>
                  </a:lnTo>
                  <a:lnTo>
                    <a:pt x="2837" y="1131"/>
                  </a:lnTo>
                  <a:lnTo>
                    <a:pt x="2800" y="1002"/>
                  </a:lnTo>
                  <a:lnTo>
                    <a:pt x="2745" y="872"/>
                  </a:lnTo>
                  <a:lnTo>
                    <a:pt x="2689" y="742"/>
                  </a:lnTo>
                  <a:lnTo>
                    <a:pt x="2615" y="631"/>
                  </a:lnTo>
                  <a:lnTo>
                    <a:pt x="2541" y="519"/>
                  </a:lnTo>
                  <a:lnTo>
                    <a:pt x="2448" y="408"/>
                  </a:lnTo>
                  <a:lnTo>
                    <a:pt x="2337" y="315"/>
                  </a:lnTo>
                  <a:lnTo>
                    <a:pt x="2225" y="241"/>
                  </a:lnTo>
                  <a:lnTo>
                    <a:pt x="2114" y="167"/>
                  </a:lnTo>
                  <a:lnTo>
                    <a:pt x="1984" y="112"/>
                  </a:lnTo>
                  <a:lnTo>
                    <a:pt x="1854" y="56"/>
                  </a:lnTo>
                  <a:lnTo>
                    <a:pt x="1725" y="19"/>
                  </a:lnTo>
                  <a:lnTo>
                    <a:pt x="1576" y="0"/>
                  </a:lnTo>
                  <a:close/>
                </a:path>
              </a:pathLst>
            </a:custGeom>
            <a:solidFill>
              <a:srgbClr val="ACD16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3"/>
            <p:cNvSpPr/>
            <p:nvPr/>
          </p:nvSpPr>
          <p:spPr>
            <a:xfrm flipH="1">
              <a:off x="8269453" y="732295"/>
              <a:ext cx="202101" cy="202177"/>
            </a:xfrm>
            <a:custGeom>
              <a:avLst/>
              <a:gdLst/>
              <a:ahLst/>
              <a:cxnLst/>
              <a:rect l="l" t="t" r="r" b="b"/>
              <a:pathLst>
                <a:path w="2671" h="2672" extrusionOk="0">
                  <a:moveTo>
                    <a:pt x="1335" y="1"/>
                  </a:moveTo>
                  <a:lnTo>
                    <a:pt x="1206" y="20"/>
                  </a:lnTo>
                  <a:lnTo>
                    <a:pt x="1057" y="38"/>
                  </a:lnTo>
                  <a:lnTo>
                    <a:pt x="946" y="57"/>
                  </a:lnTo>
                  <a:lnTo>
                    <a:pt x="816" y="112"/>
                  </a:lnTo>
                  <a:lnTo>
                    <a:pt x="705" y="168"/>
                  </a:lnTo>
                  <a:lnTo>
                    <a:pt x="594" y="242"/>
                  </a:lnTo>
                  <a:lnTo>
                    <a:pt x="482" y="316"/>
                  </a:lnTo>
                  <a:lnTo>
                    <a:pt x="390" y="390"/>
                  </a:lnTo>
                  <a:lnTo>
                    <a:pt x="297" y="483"/>
                  </a:lnTo>
                  <a:lnTo>
                    <a:pt x="223" y="594"/>
                  </a:lnTo>
                  <a:lnTo>
                    <a:pt x="167" y="706"/>
                  </a:lnTo>
                  <a:lnTo>
                    <a:pt x="112" y="817"/>
                  </a:lnTo>
                  <a:lnTo>
                    <a:pt x="56" y="947"/>
                  </a:lnTo>
                  <a:lnTo>
                    <a:pt x="19" y="1076"/>
                  </a:lnTo>
                  <a:lnTo>
                    <a:pt x="0" y="1206"/>
                  </a:lnTo>
                  <a:lnTo>
                    <a:pt x="0" y="1336"/>
                  </a:lnTo>
                  <a:lnTo>
                    <a:pt x="0" y="1484"/>
                  </a:lnTo>
                  <a:lnTo>
                    <a:pt x="19" y="1614"/>
                  </a:lnTo>
                  <a:lnTo>
                    <a:pt x="56" y="1744"/>
                  </a:lnTo>
                  <a:lnTo>
                    <a:pt x="112" y="1855"/>
                  </a:lnTo>
                  <a:lnTo>
                    <a:pt x="167" y="1985"/>
                  </a:lnTo>
                  <a:lnTo>
                    <a:pt x="223" y="2096"/>
                  </a:lnTo>
                  <a:lnTo>
                    <a:pt x="297" y="2189"/>
                  </a:lnTo>
                  <a:lnTo>
                    <a:pt x="390" y="2282"/>
                  </a:lnTo>
                  <a:lnTo>
                    <a:pt x="482" y="2374"/>
                  </a:lnTo>
                  <a:lnTo>
                    <a:pt x="594" y="2449"/>
                  </a:lnTo>
                  <a:lnTo>
                    <a:pt x="705" y="2523"/>
                  </a:lnTo>
                  <a:lnTo>
                    <a:pt x="816" y="2578"/>
                  </a:lnTo>
                  <a:lnTo>
                    <a:pt x="946" y="2615"/>
                  </a:lnTo>
                  <a:lnTo>
                    <a:pt x="1057" y="2653"/>
                  </a:lnTo>
                  <a:lnTo>
                    <a:pt x="1206" y="2671"/>
                  </a:lnTo>
                  <a:lnTo>
                    <a:pt x="1465" y="2671"/>
                  </a:lnTo>
                  <a:lnTo>
                    <a:pt x="1614" y="2653"/>
                  </a:lnTo>
                  <a:lnTo>
                    <a:pt x="1725" y="2615"/>
                  </a:lnTo>
                  <a:lnTo>
                    <a:pt x="1855" y="2578"/>
                  </a:lnTo>
                  <a:lnTo>
                    <a:pt x="1966" y="2523"/>
                  </a:lnTo>
                  <a:lnTo>
                    <a:pt x="2077" y="2449"/>
                  </a:lnTo>
                  <a:lnTo>
                    <a:pt x="2188" y="2374"/>
                  </a:lnTo>
                  <a:lnTo>
                    <a:pt x="2281" y="2282"/>
                  </a:lnTo>
                  <a:lnTo>
                    <a:pt x="2374" y="2189"/>
                  </a:lnTo>
                  <a:lnTo>
                    <a:pt x="2448" y="2096"/>
                  </a:lnTo>
                  <a:lnTo>
                    <a:pt x="2504" y="1985"/>
                  </a:lnTo>
                  <a:lnTo>
                    <a:pt x="2559" y="1855"/>
                  </a:lnTo>
                  <a:lnTo>
                    <a:pt x="2615" y="1744"/>
                  </a:lnTo>
                  <a:lnTo>
                    <a:pt x="2652" y="1614"/>
                  </a:lnTo>
                  <a:lnTo>
                    <a:pt x="2671" y="1484"/>
                  </a:lnTo>
                  <a:lnTo>
                    <a:pt x="2671" y="1336"/>
                  </a:lnTo>
                  <a:lnTo>
                    <a:pt x="2671" y="1206"/>
                  </a:lnTo>
                  <a:lnTo>
                    <a:pt x="2652" y="1076"/>
                  </a:lnTo>
                  <a:lnTo>
                    <a:pt x="2615" y="947"/>
                  </a:lnTo>
                  <a:lnTo>
                    <a:pt x="2559" y="817"/>
                  </a:lnTo>
                  <a:lnTo>
                    <a:pt x="2504" y="706"/>
                  </a:lnTo>
                  <a:lnTo>
                    <a:pt x="2448" y="594"/>
                  </a:lnTo>
                  <a:lnTo>
                    <a:pt x="2374" y="483"/>
                  </a:lnTo>
                  <a:lnTo>
                    <a:pt x="2281" y="390"/>
                  </a:lnTo>
                  <a:lnTo>
                    <a:pt x="2188" y="316"/>
                  </a:lnTo>
                  <a:lnTo>
                    <a:pt x="2077" y="242"/>
                  </a:lnTo>
                  <a:lnTo>
                    <a:pt x="1966" y="168"/>
                  </a:lnTo>
                  <a:lnTo>
                    <a:pt x="1855" y="112"/>
                  </a:lnTo>
                  <a:lnTo>
                    <a:pt x="1725" y="57"/>
                  </a:lnTo>
                  <a:lnTo>
                    <a:pt x="1614" y="38"/>
                  </a:lnTo>
                  <a:lnTo>
                    <a:pt x="1465" y="20"/>
                  </a:lnTo>
                  <a:lnTo>
                    <a:pt x="133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3"/>
            <p:cNvSpPr/>
            <p:nvPr/>
          </p:nvSpPr>
          <p:spPr>
            <a:xfrm flipH="1">
              <a:off x="8133332" y="680389"/>
              <a:ext cx="203539" cy="202177"/>
            </a:xfrm>
            <a:custGeom>
              <a:avLst/>
              <a:gdLst/>
              <a:ahLst/>
              <a:cxnLst/>
              <a:rect l="l" t="t" r="r" b="b"/>
              <a:pathLst>
                <a:path w="2690" h="2672" extrusionOk="0">
                  <a:moveTo>
                    <a:pt x="1354" y="1"/>
                  </a:moveTo>
                  <a:lnTo>
                    <a:pt x="1206" y="19"/>
                  </a:lnTo>
                  <a:lnTo>
                    <a:pt x="1076" y="38"/>
                  </a:lnTo>
                  <a:lnTo>
                    <a:pt x="946" y="57"/>
                  </a:lnTo>
                  <a:lnTo>
                    <a:pt x="816" y="112"/>
                  </a:lnTo>
                  <a:lnTo>
                    <a:pt x="705" y="168"/>
                  </a:lnTo>
                  <a:lnTo>
                    <a:pt x="594" y="242"/>
                  </a:lnTo>
                  <a:lnTo>
                    <a:pt x="501" y="316"/>
                  </a:lnTo>
                  <a:lnTo>
                    <a:pt x="408" y="390"/>
                  </a:lnTo>
                  <a:lnTo>
                    <a:pt x="316" y="483"/>
                  </a:lnTo>
                  <a:lnTo>
                    <a:pt x="242" y="594"/>
                  </a:lnTo>
                  <a:lnTo>
                    <a:pt x="167" y="706"/>
                  </a:lnTo>
                  <a:lnTo>
                    <a:pt x="112" y="817"/>
                  </a:lnTo>
                  <a:lnTo>
                    <a:pt x="75" y="947"/>
                  </a:lnTo>
                  <a:lnTo>
                    <a:pt x="38" y="1076"/>
                  </a:lnTo>
                  <a:lnTo>
                    <a:pt x="19" y="1206"/>
                  </a:lnTo>
                  <a:lnTo>
                    <a:pt x="0" y="1336"/>
                  </a:lnTo>
                  <a:lnTo>
                    <a:pt x="19" y="1484"/>
                  </a:lnTo>
                  <a:lnTo>
                    <a:pt x="38" y="1614"/>
                  </a:lnTo>
                  <a:lnTo>
                    <a:pt x="75" y="1744"/>
                  </a:lnTo>
                  <a:lnTo>
                    <a:pt x="112" y="1855"/>
                  </a:lnTo>
                  <a:lnTo>
                    <a:pt x="167" y="1985"/>
                  </a:lnTo>
                  <a:lnTo>
                    <a:pt x="242" y="2096"/>
                  </a:lnTo>
                  <a:lnTo>
                    <a:pt x="316" y="2189"/>
                  </a:lnTo>
                  <a:lnTo>
                    <a:pt x="408" y="2282"/>
                  </a:lnTo>
                  <a:lnTo>
                    <a:pt x="501" y="2374"/>
                  </a:lnTo>
                  <a:lnTo>
                    <a:pt x="594" y="2449"/>
                  </a:lnTo>
                  <a:lnTo>
                    <a:pt x="705" y="2523"/>
                  </a:lnTo>
                  <a:lnTo>
                    <a:pt x="816" y="2578"/>
                  </a:lnTo>
                  <a:lnTo>
                    <a:pt x="946" y="2615"/>
                  </a:lnTo>
                  <a:lnTo>
                    <a:pt x="1076" y="2652"/>
                  </a:lnTo>
                  <a:lnTo>
                    <a:pt x="1206" y="2671"/>
                  </a:lnTo>
                  <a:lnTo>
                    <a:pt x="1484" y="2671"/>
                  </a:lnTo>
                  <a:lnTo>
                    <a:pt x="1614" y="2652"/>
                  </a:lnTo>
                  <a:lnTo>
                    <a:pt x="1743" y="2615"/>
                  </a:lnTo>
                  <a:lnTo>
                    <a:pt x="1873" y="2578"/>
                  </a:lnTo>
                  <a:lnTo>
                    <a:pt x="1985" y="2523"/>
                  </a:lnTo>
                  <a:lnTo>
                    <a:pt x="2096" y="2449"/>
                  </a:lnTo>
                  <a:lnTo>
                    <a:pt x="2188" y="2374"/>
                  </a:lnTo>
                  <a:lnTo>
                    <a:pt x="2281" y="2282"/>
                  </a:lnTo>
                  <a:lnTo>
                    <a:pt x="2374" y="2189"/>
                  </a:lnTo>
                  <a:lnTo>
                    <a:pt x="2448" y="2096"/>
                  </a:lnTo>
                  <a:lnTo>
                    <a:pt x="2522" y="1985"/>
                  </a:lnTo>
                  <a:lnTo>
                    <a:pt x="2578" y="1855"/>
                  </a:lnTo>
                  <a:lnTo>
                    <a:pt x="2615" y="1744"/>
                  </a:lnTo>
                  <a:lnTo>
                    <a:pt x="2652" y="1614"/>
                  </a:lnTo>
                  <a:lnTo>
                    <a:pt x="2671" y="1484"/>
                  </a:lnTo>
                  <a:lnTo>
                    <a:pt x="2689" y="1336"/>
                  </a:lnTo>
                  <a:lnTo>
                    <a:pt x="2671" y="1206"/>
                  </a:lnTo>
                  <a:lnTo>
                    <a:pt x="2652" y="1076"/>
                  </a:lnTo>
                  <a:lnTo>
                    <a:pt x="2615" y="947"/>
                  </a:lnTo>
                  <a:lnTo>
                    <a:pt x="2578" y="817"/>
                  </a:lnTo>
                  <a:lnTo>
                    <a:pt x="2522" y="706"/>
                  </a:lnTo>
                  <a:lnTo>
                    <a:pt x="2448" y="594"/>
                  </a:lnTo>
                  <a:lnTo>
                    <a:pt x="2374" y="483"/>
                  </a:lnTo>
                  <a:lnTo>
                    <a:pt x="2281" y="390"/>
                  </a:lnTo>
                  <a:lnTo>
                    <a:pt x="2188" y="316"/>
                  </a:lnTo>
                  <a:lnTo>
                    <a:pt x="2096" y="242"/>
                  </a:lnTo>
                  <a:lnTo>
                    <a:pt x="1985" y="168"/>
                  </a:lnTo>
                  <a:lnTo>
                    <a:pt x="1873" y="112"/>
                  </a:lnTo>
                  <a:lnTo>
                    <a:pt x="1743" y="57"/>
                  </a:lnTo>
                  <a:lnTo>
                    <a:pt x="1614" y="38"/>
                  </a:lnTo>
                  <a:lnTo>
                    <a:pt x="1484" y="19"/>
                  </a:lnTo>
                  <a:lnTo>
                    <a:pt x="1354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3"/>
            <p:cNvSpPr/>
            <p:nvPr/>
          </p:nvSpPr>
          <p:spPr>
            <a:xfrm flipH="1">
              <a:off x="8081426" y="833384"/>
              <a:ext cx="202101" cy="202101"/>
            </a:xfrm>
            <a:custGeom>
              <a:avLst/>
              <a:gdLst/>
              <a:ahLst/>
              <a:cxnLst/>
              <a:rect l="l" t="t" r="r" b="b"/>
              <a:pathLst>
                <a:path w="2671" h="2671" extrusionOk="0">
                  <a:moveTo>
                    <a:pt x="1335" y="0"/>
                  </a:moveTo>
                  <a:lnTo>
                    <a:pt x="1205" y="19"/>
                  </a:lnTo>
                  <a:lnTo>
                    <a:pt x="1076" y="37"/>
                  </a:lnTo>
                  <a:lnTo>
                    <a:pt x="946" y="56"/>
                  </a:lnTo>
                  <a:lnTo>
                    <a:pt x="816" y="111"/>
                  </a:lnTo>
                  <a:lnTo>
                    <a:pt x="705" y="167"/>
                  </a:lnTo>
                  <a:lnTo>
                    <a:pt x="593" y="241"/>
                  </a:lnTo>
                  <a:lnTo>
                    <a:pt x="482" y="315"/>
                  </a:lnTo>
                  <a:lnTo>
                    <a:pt x="389" y="389"/>
                  </a:lnTo>
                  <a:lnTo>
                    <a:pt x="315" y="482"/>
                  </a:lnTo>
                  <a:lnTo>
                    <a:pt x="223" y="593"/>
                  </a:lnTo>
                  <a:lnTo>
                    <a:pt x="167" y="705"/>
                  </a:lnTo>
                  <a:lnTo>
                    <a:pt x="111" y="816"/>
                  </a:lnTo>
                  <a:lnTo>
                    <a:pt x="56" y="946"/>
                  </a:lnTo>
                  <a:lnTo>
                    <a:pt x="37" y="1076"/>
                  </a:lnTo>
                  <a:lnTo>
                    <a:pt x="0" y="1205"/>
                  </a:lnTo>
                  <a:lnTo>
                    <a:pt x="0" y="1335"/>
                  </a:lnTo>
                  <a:lnTo>
                    <a:pt x="0" y="1483"/>
                  </a:lnTo>
                  <a:lnTo>
                    <a:pt x="37" y="1613"/>
                  </a:lnTo>
                  <a:lnTo>
                    <a:pt x="56" y="1743"/>
                  </a:lnTo>
                  <a:lnTo>
                    <a:pt x="111" y="1854"/>
                  </a:lnTo>
                  <a:lnTo>
                    <a:pt x="167" y="1984"/>
                  </a:lnTo>
                  <a:lnTo>
                    <a:pt x="223" y="2095"/>
                  </a:lnTo>
                  <a:lnTo>
                    <a:pt x="315" y="2188"/>
                  </a:lnTo>
                  <a:lnTo>
                    <a:pt x="389" y="2281"/>
                  </a:lnTo>
                  <a:lnTo>
                    <a:pt x="482" y="2373"/>
                  </a:lnTo>
                  <a:lnTo>
                    <a:pt x="593" y="2448"/>
                  </a:lnTo>
                  <a:lnTo>
                    <a:pt x="705" y="2522"/>
                  </a:lnTo>
                  <a:lnTo>
                    <a:pt x="816" y="2577"/>
                  </a:lnTo>
                  <a:lnTo>
                    <a:pt x="946" y="2615"/>
                  </a:lnTo>
                  <a:lnTo>
                    <a:pt x="1076" y="2652"/>
                  </a:lnTo>
                  <a:lnTo>
                    <a:pt x="1205" y="2670"/>
                  </a:lnTo>
                  <a:lnTo>
                    <a:pt x="1465" y="2670"/>
                  </a:lnTo>
                  <a:lnTo>
                    <a:pt x="1613" y="2652"/>
                  </a:lnTo>
                  <a:lnTo>
                    <a:pt x="1743" y="2615"/>
                  </a:lnTo>
                  <a:lnTo>
                    <a:pt x="1854" y="2577"/>
                  </a:lnTo>
                  <a:lnTo>
                    <a:pt x="1966" y="2522"/>
                  </a:lnTo>
                  <a:lnTo>
                    <a:pt x="2077" y="2448"/>
                  </a:lnTo>
                  <a:lnTo>
                    <a:pt x="2188" y="2373"/>
                  </a:lnTo>
                  <a:lnTo>
                    <a:pt x="2281" y="2281"/>
                  </a:lnTo>
                  <a:lnTo>
                    <a:pt x="2374" y="2188"/>
                  </a:lnTo>
                  <a:lnTo>
                    <a:pt x="2448" y="2095"/>
                  </a:lnTo>
                  <a:lnTo>
                    <a:pt x="2503" y="1984"/>
                  </a:lnTo>
                  <a:lnTo>
                    <a:pt x="2578" y="1854"/>
                  </a:lnTo>
                  <a:lnTo>
                    <a:pt x="2615" y="1743"/>
                  </a:lnTo>
                  <a:lnTo>
                    <a:pt x="2652" y="1613"/>
                  </a:lnTo>
                  <a:lnTo>
                    <a:pt x="2670" y="1483"/>
                  </a:lnTo>
                  <a:lnTo>
                    <a:pt x="2670" y="1335"/>
                  </a:lnTo>
                  <a:lnTo>
                    <a:pt x="2670" y="1205"/>
                  </a:lnTo>
                  <a:lnTo>
                    <a:pt x="2652" y="1076"/>
                  </a:lnTo>
                  <a:lnTo>
                    <a:pt x="2615" y="946"/>
                  </a:lnTo>
                  <a:lnTo>
                    <a:pt x="2578" y="816"/>
                  </a:lnTo>
                  <a:lnTo>
                    <a:pt x="2503" y="705"/>
                  </a:lnTo>
                  <a:lnTo>
                    <a:pt x="2448" y="593"/>
                  </a:lnTo>
                  <a:lnTo>
                    <a:pt x="2374" y="482"/>
                  </a:lnTo>
                  <a:lnTo>
                    <a:pt x="2281" y="389"/>
                  </a:lnTo>
                  <a:lnTo>
                    <a:pt x="2188" y="315"/>
                  </a:lnTo>
                  <a:lnTo>
                    <a:pt x="2077" y="241"/>
                  </a:lnTo>
                  <a:lnTo>
                    <a:pt x="1966" y="167"/>
                  </a:lnTo>
                  <a:lnTo>
                    <a:pt x="1854" y="111"/>
                  </a:lnTo>
                  <a:lnTo>
                    <a:pt x="1743" y="56"/>
                  </a:lnTo>
                  <a:lnTo>
                    <a:pt x="1613" y="37"/>
                  </a:lnTo>
                  <a:lnTo>
                    <a:pt x="1465" y="19"/>
                  </a:lnTo>
                  <a:lnTo>
                    <a:pt x="133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40;p3"/>
            <p:cNvSpPr/>
            <p:nvPr/>
          </p:nvSpPr>
          <p:spPr>
            <a:xfrm flipH="1">
              <a:off x="7997286" y="1153221"/>
              <a:ext cx="394290" cy="392928"/>
            </a:xfrm>
            <a:custGeom>
              <a:avLst/>
              <a:gdLst/>
              <a:ahLst/>
              <a:cxnLst/>
              <a:rect l="l" t="t" r="r" b="b"/>
              <a:pathLst>
                <a:path w="5211" h="5193" extrusionOk="0">
                  <a:moveTo>
                    <a:pt x="2337" y="1"/>
                  </a:moveTo>
                  <a:lnTo>
                    <a:pt x="2077" y="38"/>
                  </a:lnTo>
                  <a:lnTo>
                    <a:pt x="1817" y="112"/>
                  </a:lnTo>
                  <a:lnTo>
                    <a:pt x="1595" y="205"/>
                  </a:lnTo>
                  <a:lnTo>
                    <a:pt x="1354" y="297"/>
                  </a:lnTo>
                  <a:lnTo>
                    <a:pt x="1150" y="446"/>
                  </a:lnTo>
                  <a:lnTo>
                    <a:pt x="946" y="594"/>
                  </a:lnTo>
                  <a:lnTo>
                    <a:pt x="761" y="761"/>
                  </a:lnTo>
                  <a:lnTo>
                    <a:pt x="594" y="946"/>
                  </a:lnTo>
                  <a:lnTo>
                    <a:pt x="445" y="1132"/>
                  </a:lnTo>
                  <a:lnTo>
                    <a:pt x="316" y="1354"/>
                  </a:lnTo>
                  <a:lnTo>
                    <a:pt x="204" y="1577"/>
                  </a:lnTo>
                  <a:lnTo>
                    <a:pt x="112" y="1818"/>
                  </a:lnTo>
                  <a:lnTo>
                    <a:pt x="56" y="2078"/>
                  </a:lnTo>
                  <a:lnTo>
                    <a:pt x="19" y="2337"/>
                  </a:lnTo>
                  <a:lnTo>
                    <a:pt x="0" y="2597"/>
                  </a:lnTo>
                  <a:lnTo>
                    <a:pt x="19" y="2856"/>
                  </a:lnTo>
                  <a:lnTo>
                    <a:pt x="56" y="3116"/>
                  </a:lnTo>
                  <a:lnTo>
                    <a:pt x="112" y="3376"/>
                  </a:lnTo>
                  <a:lnTo>
                    <a:pt x="204" y="3617"/>
                  </a:lnTo>
                  <a:lnTo>
                    <a:pt x="316" y="3839"/>
                  </a:lnTo>
                  <a:lnTo>
                    <a:pt x="445" y="4043"/>
                  </a:lnTo>
                  <a:lnTo>
                    <a:pt x="594" y="4247"/>
                  </a:lnTo>
                  <a:lnTo>
                    <a:pt x="761" y="4432"/>
                  </a:lnTo>
                  <a:lnTo>
                    <a:pt x="946" y="4599"/>
                  </a:lnTo>
                  <a:lnTo>
                    <a:pt x="1150" y="4748"/>
                  </a:lnTo>
                  <a:lnTo>
                    <a:pt x="1354" y="4877"/>
                  </a:lnTo>
                  <a:lnTo>
                    <a:pt x="1595" y="4989"/>
                  </a:lnTo>
                  <a:lnTo>
                    <a:pt x="1817" y="5081"/>
                  </a:lnTo>
                  <a:lnTo>
                    <a:pt x="2077" y="5156"/>
                  </a:lnTo>
                  <a:lnTo>
                    <a:pt x="2337" y="5193"/>
                  </a:lnTo>
                  <a:lnTo>
                    <a:pt x="2874" y="5193"/>
                  </a:lnTo>
                  <a:lnTo>
                    <a:pt x="3134" y="5156"/>
                  </a:lnTo>
                  <a:lnTo>
                    <a:pt x="3375" y="5081"/>
                  </a:lnTo>
                  <a:lnTo>
                    <a:pt x="3616" y="4989"/>
                  </a:lnTo>
                  <a:lnTo>
                    <a:pt x="3839" y="4877"/>
                  </a:lnTo>
                  <a:lnTo>
                    <a:pt x="4061" y="4748"/>
                  </a:lnTo>
                  <a:lnTo>
                    <a:pt x="4265" y="4599"/>
                  </a:lnTo>
                  <a:lnTo>
                    <a:pt x="4451" y="4432"/>
                  </a:lnTo>
                  <a:lnTo>
                    <a:pt x="4617" y="4247"/>
                  </a:lnTo>
                  <a:lnTo>
                    <a:pt x="4766" y="4043"/>
                  </a:lnTo>
                  <a:lnTo>
                    <a:pt x="4896" y="3839"/>
                  </a:lnTo>
                  <a:lnTo>
                    <a:pt x="5007" y="3617"/>
                  </a:lnTo>
                  <a:lnTo>
                    <a:pt x="5081" y="3376"/>
                  </a:lnTo>
                  <a:lnTo>
                    <a:pt x="5155" y="3116"/>
                  </a:lnTo>
                  <a:lnTo>
                    <a:pt x="5192" y="2856"/>
                  </a:lnTo>
                  <a:lnTo>
                    <a:pt x="5211" y="2597"/>
                  </a:lnTo>
                  <a:lnTo>
                    <a:pt x="5192" y="2337"/>
                  </a:lnTo>
                  <a:lnTo>
                    <a:pt x="5155" y="2078"/>
                  </a:lnTo>
                  <a:lnTo>
                    <a:pt x="5081" y="1818"/>
                  </a:lnTo>
                  <a:lnTo>
                    <a:pt x="5007" y="1577"/>
                  </a:lnTo>
                  <a:lnTo>
                    <a:pt x="4896" y="1354"/>
                  </a:lnTo>
                  <a:lnTo>
                    <a:pt x="4766" y="1132"/>
                  </a:lnTo>
                  <a:lnTo>
                    <a:pt x="4617" y="946"/>
                  </a:lnTo>
                  <a:lnTo>
                    <a:pt x="4451" y="761"/>
                  </a:lnTo>
                  <a:lnTo>
                    <a:pt x="4265" y="594"/>
                  </a:lnTo>
                  <a:lnTo>
                    <a:pt x="4061" y="446"/>
                  </a:lnTo>
                  <a:lnTo>
                    <a:pt x="3839" y="297"/>
                  </a:lnTo>
                  <a:lnTo>
                    <a:pt x="3616" y="205"/>
                  </a:lnTo>
                  <a:lnTo>
                    <a:pt x="3375" y="112"/>
                  </a:lnTo>
                  <a:lnTo>
                    <a:pt x="3134" y="38"/>
                  </a:lnTo>
                  <a:lnTo>
                    <a:pt x="2874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41;p3"/>
            <p:cNvSpPr/>
            <p:nvPr/>
          </p:nvSpPr>
          <p:spPr>
            <a:xfrm flipH="1">
              <a:off x="8103898" y="1055007"/>
              <a:ext cx="275042" cy="275118"/>
            </a:xfrm>
            <a:custGeom>
              <a:avLst/>
              <a:gdLst/>
              <a:ahLst/>
              <a:cxnLst/>
              <a:rect l="l" t="t" r="r" b="b"/>
              <a:pathLst>
                <a:path w="3635" h="3636" extrusionOk="0">
                  <a:moveTo>
                    <a:pt x="1817" y="1"/>
                  </a:moveTo>
                  <a:lnTo>
                    <a:pt x="1632" y="19"/>
                  </a:lnTo>
                  <a:lnTo>
                    <a:pt x="1447" y="38"/>
                  </a:lnTo>
                  <a:lnTo>
                    <a:pt x="1280" y="93"/>
                  </a:lnTo>
                  <a:lnTo>
                    <a:pt x="1113" y="149"/>
                  </a:lnTo>
                  <a:lnTo>
                    <a:pt x="946" y="223"/>
                  </a:lnTo>
                  <a:lnTo>
                    <a:pt x="798" y="316"/>
                  </a:lnTo>
                  <a:lnTo>
                    <a:pt x="668" y="427"/>
                  </a:lnTo>
                  <a:lnTo>
                    <a:pt x="538" y="539"/>
                  </a:lnTo>
                  <a:lnTo>
                    <a:pt x="408" y="668"/>
                  </a:lnTo>
                  <a:lnTo>
                    <a:pt x="315" y="817"/>
                  </a:lnTo>
                  <a:lnTo>
                    <a:pt x="223" y="965"/>
                  </a:lnTo>
                  <a:lnTo>
                    <a:pt x="149" y="1113"/>
                  </a:lnTo>
                  <a:lnTo>
                    <a:pt x="93" y="1280"/>
                  </a:lnTo>
                  <a:lnTo>
                    <a:pt x="37" y="1466"/>
                  </a:lnTo>
                  <a:lnTo>
                    <a:pt x="19" y="1633"/>
                  </a:lnTo>
                  <a:lnTo>
                    <a:pt x="0" y="1818"/>
                  </a:lnTo>
                  <a:lnTo>
                    <a:pt x="19" y="2003"/>
                  </a:lnTo>
                  <a:lnTo>
                    <a:pt x="37" y="2189"/>
                  </a:lnTo>
                  <a:lnTo>
                    <a:pt x="93" y="2356"/>
                  </a:lnTo>
                  <a:lnTo>
                    <a:pt x="149" y="2523"/>
                  </a:lnTo>
                  <a:lnTo>
                    <a:pt x="223" y="2689"/>
                  </a:lnTo>
                  <a:lnTo>
                    <a:pt x="315" y="2838"/>
                  </a:lnTo>
                  <a:lnTo>
                    <a:pt x="408" y="2986"/>
                  </a:lnTo>
                  <a:lnTo>
                    <a:pt x="538" y="3116"/>
                  </a:lnTo>
                  <a:lnTo>
                    <a:pt x="668" y="3227"/>
                  </a:lnTo>
                  <a:lnTo>
                    <a:pt x="798" y="3338"/>
                  </a:lnTo>
                  <a:lnTo>
                    <a:pt x="946" y="3413"/>
                  </a:lnTo>
                  <a:lnTo>
                    <a:pt x="1113" y="3505"/>
                  </a:lnTo>
                  <a:lnTo>
                    <a:pt x="1280" y="3561"/>
                  </a:lnTo>
                  <a:lnTo>
                    <a:pt x="1447" y="3598"/>
                  </a:lnTo>
                  <a:lnTo>
                    <a:pt x="1632" y="3635"/>
                  </a:lnTo>
                  <a:lnTo>
                    <a:pt x="2003" y="3635"/>
                  </a:lnTo>
                  <a:lnTo>
                    <a:pt x="2188" y="3598"/>
                  </a:lnTo>
                  <a:lnTo>
                    <a:pt x="2355" y="3561"/>
                  </a:lnTo>
                  <a:lnTo>
                    <a:pt x="2522" y="3505"/>
                  </a:lnTo>
                  <a:lnTo>
                    <a:pt x="2689" y="3413"/>
                  </a:lnTo>
                  <a:lnTo>
                    <a:pt x="2837" y="3338"/>
                  </a:lnTo>
                  <a:lnTo>
                    <a:pt x="2967" y="3227"/>
                  </a:lnTo>
                  <a:lnTo>
                    <a:pt x="3097" y="3116"/>
                  </a:lnTo>
                  <a:lnTo>
                    <a:pt x="3208" y="2986"/>
                  </a:lnTo>
                  <a:lnTo>
                    <a:pt x="3319" y="2838"/>
                  </a:lnTo>
                  <a:lnTo>
                    <a:pt x="3412" y="2689"/>
                  </a:lnTo>
                  <a:lnTo>
                    <a:pt x="3486" y="2523"/>
                  </a:lnTo>
                  <a:lnTo>
                    <a:pt x="3542" y="2356"/>
                  </a:lnTo>
                  <a:lnTo>
                    <a:pt x="3597" y="2189"/>
                  </a:lnTo>
                  <a:lnTo>
                    <a:pt x="3616" y="2003"/>
                  </a:lnTo>
                  <a:lnTo>
                    <a:pt x="3635" y="1818"/>
                  </a:lnTo>
                  <a:lnTo>
                    <a:pt x="3616" y="1633"/>
                  </a:lnTo>
                  <a:lnTo>
                    <a:pt x="3597" y="1466"/>
                  </a:lnTo>
                  <a:lnTo>
                    <a:pt x="3542" y="1280"/>
                  </a:lnTo>
                  <a:lnTo>
                    <a:pt x="3486" y="1113"/>
                  </a:lnTo>
                  <a:lnTo>
                    <a:pt x="3412" y="965"/>
                  </a:lnTo>
                  <a:lnTo>
                    <a:pt x="3319" y="817"/>
                  </a:lnTo>
                  <a:lnTo>
                    <a:pt x="3208" y="668"/>
                  </a:lnTo>
                  <a:lnTo>
                    <a:pt x="3097" y="539"/>
                  </a:lnTo>
                  <a:lnTo>
                    <a:pt x="2967" y="427"/>
                  </a:lnTo>
                  <a:lnTo>
                    <a:pt x="2837" y="316"/>
                  </a:lnTo>
                  <a:lnTo>
                    <a:pt x="2689" y="223"/>
                  </a:lnTo>
                  <a:lnTo>
                    <a:pt x="2522" y="149"/>
                  </a:lnTo>
                  <a:lnTo>
                    <a:pt x="2355" y="93"/>
                  </a:lnTo>
                  <a:lnTo>
                    <a:pt x="2188" y="38"/>
                  </a:lnTo>
                  <a:lnTo>
                    <a:pt x="2003" y="19"/>
                  </a:lnTo>
                  <a:lnTo>
                    <a:pt x="1817" y="1"/>
                  </a:lnTo>
                  <a:close/>
                </a:path>
              </a:pathLst>
            </a:custGeom>
            <a:solidFill>
              <a:srgbClr val="ACD16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42;p3"/>
            <p:cNvSpPr/>
            <p:nvPr/>
          </p:nvSpPr>
          <p:spPr>
            <a:xfrm flipH="1">
              <a:off x="7920108" y="984866"/>
              <a:ext cx="275042" cy="275042"/>
            </a:xfrm>
            <a:custGeom>
              <a:avLst/>
              <a:gdLst/>
              <a:ahLst/>
              <a:cxnLst/>
              <a:rect l="l" t="t" r="r" b="b"/>
              <a:pathLst>
                <a:path w="3635" h="3635" extrusionOk="0">
                  <a:moveTo>
                    <a:pt x="1817" y="1"/>
                  </a:moveTo>
                  <a:lnTo>
                    <a:pt x="1632" y="19"/>
                  </a:lnTo>
                  <a:lnTo>
                    <a:pt x="1447" y="38"/>
                  </a:lnTo>
                  <a:lnTo>
                    <a:pt x="1280" y="93"/>
                  </a:lnTo>
                  <a:lnTo>
                    <a:pt x="1113" y="149"/>
                  </a:lnTo>
                  <a:lnTo>
                    <a:pt x="946" y="223"/>
                  </a:lnTo>
                  <a:lnTo>
                    <a:pt x="798" y="316"/>
                  </a:lnTo>
                  <a:lnTo>
                    <a:pt x="668" y="427"/>
                  </a:lnTo>
                  <a:lnTo>
                    <a:pt x="538" y="538"/>
                  </a:lnTo>
                  <a:lnTo>
                    <a:pt x="427" y="668"/>
                  </a:lnTo>
                  <a:lnTo>
                    <a:pt x="315" y="798"/>
                  </a:lnTo>
                  <a:lnTo>
                    <a:pt x="223" y="946"/>
                  </a:lnTo>
                  <a:lnTo>
                    <a:pt x="149" y="1113"/>
                  </a:lnTo>
                  <a:lnTo>
                    <a:pt x="93" y="1280"/>
                  </a:lnTo>
                  <a:lnTo>
                    <a:pt x="37" y="1447"/>
                  </a:lnTo>
                  <a:lnTo>
                    <a:pt x="19" y="1632"/>
                  </a:lnTo>
                  <a:lnTo>
                    <a:pt x="0" y="1818"/>
                  </a:lnTo>
                  <a:lnTo>
                    <a:pt x="19" y="2003"/>
                  </a:lnTo>
                  <a:lnTo>
                    <a:pt x="37" y="2189"/>
                  </a:lnTo>
                  <a:lnTo>
                    <a:pt x="93" y="2356"/>
                  </a:lnTo>
                  <a:lnTo>
                    <a:pt x="149" y="2522"/>
                  </a:lnTo>
                  <a:lnTo>
                    <a:pt x="223" y="2689"/>
                  </a:lnTo>
                  <a:lnTo>
                    <a:pt x="315" y="2838"/>
                  </a:lnTo>
                  <a:lnTo>
                    <a:pt x="427" y="2967"/>
                  </a:lnTo>
                  <a:lnTo>
                    <a:pt x="538" y="3097"/>
                  </a:lnTo>
                  <a:lnTo>
                    <a:pt x="668" y="3227"/>
                  </a:lnTo>
                  <a:lnTo>
                    <a:pt x="798" y="3320"/>
                  </a:lnTo>
                  <a:lnTo>
                    <a:pt x="946" y="3412"/>
                  </a:lnTo>
                  <a:lnTo>
                    <a:pt x="1113" y="3487"/>
                  </a:lnTo>
                  <a:lnTo>
                    <a:pt x="1280" y="3561"/>
                  </a:lnTo>
                  <a:lnTo>
                    <a:pt x="1447" y="3598"/>
                  </a:lnTo>
                  <a:lnTo>
                    <a:pt x="1632" y="3616"/>
                  </a:lnTo>
                  <a:lnTo>
                    <a:pt x="1817" y="3635"/>
                  </a:lnTo>
                  <a:lnTo>
                    <a:pt x="2003" y="3616"/>
                  </a:lnTo>
                  <a:lnTo>
                    <a:pt x="2188" y="3598"/>
                  </a:lnTo>
                  <a:lnTo>
                    <a:pt x="2355" y="3561"/>
                  </a:lnTo>
                  <a:lnTo>
                    <a:pt x="2522" y="3487"/>
                  </a:lnTo>
                  <a:lnTo>
                    <a:pt x="2689" y="3412"/>
                  </a:lnTo>
                  <a:lnTo>
                    <a:pt x="2837" y="3320"/>
                  </a:lnTo>
                  <a:lnTo>
                    <a:pt x="2967" y="3227"/>
                  </a:lnTo>
                  <a:lnTo>
                    <a:pt x="3097" y="3097"/>
                  </a:lnTo>
                  <a:lnTo>
                    <a:pt x="3227" y="2967"/>
                  </a:lnTo>
                  <a:lnTo>
                    <a:pt x="3319" y="2838"/>
                  </a:lnTo>
                  <a:lnTo>
                    <a:pt x="3412" y="2689"/>
                  </a:lnTo>
                  <a:lnTo>
                    <a:pt x="3486" y="2522"/>
                  </a:lnTo>
                  <a:lnTo>
                    <a:pt x="3560" y="2356"/>
                  </a:lnTo>
                  <a:lnTo>
                    <a:pt x="3598" y="2189"/>
                  </a:lnTo>
                  <a:lnTo>
                    <a:pt x="3616" y="2003"/>
                  </a:lnTo>
                  <a:lnTo>
                    <a:pt x="3635" y="1818"/>
                  </a:lnTo>
                  <a:lnTo>
                    <a:pt x="3616" y="1632"/>
                  </a:lnTo>
                  <a:lnTo>
                    <a:pt x="3598" y="1447"/>
                  </a:lnTo>
                  <a:lnTo>
                    <a:pt x="3560" y="1280"/>
                  </a:lnTo>
                  <a:lnTo>
                    <a:pt x="3486" y="1113"/>
                  </a:lnTo>
                  <a:lnTo>
                    <a:pt x="3412" y="946"/>
                  </a:lnTo>
                  <a:lnTo>
                    <a:pt x="3319" y="798"/>
                  </a:lnTo>
                  <a:lnTo>
                    <a:pt x="3227" y="668"/>
                  </a:lnTo>
                  <a:lnTo>
                    <a:pt x="3097" y="538"/>
                  </a:lnTo>
                  <a:lnTo>
                    <a:pt x="2967" y="427"/>
                  </a:lnTo>
                  <a:lnTo>
                    <a:pt x="2837" y="316"/>
                  </a:lnTo>
                  <a:lnTo>
                    <a:pt x="2689" y="223"/>
                  </a:lnTo>
                  <a:lnTo>
                    <a:pt x="2522" y="149"/>
                  </a:lnTo>
                  <a:lnTo>
                    <a:pt x="2355" y="93"/>
                  </a:lnTo>
                  <a:lnTo>
                    <a:pt x="2188" y="38"/>
                  </a:lnTo>
                  <a:lnTo>
                    <a:pt x="2003" y="19"/>
                  </a:lnTo>
                  <a:lnTo>
                    <a:pt x="1817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43;p3"/>
            <p:cNvSpPr/>
            <p:nvPr/>
          </p:nvSpPr>
          <p:spPr>
            <a:xfrm flipH="1">
              <a:off x="7848529" y="1192491"/>
              <a:ext cx="275118" cy="275118"/>
            </a:xfrm>
            <a:custGeom>
              <a:avLst/>
              <a:gdLst/>
              <a:ahLst/>
              <a:cxnLst/>
              <a:rect l="l" t="t" r="r" b="b"/>
              <a:pathLst>
                <a:path w="3636" h="3636" extrusionOk="0">
                  <a:moveTo>
                    <a:pt x="1818" y="1"/>
                  </a:moveTo>
                  <a:lnTo>
                    <a:pt x="1633" y="19"/>
                  </a:lnTo>
                  <a:lnTo>
                    <a:pt x="1447" y="38"/>
                  </a:lnTo>
                  <a:lnTo>
                    <a:pt x="1280" y="94"/>
                  </a:lnTo>
                  <a:lnTo>
                    <a:pt x="1113" y="149"/>
                  </a:lnTo>
                  <a:lnTo>
                    <a:pt x="965" y="223"/>
                  </a:lnTo>
                  <a:lnTo>
                    <a:pt x="798" y="316"/>
                  </a:lnTo>
                  <a:lnTo>
                    <a:pt x="668" y="427"/>
                  </a:lnTo>
                  <a:lnTo>
                    <a:pt x="539" y="539"/>
                  </a:lnTo>
                  <a:lnTo>
                    <a:pt x="427" y="668"/>
                  </a:lnTo>
                  <a:lnTo>
                    <a:pt x="316" y="817"/>
                  </a:lnTo>
                  <a:lnTo>
                    <a:pt x="223" y="965"/>
                  </a:lnTo>
                  <a:lnTo>
                    <a:pt x="149" y="1113"/>
                  </a:lnTo>
                  <a:lnTo>
                    <a:pt x="94" y="1280"/>
                  </a:lnTo>
                  <a:lnTo>
                    <a:pt x="38" y="1466"/>
                  </a:lnTo>
                  <a:lnTo>
                    <a:pt x="19" y="1633"/>
                  </a:lnTo>
                  <a:lnTo>
                    <a:pt x="1" y="1818"/>
                  </a:lnTo>
                  <a:lnTo>
                    <a:pt x="19" y="2004"/>
                  </a:lnTo>
                  <a:lnTo>
                    <a:pt x="38" y="2189"/>
                  </a:lnTo>
                  <a:lnTo>
                    <a:pt x="94" y="2356"/>
                  </a:lnTo>
                  <a:lnTo>
                    <a:pt x="149" y="2523"/>
                  </a:lnTo>
                  <a:lnTo>
                    <a:pt x="223" y="2690"/>
                  </a:lnTo>
                  <a:lnTo>
                    <a:pt x="316" y="2838"/>
                  </a:lnTo>
                  <a:lnTo>
                    <a:pt x="427" y="2968"/>
                  </a:lnTo>
                  <a:lnTo>
                    <a:pt x="539" y="3098"/>
                  </a:lnTo>
                  <a:lnTo>
                    <a:pt x="668" y="3227"/>
                  </a:lnTo>
                  <a:lnTo>
                    <a:pt x="798" y="3320"/>
                  </a:lnTo>
                  <a:lnTo>
                    <a:pt x="965" y="3413"/>
                  </a:lnTo>
                  <a:lnTo>
                    <a:pt x="1113" y="3487"/>
                  </a:lnTo>
                  <a:lnTo>
                    <a:pt x="1280" y="3561"/>
                  </a:lnTo>
                  <a:lnTo>
                    <a:pt x="1447" y="3598"/>
                  </a:lnTo>
                  <a:lnTo>
                    <a:pt x="1633" y="3635"/>
                  </a:lnTo>
                  <a:lnTo>
                    <a:pt x="2004" y="3635"/>
                  </a:lnTo>
                  <a:lnTo>
                    <a:pt x="2189" y="3598"/>
                  </a:lnTo>
                  <a:lnTo>
                    <a:pt x="2356" y="3561"/>
                  </a:lnTo>
                  <a:lnTo>
                    <a:pt x="2523" y="3487"/>
                  </a:lnTo>
                  <a:lnTo>
                    <a:pt x="2690" y="3413"/>
                  </a:lnTo>
                  <a:lnTo>
                    <a:pt x="2838" y="3320"/>
                  </a:lnTo>
                  <a:lnTo>
                    <a:pt x="2968" y="3227"/>
                  </a:lnTo>
                  <a:lnTo>
                    <a:pt x="3098" y="3098"/>
                  </a:lnTo>
                  <a:lnTo>
                    <a:pt x="3227" y="2968"/>
                  </a:lnTo>
                  <a:lnTo>
                    <a:pt x="3320" y="2838"/>
                  </a:lnTo>
                  <a:lnTo>
                    <a:pt x="3413" y="2690"/>
                  </a:lnTo>
                  <a:lnTo>
                    <a:pt x="3487" y="2523"/>
                  </a:lnTo>
                  <a:lnTo>
                    <a:pt x="3561" y="2356"/>
                  </a:lnTo>
                  <a:lnTo>
                    <a:pt x="3598" y="2189"/>
                  </a:lnTo>
                  <a:lnTo>
                    <a:pt x="3635" y="2004"/>
                  </a:lnTo>
                  <a:lnTo>
                    <a:pt x="3635" y="1818"/>
                  </a:lnTo>
                  <a:lnTo>
                    <a:pt x="3635" y="1633"/>
                  </a:lnTo>
                  <a:lnTo>
                    <a:pt x="3598" y="1466"/>
                  </a:lnTo>
                  <a:lnTo>
                    <a:pt x="3561" y="1280"/>
                  </a:lnTo>
                  <a:lnTo>
                    <a:pt x="3487" y="1113"/>
                  </a:lnTo>
                  <a:lnTo>
                    <a:pt x="3413" y="965"/>
                  </a:lnTo>
                  <a:lnTo>
                    <a:pt x="3320" y="817"/>
                  </a:lnTo>
                  <a:lnTo>
                    <a:pt x="3227" y="668"/>
                  </a:lnTo>
                  <a:lnTo>
                    <a:pt x="3098" y="539"/>
                  </a:lnTo>
                  <a:lnTo>
                    <a:pt x="2968" y="427"/>
                  </a:lnTo>
                  <a:lnTo>
                    <a:pt x="2838" y="316"/>
                  </a:lnTo>
                  <a:lnTo>
                    <a:pt x="2690" y="223"/>
                  </a:lnTo>
                  <a:lnTo>
                    <a:pt x="2523" y="149"/>
                  </a:lnTo>
                  <a:lnTo>
                    <a:pt x="2356" y="94"/>
                  </a:lnTo>
                  <a:lnTo>
                    <a:pt x="2189" y="38"/>
                  </a:lnTo>
                  <a:lnTo>
                    <a:pt x="2004" y="19"/>
                  </a:lnTo>
                  <a:lnTo>
                    <a:pt x="181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3"/>
            <p:cNvSpPr/>
            <p:nvPr/>
          </p:nvSpPr>
          <p:spPr>
            <a:xfrm flipH="1">
              <a:off x="7935544" y="1390355"/>
              <a:ext cx="273680" cy="275042"/>
            </a:xfrm>
            <a:custGeom>
              <a:avLst/>
              <a:gdLst/>
              <a:ahLst/>
              <a:cxnLst/>
              <a:rect l="l" t="t" r="r" b="b"/>
              <a:pathLst>
                <a:path w="3617" h="3635" extrusionOk="0">
                  <a:moveTo>
                    <a:pt x="1614" y="0"/>
                  </a:moveTo>
                  <a:lnTo>
                    <a:pt x="1447" y="38"/>
                  </a:lnTo>
                  <a:lnTo>
                    <a:pt x="1262" y="75"/>
                  </a:lnTo>
                  <a:lnTo>
                    <a:pt x="1095" y="130"/>
                  </a:lnTo>
                  <a:lnTo>
                    <a:pt x="947" y="223"/>
                  </a:lnTo>
                  <a:lnTo>
                    <a:pt x="798" y="297"/>
                  </a:lnTo>
                  <a:lnTo>
                    <a:pt x="650" y="408"/>
                  </a:lnTo>
                  <a:lnTo>
                    <a:pt x="520" y="520"/>
                  </a:lnTo>
                  <a:lnTo>
                    <a:pt x="409" y="649"/>
                  </a:lnTo>
                  <a:lnTo>
                    <a:pt x="298" y="798"/>
                  </a:lnTo>
                  <a:lnTo>
                    <a:pt x="205" y="946"/>
                  </a:lnTo>
                  <a:lnTo>
                    <a:pt x="131" y="1113"/>
                  </a:lnTo>
                  <a:lnTo>
                    <a:pt x="75" y="1280"/>
                  </a:lnTo>
                  <a:lnTo>
                    <a:pt x="38" y="1447"/>
                  </a:lnTo>
                  <a:lnTo>
                    <a:pt x="1" y="1632"/>
                  </a:lnTo>
                  <a:lnTo>
                    <a:pt x="1" y="1818"/>
                  </a:lnTo>
                  <a:lnTo>
                    <a:pt x="1" y="2003"/>
                  </a:lnTo>
                  <a:lnTo>
                    <a:pt x="38" y="2170"/>
                  </a:lnTo>
                  <a:lnTo>
                    <a:pt x="75" y="2355"/>
                  </a:lnTo>
                  <a:lnTo>
                    <a:pt x="131" y="2522"/>
                  </a:lnTo>
                  <a:lnTo>
                    <a:pt x="205" y="2671"/>
                  </a:lnTo>
                  <a:lnTo>
                    <a:pt x="298" y="2819"/>
                  </a:lnTo>
                  <a:lnTo>
                    <a:pt x="409" y="2967"/>
                  </a:lnTo>
                  <a:lnTo>
                    <a:pt x="520" y="3097"/>
                  </a:lnTo>
                  <a:lnTo>
                    <a:pt x="650" y="3208"/>
                  </a:lnTo>
                  <a:lnTo>
                    <a:pt x="798" y="3320"/>
                  </a:lnTo>
                  <a:lnTo>
                    <a:pt x="947" y="3412"/>
                  </a:lnTo>
                  <a:lnTo>
                    <a:pt x="1095" y="3486"/>
                  </a:lnTo>
                  <a:lnTo>
                    <a:pt x="1262" y="3542"/>
                  </a:lnTo>
                  <a:lnTo>
                    <a:pt x="1447" y="3598"/>
                  </a:lnTo>
                  <a:lnTo>
                    <a:pt x="1614" y="3616"/>
                  </a:lnTo>
                  <a:lnTo>
                    <a:pt x="1799" y="3635"/>
                  </a:lnTo>
                  <a:lnTo>
                    <a:pt x="1985" y="3616"/>
                  </a:lnTo>
                  <a:lnTo>
                    <a:pt x="2170" y="3598"/>
                  </a:lnTo>
                  <a:lnTo>
                    <a:pt x="2356" y="3542"/>
                  </a:lnTo>
                  <a:lnTo>
                    <a:pt x="2523" y="3486"/>
                  </a:lnTo>
                  <a:lnTo>
                    <a:pt x="2671" y="3412"/>
                  </a:lnTo>
                  <a:lnTo>
                    <a:pt x="2819" y="3320"/>
                  </a:lnTo>
                  <a:lnTo>
                    <a:pt x="2968" y="3208"/>
                  </a:lnTo>
                  <a:lnTo>
                    <a:pt x="3097" y="3097"/>
                  </a:lnTo>
                  <a:lnTo>
                    <a:pt x="3209" y="2967"/>
                  </a:lnTo>
                  <a:lnTo>
                    <a:pt x="3320" y="2819"/>
                  </a:lnTo>
                  <a:lnTo>
                    <a:pt x="3413" y="2671"/>
                  </a:lnTo>
                  <a:lnTo>
                    <a:pt x="3487" y="2522"/>
                  </a:lnTo>
                  <a:lnTo>
                    <a:pt x="3542" y="2355"/>
                  </a:lnTo>
                  <a:lnTo>
                    <a:pt x="3580" y="2170"/>
                  </a:lnTo>
                  <a:lnTo>
                    <a:pt x="3617" y="2003"/>
                  </a:lnTo>
                  <a:lnTo>
                    <a:pt x="3617" y="1818"/>
                  </a:lnTo>
                  <a:lnTo>
                    <a:pt x="3617" y="1632"/>
                  </a:lnTo>
                  <a:lnTo>
                    <a:pt x="3580" y="1447"/>
                  </a:lnTo>
                  <a:lnTo>
                    <a:pt x="3542" y="1280"/>
                  </a:lnTo>
                  <a:lnTo>
                    <a:pt x="3487" y="1113"/>
                  </a:lnTo>
                  <a:lnTo>
                    <a:pt x="3413" y="946"/>
                  </a:lnTo>
                  <a:lnTo>
                    <a:pt x="3320" y="798"/>
                  </a:lnTo>
                  <a:lnTo>
                    <a:pt x="3209" y="649"/>
                  </a:lnTo>
                  <a:lnTo>
                    <a:pt x="3097" y="520"/>
                  </a:lnTo>
                  <a:lnTo>
                    <a:pt x="2968" y="408"/>
                  </a:lnTo>
                  <a:lnTo>
                    <a:pt x="2819" y="297"/>
                  </a:lnTo>
                  <a:lnTo>
                    <a:pt x="2671" y="223"/>
                  </a:lnTo>
                  <a:lnTo>
                    <a:pt x="2523" y="130"/>
                  </a:lnTo>
                  <a:lnTo>
                    <a:pt x="2356" y="75"/>
                  </a:lnTo>
                  <a:lnTo>
                    <a:pt x="2170" y="38"/>
                  </a:lnTo>
                  <a:lnTo>
                    <a:pt x="1985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3"/>
            <p:cNvSpPr/>
            <p:nvPr/>
          </p:nvSpPr>
          <p:spPr>
            <a:xfrm flipH="1">
              <a:off x="8175478" y="1171456"/>
              <a:ext cx="255369" cy="255445"/>
            </a:xfrm>
            <a:custGeom>
              <a:avLst/>
              <a:gdLst/>
              <a:ahLst/>
              <a:cxnLst/>
              <a:rect l="l" t="t" r="r" b="b"/>
              <a:pathLst>
                <a:path w="3375" h="3376" extrusionOk="0">
                  <a:moveTo>
                    <a:pt x="1521" y="1"/>
                  </a:moveTo>
                  <a:lnTo>
                    <a:pt x="1335" y="19"/>
                  </a:lnTo>
                  <a:lnTo>
                    <a:pt x="1187" y="75"/>
                  </a:lnTo>
                  <a:lnTo>
                    <a:pt x="1020" y="131"/>
                  </a:lnTo>
                  <a:lnTo>
                    <a:pt x="872" y="205"/>
                  </a:lnTo>
                  <a:lnTo>
                    <a:pt x="742" y="279"/>
                  </a:lnTo>
                  <a:lnTo>
                    <a:pt x="612" y="372"/>
                  </a:lnTo>
                  <a:lnTo>
                    <a:pt x="482" y="483"/>
                  </a:lnTo>
                  <a:lnTo>
                    <a:pt x="371" y="613"/>
                  </a:lnTo>
                  <a:lnTo>
                    <a:pt x="278" y="743"/>
                  </a:lnTo>
                  <a:lnTo>
                    <a:pt x="204" y="872"/>
                  </a:lnTo>
                  <a:lnTo>
                    <a:pt x="130" y="1021"/>
                  </a:lnTo>
                  <a:lnTo>
                    <a:pt x="74" y="1188"/>
                  </a:lnTo>
                  <a:lnTo>
                    <a:pt x="19" y="1336"/>
                  </a:lnTo>
                  <a:lnTo>
                    <a:pt x="0" y="1503"/>
                  </a:lnTo>
                  <a:lnTo>
                    <a:pt x="0" y="1688"/>
                  </a:lnTo>
                  <a:lnTo>
                    <a:pt x="0" y="1855"/>
                  </a:lnTo>
                  <a:lnTo>
                    <a:pt x="19" y="2022"/>
                  </a:lnTo>
                  <a:lnTo>
                    <a:pt x="74" y="2189"/>
                  </a:lnTo>
                  <a:lnTo>
                    <a:pt x="130" y="2337"/>
                  </a:lnTo>
                  <a:lnTo>
                    <a:pt x="204" y="2486"/>
                  </a:lnTo>
                  <a:lnTo>
                    <a:pt x="278" y="2634"/>
                  </a:lnTo>
                  <a:lnTo>
                    <a:pt x="371" y="2764"/>
                  </a:lnTo>
                  <a:lnTo>
                    <a:pt x="482" y="2875"/>
                  </a:lnTo>
                  <a:lnTo>
                    <a:pt x="612" y="2986"/>
                  </a:lnTo>
                  <a:lnTo>
                    <a:pt x="742" y="3079"/>
                  </a:lnTo>
                  <a:lnTo>
                    <a:pt x="872" y="3172"/>
                  </a:lnTo>
                  <a:lnTo>
                    <a:pt x="1020" y="3246"/>
                  </a:lnTo>
                  <a:lnTo>
                    <a:pt x="1187" y="3301"/>
                  </a:lnTo>
                  <a:lnTo>
                    <a:pt x="1335" y="3338"/>
                  </a:lnTo>
                  <a:lnTo>
                    <a:pt x="1521" y="3376"/>
                  </a:lnTo>
                  <a:lnTo>
                    <a:pt x="1854" y="3376"/>
                  </a:lnTo>
                  <a:lnTo>
                    <a:pt x="2021" y="3338"/>
                  </a:lnTo>
                  <a:lnTo>
                    <a:pt x="2188" y="3301"/>
                  </a:lnTo>
                  <a:lnTo>
                    <a:pt x="2336" y="3246"/>
                  </a:lnTo>
                  <a:lnTo>
                    <a:pt x="2485" y="3172"/>
                  </a:lnTo>
                  <a:lnTo>
                    <a:pt x="2633" y="3079"/>
                  </a:lnTo>
                  <a:lnTo>
                    <a:pt x="2763" y="2986"/>
                  </a:lnTo>
                  <a:lnTo>
                    <a:pt x="2874" y="2875"/>
                  </a:lnTo>
                  <a:lnTo>
                    <a:pt x="2985" y="2764"/>
                  </a:lnTo>
                  <a:lnTo>
                    <a:pt x="3097" y="2634"/>
                  </a:lnTo>
                  <a:lnTo>
                    <a:pt x="3171" y="2486"/>
                  </a:lnTo>
                  <a:lnTo>
                    <a:pt x="3245" y="2337"/>
                  </a:lnTo>
                  <a:lnTo>
                    <a:pt x="3301" y="2189"/>
                  </a:lnTo>
                  <a:lnTo>
                    <a:pt x="3338" y="2022"/>
                  </a:lnTo>
                  <a:lnTo>
                    <a:pt x="3375" y="1855"/>
                  </a:lnTo>
                  <a:lnTo>
                    <a:pt x="3375" y="1688"/>
                  </a:lnTo>
                  <a:lnTo>
                    <a:pt x="3375" y="1503"/>
                  </a:lnTo>
                  <a:lnTo>
                    <a:pt x="3338" y="1336"/>
                  </a:lnTo>
                  <a:lnTo>
                    <a:pt x="3301" y="1188"/>
                  </a:lnTo>
                  <a:lnTo>
                    <a:pt x="3245" y="1021"/>
                  </a:lnTo>
                  <a:lnTo>
                    <a:pt x="3171" y="872"/>
                  </a:lnTo>
                  <a:lnTo>
                    <a:pt x="3097" y="743"/>
                  </a:lnTo>
                  <a:lnTo>
                    <a:pt x="2985" y="613"/>
                  </a:lnTo>
                  <a:lnTo>
                    <a:pt x="2874" y="483"/>
                  </a:lnTo>
                  <a:lnTo>
                    <a:pt x="2763" y="372"/>
                  </a:lnTo>
                  <a:lnTo>
                    <a:pt x="2633" y="279"/>
                  </a:lnTo>
                  <a:lnTo>
                    <a:pt x="2485" y="205"/>
                  </a:lnTo>
                  <a:lnTo>
                    <a:pt x="2336" y="131"/>
                  </a:lnTo>
                  <a:lnTo>
                    <a:pt x="2188" y="75"/>
                  </a:lnTo>
                  <a:lnTo>
                    <a:pt x="2021" y="19"/>
                  </a:lnTo>
                  <a:lnTo>
                    <a:pt x="1854" y="1"/>
                  </a:lnTo>
                  <a:close/>
                </a:path>
              </a:pathLst>
            </a:custGeom>
            <a:solidFill>
              <a:srgbClr val="5EAE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3"/>
            <p:cNvSpPr/>
            <p:nvPr/>
          </p:nvSpPr>
          <p:spPr>
            <a:xfrm flipH="1">
              <a:off x="8004248" y="1105552"/>
              <a:ext cx="255445" cy="255445"/>
            </a:xfrm>
            <a:custGeom>
              <a:avLst/>
              <a:gdLst/>
              <a:ahLst/>
              <a:cxnLst/>
              <a:rect l="l" t="t" r="r" b="b"/>
              <a:pathLst>
                <a:path w="3376" h="3376" extrusionOk="0">
                  <a:moveTo>
                    <a:pt x="1521" y="0"/>
                  </a:moveTo>
                  <a:lnTo>
                    <a:pt x="1354" y="37"/>
                  </a:lnTo>
                  <a:lnTo>
                    <a:pt x="1187" y="74"/>
                  </a:lnTo>
                  <a:lnTo>
                    <a:pt x="1039" y="130"/>
                  </a:lnTo>
                  <a:lnTo>
                    <a:pt x="890" y="204"/>
                  </a:lnTo>
                  <a:lnTo>
                    <a:pt x="742" y="278"/>
                  </a:lnTo>
                  <a:lnTo>
                    <a:pt x="612" y="390"/>
                  </a:lnTo>
                  <a:lnTo>
                    <a:pt x="501" y="482"/>
                  </a:lnTo>
                  <a:lnTo>
                    <a:pt x="390" y="612"/>
                  </a:lnTo>
                  <a:lnTo>
                    <a:pt x="278" y="742"/>
                  </a:lnTo>
                  <a:lnTo>
                    <a:pt x="204" y="872"/>
                  </a:lnTo>
                  <a:lnTo>
                    <a:pt x="130" y="1020"/>
                  </a:lnTo>
                  <a:lnTo>
                    <a:pt x="74" y="1187"/>
                  </a:lnTo>
                  <a:lnTo>
                    <a:pt x="37" y="1354"/>
                  </a:lnTo>
                  <a:lnTo>
                    <a:pt x="0" y="1521"/>
                  </a:lnTo>
                  <a:lnTo>
                    <a:pt x="0" y="1688"/>
                  </a:lnTo>
                  <a:lnTo>
                    <a:pt x="0" y="1855"/>
                  </a:lnTo>
                  <a:lnTo>
                    <a:pt x="37" y="2021"/>
                  </a:lnTo>
                  <a:lnTo>
                    <a:pt x="74" y="2188"/>
                  </a:lnTo>
                  <a:lnTo>
                    <a:pt x="130" y="2337"/>
                  </a:lnTo>
                  <a:lnTo>
                    <a:pt x="204" y="2485"/>
                  </a:lnTo>
                  <a:lnTo>
                    <a:pt x="278" y="2633"/>
                  </a:lnTo>
                  <a:lnTo>
                    <a:pt x="390" y="2763"/>
                  </a:lnTo>
                  <a:lnTo>
                    <a:pt x="501" y="2874"/>
                  </a:lnTo>
                  <a:lnTo>
                    <a:pt x="612" y="2986"/>
                  </a:lnTo>
                  <a:lnTo>
                    <a:pt x="742" y="3097"/>
                  </a:lnTo>
                  <a:lnTo>
                    <a:pt x="890" y="3171"/>
                  </a:lnTo>
                  <a:lnTo>
                    <a:pt x="1039" y="3245"/>
                  </a:lnTo>
                  <a:lnTo>
                    <a:pt x="1187" y="3301"/>
                  </a:lnTo>
                  <a:lnTo>
                    <a:pt x="1354" y="3338"/>
                  </a:lnTo>
                  <a:lnTo>
                    <a:pt x="1521" y="3375"/>
                  </a:lnTo>
                  <a:lnTo>
                    <a:pt x="1855" y="3375"/>
                  </a:lnTo>
                  <a:lnTo>
                    <a:pt x="2021" y="3338"/>
                  </a:lnTo>
                  <a:lnTo>
                    <a:pt x="2188" y="3301"/>
                  </a:lnTo>
                  <a:lnTo>
                    <a:pt x="2355" y="3245"/>
                  </a:lnTo>
                  <a:lnTo>
                    <a:pt x="2504" y="3171"/>
                  </a:lnTo>
                  <a:lnTo>
                    <a:pt x="2633" y="3097"/>
                  </a:lnTo>
                  <a:lnTo>
                    <a:pt x="2763" y="2986"/>
                  </a:lnTo>
                  <a:lnTo>
                    <a:pt x="2893" y="2874"/>
                  </a:lnTo>
                  <a:lnTo>
                    <a:pt x="3004" y="2763"/>
                  </a:lnTo>
                  <a:lnTo>
                    <a:pt x="3097" y="2633"/>
                  </a:lnTo>
                  <a:lnTo>
                    <a:pt x="3171" y="2485"/>
                  </a:lnTo>
                  <a:lnTo>
                    <a:pt x="3245" y="2337"/>
                  </a:lnTo>
                  <a:lnTo>
                    <a:pt x="3301" y="2188"/>
                  </a:lnTo>
                  <a:lnTo>
                    <a:pt x="3338" y="2021"/>
                  </a:lnTo>
                  <a:lnTo>
                    <a:pt x="3375" y="1855"/>
                  </a:lnTo>
                  <a:lnTo>
                    <a:pt x="3375" y="1688"/>
                  </a:lnTo>
                  <a:lnTo>
                    <a:pt x="3375" y="1521"/>
                  </a:lnTo>
                  <a:lnTo>
                    <a:pt x="3338" y="1354"/>
                  </a:lnTo>
                  <a:lnTo>
                    <a:pt x="3301" y="1187"/>
                  </a:lnTo>
                  <a:lnTo>
                    <a:pt x="3245" y="1020"/>
                  </a:lnTo>
                  <a:lnTo>
                    <a:pt x="3171" y="872"/>
                  </a:lnTo>
                  <a:lnTo>
                    <a:pt x="3097" y="742"/>
                  </a:lnTo>
                  <a:lnTo>
                    <a:pt x="3004" y="612"/>
                  </a:lnTo>
                  <a:lnTo>
                    <a:pt x="2893" y="482"/>
                  </a:lnTo>
                  <a:lnTo>
                    <a:pt x="2763" y="390"/>
                  </a:lnTo>
                  <a:lnTo>
                    <a:pt x="2633" y="278"/>
                  </a:lnTo>
                  <a:lnTo>
                    <a:pt x="2504" y="204"/>
                  </a:lnTo>
                  <a:lnTo>
                    <a:pt x="2355" y="130"/>
                  </a:lnTo>
                  <a:lnTo>
                    <a:pt x="2188" y="74"/>
                  </a:lnTo>
                  <a:lnTo>
                    <a:pt x="2021" y="37"/>
                  </a:lnTo>
                  <a:lnTo>
                    <a:pt x="1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3"/>
            <p:cNvSpPr/>
            <p:nvPr/>
          </p:nvSpPr>
          <p:spPr>
            <a:xfrm flipH="1">
              <a:off x="7936906" y="1299179"/>
              <a:ext cx="256883" cy="255369"/>
            </a:xfrm>
            <a:custGeom>
              <a:avLst/>
              <a:gdLst/>
              <a:ahLst/>
              <a:cxnLst/>
              <a:rect l="l" t="t" r="r" b="b"/>
              <a:pathLst>
                <a:path w="3395" h="3375" extrusionOk="0">
                  <a:moveTo>
                    <a:pt x="1521" y="0"/>
                  </a:moveTo>
                  <a:lnTo>
                    <a:pt x="1354" y="37"/>
                  </a:lnTo>
                  <a:lnTo>
                    <a:pt x="1206" y="74"/>
                  </a:lnTo>
                  <a:lnTo>
                    <a:pt x="1039" y="130"/>
                  </a:lnTo>
                  <a:lnTo>
                    <a:pt x="891" y="204"/>
                  </a:lnTo>
                  <a:lnTo>
                    <a:pt x="761" y="278"/>
                  </a:lnTo>
                  <a:lnTo>
                    <a:pt x="631" y="390"/>
                  </a:lnTo>
                  <a:lnTo>
                    <a:pt x="501" y="501"/>
                  </a:lnTo>
                  <a:lnTo>
                    <a:pt x="390" y="612"/>
                  </a:lnTo>
                  <a:lnTo>
                    <a:pt x="297" y="742"/>
                  </a:lnTo>
                  <a:lnTo>
                    <a:pt x="205" y="890"/>
                  </a:lnTo>
                  <a:lnTo>
                    <a:pt x="149" y="1039"/>
                  </a:lnTo>
                  <a:lnTo>
                    <a:pt x="94" y="1187"/>
                  </a:lnTo>
                  <a:lnTo>
                    <a:pt x="38" y="1354"/>
                  </a:lnTo>
                  <a:lnTo>
                    <a:pt x="19" y="1521"/>
                  </a:lnTo>
                  <a:lnTo>
                    <a:pt x="1" y="1688"/>
                  </a:lnTo>
                  <a:lnTo>
                    <a:pt x="19" y="1854"/>
                  </a:lnTo>
                  <a:lnTo>
                    <a:pt x="38" y="2021"/>
                  </a:lnTo>
                  <a:lnTo>
                    <a:pt x="94" y="2188"/>
                  </a:lnTo>
                  <a:lnTo>
                    <a:pt x="149" y="2355"/>
                  </a:lnTo>
                  <a:lnTo>
                    <a:pt x="205" y="2503"/>
                  </a:lnTo>
                  <a:lnTo>
                    <a:pt x="297" y="2633"/>
                  </a:lnTo>
                  <a:lnTo>
                    <a:pt x="390" y="2763"/>
                  </a:lnTo>
                  <a:lnTo>
                    <a:pt x="501" y="2893"/>
                  </a:lnTo>
                  <a:lnTo>
                    <a:pt x="631" y="2986"/>
                  </a:lnTo>
                  <a:lnTo>
                    <a:pt x="761" y="3097"/>
                  </a:lnTo>
                  <a:lnTo>
                    <a:pt x="891" y="3171"/>
                  </a:lnTo>
                  <a:lnTo>
                    <a:pt x="1039" y="3245"/>
                  </a:lnTo>
                  <a:lnTo>
                    <a:pt x="1206" y="3301"/>
                  </a:lnTo>
                  <a:lnTo>
                    <a:pt x="1354" y="3338"/>
                  </a:lnTo>
                  <a:lnTo>
                    <a:pt x="1521" y="3375"/>
                  </a:lnTo>
                  <a:lnTo>
                    <a:pt x="1874" y="3375"/>
                  </a:lnTo>
                  <a:lnTo>
                    <a:pt x="2040" y="3338"/>
                  </a:lnTo>
                  <a:lnTo>
                    <a:pt x="2207" y="3301"/>
                  </a:lnTo>
                  <a:lnTo>
                    <a:pt x="2356" y="3245"/>
                  </a:lnTo>
                  <a:lnTo>
                    <a:pt x="2504" y="3171"/>
                  </a:lnTo>
                  <a:lnTo>
                    <a:pt x="2652" y="3097"/>
                  </a:lnTo>
                  <a:lnTo>
                    <a:pt x="2782" y="2986"/>
                  </a:lnTo>
                  <a:lnTo>
                    <a:pt x="2893" y="2893"/>
                  </a:lnTo>
                  <a:lnTo>
                    <a:pt x="3005" y="2763"/>
                  </a:lnTo>
                  <a:lnTo>
                    <a:pt x="3097" y="2633"/>
                  </a:lnTo>
                  <a:lnTo>
                    <a:pt x="3190" y="2503"/>
                  </a:lnTo>
                  <a:lnTo>
                    <a:pt x="3264" y="2355"/>
                  </a:lnTo>
                  <a:lnTo>
                    <a:pt x="3320" y="2188"/>
                  </a:lnTo>
                  <a:lnTo>
                    <a:pt x="3357" y="2021"/>
                  </a:lnTo>
                  <a:lnTo>
                    <a:pt x="3376" y="1854"/>
                  </a:lnTo>
                  <a:lnTo>
                    <a:pt x="3394" y="1688"/>
                  </a:lnTo>
                  <a:lnTo>
                    <a:pt x="3376" y="1521"/>
                  </a:lnTo>
                  <a:lnTo>
                    <a:pt x="3357" y="1354"/>
                  </a:lnTo>
                  <a:lnTo>
                    <a:pt x="3320" y="1187"/>
                  </a:lnTo>
                  <a:lnTo>
                    <a:pt x="3264" y="1039"/>
                  </a:lnTo>
                  <a:lnTo>
                    <a:pt x="3190" y="890"/>
                  </a:lnTo>
                  <a:lnTo>
                    <a:pt x="3097" y="742"/>
                  </a:lnTo>
                  <a:lnTo>
                    <a:pt x="3005" y="612"/>
                  </a:lnTo>
                  <a:lnTo>
                    <a:pt x="2893" y="501"/>
                  </a:lnTo>
                  <a:lnTo>
                    <a:pt x="2782" y="390"/>
                  </a:lnTo>
                  <a:lnTo>
                    <a:pt x="2652" y="278"/>
                  </a:lnTo>
                  <a:lnTo>
                    <a:pt x="2504" y="204"/>
                  </a:lnTo>
                  <a:lnTo>
                    <a:pt x="2356" y="130"/>
                  </a:lnTo>
                  <a:lnTo>
                    <a:pt x="2207" y="74"/>
                  </a:lnTo>
                  <a:lnTo>
                    <a:pt x="2040" y="37"/>
                  </a:lnTo>
                  <a:lnTo>
                    <a:pt x="187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48;p3"/>
            <p:cNvSpPr/>
            <p:nvPr/>
          </p:nvSpPr>
          <p:spPr>
            <a:xfrm flipH="1">
              <a:off x="8249781" y="980704"/>
              <a:ext cx="394366" cy="394290"/>
            </a:xfrm>
            <a:custGeom>
              <a:avLst/>
              <a:gdLst/>
              <a:ahLst/>
              <a:cxnLst/>
              <a:rect l="l" t="t" r="r" b="b"/>
              <a:pathLst>
                <a:path w="5212" h="5211" extrusionOk="0">
                  <a:moveTo>
                    <a:pt x="2337" y="0"/>
                  </a:moveTo>
                  <a:lnTo>
                    <a:pt x="2077" y="56"/>
                  </a:lnTo>
                  <a:lnTo>
                    <a:pt x="1836" y="111"/>
                  </a:lnTo>
                  <a:lnTo>
                    <a:pt x="1595" y="204"/>
                  </a:lnTo>
                  <a:lnTo>
                    <a:pt x="1373" y="315"/>
                  </a:lnTo>
                  <a:lnTo>
                    <a:pt x="1150" y="445"/>
                  </a:lnTo>
                  <a:lnTo>
                    <a:pt x="946" y="593"/>
                  </a:lnTo>
                  <a:lnTo>
                    <a:pt x="761" y="760"/>
                  </a:lnTo>
                  <a:lnTo>
                    <a:pt x="594" y="946"/>
                  </a:lnTo>
                  <a:lnTo>
                    <a:pt x="446" y="1150"/>
                  </a:lnTo>
                  <a:lnTo>
                    <a:pt x="316" y="1354"/>
                  </a:lnTo>
                  <a:lnTo>
                    <a:pt x="205" y="1576"/>
                  </a:lnTo>
                  <a:lnTo>
                    <a:pt x="130" y="1817"/>
                  </a:lnTo>
                  <a:lnTo>
                    <a:pt x="56" y="2077"/>
                  </a:lnTo>
                  <a:lnTo>
                    <a:pt x="19" y="2336"/>
                  </a:lnTo>
                  <a:lnTo>
                    <a:pt x="1" y="2596"/>
                  </a:lnTo>
                  <a:lnTo>
                    <a:pt x="19" y="2856"/>
                  </a:lnTo>
                  <a:lnTo>
                    <a:pt x="56" y="3115"/>
                  </a:lnTo>
                  <a:lnTo>
                    <a:pt x="130" y="3375"/>
                  </a:lnTo>
                  <a:lnTo>
                    <a:pt x="205" y="3616"/>
                  </a:lnTo>
                  <a:lnTo>
                    <a:pt x="316" y="3838"/>
                  </a:lnTo>
                  <a:lnTo>
                    <a:pt x="446" y="4061"/>
                  </a:lnTo>
                  <a:lnTo>
                    <a:pt x="594" y="4246"/>
                  </a:lnTo>
                  <a:lnTo>
                    <a:pt x="761" y="4432"/>
                  </a:lnTo>
                  <a:lnTo>
                    <a:pt x="946" y="4599"/>
                  </a:lnTo>
                  <a:lnTo>
                    <a:pt x="1150" y="4765"/>
                  </a:lnTo>
                  <a:lnTo>
                    <a:pt x="1373" y="4895"/>
                  </a:lnTo>
                  <a:lnTo>
                    <a:pt x="1595" y="5007"/>
                  </a:lnTo>
                  <a:lnTo>
                    <a:pt x="1836" y="5081"/>
                  </a:lnTo>
                  <a:lnTo>
                    <a:pt x="2077" y="5155"/>
                  </a:lnTo>
                  <a:lnTo>
                    <a:pt x="2337" y="5192"/>
                  </a:lnTo>
                  <a:lnTo>
                    <a:pt x="2615" y="5210"/>
                  </a:lnTo>
                  <a:lnTo>
                    <a:pt x="2875" y="5192"/>
                  </a:lnTo>
                  <a:lnTo>
                    <a:pt x="3134" y="5155"/>
                  </a:lnTo>
                  <a:lnTo>
                    <a:pt x="3375" y="5081"/>
                  </a:lnTo>
                  <a:lnTo>
                    <a:pt x="3616" y="5007"/>
                  </a:lnTo>
                  <a:lnTo>
                    <a:pt x="3858" y="4895"/>
                  </a:lnTo>
                  <a:lnTo>
                    <a:pt x="4061" y="4765"/>
                  </a:lnTo>
                  <a:lnTo>
                    <a:pt x="4265" y="4599"/>
                  </a:lnTo>
                  <a:lnTo>
                    <a:pt x="4451" y="4432"/>
                  </a:lnTo>
                  <a:lnTo>
                    <a:pt x="4618" y="4246"/>
                  </a:lnTo>
                  <a:lnTo>
                    <a:pt x="4766" y="4061"/>
                  </a:lnTo>
                  <a:lnTo>
                    <a:pt x="4896" y="3838"/>
                  </a:lnTo>
                  <a:lnTo>
                    <a:pt x="5007" y="3616"/>
                  </a:lnTo>
                  <a:lnTo>
                    <a:pt x="5100" y="3375"/>
                  </a:lnTo>
                  <a:lnTo>
                    <a:pt x="5155" y="3115"/>
                  </a:lnTo>
                  <a:lnTo>
                    <a:pt x="5193" y="2856"/>
                  </a:lnTo>
                  <a:lnTo>
                    <a:pt x="5211" y="2596"/>
                  </a:lnTo>
                  <a:lnTo>
                    <a:pt x="5193" y="2336"/>
                  </a:lnTo>
                  <a:lnTo>
                    <a:pt x="5155" y="2077"/>
                  </a:lnTo>
                  <a:lnTo>
                    <a:pt x="5100" y="1817"/>
                  </a:lnTo>
                  <a:lnTo>
                    <a:pt x="5007" y="1576"/>
                  </a:lnTo>
                  <a:lnTo>
                    <a:pt x="4896" y="1354"/>
                  </a:lnTo>
                  <a:lnTo>
                    <a:pt x="4766" y="1150"/>
                  </a:lnTo>
                  <a:lnTo>
                    <a:pt x="4618" y="946"/>
                  </a:lnTo>
                  <a:lnTo>
                    <a:pt x="4451" y="760"/>
                  </a:lnTo>
                  <a:lnTo>
                    <a:pt x="4265" y="593"/>
                  </a:lnTo>
                  <a:lnTo>
                    <a:pt x="4061" y="445"/>
                  </a:lnTo>
                  <a:lnTo>
                    <a:pt x="3858" y="315"/>
                  </a:lnTo>
                  <a:lnTo>
                    <a:pt x="3616" y="204"/>
                  </a:lnTo>
                  <a:lnTo>
                    <a:pt x="3375" y="111"/>
                  </a:lnTo>
                  <a:lnTo>
                    <a:pt x="3134" y="56"/>
                  </a:lnTo>
                  <a:lnTo>
                    <a:pt x="2875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49;p3"/>
            <p:cNvSpPr/>
            <p:nvPr/>
          </p:nvSpPr>
          <p:spPr>
            <a:xfrm flipH="1">
              <a:off x="8356468" y="883853"/>
              <a:ext cx="273605" cy="273680"/>
            </a:xfrm>
            <a:custGeom>
              <a:avLst/>
              <a:gdLst/>
              <a:ahLst/>
              <a:cxnLst/>
              <a:rect l="l" t="t" r="r" b="b"/>
              <a:pathLst>
                <a:path w="3616" h="3617" extrusionOk="0">
                  <a:moveTo>
                    <a:pt x="1613" y="1"/>
                  </a:moveTo>
                  <a:lnTo>
                    <a:pt x="1446" y="38"/>
                  </a:lnTo>
                  <a:lnTo>
                    <a:pt x="1261" y="75"/>
                  </a:lnTo>
                  <a:lnTo>
                    <a:pt x="1094" y="130"/>
                  </a:lnTo>
                  <a:lnTo>
                    <a:pt x="946" y="205"/>
                  </a:lnTo>
                  <a:lnTo>
                    <a:pt x="797" y="297"/>
                  </a:lnTo>
                  <a:lnTo>
                    <a:pt x="649" y="409"/>
                  </a:lnTo>
                  <a:lnTo>
                    <a:pt x="519" y="520"/>
                  </a:lnTo>
                  <a:lnTo>
                    <a:pt x="408" y="650"/>
                  </a:lnTo>
                  <a:lnTo>
                    <a:pt x="297" y="798"/>
                  </a:lnTo>
                  <a:lnTo>
                    <a:pt x="204" y="946"/>
                  </a:lnTo>
                  <a:lnTo>
                    <a:pt x="130" y="1095"/>
                  </a:lnTo>
                  <a:lnTo>
                    <a:pt x="74" y="1261"/>
                  </a:lnTo>
                  <a:lnTo>
                    <a:pt x="37" y="1447"/>
                  </a:lnTo>
                  <a:lnTo>
                    <a:pt x="0" y="1632"/>
                  </a:lnTo>
                  <a:lnTo>
                    <a:pt x="0" y="1818"/>
                  </a:lnTo>
                  <a:lnTo>
                    <a:pt x="0" y="2003"/>
                  </a:lnTo>
                  <a:lnTo>
                    <a:pt x="37" y="2170"/>
                  </a:lnTo>
                  <a:lnTo>
                    <a:pt x="74" y="2355"/>
                  </a:lnTo>
                  <a:lnTo>
                    <a:pt x="130" y="2522"/>
                  </a:lnTo>
                  <a:lnTo>
                    <a:pt x="204" y="2671"/>
                  </a:lnTo>
                  <a:lnTo>
                    <a:pt x="297" y="2819"/>
                  </a:lnTo>
                  <a:lnTo>
                    <a:pt x="408" y="2967"/>
                  </a:lnTo>
                  <a:lnTo>
                    <a:pt x="519" y="3097"/>
                  </a:lnTo>
                  <a:lnTo>
                    <a:pt x="649" y="3208"/>
                  </a:lnTo>
                  <a:lnTo>
                    <a:pt x="797" y="3320"/>
                  </a:lnTo>
                  <a:lnTo>
                    <a:pt x="946" y="3412"/>
                  </a:lnTo>
                  <a:lnTo>
                    <a:pt x="1094" y="3487"/>
                  </a:lnTo>
                  <a:lnTo>
                    <a:pt x="1261" y="3542"/>
                  </a:lnTo>
                  <a:lnTo>
                    <a:pt x="1446" y="3579"/>
                  </a:lnTo>
                  <a:lnTo>
                    <a:pt x="1613" y="3616"/>
                  </a:lnTo>
                  <a:lnTo>
                    <a:pt x="1984" y="3616"/>
                  </a:lnTo>
                  <a:lnTo>
                    <a:pt x="2170" y="3579"/>
                  </a:lnTo>
                  <a:lnTo>
                    <a:pt x="2355" y="3542"/>
                  </a:lnTo>
                  <a:lnTo>
                    <a:pt x="2522" y="3487"/>
                  </a:lnTo>
                  <a:lnTo>
                    <a:pt x="2670" y="3412"/>
                  </a:lnTo>
                  <a:lnTo>
                    <a:pt x="2819" y="3320"/>
                  </a:lnTo>
                  <a:lnTo>
                    <a:pt x="2967" y="3208"/>
                  </a:lnTo>
                  <a:lnTo>
                    <a:pt x="3097" y="3097"/>
                  </a:lnTo>
                  <a:lnTo>
                    <a:pt x="3208" y="2967"/>
                  </a:lnTo>
                  <a:lnTo>
                    <a:pt x="3319" y="2819"/>
                  </a:lnTo>
                  <a:lnTo>
                    <a:pt x="3412" y="2671"/>
                  </a:lnTo>
                  <a:lnTo>
                    <a:pt x="3486" y="2522"/>
                  </a:lnTo>
                  <a:lnTo>
                    <a:pt x="3542" y="2355"/>
                  </a:lnTo>
                  <a:lnTo>
                    <a:pt x="3579" y="2170"/>
                  </a:lnTo>
                  <a:lnTo>
                    <a:pt x="3616" y="2003"/>
                  </a:lnTo>
                  <a:lnTo>
                    <a:pt x="3616" y="1818"/>
                  </a:lnTo>
                  <a:lnTo>
                    <a:pt x="3616" y="1632"/>
                  </a:lnTo>
                  <a:lnTo>
                    <a:pt x="3579" y="1447"/>
                  </a:lnTo>
                  <a:lnTo>
                    <a:pt x="3542" y="1261"/>
                  </a:lnTo>
                  <a:lnTo>
                    <a:pt x="3486" y="1095"/>
                  </a:lnTo>
                  <a:lnTo>
                    <a:pt x="3412" y="946"/>
                  </a:lnTo>
                  <a:lnTo>
                    <a:pt x="3319" y="798"/>
                  </a:lnTo>
                  <a:lnTo>
                    <a:pt x="3208" y="650"/>
                  </a:lnTo>
                  <a:lnTo>
                    <a:pt x="3097" y="520"/>
                  </a:lnTo>
                  <a:lnTo>
                    <a:pt x="2967" y="409"/>
                  </a:lnTo>
                  <a:lnTo>
                    <a:pt x="2819" y="297"/>
                  </a:lnTo>
                  <a:lnTo>
                    <a:pt x="2670" y="205"/>
                  </a:lnTo>
                  <a:lnTo>
                    <a:pt x="2522" y="130"/>
                  </a:lnTo>
                  <a:lnTo>
                    <a:pt x="2355" y="75"/>
                  </a:lnTo>
                  <a:lnTo>
                    <a:pt x="2170" y="38"/>
                  </a:lnTo>
                  <a:lnTo>
                    <a:pt x="1984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3"/>
            <p:cNvSpPr/>
            <p:nvPr/>
          </p:nvSpPr>
          <p:spPr>
            <a:xfrm flipH="1">
              <a:off x="8172678" y="812274"/>
              <a:ext cx="273605" cy="275118"/>
            </a:xfrm>
            <a:custGeom>
              <a:avLst/>
              <a:gdLst/>
              <a:ahLst/>
              <a:cxnLst/>
              <a:rect l="l" t="t" r="r" b="b"/>
              <a:pathLst>
                <a:path w="3616" h="3636" extrusionOk="0">
                  <a:moveTo>
                    <a:pt x="1817" y="1"/>
                  </a:moveTo>
                  <a:lnTo>
                    <a:pt x="1632" y="19"/>
                  </a:lnTo>
                  <a:lnTo>
                    <a:pt x="1446" y="38"/>
                  </a:lnTo>
                  <a:lnTo>
                    <a:pt x="1261" y="94"/>
                  </a:lnTo>
                  <a:lnTo>
                    <a:pt x="1094" y="149"/>
                  </a:lnTo>
                  <a:lnTo>
                    <a:pt x="946" y="223"/>
                  </a:lnTo>
                  <a:lnTo>
                    <a:pt x="797" y="316"/>
                  </a:lnTo>
                  <a:lnTo>
                    <a:pt x="649" y="427"/>
                  </a:lnTo>
                  <a:lnTo>
                    <a:pt x="519" y="539"/>
                  </a:lnTo>
                  <a:lnTo>
                    <a:pt x="408" y="668"/>
                  </a:lnTo>
                  <a:lnTo>
                    <a:pt x="297" y="817"/>
                  </a:lnTo>
                  <a:lnTo>
                    <a:pt x="223" y="965"/>
                  </a:lnTo>
                  <a:lnTo>
                    <a:pt x="130" y="1113"/>
                  </a:lnTo>
                  <a:lnTo>
                    <a:pt x="74" y="1280"/>
                  </a:lnTo>
                  <a:lnTo>
                    <a:pt x="37" y="1466"/>
                  </a:lnTo>
                  <a:lnTo>
                    <a:pt x="0" y="1633"/>
                  </a:lnTo>
                  <a:lnTo>
                    <a:pt x="0" y="1818"/>
                  </a:lnTo>
                  <a:lnTo>
                    <a:pt x="0" y="2003"/>
                  </a:lnTo>
                  <a:lnTo>
                    <a:pt x="37" y="2189"/>
                  </a:lnTo>
                  <a:lnTo>
                    <a:pt x="74" y="2356"/>
                  </a:lnTo>
                  <a:lnTo>
                    <a:pt x="130" y="2523"/>
                  </a:lnTo>
                  <a:lnTo>
                    <a:pt x="223" y="2690"/>
                  </a:lnTo>
                  <a:lnTo>
                    <a:pt x="297" y="2838"/>
                  </a:lnTo>
                  <a:lnTo>
                    <a:pt x="408" y="2986"/>
                  </a:lnTo>
                  <a:lnTo>
                    <a:pt x="519" y="3098"/>
                  </a:lnTo>
                  <a:lnTo>
                    <a:pt x="649" y="3227"/>
                  </a:lnTo>
                  <a:lnTo>
                    <a:pt x="797" y="3320"/>
                  </a:lnTo>
                  <a:lnTo>
                    <a:pt x="946" y="3413"/>
                  </a:lnTo>
                  <a:lnTo>
                    <a:pt x="1094" y="3487"/>
                  </a:lnTo>
                  <a:lnTo>
                    <a:pt x="1261" y="3561"/>
                  </a:lnTo>
                  <a:lnTo>
                    <a:pt x="1446" y="3598"/>
                  </a:lnTo>
                  <a:lnTo>
                    <a:pt x="1632" y="3635"/>
                  </a:lnTo>
                  <a:lnTo>
                    <a:pt x="2003" y="3635"/>
                  </a:lnTo>
                  <a:lnTo>
                    <a:pt x="2170" y="3598"/>
                  </a:lnTo>
                  <a:lnTo>
                    <a:pt x="2355" y="3561"/>
                  </a:lnTo>
                  <a:lnTo>
                    <a:pt x="2522" y="3487"/>
                  </a:lnTo>
                  <a:lnTo>
                    <a:pt x="2670" y="3413"/>
                  </a:lnTo>
                  <a:lnTo>
                    <a:pt x="2819" y="3320"/>
                  </a:lnTo>
                  <a:lnTo>
                    <a:pt x="2967" y="3227"/>
                  </a:lnTo>
                  <a:lnTo>
                    <a:pt x="3097" y="3098"/>
                  </a:lnTo>
                  <a:lnTo>
                    <a:pt x="3208" y="2986"/>
                  </a:lnTo>
                  <a:lnTo>
                    <a:pt x="3319" y="2838"/>
                  </a:lnTo>
                  <a:lnTo>
                    <a:pt x="3412" y="2690"/>
                  </a:lnTo>
                  <a:lnTo>
                    <a:pt x="3486" y="2523"/>
                  </a:lnTo>
                  <a:lnTo>
                    <a:pt x="3542" y="2356"/>
                  </a:lnTo>
                  <a:lnTo>
                    <a:pt x="3579" y="2189"/>
                  </a:lnTo>
                  <a:lnTo>
                    <a:pt x="3616" y="2003"/>
                  </a:lnTo>
                  <a:lnTo>
                    <a:pt x="3616" y="1818"/>
                  </a:lnTo>
                  <a:lnTo>
                    <a:pt x="3616" y="1633"/>
                  </a:lnTo>
                  <a:lnTo>
                    <a:pt x="3579" y="1466"/>
                  </a:lnTo>
                  <a:lnTo>
                    <a:pt x="3542" y="1280"/>
                  </a:lnTo>
                  <a:lnTo>
                    <a:pt x="3486" y="1113"/>
                  </a:lnTo>
                  <a:lnTo>
                    <a:pt x="3412" y="965"/>
                  </a:lnTo>
                  <a:lnTo>
                    <a:pt x="3319" y="817"/>
                  </a:lnTo>
                  <a:lnTo>
                    <a:pt x="3208" y="668"/>
                  </a:lnTo>
                  <a:lnTo>
                    <a:pt x="3097" y="539"/>
                  </a:lnTo>
                  <a:lnTo>
                    <a:pt x="2967" y="427"/>
                  </a:lnTo>
                  <a:lnTo>
                    <a:pt x="2819" y="316"/>
                  </a:lnTo>
                  <a:lnTo>
                    <a:pt x="2670" y="223"/>
                  </a:lnTo>
                  <a:lnTo>
                    <a:pt x="2522" y="149"/>
                  </a:lnTo>
                  <a:lnTo>
                    <a:pt x="2355" y="94"/>
                  </a:lnTo>
                  <a:lnTo>
                    <a:pt x="2170" y="38"/>
                  </a:lnTo>
                  <a:lnTo>
                    <a:pt x="2003" y="19"/>
                  </a:lnTo>
                  <a:lnTo>
                    <a:pt x="1817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3"/>
            <p:cNvSpPr/>
            <p:nvPr/>
          </p:nvSpPr>
          <p:spPr>
            <a:xfrm flipH="1">
              <a:off x="8099661" y="1021336"/>
              <a:ext cx="275118" cy="273680"/>
            </a:xfrm>
            <a:custGeom>
              <a:avLst/>
              <a:gdLst/>
              <a:ahLst/>
              <a:cxnLst/>
              <a:rect l="l" t="t" r="r" b="b"/>
              <a:pathLst>
                <a:path w="3636" h="3617" extrusionOk="0">
                  <a:moveTo>
                    <a:pt x="1633" y="1"/>
                  </a:moveTo>
                  <a:lnTo>
                    <a:pt x="1447" y="38"/>
                  </a:lnTo>
                  <a:lnTo>
                    <a:pt x="1280" y="75"/>
                  </a:lnTo>
                  <a:lnTo>
                    <a:pt x="1113" y="131"/>
                  </a:lnTo>
                  <a:lnTo>
                    <a:pt x="946" y="205"/>
                  </a:lnTo>
                  <a:lnTo>
                    <a:pt x="798" y="297"/>
                  </a:lnTo>
                  <a:lnTo>
                    <a:pt x="650" y="409"/>
                  </a:lnTo>
                  <a:lnTo>
                    <a:pt x="520" y="520"/>
                  </a:lnTo>
                  <a:lnTo>
                    <a:pt x="409" y="650"/>
                  </a:lnTo>
                  <a:lnTo>
                    <a:pt x="316" y="798"/>
                  </a:lnTo>
                  <a:lnTo>
                    <a:pt x="223" y="946"/>
                  </a:lnTo>
                  <a:lnTo>
                    <a:pt x="131" y="1095"/>
                  </a:lnTo>
                  <a:lnTo>
                    <a:pt x="75" y="1262"/>
                  </a:lnTo>
                  <a:lnTo>
                    <a:pt x="38" y="1447"/>
                  </a:lnTo>
                  <a:lnTo>
                    <a:pt x="1" y="1614"/>
                  </a:lnTo>
                  <a:lnTo>
                    <a:pt x="1" y="1799"/>
                  </a:lnTo>
                  <a:lnTo>
                    <a:pt x="1" y="1985"/>
                  </a:lnTo>
                  <a:lnTo>
                    <a:pt x="38" y="2170"/>
                  </a:lnTo>
                  <a:lnTo>
                    <a:pt x="75" y="2337"/>
                  </a:lnTo>
                  <a:lnTo>
                    <a:pt x="131" y="2504"/>
                  </a:lnTo>
                  <a:lnTo>
                    <a:pt x="223" y="2671"/>
                  </a:lnTo>
                  <a:lnTo>
                    <a:pt x="316" y="2819"/>
                  </a:lnTo>
                  <a:lnTo>
                    <a:pt x="409" y="2968"/>
                  </a:lnTo>
                  <a:lnTo>
                    <a:pt x="520" y="3097"/>
                  </a:lnTo>
                  <a:lnTo>
                    <a:pt x="650" y="3209"/>
                  </a:lnTo>
                  <a:lnTo>
                    <a:pt x="798" y="3320"/>
                  </a:lnTo>
                  <a:lnTo>
                    <a:pt x="946" y="3394"/>
                  </a:lnTo>
                  <a:lnTo>
                    <a:pt x="1113" y="3487"/>
                  </a:lnTo>
                  <a:lnTo>
                    <a:pt x="1280" y="3542"/>
                  </a:lnTo>
                  <a:lnTo>
                    <a:pt x="1447" y="3579"/>
                  </a:lnTo>
                  <a:lnTo>
                    <a:pt x="1633" y="3617"/>
                  </a:lnTo>
                  <a:lnTo>
                    <a:pt x="2003" y="3617"/>
                  </a:lnTo>
                  <a:lnTo>
                    <a:pt x="2170" y="3579"/>
                  </a:lnTo>
                  <a:lnTo>
                    <a:pt x="2356" y="3542"/>
                  </a:lnTo>
                  <a:lnTo>
                    <a:pt x="2523" y="3487"/>
                  </a:lnTo>
                  <a:lnTo>
                    <a:pt x="2671" y="3394"/>
                  </a:lnTo>
                  <a:lnTo>
                    <a:pt x="2819" y="3320"/>
                  </a:lnTo>
                  <a:lnTo>
                    <a:pt x="2968" y="3209"/>
                  </a:lnTo>
                  <a:lnTo>
                    <a:pt x="3097" y="3097"/>
                  </a:lnTo>
                  <a:lnTo>
                    <a:pt x="3209" y="2968"/>
                  </a:lnTo>
                  <a:lnTo>
                    <a:pt x="3320" y="2819"/>
                  </a:lnTo>
                  <a:lnTo>
                    <a:pt x="3413" y="2671"/>
                  </a:lnTo>
                  <a:lnTo>
                    <a:pt x="3487" y="2504"/>
                  </a:lnTo>
                  <a:lnTo>
                    <a:pt x="3542" y="2337"/>
                  </a:lnTo>
                  <a:lnTo>
                    <a:pt x="3598" y="2170"/>
                  </a:lnTo>
                  <a:lnTo>
                    <a:pt x="3617" y="1985"/>
                  </a:lnTo>
                  <a:lnTo>
                    <a:pt x="3635" y="1799"/>
                  </a:lnTo>
                  <a:lnTo>
                    <a:pt x="3617" y="1614"/>
                  </a:lnTo>
                  <a:lnTo>
                    <a:pt x="3598" y="1447"/>
                  </a:lnTo>
                  <a:lnTo>
                    <a:pt x="3542" y="1262"/>
                  </a:lnTo>
                  <a:lnTo>
                    <a:pt x="3487" y="1095"/>
                  </a:lnTo>
                  <a:lnTo>
                    <a:pt x="3413" y="946"/>
                  </a:lnTo>
                  <a:lnTo>
                    <a:pt x="3320" y="798"/>
                  </a:lnTo>
                  <a:lnTo>
                    <a:pt x="3209" y="650"/>
                  </a:lnTo>
                  <a:lnTo>
                    <a:pt x="3097" y="520"/>
                  </a:lnTo>
                  <a:lnTo>
                    <a:pt x="2968" y="409"/>
                  </a:lnTo>
                  <a:lnTo>
                    <a:pt x="2819" y="297"/>
                  </a:lnTo>
                  <a:lnTo>
                    <a:pt x="2671" y="205"/>
                  </a:lnTo>
                  <a:lnTo>
                    <a:pt x="2523" y="131"/>
                  </a:lnTo>
                  <a:lnTo>
                    <a:pt x="2356" y="75"/>
                  </a:lnTo>
                  <a:lnTo>
                    <a:pt x="2170" y="38"/>
                  </a:lnTo>
                  <a:lnTo>
                    <a:pt x="200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3"/>
            <p:cNvSpPr/>
            <p:nvPr/>
          </p:nvSpPr>
          <p:spPr>
            <a:xfrm flipH="1">
              <a:off x="8186676" y="1217763"/>
              <a:ext cx="275042" cy="275118"/>
            </a:xfrm>
            <a:custGeom>
              <a:avLst/>
              <a:gdLst/>
              <a:ahLst/>
              <a:cxnLst/>
              <a:rect l="l" t="t" r="r" b="b"/>
              <a:pathLst>
                <a:path w="3635" h="3636" extrusionOk="0">
                  <a:moveTo>
                    <a:pt x="1632" y="1"/>
                  </a:moveTo>
                  <a:lnTo>
                    <a:pt x="1447" y="38"/>
                  </a:lnTo>
                  <a:lnTo>
                    <a:pt x="1280" y="75"/>
                  </a:lnTo>
                  <a:lnTo>
                    <a:pt x="1113" y="149"/>
                  </a:lnTo>
                  <a:lnTo>
                    <a:pt x="946" y="223"/>
                  </a:lnTo>
                  <a:lnTo>
                    <a:pt x="798" y="316"/>
                  </a:lnTo>
                  <a:lnTo>
                    <a:pt x="668" y="409"/>
                  </a:lnTo>
                  <a:lnTo>
                    <a:pt x="538" y="538"/>
                  </a:lnTo>
                  <a:lnTo>
                    <a:pt x="408" y="668"/>
                  </a:lnTo>
                  <a:lnTo>
                    <a:pt x="315" y="798"/>
                  </a:lnTo>
                  <a:lnTo>
                    <a:pt x="223" y="946"/>
                  </a:lnTo>
                  <a:lnTo>
                    <a:pt x="149" y="1113"/>
                  </a:lnTo>
                  <a:lnTo>
                    <a:pt x="74" y="1280"/>
                  </a:lnTo>
                  <a:lnTo>
                    <a:pt x="37" y="1447"/>
                  </a:lnTo>
                  <a:lnTo>
                    <a:pt x="19" y="1632"/>
                  </a:lnTo>
                  <a:lnTo>
                    <a:pt x="0" y="1818"/>
                  </a:lnTo>
                  <a:lnTo>
                    <a:pt x="19" y="2003"/>
                  </a:lnTo>
                  <a:lnTo>
                    <a:pt x="37" y="2189"/>
                  </a:lnTo>
                  <a:lnTo>
                    <a:pt x="74" y="2356"/>
                  </a:lnTo>
                  <a:lnTo>
                    <a:pt x="149" y="2523"/>
                  </a:lnTo>
                  <a:lnTo>
                    <a:pt x="223" y="2671"/>
                  </a:lnTo>
                  <a:lnTo>
                    <a:pt x="315" y="2838"/>
                  </a:lnTo>
                  <a:lnTo>
                    <a:pt x="408" y="2968"/>
                  </a:lnTo>
                  <a:lnTo>
                    <a:pt x="538" y="3097"/>
                  </a:lnTo>
                  <a:lnTo>
                    <a:pt x="668" y="3209"/>
                  </a:lnTo>
                  <a:lnTo>
                    <a:pt x="798" y="3320"/>
                  </a:lnTo>
                  <a:lnTo>
                    <a:pt x="946" y="3413"/>
                  </a:lnTo>
                  <a:lnTo>
                    <a:pt x="1113" y="3487"/>
                  </a:lnTo>
                  <a:lnTo>
                    <a:pt x="1280" y="3542"/>
                  </a:lnTo>
                  <a:lnTo>
                    <a:pt x="1447" y="3598"/>
                  </a:lnTo>
                  <a:lnTo>
                    <a:pt x="1632" y="3617"/>
                  </a:lnTo>
                  <a:lnTo>
                    <a:pt x="1817" y="3635"/>
                  </a:lnTo>
                  <a:lnTo>
                    <a:pt x="2003" y="3617"/>
                  </a:lnTo>
                  <a:lnTo>
                    <a:pt x="2188" y="3598"/>
                  </a:lnTo>
                  <a:lnTo>
                    <a:pt x="2355" y="3542"/>
                  </a:lnTo>
                  <a:lnTo>
                    <a:pt x="2522" y="3487"/>
                  </a:lnTo>
                  <a:lnTo>
                    <a:pt x="2689" y="3413"/>
                  </a:lnTo>
                  <a:lnTo>
                    <a:pt x="2837" y="3320"/>
                  </a:lnTo>
                  <a:lnTo>
                    <a:pt x="2967" y="3209"/>
                  </a:lnTo>
                  <a:lnTo>
                    <a:pt x="3097" y="3097"/>
                  </a:lnTo>
                  <a:lnTo>
                    <a:pt x="3208" y="2968"/>
                  </a:lnTo>
                  <a:lnTo>
                    <a:pt x="3319" y="2838"/>
                  </a:lnTo>
                  <a:lnTo>
                    <a:pt x="3412" y="2671"/>
                  </a:lnTo>
                  <a:lnTo>
                    <a:pt x="3486" y="2523"/>
                  </a:lnTo>
                  <a:lnTo>
                    <a:pt x="3542" y="2356"/>
                  </a:lnTo>
                  <a:lnTo>
                    <a:pt x="3597" y="2189"/>
                  </a:lnTo>
                  <a:lnTo>
                    <a:pt x="3616" y="2003"/>
                  </a:lnTo>
                  <a:lnTo>
                    <a:pt x="3635" y="1818"/>
                  </a:lnTo>
                  <a:lnTo>
                    <a:pt x="3616" y="1632"/>
                  </a:lnTo>
                  <a:lnTo>
                    <a:pt x="3597" y="1447"/>
                  </a:lnTo>
                  <a:lnTo>
                    <a:pt x="3542" y="1280"/>
                  </a:lnTo>
                  <a:lnTo>
                    <a:pt x="3486" y="1113"/>
                  </a:lnTo>
                  <a:lnTo>
                    <a:pt x="3412" y="946"/>
                  </a:lnTo>
                  <a:lnTo>
                    <a:pt x="3319" y="798"/>
                  </a:lnTo>
                  <a:lnTo>
                    <a:pt x="3208" y="668"/>
                  </a:lnTo>
                  <a:lnTo>
                    <a:pt x="3097" y="538"/>
                  </a:lnTo>
                  <a:lnTo>
                    <a:pt x="2967" y="409"/>
                  </a:lnTo>
                  <a:lnTo>
                    <a:pt x="2837" y="316"/>
                  </a:lnTo>
                  <a:lnTo>
                    <a:pt x="2689" y="223"/>
                  </a:lnTo>
                  <a:lnTo>
                    <a:pt x="2522" y="149"/>
                  </a:lnTo>
                  <a:lnTo>
                    <a:pt x="2355" y="75"/>
                  </a:lnTo>
                  <a:lnTo>
                    <a:pt x="2188" y="38"/>
                  </a:lnTo>
                  <a:lnTo>
                    <a:pt x="200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3"/>
            <p:cNvSpPr/>
            <p:nvPr/>
          </p:nvSpPr>
          <p:spPr>
            <a:xfrm flipH="1">
              <a:off x="8426610" y="998939"/>
              <a:ext cx="256807" cy="255369"/>
            </a:xfrm>
            <a:custGeom>
              <a:avLst/>
              <a:gdLst/>
              <a:ahLst/>
              <a:cxnLst/>
              <a:rect l="l" t="t" r="r" b="b"/>
              <a:pathLst>
                <a:path w="3394" h="3375" extrusionOk="0">
                  <a:moveTo>
                    <a:pt x="1521" y="0"/>
                  </a:moveTo>
                  <a:lnTo>
                    <a:pt x="1354" y="37"/>
                  </a:lnTo>
                  <a:lnTo>
                    <a:pt x="1187" y="74"/>
                  </a:lnTo>
                  <a:lnTo>
                    <a:pt x="1039" y="130"/>
                  </a:lnTo>
                  <a:lnTo>
                    <a:pt x="891" y="204"/>
                  </a:lnTo>
                  <a:lnTo>
                    <a:pt x="742" y="278"/>
                  </a:lnTo>
                  <a:lnTo>
                    <a:pt x="612" y="389"/>
                  </a:lnTo>
                  <a:lnTo>
                    <a:pt x="501" y="482"/>
                  </a:lnTo>
                  <a:lnTo>
                    <a:pt x="390" y="612"/>
                  </a:lnTo>
                  <a:lnTo>
                    <a:pt x="297" y="742"/>
                  </a:lnTo>
                  <a:lnTo>
                    <a:pt x="204" y="872"/>
                  </a:lnTo>
                  <a:lnTo>
                    <a:pt x="130" y="1020"/>
                  </a:lnTo>
                  <a:lnTo>
                    <a:pt x="75" y="1187"/>
                  </a:lnTo>
                  <a:lnTo>
                    <a:pt x="38" y="1354"/>
                  </a:lnTo>
                  <a:lnTo>
                    <a:pt x="19" y="1521"/>
                  </a:lnTo>
                  <a:lnTo>
                    <a:pt x="0" y="1687"/>
                  </a:lnTo>
                  <a:lnTo>
                    <a:pt x="19" y="1854"/>
                  </a:lnTo>
                  <a:lnTo>
                    <a:pt x="38" y="2021"/>
                  </a:lnTo>
                  <a:lnTo>
                    <a:pt x="75" y="2188"/>
                  </a:lnTo>
                  <a:lnTo>
                    <a:pt x="130" y="2336"/>
                  </a:lnTo>
                  <a:lnTo>
                    <a:pt x="204" y="2485"/>
                  </a:lnTo>
                  <a:lnTo>
                    <a:pt x="297" y="2633"/>
                  </a:lnTo>
                  <a:lnTo>
                    <a:pt x="390" y="2763"/>
                  </a:lnTo>
                  <a:lnTo>
                    <a:pt x="501" y="2874"/>
                  </a:lnTo>
                  <a:lnTo>
                    <a:pt x="612" y="2985"/>
                  </a:lnTo>
                  <a:lnTo>
                    <a:pt x="742" y="3097"/>
                  </a:lnTo>
                  <a:lnTo>
                    <a:pt x="891" y="3171"/>
                  </a:lnTo>
                  <a:lnTo>
                    <a:pt x="1039" y="3245"/>
                  </a:lnTo>
                  <a:lnTo>
                    <a:pt x="1187" y="3301"/>
                  </a:lnTo>
                  <a:lnTo>
                    <a:pt x="1354" y="3338"/>
                  </a:lnTo>
                  <a:lnTo>
                    <a:pt x="1521" y="3375"/>
                  </a:lnTo>
                  <a:lnTo>
                    <a:pt x="1873" y="3375"/>
                  </a:lnTo>
                  <a:lnTo>
                    <a:pt x="2040" y="3338"/>
                  </a:lnTo>
                  <a:lnTo>
                    <a:pt x="2188" y="3301"/>
                  </a:lnTo>
                  <a:lnTo>
                    <a:pt x="2355" y="3245"/>
                  </a:lnTo>
                  <a:lnTo>
                    <a:pt x="2504" y="3171"/>
                  </a:lnTo>
                  <a:lnTo>
                    <a:pt x="2634" y="3097"/>
                  </a:lnTo>
                  <a:lnTo>
                    <a:pt x="2763" y="2985"/>
                  </a:lnTo>
                  <a:lnTo>
                    <a:pt x="2893" y="2874"/>
                  </a:lnTo>
                  <a:lnTo>
                    <a:pt x="3004" y="2763"/>
                  </a:lnTo>
                  <a:lnTo>
                    <a:pt x="3097" y="2633"/>
                  </a:lnTo>
                  <a:lnTo>
                    <a:pt x="3190" y="2485"/>
                  </a:lnTo>
                  <a:lnTo>
                    <a:pt x="3245" y="2336"/>
                  </a:lnTo>
                  <a:lnTo>
                    <a:pt x="3301" y="2188"/>
                  </a:lnTo>
                  <a:lnTo>
                    <a:pt x="3357" y="2021"/>
                  </a:lnTo>
                  <a:lnTo>
                    <a:pt x="3375" y="1854"/>
                  </a:lnTo>
                  <a:lnTo>
                    <a:pt x="3394" y="1687"/>
                  </a:lnTo>
                  <a:lnTo>
                    <a:pt x="3375" y="1521"/>
                  </a:lnTo>
                  <a:lnTo>
                    <a:pt x="3357" y="1354"/>
                  </a:lnTo>
                  <a:lnTo>
                    <a:pt x="3301" y="1187"/>
                  </a:lnTo>
                  <a:lnTo>
                    <a:pt x="3245" y="1020"/>
                  </a:lnTo>
                  <a:lnTo>
                    <a:pt x="3190" y="872"/>
                  </a:lnTo>
                  <a:lnTo>
                    <a:pt x="3097" y="742"/>
                  </a:lnTo>
                  <a:lnTo>
                    <a:pt x="3004" y="612"/>
                  </a:lnTo>
                  <a:lnTo>
                    <a:pt x="2893" y="482"/>
                  </a:lnTo>
                  <a:lnTo>
                    <a:pt x="2763" y="389"/>
                  </a:lnTo>
                  <a:lnTo>
                    <a:pt x="2634" y="278"/>
                  </a:lnTo>
                  <a:lnTo>
                    <a:pt x="2504" y="204"/>
                  </a:lnTo>
                  <a:lnTo>
                    <a:pt x="2355" y="130"/>
                  </a:lnTo>
                  <a:lnTo>
                    <a:pt x="2188" y="74"/>
                  </a:lnTo>
                  <a:lnTo>
                    <a:pt x="2040" y="37"/>
                  </a:lnTo>
                  <a:lnTo>
                    <a:pt x="18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3"/>
            <p:cNvSpPr/>
            <p:nvPr/>
          </p:nvSpPr>
          <p:spPr>
            <a:xfrm flipH="1">
              <a:off x="8255455" y="932959"/>
              <a:ext cx="256807" cy="255445"/>
            </a:xfrm>
            <a:custGeom>
              <a:avLst/>
              <a:gdLst/>
              <a:ahLst/>
              <a:cxnLst/>
              <a:rect l="l" t="t" r="r" b="b"/>
              <a:pathLst>
                <a:path w="3394" h="3376" extrusionOk="0">
                  <a:moveTo>
                    <a:pt x="1521" y="1"/>
                  </a:moveTo>
                  <a:lnTo>
                    <a:pt x="1354" y="38"/>
                  </a:lnTo>
                  <a:lnTo>
                    <a:pt x="1187" y="75"/>
                  </a:lnTo>
                  <a:lnTo>
                    <a:pt x="1039" y="130"/>
                  </a:lnTo>
                  <a:lnTo>
                    <a:pt x="891" y="205"/>
                  </a:lnTo>
                  <a:lnTo>
                    <a:pt x="761" y="279"/>
                  </a:lnTo>
                  <a:lnTo>
                    <a:pt x="631" y="390"/>
                  </a:lnTo>
                  <a:lnTo>
                    <a:pt x="501" y="501"/>
                  </a:lnTo>
                  <a:lnTo>
                    <a:pt x="390" y="612"/>
                  </a:lnTo>
                  <a:lnTo>
                    <a:pt x="297" y="742"/>
                  </a:lnTo>
                  <a:lnTo>
                    <a:pt x="205" y="891"/>
                  </a:lnTo>
                  <a:lnTo>
                    <a:pt x="149" y="1039"/>
                  </a:lnTo>
                  <a:lnTo>
                    <a:pt x="75" y="1187"/>
                  </a:lnTo>
                  <a:lnTo>
                    <a:pt x="38" y="1354"/>
                  </a:lnTo>
                  <a:lnTo>
                    <a:pt x="19" y="1521"/>
                  </a:lnTo>
                  <a:lnTo>
                    <a:pt x="1" y="1688"/>
                  </a:lnTo>
                  <a:lnTo>
                    <a:pt x="19" y="1855"/>
                  </a:lnTo>
                  <a:lnTo>
                    <a:pt x="38" y="2040"/>
                  </a:lnTo>
                  <a:lnTo>
                    <a:pt x="75" y="2189"/>
                  </a:lnTo>
                  <a:lnTo>
                    <a:pt x="149" y="2355"/>
                  </a:lnTo>
                  <a:lnTo>
                    <a:pt x="205" y="2504"/>
                  </a:lnTo>
                  <a:lnTo>
                    <a:pt x="297" y="2634"/>
                  </a:lnTo>
                  <a:lnTo>
                    <a:pt x="390" y="2763"/>
                  </a:lnTo>
                  <a:lnTo>
                    <a:pt x="501" y="2893"/>
                  </a:lnTo>
                  <a:lnTo>
                    <a:pt x="631" y="3004"/>
                  </a:lnTo>
                  <a:lnTo>
                    <a:pt x="761" y="3097"/>
                  </a:lnTo>
                  <a:lnTo>
                    <a:pt x="891" y="3171"/>
                  </a:lnTo>
                  <a:lnTo>
                    <a:pt x="1039" y="3246"/>
                  </a:lnTo>
                  <a:lnTo>
                    <a:pt x="1187" y="3301"/>
                  </a:lnTo>
                  <a:lnTo>
                    <a:pt x="1354" y="3357"/>
                  </a:lnTo>
                  <a:lnTo>
                    <a:pt x="1521" y="3375"/>
                  </a:lnTo>
                  <a:lnTo>
                    <a:pt x="1873" y="3375"/>
                  </a:lnTo>
                  <a:lnTo>
                    <a:pt x="2040" y="3357"/>
                  </a:lnTo>
                  <a:lnTo>
                    <a:pt x="2207" y="3301"/>
                  </a:lnTo>
                  <a:lnTo>
                    <a:pt x="2356" y="3246"/>
                  </a:lnTo>
                  <a:lnTo>
                    <a:pt x="2504" y="3171"/>
                  </a:lnTo>
                  <a:lnTo>
                    <a:pt x="2652" y="3097"/>
                  </a:lnTo>
                  <a:lnTo>
                    <a:pt x="2782" y="3004"/>
                  </a:lnTo>
                  <a:lnTo>
                    <a:pt x="2893" y="2893"/>
                  </a:lnTo>
                  <a:lnTo>
                    <a:pt x="3005" y="2763"/>
                  </a:lnTo>
                  <a:lnTo>
                    <a:pt x="3097" y="2634"/>
                  </a:lnTo>
                  <a:lnTo>
                    <a:pt x="3190" y="2504"/>
                  </a:lnTo>
                  <a:lnTo>
                    <a:pt x="3264" y="2355"/>
                  </a:lnTo>
                  <a:lnTo>
                    <a:pt x="3320" y="2189"/>
                  </a:lnTo>
                  <a:lnTo>
                    <a:pt x="3357" y="2040"/>
                  </a:lnTo>
                  <a:lnTo>
                    <a:pt x="3375" y="1855"/>
                  </a:lnTo>
                  <a:lnTo>
                    <a:pt x="3394" y="1688"/>
                  </a:lnTo>
                  <a:lnTo>
                    <a:pt x="3375" y="1521"/>
                  </a:lnTo>
                  <a:lnTo>
                    <a:pt x="3357" y="1354"/>
                  </a:lnTo>
                  <a:lnTo>
                    <a:pt x="3320" y="1187"/>
                  </a:lnTo>
                  <a:lnTo>
                    <a:pt x="3264" y="1039"/>
                  </a:lnTo>
                  <a:lnTo>
                    <a:pt x="3190" y="891"/>
                  </a:lnTo>
                  <a:lnTo>
                    <a:pt x="3097" y="742"/>
                  </a:lnTo>
                  <a:lnTo>
                    <a:pt x="3005" y="612"/>
                  </a:lnTo>
                  <a:lnTo>
                    <a:pt x="2893" y="501"/>
                  </a:lnTo>
                  <a:lnTo>
                    <a:pt x="2782" y="390"/>
                  </a:lnTo>
                  <a:lnTo>
                    <a:pt x="2652" y="279"/>
                  </a:lnTo>
                  <a:lnTo>
                    <a:pt x="2504" y="205"/>
                  </a:lnTo>
                  <a:lnTo>
                    <a:pt x="2356" y="130"/>
                  </a:lnTo>
                  <a:lnTo>
                    <a:pt x="2207" y="75"/>
                  </a:lnTo>
                  <a:lnTo>
                    <a:pt x="2040" y="38"/>
                  </a:lnTo>
                  <a:lnTo>
                    <a:pt x="1873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3"/>
            <p:cNvSpPr/>
            <p:nvPr/>
          </p:nvSpPr>
          <p:spPr>
            <a:xfrm flipH="1">
              <a:off x="8189476" y="1126587"/>
              <a:ext cx="255445" cy="255445"/>
            </a:xfrm>
            <a:custGeom>
              <a:avLst/>
              <a:gdLst/>
              <a:ahLst/>
              <a:cxnLst/>
              <a:rect l="l" t="t" r="r" b="b"/>
              <a:pathLst>
                <a:path w="3376" h="3376" extrusionOk="0">
                  <a:moveTo>
                    <a:pt x="1521" y="0"/>
                  </a:moveTo>
                  <a:lnTo>
                    <a:pt x="1354" y="38"/>
                  </a:lnTo>
                  <a:lnTo>
                    <a:pt x="1187" y="75"/>
                  </a:lnTo>
                  <a:lnTo>
                    <a:pt x="1039" y="130"/>
                  </a:lnTo>
                  <a:lnTo>
                    <a:pt x="891" y="204"/>
                  </a:lnTo>
                  <a:lnTo>
                    <a:pt x="742" y="297"/>
                  </a:lnTo>
                  <a:lnTo>
                    <a:pt x="613" y="390"/>
                  </a:lnTo>
                  <a:lnTo>
                    <a:pt x="501" y="501"/>
                  </a:lnTo>
                  <a:lnTo>
                    <a:pt x="390" y="612"/>
                  </a:lnTo>
                  <a:lnTo>
                    <a:pt x="297" y="742"/>
                  </a:lnTo>
                  <a:lnTo>
                    <a:pt x="205" y="890"/>
                  </a:lnTo>
                  <a:lnTo>
                    <a:pt x="130" y="1039"/>
                  </a:lnTo>
                  <a:lnTo>
                    <a:pt x="75" y="1187"/>
                  </a:lnTo>
                  <a:lnTo>
                    <a:pt x="38" y="1354"/>
                  </a:lnTo>
                  <a:lnTo>
                    <a:pt x="1" y="1521"/>
                  </a:lnTo>
                  <a:lnTo>
                    <a:pt x="1" y="1688"/>
                  </a:lnTo>
                  <a:lnTo>
                    <a:pt x="1" y="1873"/>
                  </a:lnTo>
                  <a:lnTo>
                    <a:pt x="38" y="2040"/>
                  </a:lnTo>
                  <a:lnTo>
                    <a:pt x="75" y="2188"/>
                  </a:lnTo>
                  <a:lnTo>
                    <a:pt x="130" y="2355"/>
                  </a:lnTo>
                  <a:lnTo>
                    <a:pt x="205" y="2504"/>
                  </a:lnTo>
                  <a:lnTo>
                    <a:pt x="297" y="2633"/>
                  </a:lnTo>
                  <a:lnTo>
                    <a:pt x="390" y="2763"/>
                  </a:lnTo>
                  <a:lnTo>
                    <a:pt x="501" y="2893"/>
                  </a:lnTo>
                  <a:lnTo>
                    <a:pt x="613" y="3004"/>
                  </a:lnTo>
                  <a:lnTo>
                    <a:pt x="742" y="3097"/>
                  </a:lnTo>
                  <a:lnTo>
                    <a:pt x="891" y="3171"/>
                  </a:lnTo>
                  <a:lnTo>
                    <a:pt x="1039" y="3245"/>
                  </a:lnTo>
                  <a:lnTo>
                    <a:pt x="1187" y="3301"/>
                  </a:lnTo>
                  <a:lnTo>
                    <a:pt x="1354" y="3357"/>
                  </a:lnTo>
                  <a:lnTo>
                    <a:pt x="1521" y="3375"/>
                  </a:lnTo>
                  <a:lnTo>
                    <a:pt x="1873" y="3375"/>
                  </a:lnTo>
                  <a:lnTo>
                    <a:pt x="2040" y="3357"/>
                  </a:lnTo>
                  <a:lnTo>
                    <a:pt x="2189" y="3301"/>
                  </a:lnTo>
                  <a:lnTo>
                    <a:pt x="2356" y="3245"/>
                  </a:lnTo>
                  <a:lnTo>
                    <a:pt x="2504" y="3171"/>
                  </a:lnTo>
                  <a:lnTo>
                    <a:pt x="2634" y="3097"/>
                  </a:lnTo>
                  <a:lnTo>
                    <a:pt x="2764" y="3004"/>
                  </a:lnTo>
                  <a:lnTo>
                    <a:pt x="2893" y="2893"/>
                  </a:lnTo>
                  <a:lnTo>
                    <a:pt x="3005" y="2763"/>
                  </a:lnTo>
                  <a:lnTo>
                    <a:pt x="3097" y="2633"/>
                  </a:lnTo>
                  <a:lnTo>
                    <a:pt x="3171" y="2504"/>
                  </a:lnTo>
                  <a:lnTo>
                    <a:pt x="3246" y="2355"/>
                  </a:lnTo>
                  <a:lnTo>
                    <a:pt x="3301" y="2188"/>
                  </a:lnTo>
                  <a:lnTo>
                    <a:pt x="3357" y="2040"/>
                  </a:lnTo>
                  <a:lnTo>
                    <a:pt x="3375" y="1873"/>
                  </a:lnTo>
                  <a:lnTo>
                    <a:pt x="3375" y="1688"/>
                  </a:lnTo>
                  <a:lnTo>
                    <a:pt x="3375" y="1521"/>
                  </a:lnTo>
                  <a:lnTo>
                    <a:pt x="3357" y="1354"/>
                  </a:lnTo>
                  <a:lnTo>
                    <a:pt x="3301" y="1187"/>
                  </a:lnTo>
                  <a:lnTo>
                    <a:pt x="3246" y="1039"/>
                  </a:lnTo>
                  <a:lnTo>
                    <a:pt x="3171" y="890"/>
                  </a:lnTo>
                  <a:lnTo>
                    <a:pt x="3097" y="742"/>
                  </a:lnTo>
                  <a:lnTo>
                    <a:pt x="3005" y="612"/>
                  </a:lnTo>
                  <a:lnTo>
                    <a:pt x="2893" y="501"/>
                  </a:lnTo>
                  <a:lnTo>
                    <a:pt x="2764" y="390"/>
                  </a:lnTo>
                  <a:lnTo>
                    <a:pt x="2634" y="297"/>
                  </a:lnTo>
                  <a:lnTo>
                    <a:pt x="2504" y="204"/>
                  </a:lnTo>
                  <a:lnTo>
                    <a:pt x="2356" y="130"/>
                  </a:lnTo>
                  <a:lnTo>
                    <a:pt x="2189" y="75"/>
                  </a:lnTo>
                  <a:lnTo>
                    <a:pt x="2040" y="38"/>
                  </a:lnTo>
                  <a:lnTo>
                    <a:pt x="18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3"/>
            <p:cNvSpPr/>
            <p:nvPr/>
          </p:nvSpPr>
          <p:spPr>
            <a:xfrm flipH="1">
              <a:off x="8311523" y="1136423"/>
              <a:ext cx="362057" cy="3208801"/>
            </a:xfrm>
            <a:custGeom>
              <a:avLst/>
              <a:gdLst/>
              <a:ahLst/>
              <a:cxnLst/>
              <a:rect l="l" t="t" r="r" b="b"/>
              <a:pathLst>
                <a:path w="4785" h="42408" extrusionOk="0">
                  <a:moveTo>
                    <a:pt x="4784" y="0"/>
                  </a:moveTo>
                  <a:lnTo>
                    <a:pt x="4654" y="260"/>
                  </a:lnTo>
                  <a:lnTo>
                    <a:pt x="4525" y="557"/>
                  </a:lnTo>
                  <a:lnTo>
                    <a:pt x="4284" y="1243"/>
                  </a:lnTo>
                  <a:lnTo>
                    <a:pt x="4024" y="2040"/>
                  </a:lnTo>
                  <a:lnTo>
                    <a:pt x="3783" y="2949"/>
                  </a:lnTo>
                  <a:lnTo>
                    <a:pt x="3523" y="3968"/>
                  </a:lnTo>
                  <a:lnTo>
                    <a:pt x="3282" y="5062"/>
                  </a:lnTo>
                  <a:lnTo>
                    <a:pt x="3041" y="6249"/>
                  </a:lnTo>
                  <a:lnTo>
                    <a:pt x="2800" y="7510"/>
                  </a:lnTo>
                  <a:lnTo>
                    <a:pt x="2578" y="8845"/>
                  </a:lnTo>
                  <a:lnTo>
                    <a:pt x="2337" y="10254"/>
                  </a:lnTo>
                  <a:lnTo>
                    <a:pt x="2114" y="11701"/>
                  </a:lnTo>
                  <a:lnTo>
                    <a:pt x="1892" y="13203"/>
                  </a:lnTo>
                  <a:lnTo>
                    <a:pt x="1688" y="14760"/>
                  </a:lnTo>
                  <a:lnTo>
                    <a:pt x="1484" y="16336"/>
                  </a:lnTo>
                  <a:lnTo>
                    <a:pt x="1298" y="17949"/>
                  </a:lnTo>
                  <a:lnTo>
                    <a:pt x="1113" y="19563"/>
                  </a:lnTo>
                  <a:lnTo>
                    <a:pt x="946" y="21213"/>
                  </a:lnTo>
                  <a:lnTo>
                    <a:pt x="779" y="22863"/>
                  </a:lnTo>
                  <a:lnTo>
                    <a:pt x="649" y="24495"/>
                  </a:lnTo>
                  <a:lnTo>
                    <a:pt x="501" y="26127"/>
                  </a:lnTo>
                  <a:lnTo>
                    <a:pt x="390" y="27759"/>
                  </a:lnTo>
                  <a:lnTo>
                    <a:pt x="278" y="29353"/>
                  </a:lnTo>
                  <a:lnTo>
                    <a:pt x="186" y="30911"/>
                  </a:lnTo>
                  <a:lnTo>
                    <a:pt x="130" y="32431"/>
                  </a:lnTo>
                  <a:lnTo>
                    <a:pt x="74" y="33915"/>
                  </a:lnTo>
                  <a:lnTo>
                    <a:pt x="19" y="35342"/>
                  </a:lnTo>
                  <a:lnTo>
                    <a:pt x="0" y="36715"/>
                  </a:lnTo>
                  <a:lnTo>
                    <a:pt x="0" y="38013"/>
                  </a:lnTo>
                  <a:lnTo>
                    <a:pt x="37" y="39255"/>
                  </a:lnTo>
                  <a:lnTo>
                    <a:pt x="74" y="40386"/>
                  </a:lnTo>
                  <a:lnTo>
                    <a:pt x="130" y="41443"/>
                  </a:lnTo>
                  <a:lnTo>
                    <a:pt x="223" y="42407"/>
                  </a:lnTo>
                  <a:lnTo>
                    <a:pt x="3876" y="42407"/>
                  </a:lnTo>
                  <a:lnTo>
                    <a:pt x="3801" y="41888"/>
                  </a:lnTo>
                  <a:lnTo>
                    <a:pt x="3727" y="41258"/>
                  </a:lnTo>
                  <a:lnTo>
                    <a:pt x="3542" y="39700"/>
                  </a:lnTo>
                  <a:lnTo>
                    <a:pt x="3375" y="37772"/>
                  </a:lnTo>
                  <a:lnTo>
                    <a:pt x="3227" y="35528"/>
                  </a:lnTo>
                  <a:lnTo>
                    <a:pt x="3078" y="33006"/>
                  </a:lnTo>
                  <a:lnTo>
                    <a:pt x="2949" y="30262"/>
                  </a:lnTo>
                  <a:lnTo>
                    <a:pt x="2874" y="27332"/>
                  </a:lnTo>
                  <a:lnTo>
                    <a:pt x="2837" y="25812"/>
                  </a:lnTo>
                  <a:lnTo>
                    <a:pt x="2819" y="24273"/>
                  </a:lnTo>
                  <a:lnTo>
                    <a:pt x="2800" y="22696"/>
                  </a:lnTo>
                  <a:lnTo>
                    <a:pt x="2819" y="21102"/>
                  </a:lnTo>
                  <a:lnTo>
                    <a:pt x="2837" y="19507"/>
                  </a:lnTo>
                  <a:lnTo>
                    <a:pt x="2874" y="17894"/>
                  </a:lnTo>
                  <a:lnTo>
                    <a:pt x="2911" y="16281"/>
                  </a:lnTo>
                  <a:lnTo>
                    <a:pt x="2986" y="14667"/>
                  </a:lnTo>
                  <a:lnTo>
                    <a:pt x="3060" y="13073"/>
                  </a:lnTo>
                  <a:lnTo>
                    <a:pt x="3171" y="11478"/>
                  </a:lnTo>
                  <a:lnTo>
                    <a:pt x="3282" y="9921"/>
                  </a:lnTo>
                  <a:lnTo>
                    <a:pt x="3431" y="8381"/>
                  </a:lnTo>
                  <a:lnTo>
                    <a:pt x="3598" y="6861"/>
                  </a:lnTo>
                  <a:lnTo>
                    <a:pt x="3783" y="5396"/>
                  </a:lnTo>
                  <a:lnTo>
                    <a:pt x="3987" y="3968"/>
                  </a:lnTo>
                  <a:lnTo>
                    <a:pt x="4228" y="2596"/>
                  </a:lnTo>
                  <a:lnTo>
                    <a:pt x="4488" y="1261"/>
                  </a:lnTo>
                  <a:lnTo>
                    <a:pt x="4784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57;p3"/>
            <p:cNvSpPr/>
            <p:nvPr/>
          </p:nvSpPr>
          <p:spPr>
            <a:xfrm flipH="1">
              <a:off x="8557056" y="2831247"/>
              <a:ext cx="701566" cy="407002"/>
            </a:xfrm>
            <a:custGeom>
              <a:avLst/>
              <a:gdLst/>
              <a:ahLst/>
              <a:cxnLst/>
              <a:rect l="l" t="t" r="r" b="b"/>
              <a:pathLst>
                <a:path w="9272" h="5379" extrusionOk="0">
                  <a:moveTo>
                    <a:pt x="0" y="1"/>
                  </a:moveTo>
                  <a:lnTo>
                    <a:pt x="260" y="334"/>
                  </a:lnTo>
                  <a:lnTo>
                    <a:pt x="538" y="650"/>
                  </a:lnTo>
                  <a:lnTo>
                    <a:pt x="816" y="965"/>
                  </a:lnTo>
                  <a:lnTo>
                    <a:pt x="1094" y="1243"/>
                  </a:lnTo>
                  <a:lnTo>
                    <a:pt x="1372" y="1521"/>
                  </a:lnTo>
                  <a:lnTo>
                    <a:pt x="1669" y="1799"/>
                  </a:lnTo>
                  <a:lnTo>
                    <a:pt x="2244" y="2300"/>
                  </a:lnTo>
                  <a:lnTo>
                    <a:pt x="2837" y="2745"/>
                  </a:lnTo>
                  <a:lnTo>
                    <a:pt x="3449" y="3171"/>
                  </a:lnTo>
                  <a:lnTo>
                    <a:pt x="4061" y="3542"/>
                  </a:lnTo>
                  <a:lnTo>
                    <a:pt x="4654" y="3858"/>
                  </a:lnTo>
                  <a:lnTo>
                    <a:pt x="5266" y="4154"/>
                  </a:lnTo>
                  <a:lnTo>
                    <a:pt x="5878" y="4432"/>
                  </a:lnTo>
                  <a:lnTo>
                    <a:pt x="6471" y="4655"/>
                  </a:lnTo>
                  <a:lnTo>
                    <a:pt x="7065" y="4859"/>
                  </a:lnTo>
                  <a:lnTo>
                    <a:pt x="7640" y="5026"/>
                  </a:lnTo>
                  <a:lnTo>
                    <a:pt x="8196" y="5174"/>
                  </a:lnTo>
                  <a:lnTo>
                    <a:pt x="8734" y="5285"/>
                  </a:lnTo>
                  <a:lnTo>
                    <a:pt x="9271" y="5378"/>
                  </a:lnTo>
                  <a:lnTo>
                    <a:pt x="9271" y="3765"/>
                  </a:lnTo>
                  <a:lnTo>
                    <a:pt x="8882" y="3765"/>
                  </a:lnTo>
                  <a:lnTo>
                    <a:pt x="8493" y="3746"/>
                  </a:lnTo>
                  <a:lnTo>
                    <a:pt x="8122" y="3709"/>
                  </a:lnTo>
                  <a:lnTo>
                    <a:pt x="7751" y="3672"/>
                  </a:lnTo>
                  <a:lnTo>
                    <a:pt x="7380" y="3617"/>
                  </a:lnTo>
                  <a:lnTo>
                    <a:pt x="7009" y="3542"/>
                  </a:lnTo>
                  <a:lnTo>
                    <a:pt x="6323" y="3394"/>
                  </a:lnTo>
                  <a:lnTo>
                    <a:pt x="5637" y="3190"/>
                  </a:lnTo>
                  <a:lnTo>
                    <a:pt x="5007" y="2968"/>
                  </a:lnTo>
                  <a:lnTo>
                    <a:pt x="4376" y="2726"/>
                  </a:lnTo>
                  <a:lnTo>
                    <a:pt x="3783" y="2448"/>
                  </a:lnTo>
                  <a:lnTo>
                    <a:pt x="3208" y="2152"/>
                  </a:lnTo>
                  <a:lnTo>
                    <a:pt x="2670" y="1855"/>
                  </a:lnTo>
                  <a:lnTo>
                    <a:pt x="2151" y="1540"/>
                  </a:lnTo>
                  <a:lnTo>
                    <a:pt x="1669" y="1225"/>
                  </a:lnTo>
                  <a:lnTo>
                    <a:pt x="1205" y="909"/>
                  </a:lnTo>
                  <a:lnTo>
                    <a:pt x="779" y="594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158;p3"/>
            <p:cNvSpPr/>
            <p:nvPr/>
          </p:nvSpPr>
          <p:spPr>
            <a:xfrm flipH="1">
              <a:off x="8917676" y="2660092"/>
              <a:ext cx="270805" cy="423800"/>
            </a:xfrm>
            <a:custGeom>
              <a:avLst/>
              <a:gdLst/>
              <a:ahLst/>
              <a:cxnLst/>
              <a:rect l="l" t="t" r="r" b="b"/>
              <a:pathLst>
                <a:path w="3579" h="5601" extrusionOk="0">
                  <a:moveTo>
                    <a:pt x="0" y="1"/>
                  </a:moveTo>
                  <a:lnTo>
                    <a:pt x="186" y="167"/>
                  </a:lnTo>
                  <a:lnTo>
                    <a:pt x="297" y="260"/>
                  </a:lnTo>
                  <a:lnTo>
                    <a:pt x="390" y="390"/>
                  </a:lnTo>
                  <a:lnTo>
                    <a:pt x="649" y="687"/>
                  </a:lnTo>
                  <a:lnTo>
                    <a:pt x="927" y="1057"/>
                  </a:lnTo>
                  <a:lnTo>
                    <a:pt x="1224" y="1521"/>
                  </a:lnTo>
                  <a:lnTo>
                    <a:pt x="1521" y="2022"/>
                  </a:lnTo>
                  <a:lnTo>
                    <a:pt x="1799" y="2559"/>
                  </a:lnTo>
                  <a:lnTo>
                    <a:pt x="2077" y="3097"/>
                  </a:lnTo>
                  <a:lnTo>
                    <a:pt x="2337" y="3653"/>
                  </a:lnTo>
                  <a:lnTo>
                    <a:pt x="2559" y="4154"/>
                  </a:lnTo>
                  <a:lnTo>
                    <a:pt x="2744" y="4618"/>
                  </a:lnTo>
                  <a:lnTo>
                    <a:pt x="3023" y="5341"/>
                  </a:lnTo>
                  <a:lnTo>
                    <a:pt x="3115" y="5600"/>
                  </a:lnTo>
                  <a:lnTo>
                    <a:pt x="3579" y="5285"/>
                  </a:lnTo>
                  <a:lnTo>
                    <a:pt x="3449" y="5007"/>
                  </a:lnTo>
                  <a:lnTo>
                    <a:pt x="3115" y="4321"/>
                  </a:lnTo>
                  <a:lnTo>
                    <a:pt x="2893" y="3876"/>
                  </a:lnTo>
                  <a:lnTo>
                    <a:pt x="2615" y="3375"/>
                  </a:lnTo>
                  <a:lnTo>
                    <a:pt x="2318" y="2856"/>
                  </a:lnTo>
                  <a:lnTo>
                    <a:pt x="2003" y="2337"/>
                  </a:lnTo>
                  <a:lnTo>
                    <a:pt x="1836" y="2077"/>
                  </a:lnTo>
                  <a:lnTo>
                    <a:pt x="1669" y="1836"/>
                  </a:lnTo>
                  <a:lnTo>
                    <a:pt x="1335" y="1373"/>
                  </a:lnTo>
                  <a:lnTo>
                    <a:pt x="1020" y="946"/>
                  </a:lnTo>
                  <a:lnTo>
                    <a:pt x="705" y="594"/>
                  </a:lnTo>
                  <a:lnTo>
                    <a:pt x="427" y="334"/>
                  </a:lnTo>
                  <a:lnTo>
                    <a:pt x="315" y="223"/>
                  </a:lnTo>
                  <a:lnTo>
                    <a:pt x="204" y="14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CBB2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3"/>
            <p:cNvSpPr/>
            <p:nvPr/>
          </p:nvSpPr>
          <p:spPr>
            <a:xfrm flipH="1">
              <a:off x="7810697" y="2326182"/>
              <a:ext cx="735237" cy="561283"/>
            </a:xfrm>
            <a:custGeom>
              <a:avLst/>
              <a:gdLst/>
              <a:ahLst/>
              <a:cxnLst/>
              <a:rect l="l" t="t" r="r" b="b"/>
              <a:pathLst>
                <a:path w="9717" h="7418" extrusionOk="0">
                  <a:moveTo>
                    <a:pt x="9717" y="0"/>
                  </a:moveTo>
                  <a:lnTo>
                    <a:pt x="8957" y="798"/>
                  </a:lnTo>
                  <a:lnTo>
                    <a:pt x="8530" y="1206"/>
                  </a:lnTo>
                  <a:lnTo>
                    <a:pt x="8067" y="1632"/>
                  </a:lnTo>
                  <a:lnTo>
                    <a:pt x="7585" y="2077"/>
                  </a:lnTo>
                  <a:lnTo>
                    <a:pt x="7047" y="2504"/>
                  </a:lnTo>
                  <a:lnTo>
                    <a:pt x="6491" y="2930"/>
                  </a:lnTo>
                  <a:lnTo>
                    <a:pt x="5897" y="3357"/>
                  </a:lnTo>
                  <a:lnTo>
                    <a:pt x="5285" y="3746"/>
                  </a:lnTo>
                  <a:lnTo>
                    <a:pt x="4618" y="4117"/>
                  </a:lnTo>
                  <a:lnTo>
                    <a:pt x="3932" y="4469"/>
                  </a:lnTo>
                  <a:lnTo>
                    <a:pt x="3579" y="4636"/>
                  </a:lnTo>
                  <a:lnTo>
                    <a:pt x="3208" y="4784"/>
                  </a:lnTo>
                  <a:lnTo>
                    <a:pt x="2838" y="4933"/>
                  </a:lnTo>
                  <a:lnTo>
                    <a:pt x="2467" y="5062"/>
                  </a:lnTo>
                  <a:lnTo>
                    <a:pt x="2077" y="5174"/>
                  </a:lnTo>
                  <a:lnTo>
                    <a:pt x="1669" y="5285"/>
                  </a:lnTo>
                  <a:lnTo>
                    <a:pt x="1262" y="5378"/>
                  </a:lnTo>
                  <a:lnTo>
                    <a:pt x="854" y="5452"/>
                  </a:lnTo>
                  <a:lnTo>
                    <a:pt x="427" y="5526"/>
                  </a:lnTo>
                  <a:lnTo>
                    <a:pt x="1" y="5582"/>
                  </a:lnTo>
                  <a:lnTo>
                    <a:pt x="1" y="7417"/>
                  </a:lnTo>
                  <a:lnTo>
                    <a:pt x="520" y="7251"/>
                  </a:lnTo>
                  <a:lnTo>
                    <a:pt x="1076" y="7065"/>
                  </a:lnTo>
                  <a:lnTo>
                    <a:pt x="1651" y="6843"/>
                  </a:lnTo>
                  <a:lnTo>
                    <a:pt x="2263" y="6583"/>
                  </a:lnTo>
                  <a:lnTo>
                    <a:pt x="2875" y="6286"/>
                  </a:lnTo>
                  <a:lnTo>
                    <a:pt x="3524" y="5953"/>
                  </a:lnTo>
                  <a:lnTo>
                    <a:pt x="4173" y="5582"/>
                  </a:lnTo>
                  <a:lnTo>
                    <a:pt x="4822" y="5174"/>
                  </a:lnTo>
                  <a:lnTo>
                    <a:pt x="5489" y="4710"/>
                  </a:lnTo>
                  <a:lnTo>
                    <a:pt x="6138" y="4191"/>
                  </a:lnTo>
                  <a:lnTo>
                    <a:pt x="6453" y="3931"/>
                  </a:lnTo>
                  <a:lnTo>
                    <a:pt x="6787" y="3635"/>
                  </a:lnTo>
                  <a:lnTo>
                    <a:pt x="7102" y="3338"/>
                  </a:lnTo>
                  <a:lnTo>
                    <a:pt x="7418" y="3023"/>
                  </a:lnTo>
                  <a:lnTo>
                    <a:pt x="7733" y="2708"/>
                  </a:lnTo>
                  <a:lnTo>
                    <a:pt x="8030" y="2355"/>
                  </a:lnTo>
                  <a:lnTo>
                    <a:pt x="8326" y="2003"/>
                  </a:lnTo>
                  <a:lnTo>
                    <a:pt x="8623" y="1632"/>
                  </a:lnTo>
                  <a:lnTo>
                    <a:pt x="8920" y="1243"/>
                  </a:lnTo>
                  <a:lnTo>
                    <a:pt x="9198" y="853"/>
                  </a:lnTo>
                  <a:lnTo>
                    <a:pt x="9457" y="445"/>
                  </a:lnTo>
                  <a:lnTo>
                    <a:pt x="971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3"/>
            <p:cNvSpPr/>
            <p:nvPr/>
          </p:nvSpPr>
          <p:spPr>
            <a:xfrm flipH="1">
              <a:off x="7906034" y="2169025"/>
              <a:ext cx="226011" cy="464507"/>
            </a:xfrm>
            <a:custGeom>
              <a:avLst/>
              <a:gdLst/>
              <a:ahLst/>
              <a:cxnLst/>
              <a:rect l="l" t="t" r="r" b="b"/>
              <a:pathLst>
                <a:path w="2987" h="6139" extrusionOk="0">
                  <a:moveTo>
                    <a:pt x="2986" y="1"/>
                  </a:moveTo>
                  <a:lnTo>
                    <a:pt x="2819" y="186"/>
                  </a:lnTo>
                  <a:lnTo>
                    <a:pt x="2726" y="297"/>
                  </a:lnTo>
                  <a:lnTo>
                    <a:pt x="2615" y="427"/>
                  </a:lnTo>
                  <a:lnTo>
                    <a:pt x="2374" y="742"/>
                  </a:lnTo>
                  <a:lnTo>
                    <a:pt x="2096" y="1132"/>
                  </a:lnTo>
                  <a:lnTo>
                    <a:pt x="1818" y="1614"/>
                  </a:lnTo>
                  <a:lnTo>
                    <a:pt x="1521" y="2133"/>
                  </a:lnTo>
                  <a:lnTo>
                    <a:pt x="1391" y="2411"/>
                  </a:lnTo>
                  <a:lnTo>
                    <a:pt x="1243" y="2708"/>
                  </a:lnTo>
                  <a:lnTo>
                    <a:pt x="983" y="3283"/>
                  </a:lnTo>
                  <a:lnTo>
                    <a:pt x="761" y="3839"/>
                  </a:lnTo>
                  <a:lnTo>
                    <a:pt x="538" y="4377"/>
                  </a:lnTo>
                  <a:lnTo>
                    <a:pt x="353" y="4877"/>
                  </a:lnTo>
                  <a:lnTo>
                    <a:pt x="93" y="5619"/>
                  </a:lnTo>
                  <a:lnTo>
                    <a:pt x="1" y="5897"/>
                  </a:lnTo>
                  <a:lnTo>
                    <a:pt x="483" y="6138"/>
                  </a:lnTo>
                  <a:lnTo>
                    <a:pt x="557" y="5860"/>
                  </a:lnTo>
                  <a:lnTo>
                    <a:pt x="742" y="5100"/>
                  </a:lnTo>
                  <a:lnTo>
                    <a:pt x="891" y="4599"/>
                  </a:lnTo>
                  <a:lnTo>
                    <a:pt x="1058" y="4043"/>
                  </a:lnTo>
                  <a:lnTo>
                    <a:pt x="1262" y="3468"/>
                  </a:lnTo>
                  <a:lnTo>
                    <a:pt x="1466" y="2875"/>
                  </a:lnTo>
                  <a:lnTo>
                    <a:pt x="1707" y="2281"/>
                  </a:lnTo>
                  <a:lnTo>
                    <a:pt x="1948" y="1744"/>
                  </a:lnTo>
                  <a:lnTo>
                    <a:pt x="2189" y="1243"/>
                  </a:lnTo>
                  <a:lnTo>
                    <a:pt x="2430" y="816"/>
                  </a:lnTo>
                  <a:lnTo>
                    <a:pt x="2652" y="464"/>
                  </a:lnTo>
                  <a:lnTo>
                    <a:pt x="2745" y="316"/>
                  </a:lnTo>
                  <a:lnTo>
                    <a:pt x="2838" y="205"/>
                  </a:lnTo>
                  <a:lnTo>
                    <a:pt x="298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3"/>
            <p:cNvSpPr/>
            <p:nvPr/>
          </p:nvSpPr>
          <p:spPr>
            <a:xfrm flipH="1">
              <a:off x="7795261" y="3309677"/>
              <a:ext cx="770270" cy="569757"/>
            </a:xfrm>
            <a:custGeom>
              <a:avLst/>
              <a:gdLst/>
              <a:ahLst/>
              <a:cxnLst/>
              <a:rect l="l" t="t" r="r" b="b"/>
              <a:pathLst>
                <a:path w="10180" h="7530" extrusionOk="0">
                  <a:moveTo>
                    <a:pt x="10180" y="1"/>
                  </a:moveTo>
                  <a:lnTo>
                    <a:pt x="9383" y="798"/>
                  </a:lnTo>
                  <a:lnTo>
                    <a:pt x="8938" y="1243"/>
                  </a:lnTo>
                  <a:lnTo>
                    <a:pt x="8455" y="1670"/>
                  </a:lnTo>
                  <a:lnTo>
                    <a:pt x="7955" y="2133"/>
                  </a:lnTo>
                  <a:lnTo>
                    <a:pt x="7399" y="2578"/>
                  </a:lnTo>
                  <a:lnTo>
                    <a:pt x="6824" y="3005"/>
                  </a:lnTo>
                  <a:lnTo>
                    <a:pt x="6193" y="3431"/>
                  </a:lnTo>
                  <a:lnTo>
                    <a:pt x="5544" y="3839"/>
                  </a:lnTo>
                  <a:lnTo>
                    <a:pt x="4858" y="4228"/>
                  </a:lnTo>
                  <a:lnTo>
                    <a:pt x="4506" y="4395"/>
                  </a:lnTo>
                  <a:lnTo>
                    <a:pt x="4154" y="4562"/>
                  </a:lnTo>
                  <a:lnTo>
                    <a:pt x="3764" y="4729"/>
                  </a:lnTo>
                  <a:lnTo>
                    <a:pt x="3393" y="4877"/>
                  </a:lnTo>
                  <a:lnTo>
                    <a:pt x="3004" y="5007"/>
                  </a:lnTo>
                  <a:lnTo>
                    <a:pt x="2596" y="5137"/>
                  </a:lnTo>
                  <a:lnTo>
                    <a:pt x="2188" y="5248"/>
                  </a:lnTo>
                  <a:lnTo>
                    <a:pt x="1762" y="5360"/>
                  </a:lnTo>
                  <a:lnTo>
                    <a:pt x="1335" y="5434"/>
                  </a:lnTo>
                  <a:lnTo>
                    <a:pt x="909" y="5508"/>
                  </a:lnTo>
                  <a:lnTo>
                    <a:pt x="464" y="5564"/>
                  </a:lnTo>
                  <a:lnTo>
                    <a:pt x="0" y="5601"/>
                  </a:lnTo>
                  <a:lnTo>
                    <a:pt x="0" y="7529"/>
                  </a:lnTo>
                  <a:lnTo>
                    <a:pt x="519" y="7381"/>
                  </a:lnTo>
                  <a:lnTo>
                    <a:pt x="1076" y="7214"/>
                  </a:lnTo>
                  <a:lnTo>
                    <a:pt x="1669" y="6991"/>
                  </a:lnTo>
                  <a:lnTo>
                    <a:pt x="2281" y="6750"/>
                  </a:lnTo>
                  <a:lnTo>
                    <a:pt x="2930" y="6472"/>
                  </a:lnTo>
                  <a:lnTo>
                    <a:pt x="3597" y="6138"/>
                  </a:lnTo>
                  <a:lnTo>
                    <a:pt x="4283" y="5767"/>
                  </a:lnTo>
                  <a:lnTo>
                    <a:pt x="4969" y="5360"/>
                  </a:lnTo>
                  <a:lnTo>
                    <a:pt x="5674" y="4877"/>
                  </a:lnTo>
                  <a:lnTo>
                    <a:pt x="6026" y="4636"/>
                  </a:lnTo>
                  <a:lnTo>
                    <a:pt x="6360" y="4358"/>
                  </a:lnTo>
                  <a:lnTo>
                    <a:pt x="6712" y="4080"/>
                  </a:lnTo>
                  <a:lnTo>
                    <a:pt x="7046" y="3783"/>
                  </a:lnTo>
                  <a:lnTo>
                    <a:pt x="7380" y="3487"/>
                  </a:lnTo>
                  <a:lnTo>
                    <a:pt x="7732" y="3153"/>
                  </a:lnTo>
                  <a:lnTo>
                    <a:pt x="8048" y="2819"/>
                  </a:lnTo>
                  <a:lnTo>
                    <a:pt x="8381" y="2467"/>
                  </a:lnTo>
                  <a:lnTo>
                    <a:pt x="8696" y="2096"/>
                  </a:lnTo>
                  <a:lnTo>
                    <a:pt x="9012" y="1707"/>
                  </a:lnTo>
                  <a:lnTo>
                    <a:pt x="9308" y="1299"/>
                  </a:lnTo>
                  <a:lnTo>
                    <a:pt x="9605" y="891"/>
                  </a:lnTo>
                  <a:lnTo>
                    <a:pt x="9902" y="446"/>
                  </a:lnTo>
                  <a:lnTo>
                    <a:pt x="1018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3"/>
            <p:cNvSpPr/>
            <p:nvPr/>
          </p:nvSpPr>
          <p:spPr>
            <a:xfrm flipH="1">
              <a:off x="7890674" y="3151159"/>
              <a:ext cx="227298" cy="464507"/>
            </a:xfrm>
            <a:custGeom>
              <a:avLst/>
              <a:gdLst/>
              <a:ahLst/>
              <a:cxnLst/>
              <a:rect l="l" t="t" r="r" b="b"/>
              <a:pathLst>
                <a:path w="3004" h="6139" extrusionOk="0">
                  <a:moveTo>
                    <a:pt x="3004" y="0"/>
                  </a:moveTo>
                  <a:lnTo>
                    <a:pt x="2819" y="204"/>
                  </a:lnTo>
                  <a:lnTo>
                    <a:pt x="2726" y="297"/>
                  </a:lnTo>
                  <a:lnTo>
                    <a:pt x="2615" y="427"/>
                  </a:lnTo>
                  <a:lnTo>
                    <a:pt x="2374" y="742"/>
                  </a:lnTo>
                  <a:lnTo>
                    <a:pt x="2095" y="1150"/>
                  </a:lnTo>
                  <a:lnTo>
                    <a:pt x="1817" y="1614"/>
                  </a:lnTo>
                  <a:lnTo>
                    <a:pt x="1539" y="2151"/>
                  </a:lnTo>
                  <a:lnTo>
                    <a:pt x="1261" y="2708"/>
                  </a:lnTo>
                  <a:lnTo>
                    <a:pt x="1001" y="3282"/>
                  </a:lnTo>
                  <a:lnTo>
                    <a:pt x="760" y="3839"/>
                  </a:lnTo>
                  <a:lnTo>
                    <a:pt x="538" y="4376"/>
                  </a:lnTo>
                  <a:lnTo>
                    <a:pt x="352" y="4877"/>
                  </a:lnTo>
                  <a:lnTo>
                    <a:pt x="93" y="5619"/>
                  </a:lnTo>
                  <a:lnTo>
                    <a:pt x="0" y="5897"/>
                  </a:lnTo>
                  <a:lnTo>
                    <a:pt x="482" y="6138"/>
                  </a:lnTo>
                  <a:lnTo>
                    <a:pt x="556" y="5860"/>
                  </a:lnTo>
                  <a:lnTo>
                    <a:pt x="760" y="5100"/>
                  </a:lnTo>
                  <a:lnTo>
                    <a:pt x="909" y="4599"/>
                  </a:lnTo>
                  <a:lnTo>
                    <a:pt x="1076" y="4061"/>
                  </a:lnTo>
                  <a:lnTo>
                    <a:pt x="1261" y="3468"/>
                  </a:lnTo>
                  <a:lnTo>
                    <a:pt x="1484" y="2875"/>
                  </a:lnTo>
                  <a:lnTo>
                    <a:pt x="1706" y="2300"/>
                  </a:lnTo>
                  <a:lnTo>
                    <a:pt x="1947" y="1743"/>
                  </a:lnTo>
                  <a:lnTo>
                    <a:pt x="2188" y="1243"/>
                  </a:lnTo>
                  <a:lnTo>
                    <a:pt x="2429" y="816"/>
                  </a:lnTo>
                  <a:lnTo>
                    <a:pt x="2652" y="464"/>
                  </a:lnTo>
                  <a:lnTo>
                    <a:pt x="2744" y="334"/>
                  </a:lnTo>
                  <a:lnTo>
                    <a:pt x="2837" y="223"/>
                  </a:lnTo>
                  <a:lnTo>
                    <a:pt x="3004" y="0"/>
                  </a:lnTo>
                  <a:close/>
                </a:path>
              </a:pathLst>
            </a:custGeom>
            <a:solidFill>
              <a:srgbClr val="CBB2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3"/>
            <p:cNvSpPr/>
            <p:nvPr/>
          </p:nvSpPr>
          <p:spPr>
            <a:xfrm flipH="1">
              <a:off x="8439246" y="1536238"/>
              <a:ext cx="534573" cy="585193"/>
            </a:xfrm>
            <a:custGeom>
              <a:avLst/>
              <a:gdLst/>
              <a:ahLst/>
              <a:cxnLst/>
              <a:rect l="l" t="t" r="r" b="b"/>
              <a:pathLst>
                <a:path w="7065" h="7734" extrusionOk="0">
                  <a:moveTo>
                    <a:pt x="0" y="1"/>
                  </a:moveTo>
                  <a:lnTo>
                    <a:pt x="241" y="446"/>
                  </a:lnTo>
                  <a:lnTo>
                    <a:pt x="482" y="872"/>
                  </a:lnTo>
                  <a:lnTo>
                    <a:pt x="964" y="1688"/>
                  </a:lnTo>
                  <a:lnTo>
                    <a:pt x="1484" y="2430"/>
                  </a:lnTo>
                  <a:lnTo>
                    <a:pt x="2003" y="3135"/>
                  </a:lnTo>
                  <a:lnTo>
                    <a:pt x="2522" y="3784"/>
                  </a:lnTo>
                  <a:lnTo>
                    <a:pt x="3041" y="4377"/>
                  </a:lnTo>
                  <a:lnTo>
                    <a:pt x="3542" y="4915"/>
                  </a:lnTo>
                  <a:lnTo>
                    <a:pt x="4042" y="5415"/>
                  </a:lnTo>
                  <a:lnTo>
                    <a:pt x="4525" y="5860"/>
                  </a:lnTo>
                  <a:lnTo>
                    <a:pt x="4988" y="6268"/>
                  </a:lnTo>
                  <a:lnTo>
                    <a:pt x="5433" y="6621"/>
                  </a:lnTo>
                  <a:lnTo>
                    <a:pt x="5841" y="6917"/>
                  </a:lnTo>
                  <a:lnTo>
                    <a:pt x="6212" y="7195"/>
                  </a:lnTo>
                  <a:lnTo>
                    <a:pt x="6546" y="7418"/>
                  </a:lnTo>
                  <a:lnTo>
                    <a:pt x="7065" y="7733"/>
                  </a:lnTo>
                  <a:lnTo>
                    <a:pt x="7065" y="6936"/>
                  </a:lnTo>
                  <a:lnTo>
                    <a:pt x="6583" y="6138"/>
                  </a:lnTo>
                  <a:lnTo>
                    <a:pt x="6305" y="6027"/>
                  </a:lnTo>
                  <a:lnTo>
                    <a:pt x="6045" y="5916"/>
                  </a:lnTo>
                  <a:lnTo>
                    <a:pt x="5507" y="5638"/>
                  </a:lnTo>
                  <a:lnTo>
                    <a:pt x="4988" y="5323"/>
                  </a:lnTo>
                  <a:lnTo>
                    <a:pt x="4487" y="4970"/>
                  </a:lnTo>
                  <a:lnTo>
                    <a:pt x="4005" y="4599"/>
                  </a:lnTo>
                  <a:lnTo>
                    <a:pt x="3542" y="4192"/>
                  </a:lnTo>
                  <a:lnTo>
                    <a:pt x="3097" y="3784"/>
                  </a:lnTo>
                  <a:lnTo>
                    <a:pt x="2670" y="3357"/>
                  </a:lnTo>
                  <a:lnTo>
                    <a:pt x="2281" y="2912"/>
                  </a:lnTo>
                  <a:lnTo>
                    <a:pt x="1891" y="2467"/>
                  </a:lnTo>
                  <a:lnTo>
                    <a:pt x="1521" y="2041"/>
                  </a:lnTo>
                  <a:lnTo>
                    <a:pt x="1168" y="1596"/>
                  </a:lnTo>
                  <a:lnTo>
                    <a:pt x="538" y="76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3"/>
            <p:cNvSpPr/>
            <p:nvPr/>
          </p:nvSpPr>
          <p:spPr>
            <a:xfrm flipH="1">
              <a:off x="8771718" y="1449298"/>
              <a:ext cx="167068" cy="359257"/>
            </a:xfrm>
            <a:custGeom>
              <a:avLst/>
              <a:gdLst/>
              <a:ahLst/>
              <a:cxnLst/>
              <a:rect l="l" t="t" r="r" b="b"/>
              <a:pathLst>
                <a:path w="2208" h="4748" extrusionOk="0">
                  <a:moveTo>
                    <a:pt x="1" y="0"/>
                  </a:moveTo>
                  <a:lnTo>
                    <a:pt x="112" y="186"/>
                  </a:lnTo>
                  <a:lnTo>
                    <a:pt x="242" y="390"/>
                  </a:lnTo>
                  <a:lnTo>
                    <a:pt x="390" y="668"/>
                  </a:lnTo>
                  <a:lnTo>
                    <a:pt x="724" y="1409"/>
                  </a:lnTo>
                  <a:lnTo>
                    <a:pt x="909" y="1836"/>
                  </a:lnTo>
                  <a:lnTo>
                    <a:pt x="1076" y="2281"/>
                  </a:lnTo>
                  <a:lnTo>
                    <a:pt x="1243" y="2726"/>
                  </a:lnTo>
                  <a:lnTo>
                    <a:pt x="1391" y="3171"/>
                  </a:lnTo>
                  <a:lnTo>
                    <a:pt x="1670" y="3968"/>
                  </a:lnTo>
                  <a:lnTo>
                    <a:pt x="1836" y="4525"/>
                  </a:lnTo>
                  <a:lnTo>
                    <a:pt x="1892" y="4747"/>
                  </a:lnTo>
                  <a:lnTo>
                    <a:pt x="2207" y="4543"/>
                  </a:lnTo>
                  <a:lnTo>
                    <a:pt x="2133" y="4339"/>
                  </a:lnTo>
                  <a:lnTo>
                    <a:pt x="1929" y="3783"/>
                  </a:lnTo>
                  <a:lnTo>
                    <a:pt x="1614" y="3023"/>
                  </a:lnTo>
                  <a:lnTo>
                    <a:pt x="1428" y="2596"/>
                  </a:lnTo>
                  <a:lnTo>
                    <a:pt x="1225" y="2170"/>
                  </a:lnTo>
                  <a:lnTo>
                    <a:pt x="1021" y="1743"/>
                  </a:lnTo>
                  <a:lnTo>
                    <a:pt x="817" y="1335"/>
                  </a:lnTo>
                  <a:lnTo>
                    <a:pt x="427" y="631"/>
                  </a:lnTo>
                  <a:lnTo>
                    <a:pt x="260" y="371"/>
                  </a:lnTo>
                  <a:lnTo>
                    <a:pt x="131" y="167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3"/>
            <p:cNvSpPr/>
            <p:nvPr/>
          </p:nvSpPr>
          <p:spPr>
            <a:xfrm flipH="1">
              <a:off x="8050555" y="1293580"/>
              <a:ext cx="401403" cy="439160"/>
            </a:xfrm>
            <a:custGeom>
              <a:avLst/>
              <a:gdLst/>
              <a:ahLst/>
              <a:cxnLst/>
              <a:rect l="l" t="t" r="r" b="b"/>
              <a:pathLst>
                <a:path w="5305" h="5804" extrusionOk="0">
                  <a:moveTo>
                    <a:pt x="5304" y="0"/>
                  </a:moveTo>
                  <a:lnTo>
                    <a:pt x="4896" y="556"/>
                  </a:lnTo>
                  <a:lnTo>
                    <a:pt x="4433" y="1187"/>
                  </a:lnTo>
                  <a:lnTo>
                    <a:pt x="3895" y="1854"/>
                  </a:lnTo>
                  <a:lnTo>
                    <a:pt x="3598" y="2169"/>
                  </a:lnTo>
                  <a:lnTo>
                    <a:pt x="3302" y="2503"/>
                  </a:lnTo>
                  <a:lnTo>
                    <a:pt x="2968" y="2837"/>
                  </a:lnTo>
                  <a:lnTo>
                    <a:pt x="2634" y="3134"/>
                  </a:lnTo>
                  <a:lnTo>
                    <a:pt x="2300" y="3430"/>
                  </a:lnTo>
                  <a:lnTo>
                    <a:pt x="1929" y="3727"/>
                  </a:lnTo>
                  <a:lnTo>
                    <a:pt x="1559" y="3987"/>
                  </a:lnTo>
                  <a:lnTo>
                    <a:pt x="1169" y="4209"/>
                  </a:lnTo>
                  <a:lnTo>
                    <a:pt x="761" y="4432"/>
                  </a:lnTo>
                  <a:lnTo>
                    <a:pt x="353" y="4599"/>
                  </a:lnTo>
                  <a:lnTo>
                    <a:pt x="1" y="5192"/>
                  </a:lnTo>
                  <a:lnTo>
                    <a:pt x="1" y="5804"/>
                  </a:lnTo>
                  <a:lnTo>
                    <a:pt x="390" y="5563"/>
                  </a:lnTo>
                  <a:lnTo>
                    <a:pt x="910" y="5192"/>
                  </a:lnTo>
                  <a:lnTo>
                    <a:pt x="1225" y="4951"/>
                  </a:lnTo>
                  <a:lnTo>
                    <a:pt x="1559" y="4691"/>
                  </a:lnTo>
                  <a:lnTo>
                    <a:pt x="1911" y="4395"/>
                  </a:lnTo>
                  <a:lnTo>
                    <a:pt x="2263" y="4061"/>
                  </a:lnTo>
                  <a:lnTo>
                    <a:pt x="2634" y="3690"/>
                  </a:lnTo>
                  <a:lnTo>
                    <a:pt x="3023" y="3282"/>
                  </a:lnTo>
                  <a:lnTo>
                    <a:pt x="3413" y="2837"/>
                  </a:lnTo>
                  <a:lnTo>
                    <a:pt x="3802" y="2336"/>
                  </a:lnTo>
                  <a:lnTo>
                    <a:pt x="4192" y="1817"/>
                  </a:lnTo>
                  <a:lnTo>
                    <a:pt x="4581" y="1261"/>
                  </a:lnTo>
                  <a:lnTo>
                    <a:pt x="4952" y="649"/>
                  </a:lnTo>
                  <a:lnTo>
                    <a:pt x="5304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3"/>
            <p:cNvSpPr/>
            <p:nvPr/>
          </p:nvSpPr>
          <p:spPr>
            <a:xfrm flipH="1">
              <a:off x="8077264" y="1227600"/>
              <a:ext cx="124923" cy="269443"/>
            </a:xfrm>
            <a:custGeom>
              <a:avLst/>
              <a:gdLst/>
              <a:ahLst/>
              <a:cxnLst/>
              <a:rect l="l" t="t" r="r" b="b"/>
              <a:pathLst>
                <a:path w="1651" h="3561" extrusionOk="0">
                  <a:moveTo>
                    <a:pt x="1651" y="1"/>
                  </a:moveTo>
                  <a:lnTo>
                    <a:pt x="1558" y="130"/>
                  </a:lnTo>
                  <a:lnTo>
                    <a:pt x="1465" y="279"/>
                  </a:lnTo>
                  <a:lnTo>
                    <a:pt x="1336" y="464"/>
                  </a:lnTo>
                  <a:lnTo>
                    <a:pt x="1039" y="1002"/>
                  </a:lnTo>
                  <a:lnTo>
                    <a:pt x="891" y="1298"/>
                  </a:lnTo>
                  <a:lnTo>
                    <a:pt x="742" y="1614"/>
                  </a:lnTo>
                  <a:lnTo>
                    <a:pt x="446" y="2263"/>
                  </a:lnTo>
                  <a:lnTo>
                    <a:pt x="205" y="2838"/>
                  </a:lnTo>
                  <a:lnTo>
                    <a:pt x="56" y="3264"/>
                  </a:lnTo>
                  <a:lnTo>
                    <a:pt x="1" y="3412"/>
                  </a:lnTo>
                  <a:lnTo>
                    <a:pt x="223" y="3561"/>
                  </a:lnTo>
                  <a:lnTo>
                    <a:pt x="279" y="3394"/>
                  </a:lnTo>
                  <a:lnTo>
                    <a:pt x="408" y="2967"/>
                  </a:lnTo>
                  <a:lnTo>
                    <a:pt x="612" y="2374"/>
                  </a:lnTo>
                  <a:lnTo>
                    <a:pt x="854" y="1706"/>
                  </a:lnTo>
                  <a:lnTo>
                    <a:pt x="983" y="1373"/>
                  </a:lnTo>
                  <a:lnTo>
                    <a:pt x="1113" y="1057"/>
                  </a:lnTo>
                  <a:lnTo>
                    <a:pt x="1373" y="501"/>
                  </a:lnTo>
                  <a:lnTo>
                    <a:pt x="1484" y="297"/>
                  </a:lnTo>
                  <a:lnTo>
                    <a:pt x="1577" y="130"/>
                  </a:lnTo>
                  <a:lnTo>
                    <a:pt x="1651" y="1"/>
                  </a:lnTo>
                  <a:close/>
                </a:path>
              </a:pathLst>
            </a:custGeom>
            <a:solidFill>
              <a:srgbClr val="CBB2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3"/>
            <p:cNvSpPr/>
            <p:nvPr/>
          </p:nvSpPr>
          <p:spPr>
            <a:xfrm flipH="1">
              <a:off x="8355031" y="4077149"/>
              <a:ext cx="916227" cy="479943"/>
            </a:xfrm>
            <a:custGeom>
              <a:avLst/>
              <a:gdLst/>
              <a:ahLst/>
              <a:cxnLst/>
              <a:rect l="l" t="t" r="r" b="b"/>
              <a:pathLst>
                <a:path w="12109" h="6343" extrusionOk="0">
                  <a:moveTo>
                    <a:pt x="7992" y="1"/>
                  </a:moveTo>
                  <a:lnTo>
                    <a:pt x="8029" y="93"/>
                  </a:lnTo>
                  <a:lnTo>
                    <a:pt x="8048" y="205"/>
                  </a:lnTo>
                  <a:lnTo>
                    <a:pt x="8048" y="334"/>
                  </a:lnTo>
                  <a:lnTo>
                    <a:pt x="8029" y="501"/>
                  </a:lnTo>
                  <a:lnTo>
                    <a:pt x="7973" y="854"/>
                  </a:lnTo>
                  <a:lnTo>
                    <a:pt x="7881" y="1224"/>
                  </a:lnTo>
                  <a:lnTo>
                    <a:pt x="7751" y="1614"/>
                  </a:lnTo>
                  <a:lnTo>
                    <a:pt x="7584" y="1966"/>
                  </a:lnTo>
                  <a:lnTo>
                    <a:pt x="7491" y="2133"/>
                  </a:lnTo>
                  <a:lnTo>
                    <a:pt x="7399" y="2281"/>
                  </a:lnTo>
                  <a:lnTo>
                    <a:pt x="7287" y="2430"/>
                  </a:lnTo>
                  <a:lnTo>
                    <a:pt x="7176" y="2541"/>
                  </a:lnTo>
                  <a:lnTo>
                    <a:pt x="7232" y="2355"/>
                  </a:lnTo>
                  <a:lnTo>
                    <a:pt x="7287" y="2133"/>
                  </a:lnTo>
                  <a:lnTo>
                    <a:pt x="7324" y="1873"/>
                  </a:lnTo>
                  <a:lnTo>
                    <a:pt x="7324" y="1595"/>
                  </a:lnTo>
                  <a:lnTo>
                    <a:pt x="7324" y="1336"/>
                  </a:lnTo>
                  <a:lnTo>
                    <a:pt x="7306" y="1076"/>
                  </a:lnTo>
                  <a:lnTo>
                    <a:pt x="7250" y="891"/>
                  </a:lnTo>
                  <a:lnTo>
                    <a:pt x="7213" y="798"/>
                  </a:lnTo>
                  <a:lnTo>
                    <a:pt x="7158" y="742"/>
                  </a:lnTo>
                  <a:lnTo>
                    <a:pt x="7176" y="909"/>
                  </a:lnTo>
                  <a:lnTo>
                    <a:pt x="7158" y="1076"/>
                  </a:lnTo>
                  <a:lnTo>
                    <a:pt x="7120" y="1243"/>
                  </a:lnTo>
                  <a:lnTo>
                    <a:pt x="7065" y="1410"/>
                  </a:lnTo>
                  <a:lnTo>
                    <a:pt x="6991" y="1577"/>
                  </a:lnTo>
                  <a:lnTo>
                    <a:pt x="6879" y="1744"/>
                  </a:lnTo>
                  <a:lnTo>
                    <a:pt x="6787" y="1910"/>
                  </a:lnTo>
                  <a:lnTo>
                    <a:pt x="6657" y="2077"/>
                  </a:lnTo>
                  <a:lnTo>
                    <a:pt x="6527" y="2226"/>
                  </a:lnTo>
                  <a:lnTo>
                    <a:pt x="6379" y="2355"/>
                  </a:lnTo>
                  <a:lnTo>
                    <a:pt x="6230" y="2485"/>
                  </a:lnTo>
                  <a:lnTo>
                    <a:pt x="6082" y="2615"/>
                  </a:lnTo>
                  <a:lnTo>
                    <a:pt x="5915" y="2708"/>
                  </a:lnTo>
                  <a:lnTo>
                    <a:pt x="5748" y="2800"/>
                  </a:lnTo>
                  <a:lnTo>
                    <a:pt x="5581" y="2875"/>
                  </a:lnTo>
                  <a:lnTo>
                    <a:pt x="5415" y="2930"/>
                  </a:lnTo>
                  <a:lnTo>
                    <a:pt x="5415" y="2541"/>
                  </a:lnTo>
                  <a:lnTo>
                    <a:pt x="5396" y="1966"/>
                  </a:lnTo>
                  <a:lnTo>
                    <a:pt x="5359" y="1706"/>
                  </a:lnTo>
                  <a:lnTo>
                    <a:pt x="5322" y="1465"/>
                  </a:lnTo>
                  <a:lnTo>
                    <a:pt x="5285" y="1280"/>
                  </a:lnTo>
                  <a:lnTo>
                    <a:pt x="5248" y="1224"/>
                  </a:lnTo>
                  <a:lnTo>
                    <a:pt x="5229" y="1187"/>
                  </a:lnTo>
                  <a:lnTo>
                    <a:pt x="5248" y="1280"/>
                  </a:lnTo>
                  <a:lnTo>
                    <a:pt x="5248" y="1373"/>
                  </a:lnTo>
                  <a:lnTo>
                    <a:pt x="5211" y="1614"/>
                  </a:lnTo>
                  <a:lnTo>
                    <a:pt x="5136" y="1929"/>
                  </a:lnTo>
                  <a:lnTo>
                    <a:pt x="5025" y="2244"/>
                  </a:lnTo>
                  <a:lnTo>
                    <a:pt x="4877" y="2597"/>
                  </a:lnTo>
                  <a:lnTo>
                    <a:pt x="4728" y="2949"/>
                  </a:lnTo>
                  <a:lnTo>
                    <a:pt x="4562" y="3283"/>
                  </a:lnTo>
                  <a:lnTo>
                    <a:pt x="4395" y="3598"/>
                  </a:lnTo>
                  <a:lnTo>
                    <a:pt x="4413" y="3468"/>
                  </a:lnTo>
                  <a:lnTo>
                    <a:pt x="4413" y="3301"/>
                  </a:lnTo>
                  <a:lnTo>
                    <a:pt x="4395" y="3153"/>
                  </a:lnTo>
                  <a:lnTo>
                    <a:pt x="4376" y="2967"/>
                  </a:lnTo>
                  <a:lnTo>
                    <a:pt x="4283" y="2597"/>
                  </a:lnTo>
                  <a:lnTo>
                    <a:pt x="4135" y="2189"/>
                  </a:lnTo>
                  <a:lnTo>
                    <a:pt x="3968" y="1799"/>
                  </a:lnTo>
                  <a:lnTo>
                    <a:pt x="3764" y="1447"/>
                  </a:lnTo>
                  <a:lnTo>
                    <a:pt x="3560" y="1132"/>
                  </a:lnTo>
                  <a:lnTo>
                    <a:pt x="3449" y="1002"/>
                  </a:lnTo>
                  <a:lnTo>
                    <a:pt x="3338" y="909"/>
                  </a:lnTo>
                  <a:lnTo>
                    <a:pt x="3412" y="1020"/>
                  </a:lnTo>
                  <a:lnTo>
                    <a:pt x="3449" y="1150"/>
                  </a:lnTo>
                  <a:lnTo>
                    <a:pt x="3560" y="1484"/>
                  </a:lnTo>
                  <a:lnTo>
                    <a:pt x="3634" y="1855"/>
                  </a:lnTo>
                  <a:lnTo>
                    <a:pt x="3690" y="2281"/>
                  </a:lnTo>
                  <a:lnTo>
                    <a:pt x="3709" y="2689"/>
                  </a:lnTo>
                  <a:lnTo>
                    <a:pt x="3727" y="3097"/>
                  </a:lnTo>
                  <a:lnTo>
                    <a:pt x="3709" y="3468"/>
                  </a:lnTo>
                  <a:lnTo>
                    <a:pt x="3653" y="3765"/>
                  </a:lnTo>
                  <a:lnTo>
                    <a:pt x="3616" y="3635"/>
                  </a:lnTo>
                  <a:lnTo>
                    <a:pt x="3560" y="3487"/>
                  </a:lnTo>
                  <a:lnTo>
                    <a:pt x="3468" y="3301"/>
                  </a:lnTo>
                  <a:lnTo>
                    <a:pt x="3375" y="3097"/>
                  </a:lnTo>
                  <a:lnTo>
                    <a:pt x="3097" y="2671"/>
                  </a:lnTo>
                  <a:lnTo>
                    <a:pt x="2948" y="2467"/>
                  </a:lnTo>
                  <a:lnTo>
                    <a:pt x="2800" y="2281"/>
                  </a:lnTo>
                  <a:lnTo>
                    <a:pt x="2837" y="2337"/>
                  </a:lnTo>
                  <a:lnTo>
                    <a:pt x="2874" y="2411"/>
                  </a:lnTo>
                  <a:lnTo>
                    <a:pt x="2930" y="2652"/>
                  </a:lnTo>
                  <a:lnTo>
                    <a:pt x="2967" y="2930"/>
                  </a:lnTo>
                  <a:lnTo>
                    <a:pt x="3004" y="3283"/>
                  </a:lnTo>
                  <a:lnTo>
                    <a:pt x="3023" y="3653"/>
                  </a:lnTo>
                  <a:lnTo>
                    <a:pt x="3023" y="4024"/>
                  </a:lnTo>
                  <a:lnTo>
                    <a:pt x="3004" y="4377"/>
                  </a:lnTo>
                  <a:lnTo>
                    <a:pt x="2948" y="4692"/>
                  </a:lnTo>
                  <a:lnTo>
                    <a:pt x="2911" y="4414"/>
                  </a:lnTo>
                  <a:lnTo>
                    <a:pt x="2856" y="4173"/>
                  </a:lnTo>
                  <a:lnTo>
                    <a:pt x="2782" y="3932"/>
                  </a:lnTo>
                  <a:lnTo>
                    <a:pt x="2689" y="3709"/>
                  </a:lnTo>
                  <a:lnTo>
                    <a:pt x="2578" y="3505"/>
                  </a:lnTo>
                  <a:lnTo>
                    <a:pt x="2466" y="3301"/>
                  </a:lnTo>
                  <a:lnTo>
                    <a:pt x="2336" y="3134"/>
                  </a:lnTo>
                  <a:lnTo>
                    <a:pt x="2188" y="2967"/>
                  </a:lnTo>
                  <a:lnTo>
                    <a:pt x="2021" y="2819"/>
                  </a:lnTo>
                  <a:lnTo>
                    <a:pt x="1854" y="2689"/>
                  </a:lnTo>
                  <a:lnTo>
                    <a:pt x="1669" y="2559"/>
                  </a:lnTo>
                  <a:lnTo>
                    <a:pt x="1484" y="2448"/>
                  </a:lnTo>
                  <a:lnTo>
                    <a:pt x="1280" y="2355"/>
                  </a:lnTo>
                  <a:lnTo>
                    <a:pt x="1057" y="2281"/>
                  </a:lnTo>
                  <a:lnTo>
                    <a:pt x="835" y="2226"/>
                  </a:lnTo>
                  <a:lnTo>
                    <a:pt x="612" y="2170"/>
                  </a:lnTo>
                  <a:lnTo>
                    <a:pt x="890" y="2263"/>
                  </a:lnTo>
                  <a:lnTo>
                    <a:pt x="1131" y="2393"/>
                  </a:lnTo>
                  <a:lnTo>
                    <a:pt x="1354" y="2541"/>
                  </a:lnTo>
                  <a:lnTo>
                    <a:pt x="1539" y="2708"/>
                  </a:lnTo>
                  <a:lnTo>
                    <a:pt x="1706" y="2875"/>
                  </a:lnTo>
                  <a:lnTo>
                    <a:pt x="1836" y="3079"/>
                  </a:lnTo>
                  <a:lnTo>
                    <a:pt x="1947" y="3283"/>
                  </a:lnTo>
                  <a:lnTo>
                    <a:pt x="2058" y="3487"/>
                  </a:lnTo>
                  <a:lnTo>
                    <a:pt x="2133" y="3709"/>
                  </a:lnTo>
                  <a:lnTo>
                    <a:pt x="2188" y="3913"/>
                  </a:lnTo>
                  <a:lnTo>
                    <a:pt x="2244" y="4136"/>
                  </a:lnTo>
                  <a:lnTo>
                    <a:pt x="2262" y="4358"/>
                  </a:lnTo>
                  <a:lnTo>
                    <a:pt x="2299" y="4766"/>
                  </a:lnTo>
                  <a:lnTo>
                    <a:pt x="2299" y="5155"/>
                  </a:lnTo>
                  <a:lnTo>
                    <a:pt x="2244" y="5007"/>
                  </a:lnTo>
                  <a:lnTo>
                    <a:pt x="2151" y="4877"/>
                  </a:lnTo>
                  <a:lnTo>
                    <a:pt x="2040" y="4766"/>
                  </a:lnTo>
                  <a:lnTo>
                    <a:pt x="1910" y="4673"/>
                  </a:lnTo>
                  <a:lnTo>
                    <a:pt x="1780" y="4599"/>
                  </a:lnTo>
                  <a:lnTo>
                    <a:pt x="1613" y="4525"/>
                  </a:lnTo>
                  <a:lnTo>
                    <a:pt x="1465" y="4469"/>
                  </a:lnTo>
                  <a:lnTo>
                    <a:pt x="1298" y="4414"/>
                  </a:lnTo>
                  <a:lnTo>
                    <a:pt x="1113" y="4395"/>
                  </a:lnTo>
                  <a:lnTo>
                    <a:pt x="946" y="4377"/>
                  </a:lnTo>
                  <a:lnTo>
                    <a:pt x="779" y="4358"/>
                  </a:lnTo>
                  <a:lnTo>
                    <a:pt x="593" y="4358"/>
                  </a:lnTo>
                  <a:lnTo>
                    <a:pt x="445" y="4377"/>
                  </a:lnTo>
                  <a:lnTo>
                    <a:pt x="278" y="4414"/>
                  </a:lnTo>
                  <a:lnTo>
                    <a:pt x="130" y="4451"/>
                  </a:lnTo>
                  <a:lnTo>
                    <a:pt x="0" y="4506"/>
                  </a:lnTo>
                  <a:lnTo>
                    <a:pt x="278" y="4543"/>
                  </a:lnTo>
                  <a:lnTo>
                    <a:pt x="538" y="4581"/>
                  </a:lnTo>
                  <a:lnTo>
                    <a:pt x="760" y="4655"/>
                  </a:lnTo>
                  <a:lnTo>
                    <a:pt x="964" y="4747"/>
                  </a:lnTo>
                  <a:lnTo>
                    <a:pt x="1150" y="4840"/>
                  </a:lnTo>
                  <a:lnTo>
                    <a:pt x="1317" y="4970"/>
                  </a:lnTo>
                  <a:lnTo>
                    <a:pt x="1446" y="5100"/>
                  </a:lnTo>
                  <a:lnTo>
                    <a:pt x="1576" y="5230"/>
                  </a:lnTo>
                  <a:lnTo>
                    <a:pt x="1688" y="5378"/>
                  </a:lnTo>
                  <a:lnTo>
                    <a:pt x="1780" y="5526"/>
                  </a:lnTo>
                  <a:lnTo>
                    <a:pt x="1854" y="5675"/>
                  </a:lnTo>
                  <a:lnTo>
                    <a:pt x="1929" y="5823"/>
                  </a:lnTo>
                  <a:lnTo>
                    <a:pt x="2021" y="6101"/>
                  </a:lnTo>
                  <a:lnTo>
                    <a:pt x="2077" y="6342"/>
                  </a:lnTo>
                  <a:lnTo>
                    <a:pt x="11756" y="6342"/>
                  </a:lnTo>
                  <a:lnTo>
                    <a:pt x="12108" y="4136"/>
                  </a:lnTo>
                  <a:lnTo>
                    <a:pt x="11923" y="3672"/>
                  </a:lnTo>
                  <a:lnTo>
                    <a:pt x="11886" y="3505"/>
                  </a:lnTo>
                  <a:lnTo>
                    <a:pt x="11775" y="3097"/>
                  </a:lnTo>
                  <a:lnTo>
                    <a:pt x="11626" y="2634"/>
                  </a:lnTo>
                  <a:lnTo>
                    <a:pt x="11552" y="2430"/>
                  </a:lnTo>
                  <a:lnTo>
                    <a:pt x="11478" y="2281"/>
                  </a:lnTo>
                  <a:lnTo>
                    <a:pt x="11441" y="2467"/>
                  </a:lnTo>
                  <a:lnTo>
                    <a:pt x="11385" y="2615"/>
                  </a:lnTo>
                  <a:lnTo>
                    <a:pt x="11311" y="2745"/>
                  </a:lnTo>
                  <a:lnTo>
                    <a:pt x="11237" y="2856"/>
                  </a:lnTo>
                  <a:lnTo>
                    <a:pt x="11126" y="2949"/>
                  </a:lnTo>
                  <a:lnTo>
                    <a:pt x="11033" y="3023"/>
                  </a:lnTo>
                  <a:lnTo>
                    <a:pt x="10922" y="3060"/>
                  </a:lnTo>
                  <a:lnTo>
                    <a:pt x="10810" y="3097"/>
                  </a:lnTo>
                  <a:lnTo>
                    <a:pt x="10699" y="3116"/>
                  </a:lnTo>
                  <a:lnTo>
                    <a:pt x="10606" y="3134"/>
                  </a:lnTo>
                  <a:lnTo>
                    <a:pt x="10514" y="3116"/>
                  </a:lnTo>
                  <a:lnTo>
                    <a:pt x="10440" y="3097"/>
                  </a:lnTo>
                  <a:lnTo>
                    <a:pt x="10365" y="3060"/>
                  </a:lnTo>
                  <a:lnTo>
                    <a:pt x="10328" y="3023"/>
                  </a:lnTo>
                  <a:lnTo>
                    <a:pt x="10310" y="2986"/>
                  </a:lnTo>
                  <a:lnTo>
                    <a:pt x="10310" y="2930"/>
                  </a:lnTo>
                  <a:lnTo>
                    <a:pt x="10347" y="2800"/>
                  </a:lnTo>
                  <a:lnTo>
                    <a:pt x="10384" y="2634"/>
                  </a:lnTo>
                  <a:lnTo>
                    <a:pt x="10384" y="2467"/>
                  </a:lnTo>
                  <a:lnTo>
                    <a:pt x="10365" y="2281"/>
                  </a:lnTo>
                  <a:lnTo>
                    <a:pt x="10328" y="2114"/>
                  </a:lnTo>
                  <a:lnTo>
                    <a:pt x="10273" y="1948"/>
                  </a:lnTo>
                  <a:lnTo>
                    <a:pt x="10199" y="1818"/>
                  </a:lnTo>
                  <a:lnTo>
                    <a:pt x="10143" y="1762"/>
                  </a:lnTo>
                  <a:lnTo>
                    <a:pt x="10087" y="1706"/>
                  </a:lnTo>
                  <a:lnTo>
                    <a:pt x="10106" y="1799"/>
                  </a:lnTo>
                  <a:lnTo>
                    <a:pt x="10106" y="1910"/>
                  </a:lnTo>
                  <a:lnTo>
                    <a:pt x="10069" y="2133"/>
                  </a:lnTo>
                  <a:lnTo>
                    <a:pt x="9995" y="2337"/>
                  </a:lnTo>
                  <a:lnTo>
                    <a:pt x="9883" y="2522"/>
                  </a:lnTo>
                  <a:lnTo>
                    <a:pt x="9772" y="2689"/>
                  </a:lnTo>
                  <a:lnTo>
                    <a:pt x="9698" y="2745"/>
                  </a:lnTo>
                  <a:lnTo>
                    <a:pt x="9642" y="2800"/>
                  </a:lnTo>
                  <a:lnTo>
                    <a:pt x="9568" y="2838"/>
                  </a:lnTo>
                  <a:lnTo>
                    <a:pt x="9512" y="2856"/>
                  </a:lnTo>
                  <a:lnTo>
                    <a:pt x="9438" y="2856"/>
                  </a:lnTo>
                  <a:lnTo>
                    <a:pt x="9383" y="2838"/>
                  </a:lnTo>
                  <a:lnTo>
                    <a:pt x="9327" y="2800"/>
                  </a:lnTo>
                  <a:lnTo>
                    <a:pt x="9271" y="2726"/>
                  </a:lnTo>
                  <a:lnTo>
                    <a:pt x="9253" y="2634"/>
                  </a:lnTo>
                  <a:lnTo>
                    <a:pt x="9234" y="2504"/>
                  </a:lnTo>
                  <a:lnTo>
                    <a:pt x="9216" y="2226"/>
                  </a:lnTo>
                  <a:lnTo>
                    <a:pt x="9234" y="1910"/>
                  </a:lnTo>
                  <a:lnTo>
                    <a:pt x="9290" y="1595"/>
                  </a:lnTo>
                  <a:lnTo>
                    <a:pt x="9346" y="1317"/>
                  </a:lnTo>
                  <a:lnTo>
                    <a:pt x="9438" y="1095"/>
                  </a:lnTo>
                  <a:lnTo>
                    <a:pt x="9475" y="1020"/>
                  </a:lnTo>
                  <a:lnTo>
                    <a:pt x="9512" y="983"/>
                  </a:lnTo>
                  <a:lnTo>
                    <a:pt x="9383" y="1020"/>
                  </a:lnTo>
                  <a:lnTo>
                    <a:pt x="9290" y="1057"/>
                  </a:lnTo>
                  <a:lnTo>
                    <a:pt x="9197" y="1132"/>
                  </a:lnTo>
                  <a:lnTo>
                    <a:pt x="9105" y="1206"/>
                  </a:lnTo>
                  <a:lnTo>
                    <a:pt x="9030" y="1299"/>
                  </a:lnTo>
                  <a:lnTo>
                    <a:pt x="8956" y="1410"/>
                  </a:lnTo>
                  <a:lnTo>
                    <a:pt x="8826" y="1632"/>
                  </a:lnTo>
                  <a:lnTo>
                    <a:pt x="8697" y="1855"/>
                  </a:lnTo>
                  <a:lnTo>
                    <a:pt x="8585" y="2077"/>
                  </a:lnTo>
                  <a:lnTo>
                    <a:pt x="8437" y="2281"/>
                  </a:lnTo>
                  <a:lnTo>
                    <a:pt x="8363" y="2374"/>
                  </a:lnTo>
                  <a:lnTo>
                    <a:pt x="8289" y="2430"/>
                  </a:lnTo>
                  <a:lnTo>
                    <a:pt x="8289" y="2430"/>
                  </a:lnTo>
                  <a:lnTo>
                    <a:pt x="8307" y="2207"/>
                  </a:lnTo>
                  <a:lnTo>
                    <a:pt x="8326" y="1892"/>
                  </a:lnTo>
                  <a:lnTo>
                    <a:pt x="8307" y="1521"/>
                  </a:lnTo>
                  <a:lnTo>
                    <a:pt x="8289" y="1132"/>
                  </a:lnTo>
                  <a:lnTo>
                    <a:pt x="8233" y="742"/>
                  </a:lnTo>
                  <a:lnTo>
                    <a:pt x="8177" y="408"/>
                  </a:lnTo>
                  <a:lnTo>
                    <a:pt x="8085" y="149"/>
                  </a:lnTo>
                  <a:lnTo>
                    <a:pt x="8048" y="56"/>
                  </a:lnTo>
                  <a:lnTo>
                    <a:pt x="799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3"/>
            <p:cNvSpPr/>
            <p:nvPr/>
          </p:nvSpPr>
          <p:spPr>
            <a:xfrm flipH="1">
              <a:off x="7998648" y="4237105"/>
              <a:ext cx="440673" cy="319987"/>
            </a:xfrm>
            <a:custGeom>
              <a:avLst/>
              <a:gdLst/>
              <a:ahLst/>
              <a:cxnLst/>
              <a:rect l="l" t="t" r="r" b="b"/>
              <a:pathLst>
                <a:path w="5824" h="4229" extrusionOk="0">
                  <a:moveTo>
                    <a:pt x="2764" y="0"/>
                  </a:moveTo>
                  <a:lnTo>
                    <a:pt x="2652" y="93"/>
                  </a:lnTo>
                  <a:lnTo>
                    <a:pt x="2560" y="186"/>
                  </a:lnTo>
                  <a:lnTo>
                    <a:pt x="2374" y="445"/>
                  </a:lnTo>
                  <a:lnTo>
                    <a:pt x="2189" y="724"/>
                  </a:lnTo>
                  <a:lnTo>
                    <a:pt x="2041" y="1039"/>
                  </a:lnTo>
                  <a:lnTo>
                    <a:pt x="1911" y="1354"/>
                  </a:lnTo>
                  <a:lnTo>
                    <a:pt x="1818" y="1651"/>
                  </a:lnTo>
                  <a:lnTo>
                    <a:pt x="1799" y="1780"/>
                  </a:lnTo>
                  <a:lnTo>
                    <a:pt x="1781" y="1910"/>
                  </a:lnTo>
                  <a:lnTo>
                    <a:pt x="1781" y="2040"/>
                  </a:lnTo>
                  <a:lnTo>
                    <a:pt x="1799" y="2151"/>
                  </a:lnTo>
                  <a:lnTo>
                    <a:pt x="1799" y="2151"/>
                  </a:lnTo>
                  <a:lnTo>
                    <a:pt x="1651" y="1910"/>
                  </a:lnTo>
                  <a:lnTo>
                    <a:pt x="1503" y="1632"/>
                  </a:lnTo>
                  <a:lnTo>
                    <a:pt x="1354" y="1354"/>
                  </a:lnTo>
                  <a:lnTo>
                    <a:pt x="1225" y="1076"/>
                  </a:lnTo>
                  <a:lnTo>
                    <a:pt x="1113" y="816"/>
                  </a:lnTo>
                  <a:lnTo>
                    <a:pt x="1039" y="575"/>
                  </a:lnTo>
                  <a:lnTo>
                    <a:pt x="1021" y="371"/>
                  </a:lnTo>
                  <a:lnTo>
                    <a:pt x="1021" y="297"/>
                  </a:lnTo>
                  <a:lnTo>
                    <a:pt x="1039" y="241"/>
                  </a:lnTo>
                  <a:lnTo>
                    <a:pt x="1002" y="260"/>
                  </a:lnTo>
                  <a:lnTo>
                    <a:pt x="984" y="297"/>
                  </a:lnTo>
                  <a:lnTo>
                    <a:pt x="947" y="445"/>
                  </a:lnTo>
                  <a:lnTo>
                    <a:pt x="909" y="631"/>
                  </a:lnTo>
                  <a:lnTo>
                    <a:pt x="891" y="853"/>
                  </a:lnTo>
                  <a:lnTo>
                    <a:pt x="854" y="1298"/>
                  </a:lnTo>
                  <a:lnTo>
                    <a:pt x="854" y="1614"/>
                  </a:lnTo>
                  <a:lnTo>
                    <a:pt x="631" y="1558"/>
                  </a:lnTo>
                  <a:lnTo>
                    <a:pt x="409" y="1447"/>
                  </a:lnTo>
                  <a:lnTo>
                    <a:pt x="205" y="1335"/>
                  </a:lnTo>
                  <a:lnTo>
                    <a:pt x="1" y="1187"/>
                  </a:lnTo>
                  <a:lnTo>
                    <a:pt x="1" y="4228"/>
                  </a:lnTo>
                  <a:lnTo>
                    <a:pt x="3950" y="4228"/>
                  </a:lnTo>
                  <a:lnTo>
                    <a:pt x="4006" y="4043"/>
                  </a:lnTo>
                  <a:lnTo>
                    <a:pt x="4117" y="3820"/>
                  </a:lnTo>
                  <a:lnTo>
                    <a:pt x="4247" y="3598"/>
                  </a:lnTo>
                  <a:lnTo>
                    <a:pt x="4340" y="3486"/>
                  </a:lnTo>
                  <a:lnTo>
                    <a:pt x="4433" y="3394"/>
                  </a:lnTo>
                  <a:lnTo>
                    <a:pt x="4544" y="3282"/>
                  </a:lnTo>
                  <a:lnTo>
                    <a:pt x="4674" y="3190"/>
                  </a:lnTo>
                  <a:lnTo>
                    <a:pt x="4822" y="3116"/>
                  </a:lnTo>
                  <a:lnTo>
                    <a:pt x="4989" y="3041"/>
                  </a:lnTo>
                  <a:lnTo>
                    <a:pt x="5174" y="2967"/>
                  </a:lnTo>
                  <a:lnTo>
                    <a:pt x="5360" y="2930"/>
                  </a:lnTo>
                  <a:lnTo>
                    <a:pt x="5582" y="2893"/>
                  </a:lnTo>
                  <a:lnTo>
                    <a:pt x="5823" y="2875"/>
                  </a:lnTo>
                  <a:lnTo>
                    <a:pt x="5693" y="2837"/>
                  </a:lnTo>
                  <a:lnTo>
                    <a:pt x="5564" y="2800"/>
                  </a:lnTo>
                  <a:lnTo>
                    <a:pt x="5267" y="2763"/>
                  </a:lnTo>
                  <a:lnTo>
                    <a:pt x="4952" y="2763"/>
                  </a:lnTo>
                  <a:lnTo>
                    <a:pt x="4637" y="2800"/>
                  </a:lnTo>
                  <a:lnTo>
                    <a:pt x="4488" y="2837"/>
                  </a:lnTo>
                  <a:lnTo>
                    <a:pt x="4340" y="2893"/>
                  </a:lnTo>
                  <a:lnTo>
                    <a:pt x="4191" y="2949"/>
                  </a:lnTo>
                  <a:lnTo>
                    <a:pt x="4080" y="3004"/>
                  </a:lnTo>
                  <a:lnTo>
                    <a:pt x="3950" y="3078"/>
                  </a:lnTo>
                  <a:lnTo>
                    <a:pt x="3858" y="3171"/>
                  </a:lnTo>
                  <a:lnTo>
                    <a:pt x="3765" y="3264"/>
                  </a:lnTo>
                  <a:lnTo>
                    <a:pt x="3709" y="3375"/>
                  </a:lnTo>
                  <a:lnTo>
                    <a:pt x="3709" y="3078"/>
                  </a:lnTo>
                  <a:lnTo>
                    <a:pt x="3746" y="2745"/>
                  </a:lnTo>
                  <a:lnTo>
                    <a:pt x="3784" y="2578"/>
                  </a:lnTo>
                  <a:lnTo>
                    <a:pt x="3821" y="2411"/>
                  </a:lnTo>
                  <a:lnTo>
                    <a:pt x="3876" y="2226"/>
                  </a:lnTo>
                  <a:lnTo>
                    <a:pt x="3950" y="2059"/>
                  </a:lnTo>
                  <a:lnTo>
                    <a:pt x="4025" y="1892"/>
                  </a:lnTo>
                  <a:lnTo>
                    <a:pt x="4136" y="1725"/>
                  </a:lnTo>
                  <a:lnTo>
                    <a:pt x="4266" y="1577"/>
                  </a:lnTo>
                  <a:lnTo>
                    <a:pt x="4414" y="1428"/>
                  </a:lnTo>
                  <a:lnTo>
                    <a:pt x="4581" y="1298"/>
                  </a:lnTo>
                  <a:lnTo>
                    <a:pt x="4785" y="1187"/>
                  </a:lnTo>
                  <a:lnTo>
                    <a:pt x="5007" y="1094"/>
                  </a:lnTo>
                  <a:lnTo>
                    <a:pt x="5267" y="1020"/>
                  </a:lnTo>
                  <a:lnTo>
                    <a:pt x="5044" y="1057"/>
                  </a:lnTo>
                  <a:lnTo>
                    <a:pt x="4840" y="1113"/>
                  </a:lnTo>
                  <a:lnTo>
                    <a:pt x="4655" y="1169"/>
                  </a:lnTo>
                  <a:lnTo>
                    <a:pt x="4470" y="1243"/>
                  </a:lnTo>
                  <a:lnTo>
                    <a:pt x="4303" y="1317"/>
                  </a:lnTo>
                  <a:lnTo>
                    <a:pt x="4136" y="1428"/>
                  </a:lnTo>
                  <a:lnTo>
                    <a:pt x="3969" y="1521"/>
                  </a:lnTo>
                  <a:lnTo>
                    <a:pt x="3821" y="1651"/>
                  </a:lnTo>
                  <a:lnTo>
                    <a:pt x="3691" y="1780"/>
                  </a:lnTo>
                  <a:lnTo>
                    <a:pt x="3561" y="1910"/>
                  </a:lnTo>
                  <a:lnTo>
                    <a:pt x="3468" y="2077"/>
                  </a:lnTo>
                  <a:lnTo>
                    <a:pt x="3357" y="2244"/>
                  </a:lnTo>
                  <a:lnTo>
                    <a:pt x="3283" y="2411"/>
                  </a:lnTo>
                  <a:lnTo>
                    <a:pt x="3209" y="2596"/>
                  </a:lnTo>
                  <a:lnTo>
                    <a:pt x="3172" y="2800"/>
                  </a:lnTo>
                  <a:lnTo>
                    <a:pt x="3135" y="3023"/>
                  </a:lnTo>
                  <a:lnTo>
                    <a:pt x="3079" y="2763"/>
                  </a:lnTo>
                  <a:lnTo>
                    <a:pt x="3060" y="2485"/>
                  </a:lnTo>
                  <a:lnTo>
                    <a:pt x="3042" y="2188"/>
                  </a:lnTo>
                  <a:lnTo>
                    <a:pt x="3060" y="1892"/>
                  </a:lnTo>
                  <a:lnTo>
                    <a:pt x="3097" y="1632"/>
                  </a:lnTo>
                  <a:lnTo>
                    <a:pt x="3135" y="1391"/>
                  </a:lnTo>
                  <a:lnTo>
                    <a:pt x="3190" y="1206"/>
                  </a:lnTo>
                  <a:lnTo>
                    <a:pt x="3246" y="1113"/>
                  </a:lnTo>
                  <a:lnTo>
                    <a:pt x="2986" y="1410"/>
                  </a:lnTo>
                  <a:lnTo>
                    <a:pt x="2745" y="1743"/>
                  </a:lnTo>
                  <a:lnTo>
                    <a:pt x="2560" y="2059"/>
                  </a:lnTo>
                  <a:lnTo>
                    <a:pt x="2504" y="2188"/>
                  </a:lnTo>
                  <a:lnTo>
                    <a:pt x="2486" y="2281"/>
                  </a:lnTo>
                  <a:lnTo>
                    <a:pt x="2430" y="2040"/>
                  </a:lnTo>
                  <a:lnTo>
                    <a:pt x="2411" y="1762"/>
                  </a:lnTo>
                  <a:lnTo>
                    <a:pt x="2411" y="1428"/>
                  </a:lnTo>
                  <a:lnTo>
                    <a:pt x="2448" y="1094"/>
                  </a:lnTo>
                  <a:lnTo>
                    <a:pt x="2504" y="761"/>
                  </a:lnTo>
                  <a:lnTo>
                    <a:pt x="2560" y="464"/>
                  </a:lnTo>
                  <a:lnTo>
                    <a:pt x="2652" y="204"/>
                  </a:lnTo>
                  <a:lnTo>
                    <a:pt x="2708" y="93"/>
                  </a:lnTo>
                  <a:lnTo>
                    <a:pt x="276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9" name="Google Shape;169;p3"/>
          <p:cNvGrpSpPr/>
          <p:nvPr/>
        </p:nvGrpSpPr>
        <p:grpSpPr>
          <a:xfrm>
            <a:off x="-202522" y="1259243"/>
            <a:ext cx="2200229" cy="2948624"/>
            <a:chOff x="-955899" y="1123551"/>
            <a:chExt cx="2554841" cy="3423855"/>
          </a:xfrm>
        </p:grpSpPr>
        <p:sp>
          <p:nvSpPr>
            <p:cNvPr id="170" name="Google Shape;170;p3"/>
            <p:cNvSpPr/>
            <p:nvPr/>
          </p:nvSpPr>
          <p:spPr>
            <a:xfrm>
              <a:off x="-955899" y="2453072"/>
              <a:ext cx="1013012" cy="1014322"/>
            </a:xfrm>
            <a:custGeom>
              <a:avLst/>
              <a:gdLst/>
              <a:ahLst/>
              <a:cxnLst/>
              <a:rect l="l" t="t" r="r" b="b"/>
              <a:pathLst>
                <a:path w="15132" h="15151" extrusionOk="0">
                  <a:moveTo>
                    <a:pt x="7566" y="1"/>
                  </a:moveTo>
                  <a:lnTo>
                    <a:pt x="7177" y="19"/>
                  </a:lnTo>
                  <a:lnTo>
                    <a:pt x="6787" y="38"/>
                  </a:lnTo>
                  <a:lnTo>
                    <a:pt x="6416" y="94"/>
                  </a:lnTo>
                  <a:lnTo>
                    <a:pt x="6046" y="168"/>
                  </a:lnTo>
                  <a:lnTo>
                    <a:pt x="5675" y="242"/>
                  </a:lnTo>
                  <a:lnTo>
                    <a:pt x="5304" y="353"/>
                  </a:lnTo>
                  <a:lnTo>
                    <a:pt x="4970" y="464"/>
                  </a:lnTo>
                  <a:lnTo>
                    <a:pt x="4618" y="594"/>
                  </a:lnTo>
                  <a:lnTo>
                    <a:pt x="4284" y="761"/>
                  </a:lnTo>
                  <a:lnTo>
                    <a:pt x="3950" y="928"/>
                  </a:lnTo>
                  <a:lnTo>
                    <a:pt x="3635" y="1095"/>
                  </a:lnTo>
                  <a:lnTo>
                    <a:pt x="3338" y="1299"/>
                  </a:lnTo>
                  <a:lnTo>
                    <a:pt x="3042" y="1503"/>
                  </a:lnTo>
                  <a:lnTo>
                    <a:pt x="2745" y="1744"/>
                  </a:lnTo>
                  <a:lnTo>
                    <a:pt x="2467" y="1966"/>
                  </a:lnTo>
                  <a:lnTo>
                    <a:pt x="2207" y="2226"/>
                  </a:lnTo>
                  <a:lnTo>
                    <a:pt x="1966" y="2486"/>
                  </a:lnTo>
                  <a:lnTo>
                    <a:pt x="1725" y="2764"/>
                  </a:lnTo>
                  <a:lnTo>
                    <a:pt x="1503" y="3042"/>
                  </a:lnTo>
                  <a:lnTo>
                    <a:pt x="1280" y="3339"/>
                  </a:lnTo>
                  <a:lnTo>
                    <a:pt x="1095" y="3654"/>
                  </a:lnTo>
                  <a:lnTo>
                    <a:pt x="909" y="3969"/>
                  </a:lnTo>
                  <a:lnTo>
                    <a:pt x="742" y="4303"/>
                  </a:lnTo>
                  <a:lnTo>
                    <a:pt x="594" y="4636"/>
                  </a:lnTo>
                  <a:lnTo>
                    <a:pt x="446" y="4970"/>
                  </a:lnTo>
                  <a:lnTo>
                    <a:pt x="334" y="5323"/>
                  </a:lnTo>
                  <a:lnTo>
                    <a:pt x="223" y="5693"/>
                  </a:lnTo>
                  <a:lnTo>
                    <a:pt x="149" y="6046"/>
                  </a:lnTo>
                  <a:lnTo>
                    <a:pt x="75" y="6417"/>
                  </a:lnTo>
                  <a:lnTo>
                    <a:pt x="38" y="6806"/>
                  </a:lnTo>
                  <a:lnTo>
                    <a:pt x="1" y="7195"/>
                  </a:lnTo>
                  <a:lnTo>
                    <a:pt x="1" y="7585"/>
                  </a:lnTo>
                  <a:lnTo>
                    <a:pt x="1" y="7974"/>
                  </a:lnTo>
                  <a:lnTo>
                    <a:pt x="38" y="8345"/>
                  </a:lnTo>
                  <a:lnTo>
                    <a:pt x="75" y="8734"/>
                  </a:lnTo>
                  <a:lnTo>
                    <a:pt x="149" y="9105"/>
                  </a:lnTo>
                  <a:lnTo>
                    <a:pt x="223" y="9476"/>
                  </a:lnTo>
                  <a:lnTo>
                    <a:pt x="334" y="9828"/>
                  </a:lnTo>
                  <a:lnTo>
                    <a:pt x="446" y="10181"/>
                  </a:lnTo>
                  <a:lnTo>
                    <a:pt x="594" y="10533"/>
                  </a:lnTo>
                  <a:lnTo>
                    <a:pt x="742" y="10867"/>
                  </a:lnTo>
                  <a:lnTo>
                    <a:pt x="909" y="11182"/>
                  </a:lnTo>
                  <a:lnTo>
                    <a:pt x="1095" y="11497"/>
                  </a:lnTo>
                  <a:lnTo>
                    <a:pt x="1280" y="11812"/>
                  </a:lnTo>
                  <a:lnTo>
                    <a:pt x="1503" y="12109"/>
                  </a:lnTo>
                  <a:lnTo>
                    <a:pt x="1725" y="12387"/>
                  </a:lnTo>
                  <a:lnTo>
                    <a:pt x="1966" y="12665"/>
                  </a:lnTo>
                  <a:lnTo>
                    <a:pt x="2207" y="12925"/>
                  </a:lnTo>
                  <a:lnTo>
                    <a:pt x="2467" y="13185"/>
                  </a:lnTo>
                  <a:lnTo>
                    <a:pt x="2745" y="13426"/>
                  </a:lnTo>
                  <a:lnTo>
                    <a:pt x="3042" y="13648"/>
                  </a:lnTo>
                  <a:lnTo>
                    <a:pt x="3338" y="13852"/>
                  </a:lnTo>
                  <a:lnTo>
                    <a:pt x="3635" y="14056"/>
                  </a:lnTo>
                  <a:lnTo>
                    <a:pt x="3950" y="14242"/>
                  </a:lnTo>
                  <a:lnTo>
                    <a:pt x="4284" y="14408"/>
                  </a:lnTo>
                  <a:lnTo>
                    <a:pt x="4618" y="14557"/>
                  </a:lnTo>
                  <a:lnTo>
                    <a:pt x="4970" y="14687"/>
                  </a:lnTo>
                  <a:lnTo>
                    <a:pt x="5304" y="14816"/>
                  </a:lnTo>
                  <a:lnTo>
                    <a:pt x="5675" y="14909"/>
                  </a:lnTo>
                  <a:lnTo>
                    <a:pt x="6046" y="15002"/>
                  </a:lnTo>
                  <a:lnTo>
                    <a:pt x="6416" y="15057"/>
                  </a:lnTo>
                  <a:lnTo>
                    <a:pt x="6787" y="15113"/>
                  </a:lnTo>
                  <a:lnTo>
                    <a:pt x="7177" y="15132"/>
                  </a:lnTo>
                  <a:lnTo>
                    <a:pt x="7566" y="15150"/>
                  </a:lnTo>
                  <a:lnTo>
                    <a:pt x="7955" y="15132"/>
                  </a:lnTo>
                  <a:lnTo>
                    <a:pt x="8345" y="15113"/>
                  </a:lnTo>
                  <a:lnTo>
                    <a:pt x="8716" y="15057"/>
                  </a:lnTo>
                  <a:lnTo>
                    <a:pt x="9087" y="15002"/>
                  </a:lnTo>
                  <a:lnTo>
                    <a:pt x="9457" y="14909"/>
                  </a:lnTo>
                  <a:lnTo>
                    <a:pt x="9810" y="14816"/>
                  </a:lnTo>
                  <a:lnTo>
                    <a:pt x="10162" y="14687"/>
                  </a:lnTo>
                  <a:lnTo>
                    <a:pt x="10514" y="14557"/>
                  </a:lnTo>
                  <a:lnTo>
                    <a:pt x="10848" y="14408"/>
                  </a:lnTo>
                  <a:lnTo>
                    <a:pt x="11182" y="14242"/>
                  </a:lnTo>
                  <a:lnTo>
                    <a:pt x="11497" y="14056"/>
                  </a:lnTo>
                  <a:lnTo>
                    <a:pt x="11794" y="13852"/>
                  </a:lnTo>
                  <a:lnTo>
                    <a:pt x="12090" y="13648"/>
                  </a:lnTo>
                  <a:lnTo>
                    <a:pt x="12387" y="13426"/>
                  </a:lnTo>
                  <a:lnTo>
                    <a:pt x="12647" y="13185"/>
                  </a:lnTo>
                  <a:lnTo>
                    <a:pt x="12925" y="12925"/>
                  </a:lnTo>
                  <a:lnTo>
                    <a:pt x="13166" y="12665"/>
                  </a:lnTo>
                  <a:lnTo>
                    <a:pt x="13407" y="12387"/>
                  </a:lnTo>
                  <a:lnTo>
                    <a:pt x="13629" y="12109"/>
                  </a:lnTo>
                  <a:lnTo>
                    <a:pt x="13833" y="11812"/>
                  </a:lnTo>
                  <a:lnTo>
                    <a:pt x="14037" y="11497"/>
                  </a:lnTo>
                  <a:lnTo>
                    <a:pt x="14223" y="11182"/>
                  </a:lnTo>
                  <a:lnTo>
                    <a:pt x="14390" y="10867"/>
                  </a:lnTo>
                  <a:lnTo>
                    <a:pt x="14538" y="10533"/>
                  </a:lnTo>
                  <a:lnTo>
                    <a:pt x="14668" y="10181"/>
                  </a:lnTo>
                  <a:lnTo>
                    <a:pt x="14798" y="9828"/>
                  </a:lnTo>
                  <a:lnTo>
                    <a:pt x="14890" y="9476"/>
                  </a:lnTo>
                  <a:lnTo>
                    <a:pt x="14983" y="9105"/>
                  </a:lnTo>
                  <a:lnTo>
                    <a:pt x="15039" y="8734"/>
                  </a:lnTo>
                  <a:lnTo>
                    <a:pt x="15094" y="8345"/>
                  </a:lnTo>
                  <a:lnTo>
                    <a:pt x="15131" y="7974"/>
                  </a:lnTo>
                  <a:lnTo>
                    <a:pt x="15131" y="7585"/>
                  </a:lnTo>
                  <a:lnTo>
                    <a:pt x="15131" y="7195"/>
                  </a:lnTo>
                  <a:lnTo>
                    <a:pt x="15094" y="6806"/>
                  </a:lnTo>
                  <a:lnTo>
                    <a:pt x="15039" y="6417"/>
                  </a:lnTo>
                  <a:lnTo>
                    <a:pt x="14983" y="6046"/>
                  </a:lnTo>
                  <a:lnTo>
                    <a:pt x="14890" y="5693"/>
                  </a:lnTo>
                  <a:lnTo>
                    <a:pt x="14798" y="5323"/>
                  </a:lnTo>
                  <a:lnTo>
                    <a:pt x="14668" y="4970"/>
                  </a:lnTo>
                  <a:lnTo>
                    <a:pt x="14538" y="4636"/>
                  </a:lnTo>
                  <a:lnTo>
                    <a:pt x="14390" y="4303"/>
                  </a:lnTo>
                  <a:lnTo>
                    <a:pt x="14223" y="3969"/>
                  </a:lnTo>
                  <a:lnTo>
                    <a:pt x="14037" y="3654"/>
                  </a:lnTo>
                  <a:lnTo>
                    <a:pt x="13833" y="3339"/>
                  </a:lnTo>
                  <a:lnTo>
                    <a:pt x="13629" y="3042"/>
                  </a:lnTo>
                  <a:lnTo>
                    <a:pt x="13407" y="2764"/>
                  </a:lnTo>
                  <a:lnTo>
                    <a:pt x="13166" y="2486"/>
                  </a:lnTo>
                  <a:lnTo>
                    <a:pt x="12925" y="2226"/>
                  </a:lnTo>
                  <a:lnTo>
                    <a:pt x="12647" y="1966"/>
                  </a:lnTo>
                  <a:lnTo>
                    <a:pt x="12387" y="1744"/>
                  </a:lnTo>
                  <a:lnTo>
                    <a:pt x="12090" y="1503"/>
                  </a:lnTo>
                  <a:lnTo>
                    <a:pt x="11794" y="1299"/>
                  </a:lnTo>
                  <a:lnTo>
                    <a:pt x="11497" y="1095"/>
                  </a:lnTo>
                  <a:lnTo>
                    <a:pt x="11182" y="928"/>
                  </a:lnTo>
                  <a:lnTo>
                    <a:pt x="10848" y="761"/>
                  </a:lnTo>
                  <a:lnTo>
                    <a:pt x="10514" y="594"/>
                  </a:lnTo>
                  <a:lnTo>
                    <a:pt x="10162" y="464"/>
                  </a:lnTo>
                  <a:lnTo>
                    <a:pt x="9810" y="353"/>
                  </a:lnTo>
                  <a:lnTo>
                    <a:pt x="9457" y="242"/>
                  </a:lnTo>
                  <a:lnTo>
                    <a:pt x="9087" y="168"/>
                  </a:lnTo>
                  <a:lnTo>
                    <a:pt x="8716" y="94"/>
                  </a:lnTo>
                  <a:lnTo>
                    <a:pt x="8345" y="38"/>
                  </a:lnTo>
                  <a:lnTo>
                    <a:pt x="7955" y="19"/>
                  </a:lnTo>
                  <a:lnTo>
                    <a:pt x="7566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3"/>
            <p:cNvSpPr/>
            <p:nvPr/>
          </p:nvSpPr>
          <p:spPr>
            <a:xfrm>
              <a:off x="-805668" y="2115453"/>
              <a:ext cx="1014217" cy="1096198"/>
            </a:xfrm>
            <a:custGeom>
              <a:avLst/>
              <a:gdLst/>
              <a:ahLst/>
              <a:cxnLst/>
              <a:rect l="l" t="t" r="r" b="b"/>
              <a:pathLst>
                <a:path w="15150" h="16374" extrusionOk="0">
                  <a:moveTo>
                    <a:pt x="7195" y="0"/>
                  </a:moveTo>
                  <a:lnTo>
                    <a:pt x="6935" y="19"/>
                  </a:lnTo>
                  <a:lnTo>
                    <a:pt x="6694" y="56"/>
                  </a:lnTo>
                  <a:lnTo>
                    <a:pt x="6453" y="93"/>
                  </a:lnTo>
                  <a:lnTo>
                    <a:pt x="6231" y="149"/>
                  </a:lnTo>
                  <a:lnTo>
                    <a:pt x="5990" y="223"/>
                  </a:lnTo>
                  <a:lnTo>
                    <a:pt x="5767" y="297"/>
                  </a:lnTo>
                  <a:lnTo>
                    <a:pt x="5545" y="390"/>
                  </a:lnTo>
                  <a:lnTo>
                    <a:pt x="5322" y="482"/>
                  </a:lnTo>
                  <a:lnTo>
                    <a:pt x="5118" y="594"/>
                  </a:lnTo>
                  <a:lnTo>
                    <a:pt x="4914" y="705"/>
                  </a:lnTo>
                  <a:lnTo>
                    <a:pt x="4710" y="835"/>
                  </a:lnTo>
                  <a:lnTo>
                    <a:pt x="4525" y="964"/>
                  </a:lnTo>
                  <a:lnTo>
                    <a:pt x="4339" y="1113"/>
                  </a:lnTo>
                  <a:lnTo>
                    <a:pt x="4172" y="1261"/>
                  </a:lnTo>
                  <a:lnTo>
                    <a:pt x="4006" y="1428"/>
                  </a:lnTo>
                  <a:lnTo>
                    <a:pt x="3839" y="1595"/>
                  </a:lnTo>
                  <a:lnTo>
                    <a:pt x="3690" y="1780"/>
                  </a:lnTo>
                  <a:lnTo>
                    <a:pt x="3542" y="1966"/>
                  </a:lnTo>
                  <a:lnTo>
                    <a:pt x="3394" y="2151"/>
                  </a:lnTo>
                  <a:lnTo>
                    <a:pt x="3282" y="2355"/>
                  </a:lnTo>
                  <a:lnTo>
                    <a:pt x="3153" y="2559"/>
                  </a:lnTo>
                  <a:lnTo>
                    <a:pt x="3060" y="2763"/>
                  </a:lnTo>
                  <a:lnTo>
                    <a:pt x="2949" y="2986"/>
                  </a:lnTo>
                  <a:lnTo>
                    <a:pt x="2874" y="3190"/>
                  </a:lnTo>
                  <a:lnTo>
                    <a:pt x="2782" y="3431"/>
                  </a:lnTo>
                  <a:lnTo>
                    <a:pt x="2726" y="3653"/>
                  </a:lnTo>
                  <a:lnTo>
                    <a:pt x="2670" y="3894"/>
                  </a:lnTo>
                  <a:lnTo>
                    <a:pt x="2633" y="4135"/>
                  </a:lnTo>
                  <a:lnTo>
                    <a:pt x="2596" y="4376"/>
                  </a:lnTo>
                  <a:lnTo>
                    <a:pt x="2578" y="4617"/>
                  </a:lnTo>
                  <a:lnTo>
                    <a:pt x="2578" y="4877"/>
                  </a:lnTo>
                  <a:lnTo>
                    <a:pt x="2578" y="5137"/>
                  </a:lnTo>
                  <a:lnTo>
                    <a:pt x="2596" y="5415"/>
                  </a:lnTo>
                  <a:lnTo>
                    <a:pt x="2633" y="5674"/>
                  </a:lnTo>
                  <a:lnTo>
                    <a:pt x="2689" y="5934"/>
                  </a:lnTo>
                  <a:lnTo>
                    <a:pt x="2745" y="6193"/>
                  </a:lnTo>
                  <a:lnTo>
                    <a:pt x="2837" y="6435"/>
                  </a:lnTo>
                  <a:lnTo>
                    <a:pt x="2930" y="6676"/>
                  </a:lnTo>
                  <a:lnTo>
                    <a:pt x="3023" y="6917"/>
                  </a:lnTo>
                  <a:lnTo>
                    <a:pt x="2689" y="7065"/>
                  </a:lnTo>
                  <a:lnTo>
                    <a:pt x="2392" y="7232"/>
                  </a:lnTo>
                  <a:lnTo>
                    <a:pt x="2096" y="7417"/>
                  </a:lnTo>
                  <a:lnTo>
                    <a:pt x="1799" y="7640"/>
                  </a:lnTo>
                  <a:lnTo>
                    <a:pt x="1539" y="7881"/>
                  </a:lnTo>
                  <a:lnTo>
                    <a:pt x="1298" y="8122"/>
                  </a:lnTo>
                  <a:lnTo>
                    <a:pt x="1057" y="8400"/>
                  </a:lnTo>
                  <a:lnTo>
                    <a:pt x="853" y="8678"/>
                  </a:lnTo>
                  <a:lnTo>
                    <a:pt x="668" y="8975"/>
                  </a:lnTo>
                  <a:lnTo>
                    <a:pt x="482" y="9290"/>
                  </a:lnTo>
                  <a:lnTo>
                    <a:pt x="353" y="9624"/>
                  </a:lnTo>
                  <a:lnTo>
                    <a:pt x="223" y="9958"/>
                  </a:lnTo>
                  <a:lnTo>
                    <a:pt x="130" y="10310"/>
                  </a:lnTo>
                  <a:lnTo>
                    <a:pt x="56" y="10662"/>
                  </a:lnTo>
                  <a:lnTo>
                    <a:pt x="19" y="11033"/>
                  </a:lnTo>
                  <a:lnTo>
                    <a:pt x="0" y="11422"/>
                  </a:lnTo>
                  <a:lnTo>
                    <a:pt x="0" y="11664"/>
                  </a:lnTo>
                  <a:lnTo>
                    <a:pt x="37" y="11923"/>
                  </a:lnTo>
                  <a:lnTo>
                    <a:pt x="56" y="12164"/>
                  </a:lnTo>
                  <a:lnTo>
                    <a:pt x="93" y="12405"/>
                  </a:lnTo>
                  <a:lnTo>
                    <a:pt x="149" y="12628"/>
                  </a:lnTo>
                  <a:lnTo>
                    <a:pt x="223" y="12869"/>
                  </a:lnTo>
                  <a:lnTo>
                    <a:pt x="297" y="13091"/>
                  </a:lnTo>
                  <a:lnTo>
                    <a:pt x="390" y="13314"/>
                  </a:lnTo>
                  <a:lnTo>
                    <a:pt x="482" y="13536"/>
                  </a:lnTo>
                  <a:lnTo>
                    <a:pt x="594" y="13740"/>
                  </a:lnTo>
                  <a:lnTo>
                    <a:pt x="705" y="13944"/>
                  </a:lnTo>
                  <a:lnTo>
                    <a:pt x="835" y="14148"/>
                  </a:lnTo>
                  <a:lnTo>
                    <a:pt x="965" y="14334"/>
                  </a:lnTo>
                  <a:lnTo>
                    <a:pt x="1113" y="14519"/>
                  </a:lnTo>
                  <a:lnTo>
                    <a:pt x="1261" y="14686"/>
                  </a:lnTo>
                  <a:lnTo>
                    <a:pt x="1428" y="14871"/>
                  </a:lnTo>
                  <a:lnTo>
                    <a:pt x="1595" y="15020"/>
                  </a:lnTo>
                  <a:lnTo>
                    <a:pt x="1780" y="15187"/>
                  </a:lnTo>
                  <a:lnTo>
                    <a:pt x="1966" y="15316"/>
                  </a:lnTo>
                  <a:lnTo>
                    <a:pt x="2151" y="15465"/>
                  </a:lnTo>
                  <a:lnTo>
                    <a:pt x="2355" y="15576"/>
                  </a:lnTo>
                  <a:lnTo>
                    <a:pt x="2559" y="15706"/>
                  </a:lnTo>
                  <a:lnTo>
                    <a:pt x="2763" y="15817"/>
                  </a:lnTo>
                  <a:lnTo>
                    <a:pt x="2986" y="15910"/>
                  </a:lnTo>
                  <a:lnTo>
                    <a:pt x="3208" y="16003"/>
                  </a:lnTo>
                  <a:lnTo>
                    <a:pt x="3431" y="16077"/>
                  </a:lnTo>
                  <a:lnTo>
                    <a:pt x="3653" y="16132"/>
                  </a:lnTo>
                  <a:lnTo>
                    <a:pt x="3894" y="16188"/>
                  </a:lnTo>
                  <a:lnTo>
                    <a:pt x="4135" y="16225"/>
                  </a:lnTo>
                  <a:lnTo>
                    <a:pt x="4376" y="16262"/>
                  </a:lnTo>
                  <a:lnTo>
                    <a:pt x="4617" y="16281"/>
                  </a:lnTo>
                  <a:lnTo>
                    <a:pt x="4877" y="16299"/>
                  </a:lnTo>
                  <a:lnTo>
                    <a:pt x="5229" y="16281"/>
                  </a:lnTo>
                  <a:lnTo>
                    <a:pt x="5582" y="16244"/>
                  </a:lnTo>
                  <a:lnTo>
                    <a:pt x="5934" y="16169"/>
                  </a:lnTo>
                  <a:lnTo>
                    <a:pt x="6268" y="16077"/>
                  </a:lnTo>
                  <a:lnTo>
                    <a:pt x="6601" y="15965"/>
                  </a:lnTo>
                  <a:lnTo>
                    <a:pt x="6917" y="15836"/>
                  </a:lnTo>
                  <a:lnTo>
                    <a:pt x="7232" y="15687"/>
                  </a:lnTo>
                  <a:lnTo>
                    <a:pt x="7510" y="15502"/>
                  </a:lnTo>
                  <a:lnTo>
                    <a:pt x="7825" y="15706"/>
                  </a:lnTo>
                  <a:lnTo>
                    <a:pt x="8141" y="15873"/>
                  </a:lnTo>
                  <a:lnTo>
                    <a:pt x="8456" y="16021"/>
                  </a:lnTo>
                  <a:lnTo>
                    <a:pt x="8808" y="16132"/>
                  </a:lnTo>
                  <a:lnTo>
                    <a:pt x="9160" y="16244"/>
                  </a:lnTo>
                  <a:lnTo>
                    <a:pt x="9513" y="16299"/>
                  </a:lnTo>
                  <a:lnTo>
                    <a:pt x="9902" y="16355"/>
                  </a:lnTo>
                  <a:lnTo>
                    <a:pt x="10273" y="16373"/>
                  </a:lnTo>
                  <a:lnTo>
                    <a:pt x="10532" y="16355"/>
                  </a:lnTo>
                  <a:lnTo>
                    <a:pt x="10774" y="16336"/>
                  </a:lnTo>
                  <a:lnTo>
                    <a:pt x="11015" y="16318"/>
                  </a:lnTo>
                  <a:lnTo>
                    <a:pt x="11256" y="16262"/>
                  </a:lnTo>
                  <a:lnTo>
                    <a:pt x="11497" y="16206"/>
                  </a:lnTo>
                  <a:lnTo>
                    <a:pt x="11719" y="16151"/>
                  </a:lnTo>
                  <a:lnTo>
                    <a:pt x="11942" y="16077"/>
                  </a:lnTo>
                  <a:lnTo>
                    <a:pt x="12164" y="15984"/>
                  </a:lnTo>
                  <a:lnTo>
                    <a:pt x="12387" y="15891"/>
                  </a:lnTo>
                  <a:lnTo>
                    <a:pt x="12591" y="15780"/>
                  </a:lnTo>
                  <a:lnTo>
                    <a:pt x="12795" y="15669"/>
                  </a:lnTo>
                  <a:lnTo>
                    <a:pt x="12999" y="15539"/>
                  </a:lnTo>
                  <a:lnTo>
                    <a:pt x="13184" y="15391"/>
                  </a:lnTo>
                  <a:lnTo>
                    <a:pt x="13370" y="15261"/>
                  </a:lnTo>
                  <a:lnTo>
                    <a:pt x="13555" y="15094"/>
                  </a:lnTo>
                  <a:lnTo>
                    <a:pt x="13722" y="14946"/>
                  </a:lnTo>
                  <a:lnTo>
                    <a:pt x="13870" y="14779"/>
                  </a:lnTo>
                  <a:lnTo>
                    <a:pt x="14037" y="14593"/>
                  </a:lnTo>
                  <a:lnTo>
                    <a:pt x="14185" y="14408"/>
                  </a:lnTo>
                  <a:lnTo>
                    <a:pt x="14315" y="14222"/>
                  </a:lnTo>
                  <a:lnTo>
                    <a:pt x="14445" y="14018"/>
                  </a:lnTo>
                  <a:lnTo>
                    <a:pt x="14556" y="13814"/>
                  </a:lnTo>
                  <a:lnTo>
                    <a:pt x="14667" y="13611"/>
                  </a:lnTo>
                  <a:lnTo>
                    <a:pt x="14760" y="13388"/>
                  </a:lnTo>
                  <a:lnTo>
                    <a:pt x="14853" y="13166"/>
                  </a:lnTo>
                  <a:lnTo>
                    <a:pt x="14927" y="12943"/>
                  </a:lnTo>
                  <a:lnTo>
                    <a:pt x="14983" y="12720"/>
                  </a:lnTo>
                  <a:lnTo>
                    <a:pt x="15038" y="12479"/>
                  </a:lnTo>
                  <a:lnTo>
                    <a:pt x="15094" y="12238"/>
                  </a:lnTo>
                  <a:lnTo>
                    <a:pt x="15113" y="11997"/>
                  </a:lnTo>
                  <a:lnTo>
                    <a:pt x="15131" y="11738"/>
                  </a:lnTo>
                  <a:lnTo>
                    <a:pt x="15150" y="11497"/>
                  </a:lnTo>
                  <a:lnTo>
                    <a:pt x="15131" y="11107"/>
                  </a:lnTo>
                  <a:lnTo>
                    <a:pt x="15075" y="10718"/>
                  </a:lnTo>
                  <a:lnTo>
                    <a:pt x="15001" y="10328"/>
                  </a:lnTo>
                  <a:lnTo>
                    <a:pt x="14909" y="9976"/>
                  </a:lnTo>
                  <a:lnTo>
                    <a:pt x="14760" y="9624"/>
                  </a:lnTo>
                  <a:lnTo>
                    <a:pt x="14612" y="9272"/>
                  </a:lnTo>
                  <a:lnTo>
                    <a:pt x="14426" y="8956"/>
                  </a:lnTo>
                  <a:lnTo>
                    <a:pt x="14222" y="8641"/>
                  </a:lnTo>
                  <a:lnTo>
                    <a:pt x="14000" y="8344"/>
                  </a:lnTo>
                  <a:lnTo>
                    <a:pt x="13740" y="8085"/>
                  </a:lnTo>
                  <a:lnTo>
                    <a:pt x="13481" y="7825"/>
                  </a:lnTo>
                  <a:lnTo>
                    <a:pt x="13184" y="7603"/>
                  </a:lnTo>
                  <a:lnTo>
                    <a:pt x="12887" y="7380"/>
                  </a:lnTo>
                  <a:lnTo>
                    <a:pt x="12554" y="7195"/>
                  </a:lnTo>
                  <a:lnTo>
                    <a:pt x="12220" y="7028"/>
                  </a:lnTo>
                  <a:lnTo>
                    <a:pt x="11868" y="6898"/>
                  </a:lnTo>
                  <a:lnTo>
                    <a:pt x="11960" y="6657"/>
                  </a:lnTo>
                  <a:lnTo>
                    <a:pt x="12053" y="6416"/>
                  </a:lnTo>
                  <a:lnTo>
                    <a:pt x="12127" y="6175"/>
                  </a:lnTo>
                  <a:lnTo>
                    <a:pt x="12201" y="5915"/>
                  </a:lnTo>
                  <a:lnTo>
                    <a:pt x="12238" y="5674"/>
                  </a:lnTo>
                  <a:lnTo>
                    <a:pt x="12275" y="5415"/>
                  </a:lnTo>
                  <a:lnTo>
                    <a:pt x="12313" y="5137"/>
                  </a:lnTo>
                  <a:lnTo>
                    <a:pt x="12313" y="4877"/>
                  </a:lnTo>
                  <a:lnTo>
                    <a:pt x="12313" y="4617"/>
                  </a:lnTo>
                  <a:lnTo>
                    <a:pt x="12294" y="4376"/>
                  </a:lnTo>
                  <a:lnTo>
                    <a:pt x="12257" y="4135"/>
                  </a:lnTo>
                  <a:lnTo>
                    <a:pt x="12220" y="3894"/>
                  </a:lnTo>
                  <a:lnTo>
                    <a:pt x="12164" y="3653"/>
                  </a:lnTo>
                  <a:lnTo>
                    <a:pt x="12090" y="3431"/>
                  </a:lnTo>
                  <a:lnTo>
                    <a:pt x="12016" y="3190"/>
                  </a:lnTo>
                  <a:lnTo>
                    <a:pt x="11923" y="2986"/>
                  </a:lnTo>
                  <a:lnTo>
                    <a:pt x="11830" y="2763"/>
                  </a:lnTo>
                  <a:lnTo>
                    <a:pt x="11719" y="2559"/>
                  </a:lnTo>
                  <a:lnTo>
                    <a:pt x="11608" y="2355"/>
                  </a:lnTo>
                  <a:lnTo>
                    <a:pt x="11478" y="2151"/>
                  </a:lnTo>
                  <a:lnTo>
                    <a:pt x="11348" y="1966"/>
                  </a:lnTo>
                  <a:lnTo>
                    <a:pt x="11200" y="1780"/>
                  </a:lnTo>
                  <a:lnTo>
                    <a:pt x="11052" y="1595"/>
                  </a:lnTo>
                  <a:lnTo>
                    <a:pt x="10885" y="1428"/>
                  </a:lnTo>
                  <a:lnTo>
                    <a:pt x="10718" y="1261"/>
                  </a:lnTo>
                  <a:lnTo>
                    <a:pt x="10532" y="1113"/>
                  </a:lnTo>
                  <a:lnTo>
                    <a:pt x="10347" y="964"/>
                  </a:lnTo>
                  <a:lnTo>
                    <a:pt x="10162" y="835"/>
                  </a:lnTo>
                  <a:lnTo>
                    <a:pt x="9976" y="705"/>
                  </a:lnTo>
                  <a:lnTo>
                    <a:pt x="9772" y="594"/>
                  </a:lnTo>
                  <a:lnTo>
                    <a:pt x="9550" y="482"/>
                  </a:lnTo>
                  <a:lnTo>
                    <a:pt x="9346" y="390"/>
                  </a:lnTo>
                  <a:lnTo>
                    <a:pt x="9123" y="297"/>
                  </a:lnTo>
                  <a:lnTo>
                    <a:pt x="8882" y="223"/>
                  </a:lnTo>
                  <a:lnTo>
                    <a:pt x="8660" y="149"/>
                  </a:lnTo>
                  <a:lnTo>
                    <a:pt x="8419" y="93"/>
                  </a:lnTo>
                  <a:lnTo>
                    <a:pt x="8178" y="56"/>
                  </a:lnTo>
                  <a:lnTo>
                    <a:pt x="7937" y="19"/>
                  </a:lnTo>
                  <a:lnTo>
                    <a:pt x="769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3"/>
            <p:cNvSpPr/>
            <p:nvPr/>
          </p:nvSpPr>
          <p:spPr>
            <a:xfrm>
              <a:off x="683987" y="2713768"/>
              <a:ext cx="664161" cy="664253"/>
            </a:xfrm>
            <a:custGeom>
              <a:avLst/>
              <a:gdLst/>
              <a:ahLst/>
              <a:cxnLst/>
              <a:rect l="l" t="t" r="r" b="b"/>
              <a:pathLst>
                <a:path w="9921" h="9922" extrusionOk="0">
                  <a:moveTo>
                    <a:pt x="4710" y="1"/>
                  </a:moveTo>
                  <a:lnTo>
                    <a:pt x="4451" y="38"/>
                  </a:lnTo>
                  <a:lnTo>
                    <a:pt x="4210" y="56"/>
                  </a:lnTo>
                  <a:lnTo>
                    <a:pt x="3968" y="112"/>
                  </a:lnTo>
                  <a:lnTo>
                    <a:pt x="3727" y="168"/>
                  </a:lnTo>
                  <a:lnTo>
                    <a:pt x="3486" y="223"/>
                  </a:lnTo>
                  <a:lnTo>
                    <a:pt x="3264" y="297"/>
                  </a:lnTo>
                  <a:lnTo>
                    <a:pt x="3041" y="390"/>
                  </a:lnTo>
                  <a:lnTo>
                    <a:pt x="2819" y="501"/>
                  </a:lnTo>
                  <a:lnTo>
                    <a:pt x="2596" y="594"/>
                  </a:lnTo>
                  <a:lnTo>
                    <a:pt x="2392" y="724"/>
                  </a:lnTo>
                  <a:lnTo>
                    <a:pt x="2188" y="854"/>
                  </a:lnTo>
                  <a:lnTo>
                    <a:pt x="2003" y="984"/>
                  </a:lnTo>
                  <a:lnTo>
                    <a:pt x="1818" y="1132"/>
                  </a:lnTo>
                  <a:lnTo>
                    <a:pt x="1632" y="1299"/>
                  </a:lnTo>
                  <a:lnTo>
                    <a:pt x="1465" y="1447"/>
                  </a:lnTo>
                  <a:lnTo>
                    <a:pt x="1298" y="1633"/>
                  </a:lnTo>
                  <a:lnTo>
                    <a:pt x="1131" y="1799"/>
                  </a:lnTo>
                  <a:lnTo>
                    <a:pt x="983" y="2003"/>
                  </a:lnTo>
                  <a:lnTo>
                    <a:pt x="853" y="2189"/>
                  </a:lnTo>
                  <a:lnTo>
                    <a:pt x="724" y="2393"/>
                  </a:lnTo>
                  <a:lnTo>
                    <a:pt x="594" y="2597"/>
                  </a:lnTo>
                  <a:lnTo>
                    <a:pt x="501" y="2819"/>
                  </a:lnTo>
                  <a:lnTo>
                    <a:pt x="390" y="3023"/>
                  </a:lnTo>
                  <a:lnTo>
                    <a:pt x="297" y="3264"/>
                  </a:lnTo>
                  <a:lnTo>
                    <a:pt x="223" y="3487"/>
                  </a:lnTo>
                  <a:lnTo>
                    <a:pt x="167" y="3728"/>
                  </a:lnTo>
                  <a:lnTo>
                    <a:pt x="112" y="3969"/>
                  </a:lnTo>
                  <a:lnTo>
                    <a:pt x="56" y="4210"/>
                  </a:lnTo>
                  <a:lnTo>
                    <a:pt x="37" y="4451"/>
                  </a:lnTo>
                  <a:lnTo>
                    <a:pt x="19" y="4711"/>
                  </a:lnTo>
                  <a:lnTo>
                    <a:pt x="0" y="4952"/>
                  </a:lnTo>
                  <a:lnTo>
                    <a:pt x="19" y="5211"/>
                  </a:lnTo>
                  <a:lnTo>
                    <a:pt x="37" y="5471"/>
                  </a:lnTo>
                  <a:lnTo>
                    <a:pt x="56" y="5712"/>
                  </a:lnTo>
                  <a:lnTo>
                    <a:pt x="112" y="5953"/>
                  </a:lnTo>
                  <a:lnTo>
                    <a:pt x="167" y="6194"/>
                  </a:lnTo>
                  <a:lnTo>
                    <a:pt x="223" y="6435"/>
                  </a:lnTo>
                  <a:lnTo>
                    <a:pt x="297" y="6658"/>
                  </a:lnTo>
                  <a:lnTo>
                    <a:pt x="390" y="6899"/>
                  </a:lnTo>
                  <a:lnTo>
                    <a:pt x="501" y="7103"/>
                  </a:lnTo>
                  <a:lnTo>
                    <a:pt x="594" y="7325"/>
                  </a:lnTo>
                  <a:lnTo>
                    <a:pt x="724" y="7529"/>
                  </a:lnTo>
                  <a:lnTo>
                    <a:pt x="853" y="7733"/>
                  </a:lnTo>
                  <a:lnTo>
                    <a:pt x="983" y="7918"/>
                  </a:lnTo>
                  <a:lnTo>
                    <a:pt x="1131" y="8122"/>
                  </a:lnTo>
                  <a:lnTo>
                    <a:pt x="1298" y="8289"/>
                  </a:lnTo>
                  <a:lnTo>
                    <a:pt x="1465" y="8475"/>
                  </a:lnTo>
                  <a:lnTo>
                    <a:pt x="1632" y="8623"/>
                  </a:lnTo>
                  <a:lnTo>
                    <a:pt x="1818" y="8790"/>
                  </a:lnTo>
                  <a:lnTo>
                    <a:pt x="2003" y="8938"/>
                  </a:lnTo>
                  <a:lnTo>
                    <a:pt x="2188" y="9068"/>
                  </a:lnTo>
                  <a:lnTo>
                    <a:pt x="2392" y="9198"/>
                  </a:lnTo>
                  <a:lnTo>
                    <a:pt x="2596" y="9328"/>
                  </a:lnTo>
                  <a:lnTo>
                    <a:pt x="2819" y="9439"/>
                  </a:lnTo>
                  <a:lnTo>
                    <a:pt x="3041" y="9532"/>
                  </a:lnTo>
                  <a:lnTo>
                    <a:pt x="3264" y="9624"/>
                  </a:lnTo>
                  <a:lnTo>
                    <a:pt x="3486" y="9699"/>
                  </a:lnTo>
                  <a:lnTo>
                    <a:pt x="3727" y="9754"/>
                  </a:lnTo>
                  <a:lnTo>
                    <a:pt x="3968" y="9810"/>
                  </a:lnTo>
                  <a:lnTo>
                    <a:pt x="4210" y="9865"/>
                  </a:lnTo>
                  <a:lnTo>
                    <a:pt x="4451" y="9884"/>
                  </a:lnTo>
                  <a:lnTo>
                    <a:pt x="4710" y="9921"/>
                  </a:lnTo>
                  <a:lnTo>
                    <a:pt x="5211" y="9921"/>
                  </a:lnTo>
                  <a:lnTo>
                    <a:pt x="5470" y="9884"/>
                  </a:lnTo>
                  <a:lnTo>
                    <a:pt x="5711" y="9865"/>
                  </a:lnTo>
                  <a:lnTo>
                    <a:pt x="5953" y="9810"/>
                  </a:lnTo>
                  <a:lnTo>
                    <a:pt x="6194" y="9754"/>
                  </a:lnTo>
                  <a:lnTo>
                    <a:pt x="6435" y="9699"/>
                  </a:lnTo>
                  <a:lnTo>
                    <a:pt x="6676" y="9624"/>
                  </a:lnTo>
                  <a:lnTo>
                    <a:pt x="6898" y="9532"/>
                  </a:lnTo>
                  <a:lnTo>
                    <a:pt x="7102" y="9439"/>
                  </a:lnTo>
                  <a:lnTo>
                    <a:pt x="7325" y="9328"/>
                  </a:lnTo>
                  <a:lnTo>
                    <a:pt x="7529" y="9198"/>
                  </a:lnTo>
                  <a:lnTo>
                    <a:pt x="7733" y="9068"/>
                  </a:lnTo>
                  <a:lnTo>
                    <a:pt x="7937" y="8938"/>
                  </a:lnTo>
                  <a:lnTo>
                    <a:pt x="8122" y="8790"/>
                  </a:lnTo>
                  <a:lnTo>
                    <a:pt x="8289" y="8623"/>
                  </a:lnTo>
                  <a:lnTo>
                    <a:pt x="8474" y="8475"/>
                  </a:lnTo>
                  <a:lnTo>
                    <a:pt x="8623" y="8289"/>
                  </a:lnTo>
                  <a:lnTo>
                    <a:pt x="8790" y="8122"/>
                  </a:lnTo>
                  <a:lnTo>
                    <a:pt x="8938" y="7918"/>
                  </a:lnTo>
                  <a:lnTo>
                    <a:pt x="9068" y="7733"/>
                  </a:lnTo>
                  <a:lnTo>
                    <a:pt x="9197" y="7529"/>
                  </a:lnTo>
                  <a:lnTo>
                    <a:pt x="9327" y="7325"/>
                  </a:lnTo>
                  <a:lnTo>
                    <a:pt x="9439" y="7103"/>
                  </a:lnTo>
                  <a:lnTo>
                    <a:pt x="9531" y="6899"/>
                  </a:lnTo>
                  <a:lnTo>
                    <a:pt x="9624" y="6658"/>
                  </a:lnTo>
                  <a:lnTo>
                    <a:pt x="9698" y="6435"/>
                  </a:lnTo>
                  <a:lnTo>
                    <a:pt x="9772" y="6194"/>
                  </a:lnTo>
                  <a:lnTo>
                    <a:pt x="9828" y="5953"/>
                  </a:lnTo>
                  <a:lnTo>
                    <a:pt x="9865" y="5712"/>
                  </a:lnTo>
                  <a:lnTo>
                    <a:pt x="9902" y="5471"/>
                  </a:lnTo>
                  <a:lnTo>
                    <a:pt x="9921" y="5211"/>
                  </a:lnTo>
                  <a:lnTo>
                    <a:pt x="9921" y="4952"/>
                  </a:lnTo>
                  <a:lnTo>
                    <a:pt x="9921" y="4711"/>
                  </a:lnTo>
                  <a:lnTo>
                    <a:pt x="9902" y="4451"/>
                  </a:lnTo>
                  <a:lnTo>
                    <a:pt x="9865" y="4210"/>
                  </a:lnTo>
                  <a:lnTo>
                    <a:pt x="9828" y="3969"/>
                  </a:lnTo>
                  <a:lnTo>
                    <a:pt x="9772" y="3728"/>
                  </a:lnTo>
                  <a:lnTo>
                    <a:pt x="9698" y="3487"/>
                  </a:lnTo>
                  <a:lnTo>
                    <a:pt x="9624" y="3264"/>
                  </a:lnTo>
                  <a:lnTo>
                    <a:pt x="9531" y="3023"/>
                  </a:lnTo>
                  <a:lnTo>
                    <a:pt x="9439" y="2819"/>
                  </a:lnTo>
                  <a:lnTo>
                    <a:pt x="9327" y="2597"/>
                  </a:lnTo>
                  <a:lnTo>
                    <a:pt x="9197" y="2393"/>
                  </a:lnTo>
                  <a:lnTo>
                    <a:pt x="9068" y="2189"/>
                  </a:lnTo>
                  <a:lnTo>
                    <a:pt x="8938" y="2003"/>
                  </a:lnTo>
                  <a:lnTo>
                    <a:pt x="8790" y="1799"/>
                  </a:lnTo>
                  <a:lnTo>
                    <a:pt x="8623" y="1633"/>
                  </a:lnTo>
                  <a:lnTo>
                    <a:pt x="8474" y="1447"/>
                  </a:lnTo>
                  <a:lnTo>
                    <a:pt x="8289" y="1299"/>
                  </a:lnTo>
                  <a:lnTo>
                    <a:pt x="8122" y="1132"/>
                  </a:lnTo>
                  <a:lnTo>
                    <a:pt x="7937" y="984"/>
                  </a:lnTo>
                  <a:lnTo>
                    <a:pt x="7733" y="854"/>
                  </a:lnTo>
                  <a:lnTo>
                    <a:pt x="7529" y="724"/>
                  </a:lnTo>
                  <a:lnTo>
                    <a:pt x="7325" y="594"/>
                  </a:lnTo>
                  <a:lnTo>
                    <a:pt x="7102" y="501"/>
                  </a:lnTo>
                  <a:lnTo>
                    <a:pt x="6898" y="390"/>
                  </a:lnTo>
                  <a:lnTo>
                    <a:pt x="6676" y="297"/>
                  </a:lnTo>
                  <a:lnTo>
                    <a:pt x="6435" y="223"/>
                  </a:lnTo>
                  <a:lnTo>
                    <a:pt x="6194" y="168"/>
                  </a:lnTo>
                  <a:lnTo>
                    <a:pt x="5953" y="112"/>
                  </a:lnTo>
                  <a:lnTo>
                    <a:pt x="5711" y="56"/>
                  </a:lnTo>
                  <a:lnTo>
                    <a:pt x="5470" y="38"/>
                  </a:lnTo>
                  <a:lnTo>
                    <a:pt x="5211" y="1"/>
                  </a:lnTo>
                  <a:close/>
                </a:path>
              </a:pathLst>
            </a:custGeom>
            <a:solidFill>
              <a:srgbClr val="ACD16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3"/>
            <p:cNvSpPr/>
            <p:nvPr/>
          </p:nvSpPr>
          <p:spPr>
            <a:xfrm>
              <a:off x="706347" y="2551151"/>
              <a:ext cx="463059" cy="461871"/>
            </a:xfrm>
            <a:custGeom>
              <a:avLst/>
              <a:gdLst/>
              <a:ahLst/>
              <a:cxnLst/>
              <a:rect l="l" t="t" r="r" b="b"/>
              <a:pathLst>
                <a:path w="6917" h="6899" extrusionOk="0">
                  <a:moveTo>
                    <a:pt x="3449" y="1"/>
                  </a:moveTo>
                  <a:lnTo>
                    <a:pt x="3097" y="19"/>
                  </a:lnTo>
                  <a:lnTo>
                    <a:pt x="2763" y="56"/>
                  </a:lnTo>
                  <a:lnTo>
                    <a:pt x="2429" y="149"/>
                  </a:lnTo>
                  <a:lnTo>
                    <a:pt x="2114" y="260"/>
                  </a:lnTo>
                  <a:lnTo>
                    <a:pt x="1799" y="409"/>
                  </a:lnTo>
                  <a:lnTo>
                    <a:pt x="1521" y="576"/>
                  </a:lnTo>
                  <a:lnTo>
                    <a:pt x="1261" y="779"/>
                  </a:lnTo>
                  <a:lnTo>
                    <a:pt x="1001" y="1002"/>
                  </a:lnTo>
                  <a:lnTo>
                    <a:pt x="779" y="1243"/>
                  </a:lnTo>
                  <a:lnTo>
                    <a:pt x="594" y="1521"/>
                  </a:lnTo>
                  <a:lnTo>
                    <a:pt x="408" y="1799"/>
                  </a:lnTo>
                  <a:lnTo>
                    <a:pt x="278" y="2096"/>
                  </a:lnTo>
                  <a:lnTo>
                    <a:pt x="148" y="2430"/>
                  </a:lnTo>
                  <a:lnTo>
                    <a:pt x="74" y="2745"/>
                  </a:lnTo>
                  <a:lnTo>
                    <a:pt x="19" y="3097"/>
                  </a:lnTo>
                  <a:lnTo>
                    <a:pt x="0" y="3450"/>
                  </a:lnTo>
                  <a:lnTo>
                    <a:pt x="19" y="3802"/>
                  </a:lnTo>
                  <a:lnTo>
                    <a:pt x="74" y="4154"/>
                  </a:lnTo>
                  <a:lnTo>
                    <a:pt x="148" y="4469"/>
                  </a:lnTo>
                  <a:lnTo>
                    <a:pt x="278" y="4803"/>
                  </a:lnTo>
                  <a:lnTo>
                    <a:pt x="408" y="5100"/>
                  </a:lnTo>
                  <a:lnTo>
                    <a:pt x="594" y="5378"/>
                  </a:lnTo>
                  <a:lnTo>
                    <a:pt x="779" y="5656"/>
                  </a:lnTo>
                  <a:lnTo>
                    <a:pt x="1001" y="5897"/>
                  </a:lnTo>
                  <a:lnTo>
                    <a:pt x="1261" y="6120"/>
                  </a:lnTo>
                  <a:lnTo>
                    <a:pt x="1521" y="6324"/>
                  </a:lnTo>
                  <a:lnTo>
                    <a:pt x="1799" y="6491"/>
                  </a:lnTo>
                  <a:lnTo>
                    <a:pt x="2114" y="6639"/>
                  </a:lnTo>
                  <a:lnTo>
                    <a:pt x="2429" y="6750"/>
                  </a:lnTo>
                  <a:lnTo>
                    <a:pt x="2763" y="6843"/>
                  </a:lnTo>
                  <a:lnTo>
                    <a:pt x="3097" y="6880"/>
                  </a:lnTo>
                  <a:lnTo>
                    <a:pt x="3449" y="6899"/>
                  </a:lnTo>
                  <a:lnTo>
                    <a:pt x="3801" y="6880"/>
                  </a:lnTo>
                  <a:lnTo>
                    <a:pt x="4154" y="6843"/>
                  </a:lnTo>
                  <a:lnTo>
                    <a:pt x="4487" y="6750"/>
                  </a:lnTo>
                  <a:lnTo>
                    <a:pt x="4803" y="6639"/>
                  </a:lnTo>
                  <a:lnTo>
                    <a:pt x="5099" y="6491"/>
                  </a:lnTo>
                  <a:lnTo>
                    <a:pt x="5377" y="6324"/>
                  </a:lnTo>
                  <a:lnTo>
                    <a:pt x="5656" y="6120"/>
                  </a:lnTo>
                  <a:lnTo>
                    <a:pt x="5897" y="5897"/>
                  </a:lnTo>
                  <a:lnTo>
                    <a:pt x="6119" y="5656"/>
                  </a:lnTo>
                  <a:lnTo>
                    <a:pt x="6323" y="5378"/>
                  </a:lnTo>
                  <a:lnTo>
                    <a:pt x="6490" y="5100"/>
                  </a:lnTo>
                  <a:lnTo>
                    <a:pt x="6638" y="4803"/>
                  </a:lnTo>
                  <a:lnTo>
                    <a:pt x="6750" y="4469"/>
                  </a:lnTo>
                  <a:lnTo>
                    <a:pt x="6842" y="4154"/>
                  </a:lnTo>
                  <a:lnTo>
                    <a:pt x="6898" y="3802"/>
                  </a:lnTo>
                  <a:lnTo>
                    <a:pt x="6917" y="3450"/>
                  </a:lnTo>
                  <a:lnTo>
                    <a:pt x="6898" y="3097"/>
                  </a:lnTo>
                  <a:lnTo>
                    <a:pt x="6842" y="2745"/>
                  </a:lnTo>
                  <a:lnTo>
                    <a:pt x="6750" y="2430"/>
                  </a:lnTo>
                  <a:lnTo>
                    <a:pt x="6638" y="2096"/>
                  </a:lnTo>
                  <a:lnTo>
                    <a:pt x="6490" y="1799"/>
                  </a:lnTo>
                  <a:lnTo>
                    <a:pt x="6323" y="1521"/>
                  </a:lnTo>
                  <a:lnTo>
                    <a:pt x="6119" y="1243"/>
                  </a:lnTo>
                  <a:lnTo>
                    <a:pt x="5897" y="1002"/>
                  </a:lnTo>
                  <a:lnTo>
                    <a:pt x="5656" y="779"/>
                  </a:lnTo>
                  <a:lnTo>
                    <a:pt x="5377" y="576"/>
                  </a:lnTo>
                  <a:lnTo>
                    <a:pt x="5099" y="409"/>
                  </a:lnTo>
                  <a:lnTo>
                    <a:pt x="4803" y="260"/>
                  </a:lnTo>
                  <a:lnTo>
                    <a:pt x="4487" y="149"/>
                  </a:lnTo>
                  <a:lnTo>
                    <a:pt x="4154" y="56"/>
                  </a:lnTo>
                  <a:lnTo>
                    <a:pt x="3801" y="19"/>
                  </a:lnTo>
                  <a:lnTo>
                    <a:pt x="3449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3"/>
            <p:cNvSpPr/>
            <p:nvPr/>
          </p:nvSpPr>
          <p:spPr>
            <a:xfrm>
              <a:off x="1016650" y="2431983"/>
              <a:ext cx="461854" cy="463143"/>
            </a:xfrm>
            <a:custGeom>
              <a:avLst/>
              <a:gdLst/>
              <a:ahLst/>
              <a:cxnLst/>
              <a:rect l="l" t="t" r="r" b="b"/>
              <a:pathLst>
                <a:path w="6899" h="6918" extrusionOk="0">
                  <a:moveTo>
                    <a:pt x="3450" y="1"/>
                  </a:moveTo>
                  <a:lnTo>
                    <a:pt x="3097" y="19"/>
                  </a:lnTo>
                  <a:lnTo>
                    <a:pt x="2745" y="75"/>
                  </a:lnTo>
                  <a:lnTo>
                    <a:pt x="2430" y="149"/>
                  </a:lnTo>
                  <a:lnTo>
                    <a:pt x="2096" y="279"/>
                  </a:lnTo>
                  <a:lnTo>
                    <a:pt x="1799" y="409"/>
                  </a:lnTo>
                  <a:lnTo>
                    <a:pt x="1521" y="594"/>
                  </a:lnTo>
                  <a:lnTo>
                    <a:pt x="1243" y="798"/>
                  </a:lnTo>
                  <a:lnTo>
                    <a:pt x="1002" y="1020"/>
                  </a:lnTo>
                  <a:lnTo>
                    <a:pt x="780" y="1262"/>
                  </a:lnTo>
                  <a:lnTo>
                    <a:pt x="576" y="1521"/>
                  </a:lnTo>
                  <a:lnTo>
                    <a:pt x="409" y="1818"/>
                  </a:lnTo>
                  <a:lnTo>
                    <a:pt x="260" y="2114"/>
                  </a:lnTo>
                  <a:lnTo>
                    <a:pt x="149" y="2430"/>
                  </a:lnTo>
                  <a:lnTo>
                    <a:pt x="56" y="2763"/>
                  </a:lnTo>
                  <a:lnTo>
                    <a:pt x="19" y="3097"/>
                  </a:lnTo>
                  <a:lnTo>
                    <a:pt x="1" y="3450"/>
                  </a:lnTo>
                  <a:lnTo>
                    <a:pt x="19" y="3802"/>
                  </a:lnTo>
                  <a:lnTo>
                    <a:pt x="56" y="4154"/>
                  </a:lnTo>
                  <a:lnTo>
                    <a:pt x="149" y="4488"/>
                  </a:lnTo>
                  <a:lnTo>
                    <a:pt x="260" y="4803"/>
                  </a:lnTo>
                  <a:lnTo>
                    <a:pt x="409" y="5100"/>
                  </a:lnTo>
                  <a:lnTo>
                    <a:pt x="576" y="5397"/>
                  </a:lnTo>
                  <a:lnTo>
                    <a:pt x="780" y="5656"/>
                  </a:lnTo>
                  <a:lnTo>
                    <a:pt x="1002" y="5897"/>
                  </a:lnTo>
                  <a:lnTo>
                    <a:pt x="1243" y="6120"/>
                  </a:lnTo>
                  <a:lnTo>
                    <a:pt x="1521" y="6324"/>
                  </a:lnTo>
                  <a:lnTo>
                    <a:pt x="1799" y="6491"/>
                  </a:lnTo>
                  <a:lnTo>
                    <a:pt x="2096" y="6639"/>
                  </a:lnTo>
                  <a:lnTo>
                    <a:pt x="2430" y="6750"/>
                  </a:lnTo>
                  <a:lnTo>
                    <a:pt x="2745" y="6843"/>
                  </a:lnTo>
                  <a:lnTo>
                    <a:pt x="3097" y="6898"/>
                  </a:lnTo>
                  <a:lnTo>
                    <a:pt x="3450" y="6917"/>
                  </a:lnTo>
                  <a:lnTo>
                    <a:pt x="3802" y="6898"/>
                  </a:lnTo>
                  <a:lnTo>
                    <a:pt x="4136" y="6843"/>
                  </a:lnTo>
                  <a:lnTo>
                    <a:pt x="4470" y="6750"/>
                  </a:lnTo>
                  <a:lnTo>
                    <a:pt x="4785" y="6639"/>
                  </a:lnTo>
                  <a:lnTo>
                    <a:pt x="5100" y="6491"/>
                  </a:lnTo>
                  <a:lnTo>
                    <a:pt x="5378" y="6324"/>
                  </a:lnTo>
                  <a:lnTo>
                    <a:pt x="5638" y="6120"/>
                  </a:lnTo>
                  <a:lnTo>
                    <a:pt x="5897" y="5897"/>
                  </a:lnTo>
                  <a:lnTo>
                    <a:pt x="6120" y="5656"/>
                  </a:lnTo>
                  <a:lnTo>
                    <a:pt x="6305" y="5397"/>
                  </a:lnTo>
                  <a:lnTo>
                    <a:pt x="6491" y="5100"/>
                  </a:lnTo>
                  <a:lnTo>
                    <a:pt x="6639" y="4803"/>
                  </a:lnTo>
                  <a:lnTo>
                    <a:pt x="6750" y="4488"/>
                  </a:lnTo>
                  <a:lnTo>
                    <a:pt x="6824" y="4154"/>
                  </a:lnTo>
                  <a:lnTo>
                    <a:pt x="6880" y="3802"/>
                  </a:lnTo>
                  <a:lnTo>
                    <a:pt x="6899" y="3450"/>
                  </a:lnTo>
                  <a:lnTo>
                    <a:pt x="6880" y="3097"/>
                  </a:lnTo>
                  <a:lnTo>
                    <a:pt x="6824" y="2763"/>
                  </a:lnTo>
                  <a:lnTo>
                    <a:pt x="6750" y="2430"/>
                  </a:lnTo>
                  <a:lnTo>
                    <a:pt x="6639" y="2114"/>
                  </a:lnTo>
                  <a:lnTo>
                    <a:pt x="6491" y="1818"/>
                  </a:lnTo>
                  <a:lnTo>
                    <a:pt x="6305" y="1521"/>
                  </a:lnTo>
                  <a:lnTo>
                    <a:pt x="6120" y="1262"/>
                  </a:lnTo>
                  <a:lnTo>
                    <a:pt x="5897" y="1020"/>
                  </a:lnTo>
                  <a:lnTo>
                    <a:pt x="5638" y="798"/>
                  </a:lnTo>
                  <a:lnTo>
                    <a:pt x="5378" y="594"/>
                  </a:lnTo>
                  <a:lnTo>
                    <a:pt x="5100" y="409"/>
                  </a:lnTo>
                  <a:lnTo>
                    <a:pt x="4785" y="279"/>
                  </a:lnTo>
                  <a:lnTo>
                    <a:pt x="4470" y="149"/>
                  </a:lnTo>
                  <a:lnTo>
                    <a:pt x="4136" y="75"/>
                  </a:lnTo>
                  <a:lnTo>
                    <a:pt x="3802" y="19"/>
                  </a:lnTo>
                  <a:lnTo>
                    <a:pt x="345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3"/>
            <p:cNvSpPr/>
            <p:nvPr/>
          </p:nvSpPr>
          <p:spPr>
            <a:xfrm>
              <a:off x="1137089" y="2782055"/>
              <a:ext cx="461854" cy="463143"/>
            </a:xfrm>
            <a:custGeom>
              <a:avLst/>
              <a:gdLst/>
              <a:ahLst/>
              <a:cxnLst/>
              <a:rect l="l" t="t" r="r" b="b"/>
              <a:pathLst>
                <a:path w="6899" h="6918" extrusionOk="0">
                  <a:moveTo>
                    <a:pt x="3449" y="1"/>
                  </a:moveTo>
                  <a:lnTo>
                    <a:pt x="3097" y="19"/>
                  </a:lnTo>
                  <a:lnTo>
                    <a:pt x="2763" y="75"/>
                  </a:lnTo>
                  <a:lnTo>
                    <a:pt x="2429" y="149"/>
                  </a:lnTo>
                  <a:lnTo>
                    <a:pt x="2114" y="279"/>
                  </a:lnTo>
                  <a:lnTo>
                    <a:pt x="1799" y="409"/>
                  </a:lnTo>
                  <a:lnTo>
                    <a:pt x="1521" y="594"/>
                  </a:lnTo>
                  <a:lnTo>
                    <a:pt x="1261" y="798"/>
                  </a:lnTo>
                  <a:lnTo>
                    <a:pt x="1002" y="1020"/>
                  </a:lnTo>
                  <a:lnTo>
                    <a:pt x="779" y="1262"/>
                  </a:lnTo>
                  <a:lnTo>
                    <a:pt x="594" y="1521"/>
                  </a:lnTo>
                  <a:lnTo>
                    <a:pt x="408" y="1818"/>
                  </a:lnTo>
                  <a:lnTo>
                    <a:pt x="260" y="2114"/>
                  </a:lnTo>
                  <a:lnTo>
                    <a:pt x="149" y="2430"/>
                  </a:lnTo>
                  <a:lnTo>
                    <a:pt x="75" y="2763"/>
                  </a:lnTo>
                  <a:lnTo>
                    <a:pt x="19" y="3097"/>
                  </a:lnTo>
                  <a:lnTo>
                    <a:pt x="0" y="3450"/>
                  </a:lnTo>
                  <a:lnTo>
                    <a:pt x="19" y="3802"/>
                  </a:lnTo>
                  <a:lnTo>
                    <a:pt x="75" y="4154"/>
                  </a:lnTo>
                  <a:lnTo>
                    <a:pt x="149" y="4488"/>
                  </a:lnTo>
                  <a:lnTo>
                    <a:pt x="260" y="4803"/>
                  </a:lnTo>
                  <a:lnTo>
                    <a:pt x="408" y="5100"/>
                  </a:lnTo>
                  <a:lnTo>
                    <a:pt x="594" y="5397"/>
                  </a:lnTo>
                  <a:lnTo>
                    <a:pt x="779" y="5656"/>
                  </a:lnTo>
                  <a:lnTo>
                    <a:pt x="1002" y="5897"/>
                  </a:lnTo>
                  <a:lnTo>
                    <a:pt x="1261" y="6120"/>
                  </a:lnTo>
                  <a:lnTo>
                    <a:pt x="1521" y="6324"/>
                  </a:lnTo>
                  <a:lnTo>
                    <a:pt x="1799" y="6491"/>
                  </a:lnTo>
                  <a:lnTo>
                    <a:pt x="2114" y="6639"/>
                  </a:lnTo>
                  <a:lnTo>
                    <a:pt x="2429" y="6750"/>
                  </a:lnTo>
                  <a:lnTo>
                    <a:pt x="2763" y="6843"/>
                  </a:lnTo>
                  <a:lnTo>
                    <a:pt x="3097" y="6898"/>
                  </a:lnTo>
                  <a:lnTo>
                    <a:pt x="3449" y="6917"/>
                  </a:lnTo>
                  <a:lnTo>
                    <a:pt x="3802" y="6898"/>
                  </a:lnTo>
                  <a:lnTo>
                    <a:pt x="4154" y="6843"/>
                  </a:lnTo>
                  <a:lnTo>
                    <a:pt x="4488" y="6750"/>
                  </a:lnTo>
                  <a:lnTo>
                    <a:pt x="4803" y="6639"/>
                  </a:lnTo>
                  <a:lnTo>
                    <a:pt x="5100" y="6491"/>
                  </a:lnTo>
                  <a:lnTo>
                    <a:pt x="5378" y="6324"/>
                  </a:lnTo>
                  <a:lnTo>
                    <a:pt x="5656" y="6120"/>
                  </a:lnTo>
                  <a:lnTo>
                    <a:pt x="5897" y="5897"/>
                  </a:lnTo>
                  <a:lnTo>
                    <a:pt x="6119" y="5656"/>
                  </a:lnTo>
                  <a:lnTo>
                    <a:pt x="6323" y="5397"/>
                  </a:lnTo>
                  <a:lnTo>
                    <a:pt x="6490" y="5100"/>
                  </a:lnTo>
                  <a:lnTo>
                    <a:pt x="6639" y="4803"/>
                  </a:lnTo>
                  <a:lnTo>
                    <a:pt x="6750" y="4488"/>
                  </a:lnTo>
                  <a:lnTo>
                    <a:pt x="6843" y="4154"/>
                  </a:lnTo>
                  <a:lnTo>
                    <a:pt x="6898" y="3802"/>
                  </a:lnTo>
                  <a:lnTo>
                    <a:pt x="6898" y="3450"/>
                  </a:lnTo>
                  <a:lnTo>
                    <a:pt x="6898" y="3097"/>
                  </a:lnTo>
                  <a:lnTo>
                    <a:pt x="6843" y="2763"/>
                  </a:lnTo>
                  <a:lnTo>
                    <a:pt x="6750" y="2430"/>
                  </a:lnTo>
                  <a:lnTo>
                    <a:pt x="6639" y="2114"/>
                  </a:lnTo>
                  <a:lnTo>
                    <a:pt x="6490" y="1818"/>
                  </a:lnTo>
                  <a:lnTo>
                    <a:pt x="6323" y="1521"/>
                  </a:lnTo>
                  <a:lnTo>
                    <a:pt x="6119" y="1262"/>
                  </a:lnTo>
                  <a:lnTo>
                    <a:pt x="5897" y="1020"/>
                  </a:lnTo>
                  <a:lnTo>
                    <a:pt x="5656" y="798"/>
                  </a:lnTo>
                  <a:lnTo>
                    <a:pt x="5378" y="594"/>
                  </a:lnTo>
                  <a:lnTo>
                    <a:pt x="5100" y="409"/>
                  </a:lnTo>
                  <a:lnTo>
                    <a:pt x="4803" y="279"/>
                  </a:lnTo>
                  <a:lnTo>
                    <a:pt x="4488" y="149"/>
                  </a:lnTo>
                  <a:lnTo>
                    <a:pt x="4154" y="75"/>
                  </a:lnTo>
                  <a:lnTo>
                    <a:pt x="3802" y="19"/>
                  </a:lnTo>
                  <a:lnTo>
                    <a:pt x="3449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3"/>
            <p:cNvSpPr/>
            <p:nvPr/>
          </p:nvSpPr>
          <p:spPr>
            <a:xfrm>
              <a:off x="990607" y="3113514"/>
              <a:ext cx="463059" cy="463076"/>
            </a:xfrm>
            <a:custGeom>
              <a:avLst/>
              <a:gdLst/>
              <a:ahLst/>
              <a:cxnLst/>
              <a:rect l="l" t="t" r="r" b="b"/>
              <a:pathLst>
                <a:path w="6917" h="6917" extrusionOk="0">
                  <a:moveTo>
                    <a:pt x="3468" y="1"/>
                  </a:moveTo>
                  <a:lnTo>
                    <a:pt x="3116" y="19"/>
                  </a:lnTo>
                  <a:lnTo>
                    <a:pt x="2763" y="75"/>
                  </a:lnTo>
                  <a:lnTo>
                    <a:pt x="2429" y="167"/>
                  </a:lnTo>
                  <a:lnTo>
                    <a:pt x="2114" y="279"/>
                  </a:lnTo>
                  <a:lnTo>
                    <a:pt x="1818" y="427"/>
                  </a:lnTo>
                  <a:lnTo>
                    <a:pt x="1521" y="594"/>
                  </a:lnTo>
                  <a:lnTo>
                    <a:pt x="1261" y="798"/>
                  </a:lnTo>
                  <a:lnTo>
                    <a:pt x="1020" y="1020"/>
                  </a:lnTo>
                  <a:lnTo>
                    <a:pt x="798" y="1261"/>
                  </a:lnTo>
                  <a:lnTo>
                    <a:pt x="594" y="1540"/>
                  </a:lnTo>
                  <a:lnTo>
                    <a:pt x="427" y="1818"/>
                  </a:lnTo>
                  <a:lnTo>
                    <a:pt x="279" y="2114"/>
                  </a:lnTo>
                  <a:lnTo>
                    <a:pt x="167" y="2430"/>
                  </a:lnTo>
                  <a:lnTo>
                    <a:pt x="75" y="2763"/>
                  </a:lnTo>
                  <a:lnTo>
                    <a:pt x="19" y="3116"/>
                  </a:lnTo>
                  <a:lnTo>
                    <a:pt x="0" y="3468"/>
                  </a:lnTo>
                  <a:lnTo>
                    <a:pt x="19" y="3820"/>
                  </a:lnTo>
                  <a:lnTo>
                    <a:pt x="75" y="4154"/>
                  </a:lnTo>
                  <a:lnTo>
                    <a:pt x="167" y="4488"/>
                  </a:lnTo>
                  <a:lnTo>
                    <a:pt x="279" y="4803"/>
                  </a:lnTo>
                  <a:lnTo>
                    <a:pt x="427" y="5118"/>
                  </a:lnTo>
                  <a:lnTo>
                    <a:pt x="594" y="5396"/>
                  </a:lnTo>
                  <a:lnTo>
                    <a:pt x="798" y="5656"/>
                  </a:lnTo>
                  <a:lnTo>
                    <a:pt x="1020" y="5897"/>
                  </a:lnTo>
                  <a:lnTo>
                    <a:pt x="1261" y="6120"/>
                  </a:lnTo>
                  <a:lnTo>
                    <a:pt x="1521" y="6324"/>
                  </a:lnTo>
                  <a:lnTo>
                    <a:pt x="1818" y="6509"/>
                  </a:lnTo>
                  <a:lnTo>
                    <a:pt x="2114" y="6639"/>
                  </a:lnTo>
                  <a:lnTo>
                    <a:pt x="2429" y="6769"/>
                  </a:lnTo>
                  <a:lnTo>
                    <a:pt x="2763" y="6843"/>
                  </a:lnTo>
                  <a:lnTo>
                    <a:pt x="3116" y="6898"/>
                  </a:lnTo>
                  <a:lnTo>
                    <a:pt x="3468" y="6917"/>
                  </a:lnTo>
                  <a:lnTo>
                    <a:pt x="3820" y="6898"/>
                  </a:lnTo>
                  <a:lnTo>
                    <a:pt x="4154" y="6843"/>
                  </a:lnTo>
                  <a:lnTo>
                    <a:pt x="4488" y="6769"/>
                  </a:lnTo>
                  <a:lnTo>
                    <a:pt x="4803" y="6639"/>
                  </a:lnTo>
                  <a:lnTo>
                    <a:pt x="5100" y="6509"/>
                  </a:lnTo>
                  <a:lnTo>
                    <a:pt x="5396" y="6324"/>
                  </a:lnTo>
                  <a:lnTo>
                    <a:pt x="5656" y="6120"/>
                  </a:lnTo>
                  <a:lnTo>
                    <a:pt x="5897" y="5897"/>
                  </a:lnTo>
                  <a:lnTo>
                    <a:pt x="6119" y="5656"/>
                  </a:lnTo>
                  <a:lnTo>
                    <a:pt x="6323" y="5396"/>
                  </a:lnTo>
                  <a:lnTo>
                    <a:pt x="6509" y="5118"/>
                  </a:lnTo>
                  <a:lnTo>
                    <a:pt x="6639" y="4803"/>
                  </a:lnTo>
                  <a:lnTo>
                    <a:pt x="6768" y="4488"/>
                  </a:lnTo>
                  <a:lnTo>
                    <a:pt x="6843" y="4154"/>
                  </a:lnTo>
                  <a:lnTo>
                    <a:pt x="6898" y="3820"/>
                  </a:lnTo>
                  <a:lnTo>
                    <a:pt x="6917" y="3468"/>
                  </a:lnTo>
                  <a:lnTo>
                    <a:pt x="6898" y="3116"/>
                  </a:lnTo>
                  <a:lnTo>
                    <a:pt x="6843" y="2763"/>
                  </a:lnTo>
                  <a:lnTo>
                    <a:pt x="6768" y="2430"/>
                  </a:lnTo>
                  <a:lnTo>
                    <a:pt x="6639" y="2114"/>
                  </a:lnTo>
                  <a:lnTo>
                    <a:pt x="6509" y="1818"/>
                  </a:lnTo>
                  <a:lnTo>
                    <a:pt x="6323" y="1540"/>
                  </a:lnTo>
                  <a:lnTo>
                    <a:pt x="6119" y="1261"/>
                  </a:lnTo>
                  <a:lnTo>
                    <a:pt x="5897" y="1020"/>
                  </a:lnTo>
                  <a:lnTo>
                    <a:pt x="5656" y="798"/>
                  </a:lnTo>
                  <a:lnTo>
                    <a:pt x="5396" y="594"/>
                  </a:lnTo>
                  <a:lnTo>
                    <a:pt x="5100" y="427"/>
                  </a:lnTo>
                  <a:lnTo>
                    <a:pt x="4803" y="279"/>
                  </a:lnTo>
                  <a:lnTo>
                    <a:pt x="4488" y="167"/>
                  </a:lnTo>
                  <a:lnTo>
                    <a:pt x="4154" y="75"/>
                  </a:lnTo>
                  <a:lnTo>
                    <a:pt x="3820" y="19"/>
                  </a:lnTo>
                  <a:lnTo>
                    <a:pt x="346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3"/>
            <p:cNvSpPr/>
            <p:nvPr/>
          </p:nvSpPr>
          <p:spPr>
            <a:xfrm>
              <a:off x="597089" y="2896268"/>
              <a:ext cx="619509" cy="619532"/>
            </a:xfrm>
            <a:custGeom>
              <a:avLst/>
              <a:gdLst/>
              <a:ahLst/>
              <a:cxnLst/>
              <a:rect l="l" t="t" r="r" b="b"/>
              <a:pathLst>
                <a:path w="9254" h="9254" extrusionOk="0">
                  <a:moveTo>
                    <a:pt x="4617" y="1"/>
                  </a:moveTo>
                  <a:lnTo>
                    <a:pt x="4376" y="19"/>
                  </a:lnTo>
                  <a:lnTo>
                    <a:pt x="4154" y="38"/>
                  </a:lnTo>
                  <a:lnTo>
                    <a:pt x="3913" y="56"/>
                  </a:lnTo>
                  <a:lnTo>
                    <a:pt x="3690" y="112"/>
                  </a:lnTo>
                  <a:lnTo>
                    <a:pt x="3468" y="149"/>
                  </a:lnTo>
                  <a:lnTo>
                    <a:pt x="3245" y="223"/>
                  </a:lnTo>
                  <a:lnTo>
                    <a:pt x="3041" y="297"/>
                  </a:lnTo>
                  <a:lnTo>
                    <a:pt x="2819" y="371"/>
                  </a:lnTo>
                  <a:lnTo>
                    <a:pt x="2411" y="575"/>
                  </a:lnTo>
                  <a:lnTo>
                    <a:pt x="2040" y="798"/>
                  </a:lnTo>
                  <a:lnTo>
                    <a:pt x="1688" y="1057"/>
                  </a:lnTo>
                  <a:lnTo>
                    <a:pt x="1354" y="1354"/>
                  </a:lnTo>
                  <a:lnTo>
                    <a:pt x="1057" y="1688"/>
                  </a:lnTo>
                  <a:lnTo>
                    <a:pt x="798" y="2040"/>
                  </a:lnTo>
                  <a:lnTo>
                    <a:pt x="557" y="2430"/>
                  </a:lnTo>
                  <a:lnTo>
                    <a:pt x="371" y="2838"/>
                  </a:lnTo>
                  <a:lnTo>
                    <a:pt x="279" y="3042"/>
                  </a:lnTo>
                  <a:lnTo>
                    <a:pt x="204" y="3264"/>
                  </a:lnTo>
                  <a:lnTo>
                    <a:pt x="149" y="3468"/>
                  </a:lnTo>
                  <a:lnTo>
                    <a:pt x="93" y="3709"/>
                  </a:lnTo>
                  <a:lnTo>
                    <a:pt x="56" y="3932"/>
                  </a:lnTo>
                  <a:lnTo>
                    <a:pt x="19" y="4154"/>
                  </a:lnTo>
                  <a:lnTo>
                    <a:pt x="0" y="4395"/>
                  </a:lnTo>
                  <a:lnTo>
                    <a:pt x="0" y="4636"/>
                  </a:lnTo>
                  <a:lnTo>
                    <a:pt x="0" y="4877"/>
                  </a:lnTo>
                  <a:lnTo>
                    <a:pt x="19" y="5100"/>
                  </a:lnTo>
                  <a:lnTo>
                    <a:pt x="56" y="5341"/>
                  </a:lnTo>
                  <a:lnTo>
                    <a:pt x="93" y="5563"/>
                  </a:lnTo>
                  <a:lnTo>
                    <a:pt x="149" y="5786"/>
                  </a:lnTo>
                  <a:lnTo>
                    <a:pt x="204" y="6008"/>
                  </a:lnTo>
                  <a:lnTo>
                    <a:pt x="279" y="6212"/>
                  </a:lnTo>
                  <a:lnTo>
                    <a:pt x="371" y="6435"/>
                  </a:lnTo>
                  <a:lnTo>
                    <a:pt x="557" y="6843"/>
                  </a:lnTo>
                  <a:lnTo>
                    <a:pt x="798" y="7214"/>
                  </a:lnTo>
                  <a:lnTo>
                    <a:pt x="1057" y="7566"/>
                  </a:lnTo>
                  <a:lnTo>
                    <a:pt x="1354" y="7900"/>
                  </a:lnTo>
                  <a:lnTo>
                    <a:pt x="1688" y="8196"/>
                  </a:lnTo>
                  <a:lnTo>
                    <a:pt x="2040" y="8456"/>
                  </a:lnTo>
                  <a:lnTo>
                    <a:pt x="2411" y="8697"/>
                  </a:lnTo>
                  <a:lnTo>
                    <a:pt x="2819" y="8882"/>
                  </a:lnTo>
                  <a:lnTo>
                    <a:pt x="3041" y="8975"/>
                  </a:lnTo>
                  <a:lnTo>
                    <a:pt x="3245" y="9049"/>
                  </a:lnTo>
                  <a:lnTo>
                    <a:pt x="3468" y="9105"/>
                  </a:lnTo>
                  <a:lnTo>
                    <a:pt x="3690" y="9161"/>
                  </a:lnTo>
                  <a:lnTo>
                    <a:pt x="3913" y="9198"/>
                  </a:lnTo>
                  <a:lnTo>
                    <a:pt x="4154" y="9235"/>
                  </a:lnTo>
                  <a:lnTo>
                    <a:pt x="4376" y="9253"/>
                  </a:lnTo>
                  <a:lnTo>
                    <a:pt x="4859" y="9253"/>
                  </a:lnTo>
                  <a:lnTo>
                    <a:pt x="5100" y="9235"/>
                  </a:lnTo>
                  <a:lnTo>
                    <a:pt x="5322" y="9198"/>
                  </a:lnTo>
                  <a:lnTo>
                    <a:pt x="5563" y="9161"/>
                  </a:lnTo>
                  <a:lnTo>
                    <a:pt x="5786" y="9105"/>
                  </a:lnTo>
                  <a:lnTo>
                    <a:pt x="5990" y="9049"/>
                  </a:lnTo>
                  <a:lnTo>
                    <a:pt x="6212" y="8975"/>
                  </a:lnTo>
                  <a:lnTo>
                    <a:pt x="6416" y="8882"/>
                  </a:lnTo>
                  <a:lnTo>
                    <a:pt x="6824" y="8697"/>
                  </a:lnTo>
                  <a:lnTo>
                    <a:pt x="7213" y="8456"/>
                  </a:lnTo>
                  <a:lnTo>
                    <a:pt x="7566" y="8196"/>
                  </a:lnTo>
                  <a:lnTo>
                    <a:pt x="7900" y="7900"/>
                  </a:lnTo>
                  <a:lnTo>
                    <a:pt x="8196" y="7566"/>
                  </a:lnTo>
                  <a:lnTo>
                    <a:pt x="8456" y="7214"/>
                  </a:lnTo>
                  <a:lnTo>
                    <a:pt x="8678" y="6843"/>
                  </a:lnTo>
                  <a:lnTo>
                    <a:pt x="8882" y="6435"/>
                  </a:lnTo>
                  <a:lnTo>
                    <a:pt x="8956" y="6212"/>
                  </a:lnTo>
                  <a:lnTo>
                    <a:pt x="9031" y="6008"/>
                  </a:lnTo>
                  <a:lnTo>
                    <a:pt x="9105" y="5786"/>
                  </a:lnTo>
                  <a:lnTo>
                    <a:pt x="9142" y="5563"/>
                  </a:lnTo>
                  <a:lnTo>
                    <a:pt x="9198" y="5341"/>
                  </a:lnTo>
                  <a:lnTo>
                    <a:pt x="9216" y="5100"/>
                  </a:lnTo>
                  <a:lnTo>
                    <a:pt x="9235" y="4877"/>
                  </a:lnTo>
                  <a:lnTo>
                    <a:pt x="9253" y="4636"/>
                  </a:lnTo>
                  <a:lnTo>
                    <a:pt x="9235" y="4395"/>
                  </a:lnTo>
                  <a:lnTo>
                    <a:pt x="9216" y="4154"/>
                  </a:lnTo>
                  <a:lnTo>
                    <a:pt x="9198" y="3932"/>
                  </a:lnTo>
                  <a:lnTo>
                    <a:pt x="9142" y="3709"/>
                  </a:lnTo>
                  <a:lnTo>
                    <a:pt x="9105" y="3468"/>
                  </a:lnTo>
                  <a:lnTo>
                    <a:pt x="9031" y="3264"/>
                  </a:lnTo>
                  <a:lnTo>
                    <a:pt x="8956" y="3042"/>
                  </a:lnTo>
                  <a:lnTo>
                    <a:pt x="8882" y="2838"/>
                  </a:lnTo>
                  <a:lnTo>
                    <a:pt x="8678" y="2430"/>
                  </a:lnTo>
                  <a:lnTo>
                    <a:pt x="8456" y="2040"/>
                  </a:lnTo>
                  <a:lnTo>
                    <a:pt x="8196" y="1688"/>
                  </a:lnTo>
                  <a:lnTo>
                    <a:pt x="7900" y="1354"/>
                  </a:lnTo>
                  <a:lnTo>
                    <a:pt x="7566" y="1057"/>
                  </a:lnTo>
                  <a:lnTo>
                    <a:pt x="7213" y="798"/>
                  </a:lnTo>
                  <a:lnTo>
                    <a:pt x="6824" y="575"/>
                  </a:lnTo>
                  <a:lnTo>
                    <a:pt x="6416" y="371"/>
                  </a:lnTo>
                  <a:lnTo>
                    <a:pt x="6212" y="297"/>
                  </a:lnTo>
                  <a:lnTo>
                    <a:pt x="5990" y="223"/>
                  </a:lnTo>
                  <a:lnTo>
                    <a:pt x="5786" y="149"/>
                  </a:lnTo>
                  <a:lnTo>
                    <a:pt x="5563" y="112"/>
                  </a:lnTo>
                  <a:lnTo>
                    <a:pt x="5322" y="56"/>
                  </a:lnTo>
                  <a:lnTo>
                    <a:pt x="5100" y="38"/>
                  </a:lnTo>
                  <a:lnTo>
                    <a:pt x="4859" y="19"/>
                  </a:lnTo>
                  <a:lnTo>
                    <a:pt x="461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3"/>
            <p:cNvSpPr/>
            <p:nvPr/>
          </p:nvSpPr>
          <p:spPr>
            <a:xfrm>
              <a:off x="618177" y="2744831"/>
              <a:ext cx="430791" cy="430807"/>
            </a:xfrm>
            <a:custGeom>
              <a:avLst/>
              <a:gdLst/>
              <a:ahLst/>
              <a:cxnLst/>
              <a:rect l="l" t="t" r="r" b="b"/>
              <a:pathLst>
                <a:path w="6435" h="6435" extrusionOk="0">
                  <a:moveTo>
                    <a:pt x="3208" y="0"/>
                  </a:moveTo>
                  <a:lnTo>
                    <a:pt x="2875" y="19"/>
                  </a:lnTo>
                  <a:lnTo>
                    <a:pt x="2560" y="56"/>
                  </a:lnTo>
                  <a:lnTo>
                    <a:pt x="2263" y="149"/>
                  </a:lnTo>
                  <a:lnTo>
                    <a:pt x="1966" y="260"/>
                  </a:lnTo>
                  <a:lnTo>
                    <a:pt x="1669" y="390"/>
                  </a:lnTo>
                  <a:lnTo>
                    <a:pt x="1410" y="557"/>
                  </a:lnTo>
                  <a:lnTo>
                    <a:pt x="1169" y="742"/>
                  </a:lnTo>
                  <a:lnTo>
                    <a:pt x="928" y="946"/>
                  </a:lnTo>
                  <a:lnTo>
                    <a:pt x="724" y="1169"/>
                  </a:lnTo>
                  <a:lnTo>
                    <a:pt x="538" y="1410"/>
                  </a:lnTo>
                  <a:lnTo>
                    <a:pt x="371" y="1688"/>
                  </a:lnTo>
                  <a:lnTo>
                    <a:pt x="242" y="1966"/>
                  </a:lnTo>
                  <a:lnTo>
                    <a:pt x="130" y="2263"/>
                  </a:lnTo>
                  <a:lnTo>
                    <a:pt x="56" y="2578"/>
                  </a:lnTo>
                  <a:lnTo>
                    <a:pt x="1" y="2893"/>
                  </a:lnTo>
                  <a:lnTo>
                    <a:pt x="1" y="3227"/>
                  </a:lnTo>
                  <a:lnTo>
                    <a:pt x="1" y="3542"/>
                  </a:lnTo>
                  <a:lnTo>
                    <a:pt x="56" y="3876"/>
                  </a:lnTo>
                  <a:lnTo>
                    <a:pt x="130" y="4172"/>
                  </a:lnTo>
                  <a:lnTo>
                    <a:pt x="242" y="4469"/>
                  </a:lnTo>
                  <a:lnTo>
                    <a:pt x="371" y="4747"/>
                  </a:lnTo>
                  <a:lnTo>
                    <a:pt x="538" y="5025"/>
                  </a:lnTo>
                  <a:lnTo>
                    <a:pt x="724" y="5266"/>
                  </a:lnTo>
                  <a:lnTo>
                    <a:pt x="928" y="5489"/>
                  </a:lnTo>
                  <a:lnTo>
                    <a:pt x="1169" y="5711"/>
                  </a:lnTo>
                  <a:lnTo>
                    <a:pt x="1410" y="5897"/>
                  </a:lnTo>
                  <a:lnTo>
                    <a:pt x="1669" y="6045"/>
                  </a:lnTo>
                  <a:lnTo>
                    <a:pt x="1966" y="6194"/>
                  </a:lnTo>
                  <a:lnTo>
                    <a:pt x="2263" y="6305"/>
                  </a:lnTo>
                  <a:lnTo>
                    <a:pt x="2560" y="6379"/>
                  </a:lnTo>
                  <a:lnTo>
                    <a:pt x="2875" y="6416"/>
                  </a:lnTo>
                  <a:lnTo>
                    <a:pt x="3208" y="6435"/>
                  </a:lnTo>
                  <a:lnTo>
                    <a:pt x="3542" y="6416"/>
                  </a:lnTo>
                  <a:lnTo>
                    <a:pt x="3857" y="6379"/>
                  </a:lnTo>
                  <a:lnTo>
                    <a:pt x="4173" y="6305"/>
                  </a:lnTo>
                  <a:lnTo>
                    <a:pt x="4469" y="6194"/>
                  </a:lnTo>
                  <a:lnTo>
                    <a:pt x="4748" y="6045"/>
                  </a:lnTo>
                  <a:lnTo>
                    <a:pt x="5007" y="5897"/>
                  </a:lnTo>
                  <a:lnTo>
                    <a:pt x="5267" y="5711"/>
                  </a:lnTo>
                  <a:lnTo>
                    <a:pt x="5489" y="5489"/>
                  </a:lnTo>
                  <a:lnTo>
                    <a:pt x="5693" y="5266"/>
                  </a:lnTo>
                  <a:lnTo>
                    <a:pt x="5879" y="5025"/>
                  </a:lnTo>
                  <a:lnTo>
                    <a:pt x="6045" y="4747"/>
                  </a:lnTo>
                  <a:lnTo>
                    <a:pt x="6175" y="4469"/>
                  </a:lnTo>
                  <a:lnTo>
                    <a:pt x="6287" y="4172"/>
                  </a:lnTo>
                  <a:lnTo>
                    <a:pt x="6361" y="3876"/>
                  </a:lnTo>
                  <a:lnTo>
                    <a:pt x="6416" y="3542"/>
                  </a:lnTo>
                  <a:lnTo>
                    <a:pt x="6435" y="3227"/>
                  </a:lnTo>
                  <a:lnTo>
                    <a:pt x="6416" y="2893"/>
                  </a:lnTo>
                  <a:lnTo>
                    <a:pt x="6361" y="2578"/>
                  </a:lnTo>
                  <a:lnTo>
                    <a:pt x="6287" y="2263"/>
                  </a:lnTo>
                  <a:lnTo>
                    <a:pt x="6175" y="1966"/>
                  </a:lnTo>
                  <a:lnTo>
                    <a:pt x="6045" y="1688"/>
                  </a:lnTo>
                  <a:lnTo>
                    <a:pt x="5879" y="1410"/>
                  </a:lnTo>
                  <a:lnTo>
                    <a:pt x="5693" y="1169"/>
                  </a:lnTo>
                  <a:lnTo>
                    <a:pt x="5489" y="946"/>
                  </a:lnTo>
                  <a:lnTo>
                    <a:pt x="5267" y="742"/>
                  </a:lnTo>
                  <a:lnTo>
                    <a:pt x="5007" y="557"/>
                  </a:lnTo>
                  <a:lnTo>
                    <a:pt x="4748" y="390"/>
                  </a:lnTo>
                  <a:lnTo>
                    <a:pt x="4469" y="260"/>
                  </a:lnTo>
                  <a:lnTo>
                    <a:pt x="4173" y="149"/>
                  </a:lnTo>
                  <a:lnTo>
                    <a:pt x="3857" y="56"/>
                  </a:lnTo>
                  <a:lnTo>
                    <a:pt x="3542" y="19"/>
                  </a:lnTo>
                  <a:lnTo>
                    <a:pt x="320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3"/>
            <p:cNvSpPr/>
            <p:nvPr/>
          </p:nvSpPr>
          <p:spPr>
            <a:xfrm>
              <a:off x="906186" y="2634367"/>
              <a:ext cx="432063" cy="430807"/>
            </a:xfrm>
            <a:custGeom>
              <a:avLst/>
              <a:gdLst/>
              <a:ahLst/>
              <a:cxnLst/>
              <a:rect l="l" t="t" r="r" b="b"/>
              <a:pathLst>
                <a:path w="6454" h="6435" extrusionOk="0">
                  <a:moveTo>
                    <a:pt x="3227" y="0"/>
                  </a:moveTo>
                  <a:lnTo>
                    <a:pt x="2893" y="19"/>
                  </a:lnTo>
                  <a:lnTo>
                    <a:pt x="2578" y="56"/>
                  </a:lnTo>
                  <a:lnTo>
                    <a:pt x="2263" y="148"/>
                  </a:lnTo>
                  <a:lnTo>
                    <a:pt x="1966" y="241"/>
                  </a:lnTo>
                  <a:lnTo>
                    <a:pt x="1688" y="389"/>
                  </a:lnTo>
                  <a:lnTo>
                    <a:pt x="1428" y="538"/>
                  </a:lnTo>
                  <a:lnTo>
                    <a:pt x="1187" y="723"/>
                  </a:lnTo>
                  <a:lnTo>
                    <a:pt x="946" y="946"/>
                  </a:lnTo>
                  <a:lnTo>
                    <a:pt x="742" y="1168"/>
                  </a:lnTo>
                  <a:lnTo>
                    <a:pt x="557" y="1409"/>
                  </a:lnTo>
                  <a:lnTo>
                    <a:pt x="390" y="1687"/>
                  </a:lnTo>
                  <a:lnTo>
                    <a:pt x="260" y="1966"/>
                  </a:lnTo>
                  <a:lnTo>
                    <a:pt x="149" y="2262"/>
                  </a:lnTo>
                  <a:lnTo>
                    <a:pt x="75" y="2559"/>
                  </a:lnTo>
                  <a:lnTo>
                    <a:pt x="19" y="2893"/>
                  </a:lnTo>
                  <a:lnTo>
                    <a:pt x="0" y="3208"/>
                  </a:lnTo>
                  <a:lnTo>
                    <a:pt x="19" y="3542"/>
                  </a:lnTo>
                  <a:lnTo>
                    <a:pt x="75" y="3857"/>
                  </a:lnTo>
                  <a:lnTo>
                    <a:pt x="149" y="4172"/>
                  </a:lnTo>
                  <a:lnTo>
                    <a:pt x="260" y="4469"/>
                  </a:lnTo>
                  <a:lnTo>
                    <a:pt x="390" y="4747"/>
                  </a:lnTo>
                  <a:lnTo>
                    <a:pt x="557" y="5025"/>
                  </a:lnTo>
                  <a:lnTo>
                    <a:pt x="742" y="5266"/>
                  </a:lnTo>
                  <a:lnTo>
                    <a:pt x="946" y="5489"/>
                  </a:lnTo>
                  <a:lnTo>
                    <a:pt x="1187" y="5711"/>
                  </a:lnTo>
                  <a:lnTo>
                    <a:pt x="1428" y="5897"/>
                  </a:lnTo>
                  <a:lnTo>
                    <a:pt x="1688" y="6045"/>
                  </a:lnTo>
                  <a:lnTo>
                    <a:pt x="1966" y="6193"/>
                  </a:lnTo>
                  <a:lnTo>
                    <a:pt x="2263" y="6286"/>
                  </a:lnTo>
                  <a:lnTo>
                    <a:pt x="2578" y="6379"/>
                  </a:lnTo>
                  <a:lnTo>
                    <a:pt x="2893" y="6416"/>
                  </a:lnTo>
                  <a:lnTo>
                    <a:pt x="3227" y="6434"/>
                  </a:lnTo>
                  <a:lnTo>
                    <a:pt x="3561" y="6416"/>
                  </a:lnTo>
                  <a:lnTo>
                    <a:pt x="3876" y="6379"/>
                  </a:lnTo>
                  <a:lnTo>
                    <a:pt x="4191" y="6286"/>
                  </a:lnTo>
                  <a:lnTo>
                    <a:pt x="4488" y="6193"/>
                  </a:lnTo>
                  <a:lnTo>
                    <a:pt x="4766" y="6045"/>
                  </a:lnTo>
                  <a:lnTo>
                    <a:pt x="5026" y="5897"/>
                  </a:lnTo>
                  <a:lnTo>
                    <a:pt x="5285" y="5711"/>
                  </a:lnTo>
                  <a:lnTo>
                    <a:pt x="5508" y="5489"/>
                  </a:lnTo>
                  <a:lnTo>
                    <a:pt x="5712" y="5266"/>
                  </a:lnTo>
                  <a:lnTo>
                    <a:pt x="5897" y="5025"/>
                  </a:lnTo>
                  <a:lnTo>
                    <a:pt x="6064" y="4747"/>
                  </a:lnTo>
                  <a:lnTo>
                    <a:pt x="6194" y="4469"/>
                  </a:lnTo>
                  <a:lnTo>
                    <a:pt x="6305" y="4172"/>
                  </a:lnTo>
                  <a:lnTo>
                    <a:pt x="6379" y="3857"/>
                  </a:lnTo>
                  <a:lnTo>
                    <a:pt x="6435" y="3542"/>
                  </a:lnTo>
                  <a:lnTo>
                    <a:pt x="6453" y="3208"/>
                  </a:lnTo>
                  <a:lnTo>
                    <a:pt x="6435" y="2893"/>
                  </a:lnTo>
                  <a:lnTo>
                    <a:pt x="6379" y="2559"/>
                  </a:lnTo>
                  <a:lnTo>
                    <a:pt x="6305" y="2262"/>
                  </a:lnTo>
                  <a:lnTo>
                    <a:pt x="6194" y="1966"/>
                  </a:lnTo>
                  <a:lnTo>
                    <a:pt x="6064" y="1687"/>
                  </a:lnTo>
                  <a:lnTo>
                    <a:pt x="5897" y="1409"/>
                  </a:lnTo>
                  <a:lnTo>
                    <a:pt x="5712" y="1168"/>
                  </a:lnTo>
                  <a:lnTo>
                    <a:pt x="5508" y="946"/>
                  </a:lnTo>
                  <a:lnTo>
                    <a:pt x="5285" y="723"/>
                  </a:lnTo>
                  <a:lnTo>
                    <a:pt x="5026" y="538"/>
                  </a:lnTo>
                  <a:lnTo>
                    <a:pt x="4766" y="389"/>
                  </a:lnTo>
                  <a:lnTo>
                    <a:pt x="4488" y="241"/>
                  </a:lnTo>
                  <a:lnTo>
                    <a:pt x="4191" y="148"/>
                  </a:lnTo>
                  <a:lnTo>
                    <a:pt x="3876" y="56"/>
                  </a:lnTo>
                  <a:lnTo>
                    <a:pt x="3561" y="19"/>
                  </a:lnTo>
                  <a:lnTo>
                    <a:pt x="322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3"/>
            <p:cNvSpPr/>
            <p:nvPr/>
          </p:nvSpPr>
          <p:spPr>
            <a:xfrm>
              <a:off x="1019127" y="2960806"/>
              <a:ext cx="430858" cy="430874"/>
            </a:xfrm>
            <a:custGeom>
              <a:avLst/>
              <a:gdLst/>
              <a:ahLst/>
              <a:cxnLst/>
              <a:rect l="l" t="t" r="r" b="b"/>
              <a:pathLst>
                <a:path w="6436" h="6436" extrusionOk="0">
                  <a:moveTo>
                    <a:pt x="3227" y="1"/>
                  </a:moveTo>
                  <a:lnTo>
                    <a:pt x="2894" y="19"/>
                  </a:lnTo>
                  <a:lnTo>
                    <a:pt x="2578" y="56"/>
                  </a:lnTo>
                  <a:lnTo>
                    <a:pt x="2263" y="131"/>
                  </a:lnTo>
                  <a:lnTo>
                    <a:pt x="1966" y="242"/>
                  </a:lnTo>
                  <a:lnTo>
                    <a:pt x="1688" y="390"/>
                  </a:lnTo>
                  <a:lnTo>
                    <a:pt x="1429" y="539"/>
                  </a:lnTo>
                  <a:lnTo>
                    <a:pt x="1169" y="724"/>
                  </a:lnTo>
                  <a:lnTo>
                    <a:pt x="947" y="946"/>
                  </a:lnTo>
                  <a:lnTo>
                    <a:pt x="743" y="1169"/>
                  </a:lnTo>
                  <a:lnTo>
                    <a:pt x="557" y="1410"/>
                  </a:lnTo>
                  <a:lnTo>
                    <a:pt x="390" y="1688"/>
                  </a:lnTo>
                  <a:lnTo>
                    <a:pt x="260" y="1966"/>
                  </a:lnTo>
                  <a:lnTo>
                    <a:pt x="149" y="2263"/>
                  </a:lnTo>
                  <a:lnTo>
                    <a:pt x="56" y="2560"/>
                  </a:lnTo>
                  <a:lnTo>
                    <a:pt x="19" y="2893"/>
                  </a:lnTo>
                  <a:lnTo>
                    <a:pt x="1" y="3209"/>
                  </a:lnTo>
                  <a:lnTo>
                    <a:pt x="19" y="3542"/>
                  </a:lnTo>
                  <a:lnTo>
                    <a:pt x="56" y="3858"/>
                  </a:lnTo>
                  <a:lnTo>
                    <a:pt x="149" y="4173"/>
                  </a:lnTo>
                  <a:lnTo>
                    <a:pt x="260" y="4470"/>
                  </a:lnTo>
                  <a:lnTo>
                    <a:pt x="390" y="4748"/>
                  </a:lnTo>
                  <a:lnTo>
                    <a:pt x="557" y="5007"/>
                  </a:lnTo>
                  <a:lnTo>
                    <a:pt x="743" y="5267"/>
                  </a:lnTo>
                  <a:lnTo>
                    <a:pt x="947" y="5489"/>
                  </a:lnTo>
                  <a:lnTo>
                    <a:pt x="1169" y="5693"/>
                  </a:lnTo>
                  <a:lnTo>
                    <a:pt x="1429" y="5879"/>
                  </a:lnTo>
                  <a:lnTo>
                    <a:pt x="1688" y="6046"/>
                  </a:lnTo>
                  <a:lnTo>
                    <a:pt x="1966" y="6175"/>
                  </a:lnTo>
                  <a:lnTo>
                    <a:pt x="2263" y="6287"/>
                  </a:lnTo>
                  <a:lnTo>
                    <a:pt x="2578" y="6379"/>
                  </a:lnTo>
                  <a:lnTo>
                    <a:pt x="2894" y="6417"/>
                  </a:lnTo>
                  <a:lnTo>
                    <a:pt x="3227" y="6435"/>
                  </a:lnTo>
                  <a:lnTo>
                    <a:pt x="3542" y="6417"/>
                  </a:lnTo>
                  <a:lnTo>
                    <a:pt x="3876" y="6379"/>
                  </a:lnTo>
                  <a:lnTo>
                    <a:pt x="4173" y="6287"/>
                  </a:lnTo>
                  <a:lnTo>
                    <a:pt x="4470" y="6175"/>
                  </a:lnTo>
                  <a:lnTo>
                    <a:pt x="4748" y="6046"/>
                  </a:lnTo>
                  <a:lnTo>
                    <a:pt x="5026" y="5879"/>
                  </a:lnTo>
                  <a:lnTo>
                    <a:pt x="5267" y="5693"/>
                  </a:lnTo>
                  <a:lnTo>
                    <a:pt x="5489" y="5489"/>
                  </a:lnTo>
                  <a:lnTo>
                    <a:pt x="5712" y="5267"/>
                  </a:lnTo>
                  <a:lnTo>
                    <a:pt x="5897" y="5007"/>
                  </a:lnTo>
                  <a:lnTo>
                    <a:pt x="6046" y="4748"/>
                  </a:lnTo>
                  <a:lnTo>
                    <a:pt x="6194" y="4470"/>
                  </a:lnTo>
                  <a:lnTo>
                    <a:pt x="6305" y="4173"/>
                  </a:lnTo>
                  <a:lnTo>
                    <a:pt x="6380" y="3858"/>
                  </a:lnTo>
                  <a:lnTo>
                    <a:pt x="6417" y="3542"/>
                  </a:lnTo>
                  <a:lnTo>
                    <a:pt x="6435" y="3209"/>
                  </a:lnTo>
                  <a:lnTo>
                    <a:pt x="6417" y="2893"/>
                  </a:lnTo>
                  <a:lnTo>
                    <a:pt x="6380" y="2560"/>
                  </a:lnTo>
                  <a:lnTo>
                    <a:pt x="6305" y="2263"/>
                  </a:lnTo>
                  <a:lnTo>
                    <a:pt x="6194" y="1966"/>
                  </a:lnTo>
                  <a:lnTo>
                    <a:pt x="6046" y="1688"/>
                  </a:lnTo>
                  <a:lnTo>
                    <a:pt x="5897" y="1410"/>
                  </a:lnTo>
                  <a:lnTo>
                    <a:pt x="5712" y="1169"/>
                  </a:lnTo>
                  <a:lnTo>
                    <a:pt x="5489" y="946"/>
                  </a:lnTo>
                  <a:lnTo>
                    <a:pt x="5267" y="724"/>
                  </a:lnTo>
                  <a:lnTo>
                    <a:pt x="5026" y="539"/>
                  </a:lnTo>
                  <a:lnTo>
                    <a:pt x="4748" y="390"/>
                  </a:lnTo>
                  <a:lnTo>
                    <a:pt x="4470" y="242"/>
                  </a:lnTo>
                  <a:lnTo>
                    <a:pt x="4173" y="131"/>
                  </a:lnTo>
                  <a:lnTo>
                    <a:pt x="3876" y="56"/>
                  </a:lnTo>
                  <a:lnTo>
                    <a:pt x="3542" y="19"/>
                  </a:lnTo>
                  <a:lnTo>
                    <a:pt x="322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3"/>
            <p:cNvSpPr/>
            <p:nvPr/>
          </p:nvSpPr>
          <p:spPr>
            <a:xfrm>
              <a:off x="-407195" y="1123551"/>
              <a:ext cx="1431351" cy="1746727"/>
            </a:xfrm>
            <a:custGeom>
              <a:avLst/>
              <a:gdLst/>
              <a:ahLst/>
              <a:cxnLst/>
              <a:rect l="l" t="t" r="r" b="b"/>
              <a:pathLst>
                <a:path w="21381" h="26091" extrusionOk="0">
                  <a:moveTo>
                    <a:pt x="6972" y="1"/>
                  </a:moveTo>
                  <a:lnTo>
                    <a:pt x="6750" y="19"/>
                  </a:lnTo>
                  <a:lnTo>
                    <a:pt x="6527" y="38"/>
                  </a:lnTo>
                  <a:lnTo>
                    <a:pt x="6305" y="75"/>
                  </a:lnTo>
                  <a:lnTo>
                    <a:pt x="5878" y="186"/>
                  </a:lnTo>
                  <a:lnTo>
                    <a:pt x="5471" y="334"/>
                  </a:lnTo>
                  <a:lnTo>
                    <a:pt x="5100" y="520"/>
                  </a:lnTo>
                  <a:lnTo>
                    <a:pt x="4729" y="742"/>
                  </a:lnTo>
                  <a:lnTo>
                    <a:pt x="4395" y="1002"/>
                  </a:lnTo>
                  <a:lnTo>
                    <a:pt x="4080" y="1280"/>
                  </a:lnTo>
                  <a:lnTo>
                    <a:pt x="3783" y="1595"/>
                  </a:lnTo>
                  <a:lnTo>
                    <a:pt x="3542" y="1948"/>
                  </a:lnTo>
                  <a:lnTo>
                    <a:pt x="3320" y="2300"/>
                  </a:lnTo>
                  <a:lnTo>
                    <a:pt x="3134" y="2689"/>
                  </a:lnTo>
                  <a:lnTo>
                    <a:pt x="2986" y="3097"/>
                  </a:lnTo>
                  <a:lnTo>
                    <a:pt x="2875" y="3524"/>
                  </a:lnTo>
                  <a:lnTo>
                    <a:pt x="2837" y="3746"/>
                  </a:lnTo>
                  <a:lnTo>
                    <a:pt x="2800" y="3969"/>
                  </a:lnTo>
                  <a:lnTo>
                    <a:pt x="2782" y="4191"/>
                  </a:lnTo>
                  <a:lnTo>
                    <a:pt x="2782" y="4414"/>
                  </a:lnTo>
                  <a:lnTo>
                    <a:pt x="2782" y="4692"/>
                  </a:lnTo>
                  <a:lnTo>
                    <a:pt x="2819" y="4970"/>
                  </a:lnTo>
                  <a:lnTo>
                    <a:pt x="2856" y="5230"/>
                  </a:lnTo>
                  <a:lnTo>
                    <a:pt x="2912" y="5489"/>
                  </a:lnTo>
                  <a:lnTo>
                    <a:pt x="2986" y="5749"/>
                  </a:lnTo>
                  <a:lnTo>
                    <a:pt x="3079" y="6009"/>
                  </a:lnTo>
                  <a:lnTo>
                    <a:pt x="3171" y="6250"/>
                  </a:lnTo>
                  <a:lnTo>
                    <a:pt x="3301" y="6472"/>
                  </a:lnTo>
                  <a:lnTo>
                    <a:pt x="2949" y="6583"/>
                  </a:lnTo>
                  <a:lnTo>
                    <a:pt x="2615" y="6713"/>
                  </a:lnTo>
                  <a:lnTo>
                    <a:pt x="2281" y="6880"/>
                  </a:lnTo>
                  <a:lnTo>
                    <a:pt x="1985" y="7065"/>
                  </a:lnTo>
                  <a:lnTo>
                    <a:pt x="1688" y="7269"/>
                  </a:lnTo>
                  <a:lnTo>
                    <a:pt x="1410" y="7510"/>
                  </a:lnTo>
                  <a:lnTo>
                    <a:pt x="1169" y="7752"/>
                  </a:lnTo>
                  <a:lnTo>
                    <a:pt x="928" y="8030"/>
                  </a:lnTo>
                  <a:lnTo>
                    <a:pt x="724" y="8326"/>
                  </a:lnTo>
                  <a:lnTo>
                    <a:pt x="538" y="8623"/>
                  </a:lnTo>
                  <a:lnTo>
                    <a:pt x="371" y="8957"/>
                  </a:lnTo>
                  <a:lnTo>
                    <a:pt x="242" y="9291"/>
                  </a:lnTo>
                  <a:lnTo>
                    <a:pt x="130" y="9643"/>
                  </a:lnTo>
                  <a:lnTo>
                    <a:pt x="56" y="9995"/>
                  </a:lnTo>
                  <a:lnTo>
                    <a:pt x="19" y="10366"/>
                  </a:lnTo>
                  <a:lnTo>
                    <a:pt x="0" y="10755"/>
                  </a:lnTo>
                  <a:lnTo>
                    <a:pt x="0" y="11108"/>
                  </a:lnTo>
                  <a:lnTo>
                    <a:pt x="56" y="11479"/>
                  </a:lnTo>
                  <a:lnTo>
                    <a:pt x="130" y="11812"/>
                  </a:lnTo>
                  <a:lnTo>
                    <a:pt x="223" y="12165"/>
                  </a:lnTo>
                  <a:lnTo>
                    <a:pt x="353" y="12480"/>
                  </a:lnTo>
                  <a:lnTo>
                    <a:pt x="501" y="12795"/>
                  </a:lnTo>
                  <a:lnTo>
                    <a:pt x="668" y="13092"/>
                  </a:lnTo>
                  <a:lnTo>
                    <a:pt x="853" y="13370"/>
                  </a:lnTo>
                  <a:lnTo>
                    <a:pt x="1076" y="13648"/>
                  </a:lnTo>
                  <a:lnTo>
                    <a:pt x="1317" y="13889"/>
                  </a:lnTo>
                  <a:lnTo>
                    <a:pt x="1558" y="14130"/>
                  </a:lnTo>
                  <a:lnTo>
                    <a:pt x="1836" y="14334"/>
                  </a:lnTo>
                  <a:lnTo>
                    <a:pt x="2114" y="14520"/>
                  </a:lnTo>
                  <a:lnTo>
                    <a:pt x="2411" y="14686"/>
                  </a:lnTo>
                  <a:lnTo>
                    <a:pt x="2726" y="14835"/>
                  </a:lnTo>
                  <a:lnTo>
                    <a:pt x="3060" y="14946"/>
                  </a:lnTo>
                  <a:lnTo>
                    <a:pt x="2893" y="15224"/>
                  </a:lnTo>
                  <a:lnTo>
                    <a:pt x="2745" y="15502"/>
                  </a:lnTo>
                  <a:lnTo>
                    <a:pt x="2615" y="15799"/>
                  </a:lnTo>
                  <a:lnTo>
                    <a:pt x="2504" y="16114"/>
                  </a:lnTo>
                  <a:lnTo>
                    <a:pt x="2411" y="16429"/>
                  </a:lnTo>
                  <a:lnTo>
                    <a:pt x="2355" y="16763"/>
                  </a:lnTo>
                  <a:lnTo>
                    <a:pt x="2318" y="17097"/>
                  </a:lnTo>
                  <a:lnTo>
                    <a:pt x="2300" y="17431"/>
                  </a:lnTo>
                  <a:lnTo>
                    <a:pt x="2300" y="17653"/>
                  </a:lnTo>
                  <a:lnTo>
                    <a:pt x="2318" y="17894"/>
                  </a:lnTo>
                  <a:lnTo>
                    <a:pt x="2355" y="18098"/>
                  </a:lnTo>
                  <a:lnTo>
                    <a:pt x="2392" y="18321"/>
                  </a:lnTo>
                  <a:lnTo>
                    <a:pt x="2504" y="18747"/>
                  </a:lnTo>
                  <a:lnTo>
                    <a:pt x="2652" y="19155"/>
                  </a:lnTo>
                  <a:lnTo>
                    <a:pt x="2837" y="19545"/>
                  </a:lnTo>
                  <a:lnTo>
                    <a:pt x="3060" y="19897"/>
                  </a:lnTo>
                  <a:lnTo>
                    <a:pt x="3301" y="20249"/>
                  </a:lnTo>
                  <a:lnTo>
                    <a:pt x="3598" y="20564"/>
                  </a:lnTo>
                  <a:lnTo>
                    <a:pt x="3913" y="20843"/>
                  </a:lnTo>
                  <a:lnTo>
                    <a:pt x="4247" y="21102"/>
                  </a:lnTo>
                  <a:lnTo>
                    <a:pt x="4618" y="21325"/>
                  </a:lnTo>
                  <a:lnTo>
                    <a:pt x="4988" y="21510"/>
                  </a:lnTo>
                  <a:lnTo>
                    <a:pt x="5396" y="21658"/>
                  </a:lnTo>
                  <a:lnTo>
                    <a:pt x="5823" y="21770"/>
                  </a:lnTo>
                  <a:lnTo>
                    <a:pt x="6045" y="21807"/>
                  </a:lnTo>
                  <a:lnTo>
                    <a:pt x="6268" y="21825"/>
                  </a:lnTo>
                  <a:lnTo>
                    <a:pt x="6490" y="21844"/>
                  </a:lnTo>
                  <a:lnTo>
                    <a:pt x="6954" y="21844"/>
                  </a:lnTo>
                  <a:lnTo>
                    <a:pt x="7195" y="21825"/>
                  </a:lnTo>
                  <a:lnTo>
                    <a:pt x="7418" y="21788"/>
                  </a:lnTo>
                  <a:lnTo>
                    <a:pt x="7659" y="21751"/>
                  </a:lnTo>
                  <a:lnTo>
                    <a:pt x="7900" y="21862"/>
                  </a:lnTo>
                  <a:lnTo>
                    <a:pt x="8159" y="21955"/>
                  </a:lnTo>
                  <a:lnTo>
                    <a:pt x="8419" y="22029"/>
                  </a:lnTo>
                  <a:lnTo>
                    <a:pt x="8697" y="22103"/>
                  </a:lnTo>
                  <a:lnTo>
                    <a:pt x="8957" y="22178"/>
                  </a:lnTo>
                  <a:lnTo>
                    <a:pt x="9235" y="22215"/>
                  </a:lnTo>
                  <a:lnTo>
                    <a:pt x="9513" y="22252"/>
                  </a:lnTo>
                  <a:lnTo>
                    <a:pt x="9809" y="22289"/>
                  </a:lnTo>
                  <a:lnTo>
                    <a:pt x="9865" y="22678"/>
                  </a:lnTo>
                  <a:lnTo>
                    <a:pt x="9976" y="23068"/>
                  </a:lnTo>
                  <a:lnTo>
                    <a:pt x="10125" y="23439"/>
                  </a:lnTo>
                  <a:lnTo>
                    <a:pt x="10292" y="23791"/>
                  </a:lnTo>
                  <a:lnTo>
                    <a:pt x="10496" y="24125"/>
                  </a:lnTo>
                  <a:lnTo>
                    <a:pt x="10718" y="24440"/>
                  </a:lnTo>
                  <a:lnTo>
                    <a:pt x="10978" y="24737"/>
                  </a:lnTo>
                  <a:lnTo>
                    <a:pt x="11256" y="24996"/>
                  </a:lnTo>
                  <a:lnTo>
                    <a:pt x="11552" y="25237"/>
                  </a:lnTo>
                  <a:lnTo>
                    <a:pt x="11886" y="25460"/>
                  </a:lnTo>
                  <a:lnTo>
                    <a:pt x="12220" y="25645"/>
                  </a:lnTo>
                  <a:lnTo>
                    <a:pt x="12591" y="25812"/>
                  </a:lnTo>
                  <a:lnTo>
                    <a:pt x="12962" y="25923"/>
                  </a:lnTo>
                  <a:lnTo>
                    <a:pt x="13351" y="26016"/>
                  </a:lnTo>
                  <a:lnTo>
                    <a:pt x="13759" y="26072"/>
                  </a:lnTo>
                  <a:lnTo>
                    <a:pt x="14167" y="26090"/>
                  </a:lnTo>
                  <a:lnTo>
                    <a:pt x="14408" y="26090"/>
                  </a:lnTo>
                  <a:lnTo>
                    <a:pt x="14631" y="26072"/>
                  </a:lnTo>
                  <a:lnTo>
                    <a:pt x="14853" y="26053"/>
                  </a:lnTo>
                  <a:lnTo>
                    <a:pt x="15057" y="25997"/>
                  </a:lnTo>
                  <a:lnTo>
                    <a:pt x="15484" y="25905"/>
                  </a:lnTo>
                  <a:lnTo>
                    <a:pt x="15891" y="25756"/>
                  </a:lnTo>
                  <a:lnTo>
                    <a:pt x="16281" y="25571"/>
                  </a:lnTo>
                  <a:lnTo>
                    <a:pt x="16633" y="25348"/>
                  </a:lnTo>
                  <a:lnTo>
                    <a:pt x="16985" y="25089"/>
                  </a:lnTo>
                  <a:lnTo>
                    <a:pt x="17301" y="24811"/>
                  </a:lnTo>
                  <a:lnTo>
                    <a:pt x="17579" y="24495"/>
                  </a:lnTo>
                  <a:lnTo>
                    <a:pt x="17838" y="24143"/>
                  </a:lnTo>
                  <a:lnTo>
                    <a:pt x="18061" y="23791"/>
                  </a:lnTo>
                  <a:lnTo>
                    <a:pt x="18246" y="23401"/>
                  </a:lnTo>
                  <a:lnTo>
                    <a:pt x="18395" y="22994"/>
                  </a:lnTo>
                  <a:lnTo>
                    <a:pt x="18506" y="22567"/>
                  </a:lnTo>
                  <a:lnTo>
                    <a:pt x="18543" y="22345"/>
                  </a:lnTo>
                  <a:lnTo>
                    <a:pt x="18562" y="22122"/>
                  </a:lnTo>
                  <a:lnTo>
                    <a:pt x="18580" y="21900"/>
                  </a:lnTo>
                  <a:lnTo>
                    <a:pt x="18599" y="21677"/>
                  </a:lnTo>
                  <a:lnTo>
                    <a:pt x="18580" y="21399"/>
                  </a:lnTo>
                  <a:lnTo>
                    <a:pt x="18562" y="21121"/>
                  </a:lnTo>
                  <a:lnTo>
                    <a:pt x="18506" y="20861"/>
                  </a:lnTo>
                  <a:lnTo>
                    <a:pt x="18450" y="20602"/>
                  </a:lnTo>
                  <a:lnTo>
                    <a:pt x="18376" y="20342"/>
                  </a:lnTo>
                  <a:lnTo>
                    <a:pt x="18302" y="20082"/>
                  </a:lnTo>
                  <a:lnTo>
                    <a:pt x="18191" y="19841"/>
                  </a:lnTo>
                  <a:lnTo>
                    <a:pt x="18079" y="19619"/>
                  </a:lnTo>
                  <a:lnTo>
                    <a:pt x="18432" y="19508"/>
                  </a:lnTo>
                  <a:lnTo>
                    <a:pt x="18766" y="19359"/>
                  </a:lnTo>
                  <a:lnTo>
                    <a:pt x="19081" y="19211"/>
                  </a:lnTo>
                  <a:lnTo>
                    <a:pt x="19396" y="19025"/>
                  </a:lnTo>
                  <a:lnTo>
                    <a:pt x="19674" y="18821"/>
                  </a:lnTo>
                  <a:lnTo>
                    <a:pt x="19952" y="18580"/>
                  </a:lnTo>
                  <a:lnTo>
                    <a:pt x="20212" y="18339"/>
                  </a:lnTo>
                  <a:lnTo>
                    <a:pt x="20434" y="18061"/>
                  </a:lnTo>
                  <a:lnTo>
                    <a:pt x="20638" y="17765"/>
                  </a:lnTo>
                  <a:lnTo>
                    <a:pt x="20824" y="17468"/>
                  </a:lnTo>
                  <a:lnTo>
                    <a:pt x="20991" y="17134"/>
                  </a:lnTo>
                  <a:lnTo>
                    <a:pt x="21120" y="16800"/>
                  </a:lnTo>
                  <a:lnTo>
                    <a:pt x="21232" y="16448"/>
                  </a:lnTo>
                  <a:lnTo>
                    <a:pt x="21306" y="16096"/>
                  </a:lnTo>
                  <a:lnTo>
                    <a:pt x="21361" y="15725"/>
                  </a:lnTo>
                  <a:lnTo>
                    <a:pt x="21380" y="15335"/>
                  </a:lnTo>
                  <a:lnTo>
                    <a:pt x="21361" y="14983"/>
                  </a:lnTo>
                  <a:lnTo>
                    <a:pt x="21324" y="14612"/>
                  </a:lnTo>
                  <a:lnTo>
                    <a:pt x="21250" y="14279"/>
                  </a:lnTo>
                  <a:lnTo>
                    <a:pt x="21139" y="13926"/>
                  </a:lnTo>
                  <a:lnTo>
                    <a:pt x="21028" y="13611"/>
                  </a:lnTo>
                  <a:lnTo>
                    <a:pt x="20879" y="13296"/>
                  </a:lnTo>
                  <a:lnTo>
                    <a:pt x="20694" y="12999"/>
                  </a:lnTo>
                  <a:lnTo>
                    <a:pt x="20509" y="12721"/>
                  </a:lnTo>
                  <a:lnTo>
                    <a:pt x="20286" y="12443"/>
                  </a:lnTo>
                  <a:lnTo>
                    <a:pt x="20064" y="12202"/>
                  </a:lnTo>
                  <a:lnTo>
                    <a:pt x="19804" y="11961"/>
                  </a:lnTo>
                  <a:lnTo>
                    <a:pt x="19544" y="11757"/>
                  </a:lnTo>
                  <a:lnTo>
                    <a:pt x="19248" y="11571"/>
                  </a:lnTo>
                  <a:lnTo>
                    <a:pt x="18951" y="11404"/>
                  </a:lnTo>
                  <a:lnTo>
                    <a:pt x="18636" y="11256"/>
                  </a:lnTo>
                  <a:lnTo>
                    <a:pt x="18302" y="11126"/>
                  </a:lnTo>
                  <a:lnTo>
                    <a:pt x="18487" y="10867"/>
                  </a:lnTo>
                  <a:lnTo>
                    <a:pt x="18636" y="10570"/>
                  </a:lnTo>
                  <a:lnTo>
                    <a:pt x="18766" y="10273"/>
                  </a:lnTo>
                  <a:lnTo>
                    <a:pt x="18877" y="9977"/>
                  </a:lnTo>
                  <a:lnTo>
                    <a:pt x="18951" y="9661"/>
                  </a:lnTo>
                  <a:lnTo>
                    <a:pt x="19025" y="9328"/>
                  </a:lnTo>
                  <a:lnTo>
                    <a:pt x="19062" y="8994"/>
                  </a:lnTo>
                  <a:lnTo>
                    <a:pt x="19062" y="8660"/>
                  </a:lnTo>
                  <a:lnTo>
                    <a:pt x="19062" y="8419"/>
                  </a:lnTo>
                  <a:lnTo>
                    <a:pt x="19044" y="8197"/>
                  </a:lnTo>
                  <a:lnTo>
                    <a:pt x="19025" y="7974"/>
                  </a:lnTo>
                  <a:lnTo>
                    <a:pt x="18988" y="7770"/>
                  </a:lnTo>
                  <a:lnTo>
                    <a:pt x="18877" y="7344"/>
                  </a:lnTo>
                  <a:lnTo>
                    <a:pt x="18728" y="6936"/>
                  </a:lnTo>
                  <a:lnTo>
                    <a:pt x="18543" y="6546"/>
                  </a:lnTo>
                  <a:lnTo>
                    <a:pt x="18321" y="6194"/>
                  </a:lnTo>
                  <a:lnTo>
                    <a:pt x="18061" y="5842"/>
                  </a:lnTo>
                  <a:lnTo>
                    <a:pt x="17783" y="5526"/>
                  </a:lnTo>
                  <a:lnTo>
                    <a:pt x="17468" y="5248"/>
                  </a:lnTo>
                  <a:lnTo>
                    <a:pt x="17115" y="4989"/>
                  </a:lnTo>
                  <a:lnTo>
                    <a:pt x="16763" y="4766"/>
                  </a:lnTo>
                  <a:lnTo>
                    <a:pt x="16374" y="4581"/>
                  </a:lnTo>
                  <a:lnTo>
                    <a:pt x="15966" y="4432"/>
                  </a:lnTo>
                  <a:lnTo>
                    <a:pt x="15539" y="4321"/>
                  </a:lnTo>
                  <a:lnTo>
                    <a:pt x="15317" y="4284"/>
                  </a:lnTo>
                  <a:lnTo>
                    <a:pt x="15113" y="4266"/>
                  </a:lnTo>
                  <a:lnTo>
                    <a:pt x="14872" y="4247"/>
                  </a:lnTo>
                  <a:lnTo>
                    <a:pt x="14408" y="4247"/>
                  </a:lnTo>
                  <a:lnTo>
                    <a:pt x="14167" y="4266"/>
                  </a:lnTo>
                  <a:lnTo>
                    <a:pt x="13944" y="4303"/>
                  </a:lnTo>
                  <a:lnTo>
                    <a:pt x="13722" y="4340"/>
                  </a:lnTo>
                  <a:lnTo>
                    <a:pt x="13462" y="4228"/>
                  </a:lnTo>
                  <a:lnTo>
                    <a:pt x="13203" y="4136"/>
                  </a:lnTo>
                  <a:lnTo>
                    <a:pt x="12943" y="4062"/>
                  </a:lnTo>
                  <a:lnTo>
                    <a:pt x="12684" y="3987"/>
                  </a:lnTo>
                  <a:lnTo>
                    <a:pt x="12405" y="3913"/>
                  </a:lnTo>
                  <a:lnTo>
                    <a:pt x="12127" y="3876"/>
                  </a:lnTo>
                  <a:lnTo>
                    <a:pt x="11849" y="3839"/>
                  </a:lnTo>
                  <a:lnTo>
                    <a:pt x="11571" y="3802"/>
                  </a:lnTo>
                  <a:lnTo>
                    <a:pt x="11497" y="3413"/>
                  </a:lnTo>
                  <a:lnTo>
                    <a:pt x="11386" y="3023"/>
                  </a:lnTo>
                  <a:lnTo>
                    <a:pt x="11256" y="2652"/>
                  </a:lnTo>
                  <a:lnTo>
                    <a:pt x="11070" y="2300"/>
                  </a:lnTo>
                  <a:lnTo>
                    <a:pt x="10866" y="1966"/>
                  </a:lnTo>
                  <a:lnTo>
                    <a:pt x="10644" y="1651"/>
                  </a:lnTo>
                  <a:lnTo>
                    <a:pt x="10384" y="1354"/>
                  </a:lnTo>
                  <a:lnTo>
                    <a:pt x="10106" y="1095"/>
                  </a:lnTo>
                  <a:lnTo>
                    <a:pt x="9809" y="854"/>
                  </a:lnTo>
                  <a:lnTo>
                    <a:pt x="9476" y="631"/>
                  </a:lnTo>
                  <a:lnTo>
                    <a:pt x="9142" y="446"/>
                  </a:lnTo>
                  <a:lnTo>
                    <a:pt x="8790" y="279"/>
                  </a:lnTo>
                  <a:lnTo>
                    <a:pt x="8400" y="168"/>
                  </a:lnTo>
                  <a:lnTo>
                    <a:pt x="8011" y="75"/>
                  </a:lnTo>
                  <a:lnTo>
                    <a:pt x="7603" y="19"/>
                  </a:lnTo>
                  <a:lnTo>
                    <a:pt x="7195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3"/>
            <p:cNvSpPr/>
            <p:nvPr/>
          </p:nvSpPr>
          <p:spPr>
            <a:xfrm>
              <a:off x="-198653" y="1416515"/>
              <a:ext cx="1013012" cy="1096198"/>
            </a:xfrm>
            <a:custGeom>
              <a:avLst/>
              <a:gdLst/>
              <a:ahLst/>
              <a:cxnLst/>
              <a:rect l="l" t="t" r="r" b="b"/>
              <a:pathLst>
                <a:path w="15132" h="16374" extrusionOk="0">
                  <a:moveTo>
                    <a:pt x="7195" y="1"/>
                  </a:moveTo>
                  <a:lnTo>
                    <a:pt x="6936" y="19"/>
                  </a:lnTo>
                  <a:lnTo>
                    <a:pt x="6694" y="56"/>
                  </a:lnTo>
                  <a:lnTo>
                    <a:pt x="6453" y="93"/>
                  </a:lnTo>
                  <a:lnTo>
                    <a:pt x="6212" y="149"/>
                  </a:lnTo>
                  <a:lnTo>
                    <a:pt x="5990" y="223"/>
                  </a:lnTo>
                  <a:lnTo>
                    <a:pt x="5767" y="297"/>
                  </a:lnTo>
                  <a:lnTo>
                    <a:pt x="5545" y="390"/>
                  </a:lnTo>
                  <a:lnTo>
                    <a:pt x="5322" y="483"/>
                  </a:lnTo>
                  <a:lnTo>
                    <a:pt x="5118" y="594"/>
                  </a:lnTo>
                  <a:lnTo>
                    <a:pt x="4914" y="705"/>
                  </a:lnTo>
                  <a:lnTo>
                    <a:pt x="4710" y="835"/>
                  </a:lnTo>
                  <a:lnTo>
                    <a:pt x="4525" y="965"/>
                  </a:lnTo>
                  <a:lnTo>
                    <a:pt x="4340" y="1113"/>
                  </a:lnTo>
                  <a:lnTo>
                    <a:pt x="4154" y="1262"/>
                  </a:lnTo>
                  <a:lnTo>
                    <a:pt x="3987" y="1429"/>
                  </a:lnTo>
                  <a:lnTo>
                    <a:pt x="3839" y="1595"/>
                  </a:lnTo>
                  <a:lnTo>
                    <a:pt x="3672" y="1781"/>
                  </a:lnTo>
                  <a:lnTo>
                    <a:pt x="3542" y="1966"/>
                  </a:lnTo>
                  <a:lnTo>
                    <a:pt x="3394" y="2152"/>
                  </a:lnTo>
                  <a:lnTo>
                    <a:pt x="3264" y="2356"/>
                  </a:lnTo>
                  <a:lnTo>
                    <a:pt x="3153" y="2560"/>
                  </a:lnTo>
                  <a:lnTo>
                    <a:pt x="3042" y="2764"/>
                  </a:lnTo>
                  <a:lnTo>
                    <a:pt x="2949" y="2968"/>
                  </a:lnTo>
                  <a:lnTo>
                    <a:pt x="2856" y="3190"/>
                  </a:lnTo>
                  <a:lnTo>
                    <a:pt x="2782" y="3431"/>
                  </a:lnTo>
                  <a:lnTo>
                    <a:pt x="2726" y="3654"/>
                  </a:lnTo>
                  <a:lnTo>
                    <a:pt x="2671" y="3895"/>
                  </a:lnTo>
                  <a:lnTo>
                    <a:pt x="2615" y="4136"/>
                  </a:lnTo>
                  <a:lnTo>
                    <a:pt x="2597" y="4377"/>
                  </a:lnTo>
                  <a:lnTo>
                    <a:pt x="2578" y="4618"/>
                  </a:lnTo>
                  <a:lnTo>
                    <a:pt x="2560" y="4877"/>
                  </a:lnTo>
                  <a:lnTo>
                    <a:pt x="2578" y="5137"/>
                  </a:lnTo>
                  <a:lnTo>
                    <a:pt x="2597" y="5415"/>
                  </a:lnTo>
                  <a:lnTo>
                    <a:pt x="2634" y="5675"/>
                  </a:lnTo>
                  <a:lnTo>
                    <a:pt x="2689" y="5934"/>
                  </a:lnTo>
                  <a:lnTo>
                    <a:pt x="2745" y="6194"/>
                  </a:lnTo>
                  <a:lnTo>
                    <a:pt x="2819" y="6435"/>
                  </a:lnTo>
                  <a:lnTo>
                    <a:pt x="2912" y="6676"/>
                  </a:lnTo>
                  <a:lnTo>
                    <a:pt x="3023" y="6917"/>
                  </a:lnTo>
                  <a:lnTo>
                    <a:pt x="2689" y="7065"/>
                  </a:lnTo>
                  <a:lnTo>
                    <a:pt x="2374" y="7232"/>
                  </a:lnTo>
                  <a:lnTo>
                    <a:pt x="2077" y="7418"/>
                  </a:lnTo>
                  <a:lnTo>
                    <a:pt x="1799" y="7640"/>
                  </a:lnTo>
                  <a:lnTo>
                    <a:pt x="1540" y="7863"/>
                  </a:lnTo>
                  <a:lnTo>
                    <a:pt x="1280" y="8122"/>
                  </a:lnTo>
                  <a:lnTo>
                    <a:pt x="1058" y="8401"/>
                  </a:lnTo>
                  <a:lnTo>
                    <a:pt x="854" y="8679"/>
                  </a:lnTo>
                  <a:lnTo>
                    <a:pt x="650" y="8975"/>
                  </a:lnTo>
                  <a:lnTo>
                    <a:pt x="483" y="9291"/>
                  </a:lnTo>
                  <a:lnTo>
                    <a:pt x="334" y="9624"/>
                  </a:lnTo>
                  <a:lnTo>
                    <a:pt x="223" y="9958"/>
                  </a:lnTo>
                  <a:lnTo>
                    <a:pt x="130" y="10310"/>
                  </a:lnTo>
                  <a:lnTo>
                    <a:pt x="56" y="10663"/>
                  </a:lnTo>
                  <a:lnTo>
                    <a:pt x="19" y="11034"/>
                  </a:lnTo>
                  <a:lnTo>
                    <a:pt x="1" y="11423"/>
                  </a:lnTo>
                  <a:lnTo>
                    <a:pt x="1" y="11664"/>
                  </a:lnTo>
                  <a:lnTo>
                    <a:pt x="19" y="11924"/>
                  </a:lnTo>
                  <a:lnTo>
                    <a:pt x="56" y="12165"/>
                  </a:lnTo>
                  <a:lnTo>
                    <a:pt x="93" y="12406"/>
                  </a:lnTo>
                  <a:lnTo>
                    <a:pt x="149" y="12628"/>
                  </a:lnTo>
                  <a:lnTo>
                    <a:pt x="223" y="12869"/>
                  </a:lnTo>
                  <a:lnTo>
                    <a:pt x="297" y="13092"/>
                  </a:lnTo>
                  <a:lnTo>
                    <a:pt x="390" y="13314"/>
                  </a:lnTo>
                  <a:lnTo>
                    <a:pt x="483" y="13537"/>
                  </a:lnTo>
                  <a:lnTo>
                    <a:pt x="594" y="13741"/>
                  </a:lnTo>
                  <a:lnTo>
                    <a:pt x="705" y="13945"/>
                  </a:lnTo>
                  <a:lnTo>
                    <a:pt x="835" y="14149"/>
                  </a:lnTo>
                  <a:lnTo>
                    <a:pt x="965" y="14334"/>
                  </a:lnTo>
                  <a:lnTo>
                    <a:pt x="1113" y="14520"/>
                  </a:lnTo>
                  <a:lnTo>
                    <a:pt x="1262" y="14687"/>
                  </a:lnTo>
                  <a:lnTo>
                    <a:pt x="1428" y="14872"/>
                  </a:lnTo>
                  <a:lnTo>
                    <a:pt x="1595" y="15020"/>
                  </a:lnTo>
                  <a:lnTo>
                    <a:pt x="1762" y="15169"/>
                  </a:lnTo>
                  <a:lnTo>
                    <a:pt x="1948" y="15317"/>
                  </a:lnTo>
                  <a:lnTo>
                    <a:pt x="2152" y="15465"/>
                  </a:lnTo>
                  <a:lnTo>
                    <a:pt x="2337" y="15577"/>
                  </a:lnTo>
                  <a:lnTo>
                    <a:pt x="2541" y="15706"/>
                  </a:lnTo>
                  <a:lnTo>
                    <a:pt x="2763" y="15818"/>
                  </a:lnTo>
                  <a:lnTo>
                    <a:pt x="2967" y="15910"/>
                  </a:lnTo>
                  <a:lnTo>
                    <a:pt x="3190" y="16003"/>
                  </a:lnTo>
                  <a:lnTo>
                    <a:pt x="3412" y="16077"/>
                  </a:lnTo>
                  <a:lnTo>
                    <a:pt x="3654" y="16133"/>
                  </a:lnTo>
                  <a:lnTo>
                    <a:pt x="3895" y="16188"/>
                  </a:lnTo>
                  <a:lnTo>
                    <a:pt x="4136" y="16226"/>
                  </a:lnTo>
                  <a:lnTo>
                    <a:pt x="4377" y="16263"/>
                  </a:lnTo>
                  <a:lnTo>
                    <a:pt x="4618" y="16281"/>
                  </a:lnTo>
                  <a:lnTo>
                    <a:pt x="5230" y="16281"/>
                  </a:lnTo>
                  <a:lnTo>
                    <a:pt x="5582" y="16244"/>
                  </a:lnTo>
                  <a:lnTo>
                    <a:pt x="5934" y="16170"/>
                  </a:lnTo>
                  <a:lnTo>
                    <a:pt x="6268" y="16077"/>
                  </a:lnTo>
                  <a:lnTo>
                    <a:pt x="6602" y="15966"/>
                  </a:lnTo>
                  <a:lnTo>
                    <a:pt x="6917" y="15836"/>
                  </a:lnTo>
                  <a:lnTo>
                    <a:pt x="7214" y="15688"/>
                  </a:lnTo>
                  <a:lnTo>
                    <a:pt x="7510" y="15502"/>
                  </a:lnTo>
                  <a:lnTo>
                    <a:pt x="7807" y="15706"/>
                  </a:lnTo>
                  <a:lnTo>
                    <a:pt x="8122" y="15873"/>
                  </a:lnTo>
                  <a:lnTo>
                    <a:pt x="8456" y="16022"/>
                  </a:lnTo>
                  <a:lnTo>
                    <a:pt x="8808" y="16133"/>
                  </a:lnTo>
                  <a:lnTo>
                    <a:pt x="9161" y="16244"/>
                  </a:lnTo>
                  <a:lnTo>
                    <a:pt x="9513" y="16300"/>
                  </a:lnTo>
                  <a:lnTo>
                    <a:pt x="9884" y="16355"/>
                  </a:lnTo>
                  <a:lnTo>
                    <a:pt x="10273" y="16374"/>
                  </a:lnTo>
                  <a:lnTo>
                    <a:pt x="10514" y="16355"/>
                  </a:lnTo>
                  <a:lnTo>
                    <a:pt x="10774" y="16337"/>
                  </a:lnTo>
                  <a:lnTo>
                    <a:pt x="11015" y="16300"/>
                  </a:lnTo>
                  <a:lnTo>
                    <a:pt x="11256" y="16263"/>
                  </a:lnTo>
                  <a:lnTo>
                    <a:pt x="11478" y="16207"/>
                  </a:lnTo>
                  <a:lnTo>
                    <a:pt x="11720" y="16151"/>
                  </a:lnTo>
                  <a:lnTo>
                    <a:pt x="11942" y="16077"/>
                  </a:lnTo>
                  <a:lnTo>
                    <a:pt x="12165" y="15984"/>
                  </a:lnTo>
                  <a:lnTo>
                    <a:pt x="12387" y="15892"/>
                  </a:lnTo>
                  <a:lnTo>
                    <a:pt x="12591" y="15781"/>
                  </a:lnTo>
                  <a:lnTo>
                    <a:pt x="12795" y="15651"/>
                  </a:lnTo>
                  <a:lnTo>
                    <a:pt x="12999" y="15539"/>
                  </a:lnTo>
                  <a:lnTo>
                    <a:pt x="13184" y="15391"/>
                  </a:lnTo>
                  <a:lnTo>
                    <a:pt x="13370" y="15261"/>
                  </a:lnTo>
                  <a:lnTo>
                    <a:pt x="13537" y="15094"/>
                  </a:lnTo>
                  <a:lnTo>
                    <a:pt x="13722" y="14946"/>
                  </a:lnTo>
                  <a:lnTo>
                    <a:pt x="13870" y="14761"/>
                  </a:lnTo>
                  <a:lnTo>
                    <a:pt x="14019" y="14594"/>
                  </a:lnTo>
                  <a:lnTo>
                    <a:pt x="14167" y="14408"/>
                  </a:lnTo>
                  <a:lnTo>
                    <a:pt x="14315" y="14223"/>
                  </a:lnTo>
                  <a:lnTo>
                    <a:pt x="14427" y="14019"/>
                  </a:lnTo>
                  <a:lnTo>
                    <a:pt x="14557" y="13815"/>
                  </a:lnTo>
                  <a:lnTo>
                    <a:pt x="14668" y="13611"/>
                  </a:lnTo>
                  <a:lnTo>
                    <a:pt x="14761" y="13389"/>
                  </a:lnTo>
                  <a:lnTo>
                    <a:pt x="14853" y="13166"/>
                  </a:lnTo>
                  <a:lnTo>
                    <a:pt x="14927" y="12944"/>
                  </a:lnTo>
                  <a:lnTo>
                    <a:pt x="14983" y="12702"/>
                  </a:lnTo>
                  <a:lnTo>
                    <a:pt x="15039" y="12480"/>
                  </a:lnTo>
                  <a:lnTo>
                    <a:pt x="15076" y="12239"/>
                  </a:lnTo>
                  <a:lnTo>
                    <a:pt x="15113" y="11998"/>
                  </a:lnTo>
                  <a:lnTo>
                    <a:pt x="15131" y="11738"/>
                  </a:lnTo>
                  <a:lnTo>
                    <a:pt x="15131" y="11497"/>
                  </a:lnTo>
                  <a:lnTo>
                    <a:pt x="15131" y="11089"/>
                  </a:lnTo>
                  <a:lnTo>
                    <a:pt x="15076" y="10718"/>
                  </a:lnTo>
                  <a:lnTo>
                    <a:pt x="15002" y="10329"/>
                  </a:lnTo>
                  <a:lnTo>
                    <a:pt x="14890" y="9977"/>
                  </a:lnTo>
                  <a:lnTo>
                    <a:pt x="14761" y="9624"/>
                  </a:lnTo>
                  <a:lnTo>
                    <a:pt x="14612" y="9272"/>
                  </a:lnTo>
                  <a:lnTo>
                    <a:pt x="14427" y="8957"/>
                  </a:lnTo>
                  <a:lnTo>
                    <a:pt x="14223" y="8642"/>
                  </a:lnTo>
                  <a:lnTo>
                    <a:pt x="13982" y="8345"/>
                  </a:lnTo>
                  <a:lnTo>
                    <a:pt x="13741" y="8085"/>
                  </a:lnTo>
                  <a:lnTo>
                    <a:pt x="13463" y="7826"/>
                  </a:lnTo>
                  <a:lnTo>
                    <a:pt x="13184" y="7585"/>
                  </a:lnTo>
                  <a:lnTo>
                    <a:pt x="12869" y="7381"/>
                  </a:lnTo>
                  <a:lnTo>
                    <a:pt x="12554" y="7195"/>
                  </a:lnTo>
                  <a:lnTo>
                    <a:pt x="12220" y="7028"/>
                  </a:lnTo>
                  <a:lnTo>
                    <a:pt x="11868" y="6899"/>
                  </a:lnTo>
                  <a:lnTo>
                    <a:pt x="11961" y="6658"/>
                  </a:lnTo>
                  <a:lnTo>
                    <a:pt x="12053" y="6417"/>
                  </a:lnTo>
                  <a:lnTo>
                    <a:pt x="12127" y="6175"/>
                  </a:lnTo>
                  <a:lnTo>
                    <a:pt x="12183" y="5916"/>
                  </a:lnTo>
                  <a:lnTo>
                    <a:pt x="12239" y="5675"/>
                  </a:lnTo>
                  <a:lnTo>
                    <a:pt x="12276" y="5415"/>
                  </a:lnTo>
                  <a:lnTo>
                    <a:pt x="12294" y="5137"/>
                  </a:lnTo>
                  <a:lnTo>
                    <a:pt x="12313" y="4877"/>
                  </a:lnTo>
                  <a:lnTo>
                    <a:pt x="12294" y="4618"/>
                  </a:lnTo>
                  <a:lnTo>
                    <a:pt x="12276" y="4377"/>
                  </a:lnTo>
                  <a:lnTo>
                    <a:pt x="12257" y="4136"/>
                  </a:lnTo>
                  <a:lnTo>
                    <a:pt x="12202" y="3895"/>
                  </a:lnTo>
                  <a:lnTo>
                    <a:pt x="12146" y="3654"/>
                  </a:lnTo>
                  <a:lnTo>
                    <a:pt x="12090" y="3431"/>
                  </a:lnTo>
                  <a:lnTo>
                    <a:pt x="12016" y="3190"/>
                  </a:lnTo>
                  <a:lnTo>
                    <a:pt x="11923" y="2968"/>
                  </a:lnTo>
                  <a:lnTo>
                    <a:pt x="11831" y="2764"/>
                  </a:lnTo>
                  <a:lnTo>
                    <a:pt x="11720" y="2560"/>
                  </a:lnTo>
                  <a:lnTo>
                    <a:pt x="11608" y="2356"/>
                  </a:lnTo>
                  <a:lnTo>
                    <a:pt x="11478" y="2152"/>
                  </a:lnTo>
                  <a:lnTo>
                    <a:pt x="11349" y="1966"/>
                  </a:lnTo>
                  <a:lnTo>
                    <a:pt x="11200" y="1781"/>
                  </a:lnTo>
                  <a:lnTo>
                    <a:pt x="11052" y="1595"/>
                  </a:lnTo>
                  <a:lnTo>
                    <a:pt x="10885" y="1429"/>
                  </a:lnTo>
                  <a:lnTo>
                    <a:pt x="10718" y="1262"/>
                  </a:lnTo>
                  <a:lnTo>
                    <a:pt x="10533" y="1113"/>
                  </a:lnTo>
                  <a:lnTo>
                    <a:pt x="10347" y="965"/>
                  </a:lnTo>
                  <a:lnTo>
                    <a:pt x="10162" y="835"/>
                  </a:lnTo>
                  <a:lnTo>
                    <a:pt x="9958" y="705"/>
                  </a:lnTo>
                  <a:lnTo>
                    <a:pt x="9754" y="594"/>
                  </a:lnTo>
                  <a:lnTo>
                    <a:pt x="9550" y="483"/>
                  </a:lnTo>
                  <a:lnTo>
                    <a:pt x="9328" y="390"/>
                  </a:lnTo>
                  <a:lnTo>
                    <a:pt x="9105" y="297"/>
                  </a:lnTo>
                  <a:lnTo>
                    <a:pt x="8883" y="223"/>
                  </a:lnTo>
                  <a:lnTo>
                    <a:pt x="8660" y="149"/>
                  </a:lnTo>
                  <a:lnTo>
                    <a:pt x="8419" y="93"/>
                  </a:lnTo>
                  <a:lnTo>
                    <a:pt x="8178" y="56"/>
                  </a:lnTo>
                  <a:lnTo>
                    <a:pt x="7937" y="19"/>
                  </a:lnTo>
                  <a:lnTo>
                    <a:pt x="769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3"/>
            <p:cNvSpPr/>
            <p:nvPr/>
          </p:nvSpPr>
          <p:spPr>
            <a:xfrm>
              <a:off x="-11199" y="1693345"/>
              <a:ext cx="543794" cy="2775844"/>
            </a:xfrm>
            <a:custGeom>
              <a:avLst/>
              <a:gdLst/>
              <a:ahLst/>
              <a:cxnLst/>
              <a:rect l="l" t="t" r="r" b="b"/>
              <a:pathLst>
                <a:path w="8123" h="41463" extrusionOk="0">
                  <a:moveTo>
                    <a:pt x="1818" y="1"/>
                  </a:moveTo>
                  <a:lnTo>
                    <a:pt x="2022" y="613"/>
                  </a:lnTo>
                  <a:lnTo>
                    <a:pt x="2189" y="1243"/>
                  </a:lnTo>
                  <a:lnTo>
                    <a:pt x="2355" y="1874"/>
                  </a:lnTo>
                  <a:lnTo>
                    <a:pt x="2522" y="2541"/>
                  </a:lnTo>
                  <a:lnTo>
                    <a:pt x="2652" y="3209"/>
                  </a:lnTo>
                  <a:lnTo>
                    <a:pt x="2782" y="3876"/>
                  </a:lnTo>
                  <a:lnTo>
                    <a:pt x="2893" y="4581"/>
                  </a:lnTo>
                  <a:lnTo>
                    <a:pt x="3004" y="5285"/>
                  </a:lnTo>
                  <a:lnTo>
                    <a:pt x="3097" y="5990"/>
                  </a:lnTo>
                  <a:lnTo>
                    <a:pt x="3190" y="6713"/>
                  </a:lnTo>
                  <a:lnTo>
                    <a:pt x="3320" y="8197"/>
                  </a:lnTo>
                  <a:lnTo>
                    <a:pt x="3412" y="9699"/>
                  </a:lnTo>
                  <a:lnTo>
                    <a:pt x="3487" y="11219"/>
                  </a:lnTo>
                  <a:lnTo>
                    <a:pt x="3505" y="12777"/>
                  </a:lnTo>
                  <a:lnTo>
                    <a:pt x="3505" y="14334"/>
                  </a:lnTo>
                  <a:lnTo>
                    <a:pt x="3468" y="15910"/>
                  </a:lnTo>
                  <a:lnTo>
                    <a:pt x="3394" y="17486"/>
                  </a:lnTo>
                  <a:lnTo>
                    <a:pt x="3301" y="19063"/>
                  </a:lnTo>
                  <a:lnTo>
                    <a:pt x="3190" y="20639"/>
                  </a:lnTo>
                  <a:lnTo>
                    <a:pt x="3060" y="22196"/>
                  </a:lnTo>
                  <a:lnTo>
                    <a:pt x="2912" y="23735"/>
                  </a:lnTo>
                  <a:lnTo>
                    <a:pt x="2745" y="25237"/>
                  </a:lnTo>
                  <a:lnTo>
                    <a:pt x="2578" y="26721"/>
                  </a:lnTo>
                  <a:lnTo>
                    <a:pt x="2374" y="28186"/>
                  </a:lnTo>
                  <a:lnTo>
                    <a:pt x="2189" y="29595"/>
                  </a:lnTo>
                  <a:lnTo>
                    <a:pt x="1985" y="30948"/>
                  </a:lnTo>
                  <a:lnTo>
                    <a:pt x="1762" y="32265"/>
                  </a:lnTo>
                  <a:lnTo>
                    <a:pt x="1354" y="34731"/>
                  </a:lnTo>
                  <a:lnTo>
                    <a:pt x="946" y="36919"/>
                  </a:lnTo>
                  <a:lnTo>
                    <a:pt x="575" y="38810"/>
                  </a:lnTo>
                  <a:lnTo>
                    <a:pt x="260" y="40331"/>
                  </a:lnTo>
                  <a:lnTo>
                    <a:pt x="1" y="41462"/>
                  </a:lnTo>
                  <a:lnTo>
                    <a:pt x="7844" y="41462"/>
                  </a:lnTo>
                  <a:lnTo>
                    <a:pt x="7955" y="40516"/>
                  </a:lnTo>
                  <a:lnTo>
                    <a:pt x="8048" y="39497"/>
                  </a:lnTo>
                  <a:lnTo>
                    <a:pt x="8104" y="38365"/>
                  </a:lnTo>
                  <a:lnTo>
                    <a:pt x="8122" y="37160"/>
                  </a:lnTo>
                  <a:lnTo>
                    <a:pt x="8122" y="35899"/>
                  </a:lnTo>
                  <a:lnTo>
                    <a:pt x="8104" y="34564"/>
                  </a:lnTo>
                  <a:lnTo>
                    <a:pt x="8048" y="33155"/>
                  </a:lnTo>
                  <a:lnTo>
                    <a:pt x="7974" y="31709"/>
                  </a:lnTo>
                  <a:lnTo>
                    <a:pt x="7881" y="30225"/>
                  </a:lnTo>
                  <a:lnTo>
                    <a:pt x="7770" y="28686"/>
                  </a:lnTo>
                  <a:lnTo>
                    <a:pt x="7622" y="27129"/>
                  </a:lnTo>
                  <a:lnTo>
                    <a:pt x="7473" y="25552"/>
                  </a:lnTo>
                  <a:lnTo>
                    <a:pt x="7288" y="23958"/>
                  </a:lnTo>
                  <a:lnTo>
                    <a:pt x="7102" y="22345"/>
                  </a:lnTo>
                  <a:lnTo>
                    <a:pt x="6880" y="20731"/>
                  </a:lnTo>
                  <a:lnTo>
                    <a:pt x="6657" y="19137"/>
                  </a:lnTo>
                  <a:lnTo>
                    <a:pt x="6416" y="17542"/>
                  </a:lnTo>
                  <a:lnTo>
                    <a:pt x="6175" y="15966"/>
                  </a:lnTo>
                  <a:lnTo>
                    <a:pt x="5897" y="14427"/>
                  </a:lnTo>
                  <a:lnTo>
                    <a:pt x="5619" y="12906"/>
                  </a:lnTo>
                  <a:lnTo>
                    <a:pt x="5341" y="11442"/>
                  </a:lnTo>
                  <a:lnTo>
                    <a:pt x="5044" y="10014"/>
                  </a:lnTo>
                  <a:lnTo>
                    <a:pt x="4747" y="8660"/>
                  </a:lnTo>
                  <a:lnTo>
                    <a:pt x="4432" y="7344"/>
                  </a:lnTo>
                  <a:lnTo>
                    <a:pt x="4117" y="6120"/>
                  </a:lnTo>
                  <a:lnTo>
                    <a:pt x="3802" y="4952"/>
                  </a:lnTo>
                  <a:lnTo>
                    <a:pt x="3468" y="3876"/>
                  </a:lnTo>
                  <a:lnTo>
                    <a:pt x="3134" y="2893"/>
                  </a:lnTo>
                  <a:lnTo>
                    <a:pt x="2819" y="2003"/>
                  </a:lnTo>
                  <a:lnTo>
                    <a:pt x="2485" y="1225"/>
                  </a:lnTo>
                  <a:lnTo>
                    <a:pt x="2318" y="872"/>
                  </a:lnTo>
                  <a:lnTo>
                    <a:pt x="2151" y="557"/>
                  </a:lnTo>
                  <a:lnTo>
                    <a:pt x="1985" y="260"/>
                  </a:lnTo>
                  <a:lnTo>
                    <a:pt x="1818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3"/>
            <p:cNvSpPr/>
            <p:nvPr/>
          </p:nvSpPr>
          <p:spPr>
            <a:xfrm>
              <a:off x="438155" y="2934763"/>
              <a:ext cx="618304" cy="1036615"/>
            </a:xfrm>
            <a:custGeom>
              <a:avLst/>
              <a:gdLst/>
              <a:ahLst/>
              <a:cxnLst/>
              <a:rect l="l" t="t" r="r" b="b"/>
              <a:pathLst>
                <a:path w="9236" h="15484" extrusionOk="0">
                  <a:moveTo>
                    <a:pt x="9235" y="0"/>
                  </a:moveTo>
                  <a:lnTo>
                    <a:pt x="9031" y="631"/>
                  </a:lnTo>
                  <a:lnTo>
                    <a:pt x="8790" y="1317"/>
                  </a:lnTo>
                  <a:lnTo>
                    <a:pt x="8531" y="2040"/>
                  </a:lnTo>
                  <a:lnTo>
                    <a:pt x="8215" y="2800"/>
                  </a:lnTo>
                  <a:lnTo>
                    <a:pt x="7882" y="3579"/>
                  </a:lnTo>
                  <a:lnTo>
                    <a:pt x="7511" y="4395"/>
                  </a:lnTo>
                  <a:lnTo>
                    <a:pt x="7066" y="5229"/>
                  </a:lnTo>
                  <a:lnTo>
                    <a:pt x="6584" y="6082"/>
                  </a:lnTo>
                  <a:lnTo>
                    <a:pt x="6324" y="6509"/>
                  </a:lnTo>
                  <a:lnTo>
                    <a:pt x="6046" y="6935"/>
                  </a:lnTo>
                  <a:lnTo>
                    <a:pt x="5768" y="7380"/>
                  </a:lnTo>
                  <a:lnTo>
                    <a:pt x="5452" y="7807"/>
                  </a:lnTo>
                  <a:lnTo>
                    <a:pt x="5137" y="8233"/>
                  </a:lnTo>
                  <a:lnTo>
                    <a:pt x="4785" y="8660"/>
                  </a:lnTo>
                  <a:lnTo>
                    <a:pt x="4433" y="9086"/>
                  </a:lnTo>
                  <a:lnTo>
                    <a:pt x="4062" y="9513"/>
                  </a:lnTo>
                  <a:lnTo>
                    <a:pt x="3672" y="9921"/>
                  </a:lnTo>
                  <a:lnTo>
                    <a:pt x="3264" y="10347"/>
                  </a:lnTo>
                  <a:lnTo>
                    <a:pt x="2838" y="10755"/>
                  </a:lnTo>
                  <a:lnTo>
                    <a:pt x="2374" y="11163"/>
                  </a:lnTo>
                  <a:lnTo>
                    <a:pt x="1911" y="11552"/>
                  </a:lnTo>
                  <a:lnTo>
                    <a:pt x="1410" y="11942"/>
                  </a:lnTo>
                  <a:lnTo>
                    <a:pt x="910" y="12331"/>
                  </a:lnTo>
                  <a:lnTo>
                    <a:pt x="372" y="12702"/>
                  </a:lnTo>
                  <a:lnTo>
                    <a:pt x="242" y="13314"/>
                  </a:lnTo>
                  <a:lnTo>
                    <a:pt x="131" y="13833"/>
                  </a:lnTo>
                  <a:lnTo>
                    <a:pt x="57" y="14260"/>
                  </a:lnTo>
                  <a:lnTo>
                    <a:pt x="20" y="14612"/>
                  </a:lnTo>
                  <a:lnTo>
                    <a:pt x="1" y="14890"/>
                  </a:lnTo>
                  <a:lnTo>
                    <a:pt x="1" y="15113"/>
                  </a:lnTo>
                  <a:lnTo>
                    <a:pt x="20" y="15261"/>
                  </a:lnTo>
                  <a:lnTo>
                    <a:pt x="57" y="15372"/>
                  </a:lnTo>
                  <a:lnTo>
                    <a:pt x="112" y="15446"/>
                  </a:lnTo>
                  <a:lnTo>
                    <a:pt x="149" y="15483"/>
                  </a:lnTo>
                  <a:lnTo>
                    <a:pt x="261" y="15483"/>
                  </a:lnTo>
                  <a:lnTo>
                    <a:pt x="335" y="15428"/>
                  </a:lnTo>
                  <a:lnTo>
                    <a:pt x="372" y="15409"/>
                  </a:lnTo>
                  <a:lnTo>
                    <a:pt x="724" y="15113"/>
                  </a:lnTo>
                  <a:lnTo>
                    <a:pt x="1132" y="14742"/>
                  </a:lnTo>
                  <a:lnTo>
                    <a:pt x="1670" y="14260"/>
                  </a:lnTo>
                  <a:lnTo>
                    <a:pt x="2300" y="13629"/>
                  </a:lnTo>
                  <a:lnTo>
                    <a:pt x="3005" y="12887"/>
                  </a:lnTo>
                  <a:lnTo>
                    <a:pt x="3376" y="12480"/>
                  </a:lnTo>
                  <a:lnTo>
                    <a:pt x="3765" y="12035"/>
                  </a:lnTo>
                  <a:lnTo>
                    <a:pt x="4154" y="11552"/>
                  </a:lnTo>
                  <a:lnTo>
                    <a:pt x="4544" y="11052"/>
                  </a:lnTo>
                  <a:lnTo>
                    <a:pt x="4952" y="10533"/>
                  </a:lnTo>
                  <a:lnTo>
                    <a:pt x="5341" y="9976"/>
                  </a:lnTo>
                  <a:lnTo>
                    <a:pt x="5749" y="9401"/>
                  </a:lnTo>
                  <a:lnTo>
                    <a:pt x="6139" y="8808"/>
                  </a:lnTo>
                  <a:lnTo>
                    <a:pt x="6509" y="8178"/>
                  </a:lnTo>
                  <a:lnTo>
                    <a:pt x="6880" y="7547"/>
                  </a:lnTo>
                  <a:lnTo>
                    <a:pt x="7233" y="6880"/>
                  </a:lnTo>
                  <a:lnTo>
                    <a:pt x="7566" y="6175"/>
                  </a:lnTo>
                  <a:lnTo>
                    <a:pt x="7882" y="5470"/>
                  </a:lnTo>
                  <a:lnTo>
                    <a:pt x="8160" y="4747"/>
                  </a:lnTo>
                  <a:lnTo>
                    <a:pt x="8419" y="4006"/>
                  </a:lnTo>
                  <a:lnTo>
                    <a:pt x="8660" y="3227"/>
                  </a:lnTo>
                  <a:lnTo>
                    <a:pt x="8864" y="2448"/>
                  </a:lnTo>
                  <a:lnTo>
                    <a:pt x="9031" y="1651"/>
                  </a:lnTo>
                  <a:lnTo>
                    <a:pt x="9142" y="835"/>
                  </a:lnTo>
                  <a:lnTo>
                    <a:pt x="923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3"/>
            <p:cNvSpPr/>
            <p:nvPr/>
          </p:nvSpPr>
          <p:spPr>
            <a:xfrm>
              <a:off x="866486" y="2880133"/>
              <a:ext cx="70828" cy="468097"/>
            </a:xfrm>
            <a:custGeom>
              <a:avLst/>
              <a:gdLst/>
              <a:ahLst/>
              <a:cxnLst/>
              <a:rect l="l" t="t" r="r" b="b"/>
              <a:pathLst>
                <a:path w="1058" h="6992" extrusionOk="0">
                  <a:moveTo>
                    <a:pt x="427" y="0"/>
                  </a:moveTo>
                  <a:lnTo>
                    <a:pt x="334" y="279"/>
                  </a:lnTo>
                  <a:lnTo>
                    <a:pt x="297" y="427"/>
                  </a:lnTo>
                  <a:lnTo>
                    <a:pt x="241" y="612"/>
                  </a:lnTo>
                  <a:lnTo>
                    <a:pt x="148" y="1057"/>
                  </a:lnTo>
                  <a:lnTo>
                    <a:pt x="74" y="1577"/>
                  </a:lnTo>
                  <a:lnTo>
                    <a:pt x="19" y="2170"/>
                  </a:lnTo>
                  <a:lnTo>
                    <a:pt x="19" y="2485"/>
                  </a:lnTo>
                  <a:lnTo>
                    <a:pt x="0" y="2819"/>
                  </a:lnTo>
                  <a:lnTo>
                    <a:pt x="0" y="3153"/>
                  </a:lnTo>
                  <a:lnTo>
                    <a:pt x="19" y="3468"/>
                  </a:lnTo>
                  <a:lnTo>
                    <a:pt x="37" y="4136"/>
                  </a:lnTo>
                  <a:lnTo>
                    <a:pt x="93" y="4766"/>
                  </a:lnTo>
                  <a:lnTo>
                    <a:pt x="148" y="5359"/>
                  </a:lnTo>
                  <a:lnTo>
                    <a:pt x="223" y="5897"/>
                  </a:lnTo>
                  <a:lnTo>
                    <a:pt x="352" y="6694"/>
                  </a:lnTo>
                  <a:lnTo>
                    <a:pt x="408" y="6991"/>
                  </a:lnTo>
                  <a:lnTo>
                    <a:pt x="1057" y="6824"/>
                  </a:lnTo>
                  <a:lnTo>
                    <a:pt x="983" y="6546"/>
                  </a:lnTo>
                  <a:lnTo>
                    <a:pt x="779" y="5786"/>
                  </a:lnTo>
                  <a:lnTo>
                    <a:pt x="668" y="5285"/>
                  </a:lnTo>
                  <a:lnTo>
                    <a:pt x="556" y="4710"/>
                  </a:lnTo>
                  <a:lnTo>
                    <a:pt x="445" y="4080"/>
                  </a:lnTo>
                  <a:lnTo>
                    <a:pt x="352" y="3449"/>
                  </a:lnTo>
                  <a:lnTo>
                    <a:pt x="315" y="3134"/>
                  </a:lnTo>
                  <a:lnTo>
                    <a:pt x="278" y="2800"/>
                  </a:lnTo>
                  <a:lnTo>
                    <a:pt x="260" y="2485"/>
                  </a:lnTo>
                  <a:lnTo>
                    <a:pt x="241" y="2189"/>
                  </a:lnTo>
                  <a:lnTo>
                    <a:pt x="223" y="1595"/>
                  </a:lnTo>
                  <a:lnTo>
                    <a:pt x="260" y="1076"/>
                  </a:lnTo>
                  <a:lnTo>
                    <a:pt x="315" y="631"/>
                  </a:lnTo>
                  <a:lnTo>
                    <a:pt x="334" y="446"/>
                  </a:lnTo>
                  <a:lnTo>
                    <a:pt x="371" y="297"/>
                  </a:lnTo>
                  <a:lnTo>
                    <a:pt x="42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3"/>
            <p:cNvSpPr/>
            <p:nvPr/>
          </p:nvSpPr>
          <p:spPr>
            <a:xfrm>
              <a:off x="-307911" y="2475432"/>
              <a:ext cx="618304" cy="1036615"/>
            </a:xfrm>
            <a:custGeom>
              <a:avLst/>
              <a:gdLst/>
              <a:ahLst/>
              <a:cxnLst/>
              <a:rect l="l" t="t" r="r" b="b"/>
              <a:pathLst>
                <a:path w="9236" h="15484" extrusionOk="0">
                  <a:moveTo>
                    <a:pt x="1" y="1"/>
                  </a:moveTo>
                  <a:lnTo>
                    <a:pt x="94" y="835"/>
                  </a:lnTo>
                  <a:lnTo>
                    <a:pt x="223" y="1651"/>
                  </a:lnTo>
                  <a:lnTo>
                    <a:pt x="390" y="2448"/>
                  </a:lnTo>
                  <a:lnTo>
                    <a:pt x="576" y="3227"/>
                  </a:lnTo>
                  <a:lnTo>
                    <a:pt x="817" y="4006"/>
                  </a:lnTo>
                  <a:lnTo>
                    <a:pt x="1076" y="4748"/>
                  </a:lnTo>
                  <a:lnTo>
                    <a:pt x="1373" y="5471"/>
                  </a:lnTo>
                  <a:lnTo>
                    <a:pt x="1670" y="6175"/>
                  </a:lnTo>
                  <a:lnTo>
                    <a:pt x="2003" y="6861"/>
                  </a:lnTo>
                  <a:lnTo>
                    <a:pt x="2356" y="7529"/>
                  </a:lnTo>
                  <a:lnTo>
                    <a:pt x="2727" y="8178"/>
                  </a:lnTo>
                  <a:lnTo>
                    <a:pt x="3116" y="8808"/>
                  </a:lnTo>
                  <a:lnTo>
                    <a:pt x="3505" y="9402"/>
                  </a:lnTo>
                  <a:lnTo>
                    <a:pt x="3895" y="9977"/>
                  </a:lnTo>
                  <a:lnTo>
                    <a:pt x="4284" y="10533"/>
                  </a:lnTo>
                  <a:lnTo>
                    <a:pt x="4692" y="11052"/>
                  </a:lnTo>
                  <a:lnTo>
                    <a:pt x="5082" y="11553"/>
                  </a:lnTo>
                  <a:lnTo>
                    <a:pt x="5489" y="12035"/>
                  </a:lnTo>
                  <a:lnTo>
                    <a:pt x="5860" y="12480"/>
                  </a:lnTo>
                  <a:lnTo>
                    <a:pt x="6250" y="12888"/>
                  </a:lnTo>
                  <a:lnTo>
                    <a:pt x="6954" y="13629"/>
                  </a:lnTo>
                  <a:lnTo>
                    <a:pt x="7585" y="14260"/>
                  </a:lnTo>
                  <a:lnTo>
                    <a:pt x="8104" y="14742"/>
                  </a:lnTo>
                  <a:lnTo>
                    <a:pt x="8512" y="15113"/>
                  </a:lnTo>
                  <a:lnTo>
                    <a:pt x="8864" y="15410"/>
                  </a:lnTo>
                  <a:lnTo>
                    <a:pt x="8901" y="15428"/>
                  </a:lnTo>
                  <a:lnTo>
                    <a:pt x="8994" y="15484"/>
                  </a:lnTo>
                  <a:lnTo>
                    <a:pt x="9087" y="15484"/>
                  </a:lnTo>
                  <a:lnTo>
                    <a:pt x="9142" y="15447"/>
                  </a:lnTo>
                  <a:lnTo>
                    <a:pt x="9179" y="15372"/>
                  </a:lnTo>
                  <a:lnTo>
                    <a:pt x="9217" y="15261"/>
                  </a:lnTo>
                  <a:lnTo>
                    <a:pt x="9235" y="15113"/>
                  </a:lnTo>
                  <a:lnTo>
                    <a:pt x="9235" y="14890"/>
                  </a:lnTo>
                  <a:lnTo>
                    <a:pt x="9217" y="14612"/>
                  </a:lnTo>
                  <a:lnTo>
                    <a:pt x="9179" y="14260"/>
                  </a:lnTo>
                  <a:lnTo>
                    <a:pt x="9105" y="13833"/>
                  </a:lnTo>
                  <a:lnTo>
                    <a:pt x="9013" y="13314"/>
                  </a:lnTo>
                  <a:lnTo>
                    <a:pt x="8864" y="12702"/>
                  </a:lnTo>
                  <a:lnTo>
                    <a:pt x="8326" y="12331"/>
                  </a:lnTo>
                  <a:lnTo>
                    <a:pt x="7826" y="11942"/>
                  </a:lnTo>
                  <a:lnTo>
                    <a:pt x="7325" y="11553"/>
                  </a:lnTo>
                  <a:lnTo>
                    <a:pt x="6862" y="11145"/>
                  </a:lnTo>
                  <a:lnTo>
                    <a:pt x="6417" y="10755"/>
                  </a:lnTo>
                  <a:lnTo>
                    <a:pt x="5990" y="10329"/>
                  </a:lnTo>
                  <a:lnTo>
                    <a:pt x="5564" y="9921"/>
                  </a:lnTo>
                  <a:lnTo>
                    <a:pt x="5174" y="9494"/>
                  </a:lnTo>
                  <a:lnTo>
                    <a:pt x="4803" y="9086"/>
                  </a:lnTo>
                  <a:lnTo>
                    <a:pt x="4451" y="8660"/>
                  </a:lnTo>
                  <a:lnTo>
                    <a:pt x="4117" y="8234"/>
                  </a:lnTo>
                  <a:lnTo>
                    <a:pt x="3784" y="7807"/>
                  </a:lnTo>
                  <a:lnTo>
                    <a:pt x="3487" y="7362"/>
                  </a:lnTo>
                  <a:lnTo>
                    <a:pt x="3190" y="6936"/>
                  </a:lnTo>
                  <a:lnTo>
                    <a:pt x="2912" y="6509"/>
                  </a:lnTo>
                  <a:lnTo>
                    <a:pt x="2652" y="6083"/>
                  </a:lnTo>
                  <a:lnTo>
                    <a:pt x="2170" y="5230"/>
                  </a:lnTo>
                  <a:lnTo>
                    <a:pt x="1744" y="4395"/>
                  </a:lnTo>
                  <a:lnTo>
                    <a:pt x="1354" y="3579"/>
                  </a:lnTo>
                  <a:lnTo>
                    <a:pt x="1021" y="2801"/>
                  </a:lnTo>
                  <a:lnTo>
                    <a:pt x="724" y="2040"/>
                  </a:lnTo>
                  <a:lnTo>
                    <a:pt x="446" y="1317"/>
                  </a:lnTo>
                  <a:lnTo>
                    <a:pt x="223" y="63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3"/>
            <p:cNvSpPr/>
            <p:nvPr/>
          </p:nvSpPr>
          <p:spPr>
            <a:xfrm>
              <a:off x="-188744" y="2420803"/>
              <a:ext cx="70828" cy="468097"/>
            </a:xfrm>
            <a:custGeom>
              <a:avLst/>
              <a:gdLst/>
              <a:ahLst/>
              <a:cxnLst/>
              <a:rect l="l" t="t" r="r" b="b"/>
              <a:pathLst>
                <a:path w="1058" h="6992" extrusionOk="0">
                  <a:moveTo>
                    <a:pt x="631" y="1"/>
                  </a:moveTo>
                  <a:lnTo>
                    <a:pt x="687" y="279"/>
                  </a:lnTo>
                  <a:lnTo>
                    <a:pt x="724" y="446"/>
                  </a:lnTo>
                  <a:lnTo>
                    <a:pt x="761" y="631"/>
                  </a:lnTo>
                  <a:lnTo>
                    <a:pt x="817" y="1058"/>
                  </a:lnTo>
                  <a:lnTo>
                    <a:pt x="835" y="1595"/>
                  </a:lnTo>
                  <a:lnTo>
                    <a:pt x="817" y="2170"/>
                  </a:lnTo>
                  <a:lnTo>
                    <a:pt x="798" y="2485"/>
                  </a:lnTo>
                  <a:lnTo>
                    <a:pt x="780" y="2801"/>
                  </a:lnTo>
                  <a:lnTo>
                    <a:pt x="761" y="3116"/>
                  </a:lnTo>
                  <a:lnTo>
                    <a:pt x="706" y="3450"/>
                  </a:lnTo>
                  <a:lnTo>
                    <a:pt x="613" y="4080"/>
                  </a:lnTo>
                  <a:lnTo>
                    <a:pt x="520" y="4692"/>
                  </a:lnTo>
                  <a:lnTo>
                    <a:pt x="390" y="5267"/>
                  </a:lnTo>
                  <a:lnTo>
                    <a:pt x="279" y="5786"/>
                  </a:lnTo>
                  <a:lnTo>
                    <a:pt x="75" y="6546"/>
                  </a:lnTo>
                  <a:lnTo>
                    <a:pt x="1" y="6824"/>
                  </a:lnTo>
                  <a:lnTo>
                    <a:pt x="650" y="6991"/>
                  </a:lnTo>
                  <a:lnTo>
                    <a:pt x="706" y="6676"/>
                  </a:lnTo>
                  <a:lnTo>
                    <a:pt x="835" y="5897"/>
                  </a:lnTo>
                  <a:lnTo>
                    <a:pt x="910" y="5360"/>
                  </a:lnTo>
                  <a:lnTo>
                    <a:pt x="965" y="4766"/>
                  </a:lnTo>
                  <a:lnTo>
                    <a:pt x="1021" y="4136"/>
                  </a:lnTo>
                  <a:lnTo>
                    <a:pt x="1058" y="3468"/>
                  </a:lnTo>
                  <a:lnTo>
                    <a:pt x="1058" y="3134"/>
                  </a:lnTo>
                  <a:lnTo>
                    <a:pt x="1058" y="2819"/>
                  </a:lnTo>
                  <a:lnTo>
                    <a:pt x="1058" y="2485"/>
                  </a:lnTo>
                  <a:lnTo>
                    <a:pt x="1039" y="2170"/>
                  </a:lnTo>
                  <a:lnTo>
                    <a:pt x="984" y="1577"/>
                  </a:lnTo>
                  <a:lnTo>
                    <a:pt x="910" y="1058"/>
                  </a:lnTo>
                  <a:lnTo>
                    <a:pt x="817" y="613"/>
                  </a:lnTo>
                  <a:lnTo>
                    <a:pt x="780" y="427"/>
                  </a:lnTo>
                  <a:lnTo>
                    <a:pt x="724" y="279"/>
                  </a:lnTo>
                  <a:lnTo>
                    <a:pt x="631" y="1"/>
                  </a:lnTo>
                  <a:close/>
                </a:path>
              </a:pathLst>
            </a:custGeom>
            <a:solidFill>
              <a:srgbClr val="CBB2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3"/>
            <p:cNvSpPr/>
            <p:nvPr/>
          </p:nvSpPr>
          <p:spPr>
            <a:xfrm>
              <a:off x="254450" y="1682165"/>
              <a:ext cx="288064" cy="793328"/>
            </a:xfrm>
            <a:custGeom>
              <a:avLst/>
              <a:gdLst/>
              <a:ahLst/>
              <a:cxnLst/>
              <a:rect l="l" t="t" r="r" b="b"/>
              <a:pathLst>
                <a:path w="4303" h="11850" extrusionOk="0">
                  <a:moveTo>
                    <a:pt x="4303" y="1"/>
                  </a:moveTo>
                  <a:lnTo>
                    <a:pt x="4099" y="1002"/>
                  </a:lnTo>
                  <a:lnTo>
                    <a:pt x="3839" y="2133"/>
                  </a:lnTo>
                  <a:lnTo>
                    <a:pt x="3672" y="2745"/>
                  </a:lnTo>
                  <a:lnTo>
                    <a:pt x="3505" y="3376"/>
                  </a:lnTo>
                  <a:lnTo>
                    <a:pt x="3301" y="4006"/>
                  </a:lnTo>
                  <a:lnTo>
                    <a:pt x="3079" y="4655"/>
                  </a:lnTo>
                  <a:lnTo>
                    <a:pt x="2819" y="5304"/>
                  </a:lnTo>
                  <a:lnTo>
                    <a:pt x="2541" y="5972"/>
                  </a:lnTo>
                  <a:lnTo>
                    <a:pt x="2226" y="6621"/>
                  </a:lnTo>
                  <a:lnTo>
                    <a:pt x="1892" y="7270"/>
                  </a:lnTo>
                  <a:lnTo>
                    <a:pt x="1521" y="7919"/>
                  </a:lnTo>
                  <a:lnTo>
                    <a:pt x="1113" y="8530"/>
                  </a:lnTo>
                  <a:lnTo>
                    <a:pt x="891" y="8846"/>
                  </a:lnTo>
                  <a:lnTo>
                    <a:pt x="650" y="9142"/>
                  </a:lnTo>
                  <a:lnTo>
                    <a:pt x="409" y="9439"/>
                  </a:lnTo>
                  <a:lnTo>
                    <a:pt x="168" y="9717"/>
                  </a:lnTo>
                  <a:lnTo>
                    <a:pt x="56" y="10589"/>
                  </a:lnTo>
                  <a:lnTo>
                    <a:pt x="1" y="11182"/>
                  </a:lnTo>
                  <a:lnTo>
                    <a:pt x="1" y="11553"/>
                  </a:lnTo>
                  <a:lnTo>
                    <a:pt x="1" y="11683"/>
                  </a:lnTo>
                  <a:lnTo>
                    <a:pt x="19" y="11775"/>
                  </a:lnTo>
                  <a:lnTo>
                    <a:pt x="38" y="11813"/>
                  </a:lnTo>
                  <a:lnTo>
                    <a:pt x="56" y="11850"/>
                  </a:lnTo>
                  <a:lnTo>
                    <a:pt x="112" y="11850"/>
                  </a:lnTo>
                  <a:lnTo>
                    <a:pt x="149" y="11813"/>
                  </a:lnTo>
                  <a:lnTo>
                    <a:pt x="168" y="11794"/>
                  </a:lnTo>
                  <a:lnTo>
                    <a:pt x="334" y="11571"/>
                  </a:lnTo>
                  <a:lnTo>
                    <a:pt x="520" y="11293"/>
                  </a:lnTo>
                  <a:lnTo>
                    <a:pt x="761" y="10904"/>
                  </a:lnTo>
                  <a:lnTo>
                    <a:pt x="1058" y="10440"/>
                  </a:lnTo>
                  <a:lnTo>
                    <a:pt x="1391" y="9866"/>
                  </a:lnTo>
                  <a:lnTo>
                    <a:pt x="1744" y="9198"/>
                  </a:lnTo>
                  <a:lnTo>
                    <a:pt x="2115" y="8456"/>
                  </a:lnTo>
                  <a:lnTo>
                    <a:pt x="2485" y="7640"/>
                  </a:lnTo>
                  <a:lnTo>
                    <a:pt x="2856" y="6732"/>
                  </a:lnTo>
                  <a:lnTo>
                    <a:pt x="3042" y="6268"/>
                  </a:lnTo>
                  <a:lnTo>
                    <a:pt x="3209" y="5768"/>
                  </a:lnTo>
                  <a:lnTo>
                    <a:pt x="3375" y="5267"/>
                  </a:lnTo>
                  <a:lnTo>
                    <a:pt x="3524" y="4729"/>
                  </a:lnTo>
                  <a:lnTo>
                    <a:pt x="3672" y="4192"/>
                  </a:lnTo>
                  <a:lnTo>
                    <a:pt x="3802" y="3635"/>
                  </a:lnTo>
                  <a:lnTo>
                    <a:pt x="3932" y="3060"/>
                  </a:lnTo>
                  <a:lnTo>
                    <a:pt x="4043" y="2486"/>
                  </a:lnTo>
                  <a:lnTo>
                    <a:pt x="4136" y="1874"/>
                  </a:lnTo>
                  <a:lnTo>
                    <a:pt x="4210" y="1262"/>
                  </a:lnTo>
                  <a:lnTo>
                    <a:pt x="4265" y="650"/>
                  </a:lnTo>
                  <a:lnTo>
                    <a:pt x="4303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3"/>
            <p:cNvSpPr/>
            <p:nvPr/>
          </p:nvSpPr>
          <p:spPr>
            <a:xfrm>
              <a:off x="451812" y="1639988"/>
              <a:ext cx="39832" cy="356362"/>
            </a:xfrm>
            <a:custGeom>
              <a:avLst/>
              <a:gdLst/>
              <a:ahLst/>
              <a:cxnLst/>
              <a:rect l="l" t="t" r="r" b="b"/>
              <a:pathLst>
                <a:path w="595" h="5323" extrusionOk="0">
                  <a:moveTo>
                    <a:pt x="242" y="0"/>
                  </a:moveTo>
                  <a:lnTo>
                    <a:pt x="205" y="223"/>
                  </a:lnTo>
                  <a:lnTo>
                    <a:pt x="149" y="483"/>
                  </a:lnTo>
                  <a:lnTo>
                    <a:pt x="131" y="649"/>
                  </a:lnTo>
                  <a:lnTo>
                    <a:pt x="94" y="816"/>
                  </a:lnTo>
                  <a:lnTo>
                    <a:pt x="19" y="1669"/>
                  </a:lnTo>
                  <a:lnTo>
                    <a:pt x="19" y="2151"/>
                  </a:lnTo>
                  <a:lnTo>
                    <a:pt x="1" y="2411"/>
                  </a:lnTo>
                  <a:lnTo>
                    <a:pt x="1" y="2652"/>
                  </a:lnTo>
                  <a:lnTo>
                    <a:pt x="19" y="3153"/>
                  </a:lnTo>
                  <a:lnTo>
                    <a:pt x="38" y="3635"/>
                  </a:lnTo>
                  <a:lnTo>
                    <a:pt x="75" y="4488"/>
                  </a:lnTo>
                  <a:lnTo>
                    <a:pt x="131" y="5100"/>
                  </a:lnTo>
                  <a:lnTo>
                    <a:pt x="149" y="5322"/>
                  </a:lnTo>
                  <a:lnTo>
                    <a:pt x="594" y="5267"/>
                  </a:lnTo>
                  <a:lnTo>
                    <a:pt x="557" y="5044"/>
                  </a:lnTo>
                  <a:lnTo>
                    <a:pt x="464" y="4451"/>
                  </a:lnTo>
                  <a:lnTo>
                    <a:pt x="335" y="3616"/>
                  </a:lnTo>
                  <a:lnTo>
                    <a:pt x="279" y="3134"/>
                  </a:lnTo>
                  <a:lnTo>
                    <a:pt x="242" y="2652"/>
                  </a:lnTo>
                  <a:lnTo>
                    <a:pt x="205" y="2392"/>
                  </a:lnTo>
                  <a:lnTo>
                    <a:pt x="205" y="2151"/>
                  </a:lnTo>
                  <a:lnTo>
                    <a:pt x="168" y="1669"/>
                  </a:lnTo>
                  <a:lnTo>
                    <a:pt x="168" y="835"/>
                  </a:lnTo>
                  <a:lnTo>
                    <a:pt x="186" y="649"/>
                  </a:lnTo>
                  <a:lnTo>
                    <a:pt x="186" y="501"/>
                  </a:lnTo>
                  <a:lnTo>
                    <a:pt x="223" y="241"/>
                  </a:lnTo>
                  <a:lnTo>
                    <a:pt x="242" y="0"/>
                  </a:lnTo>
                  <a:close/>
                </a:path>
              </a:pathLst>
            </a:custGeom>
            <a:solidFill>
              <a:srgbClr val="CBB2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3"/>
            <p:cNvSpPr/>
            <p:nvPr/>
          </p:nvSpPr>
          <p:spPr>
            <a:xfrm>
              <a:off x="-307911" y="3341941"/>
              <a:ext cx="618304" cy="667935"/>
            </a:xfrm>
            <a:custGeom>
              <a:avLst/>
              <a:gdLst/>
              <a:ahLst/>
              <a:cxnLst/>
              <a:rect l="l" t="t" r="r" b="b"/>
              <a:pathLst>
                <a:path w="9236" h="9977" extrusionOk="0">
                  <a:moveTo>
                    <a:pt x="4544" y="0"/>
                  </a:moveTo>
                  <a:lnTo>
                    <a:pt x="4229" y="19"/>
                  </a:lnTo>
                  <a:lnTo>
                    <a:pt x="3950" y="56"/>
                  </a:lnTo>
                  <a:lnTo>
                    <a:pt x="3654" y="130"/>
                  </a:lnTo>
                  <a:lnTo>
                    <a:pt x="3394" y="241"/>
                  </a:lnTo>
                  <a:lnTo>
                    <a:pt x="3135" y="353"/>
                  </a:lnTo>
                  <a:lnTo>
                    <a:pt x="2875" y="501"/>
                  </a:lnTo>
                  <a:lnTo>
                    <a:pt x="2652" y="686"/>
                  </a:lnTo>
                  <a:lnTo>
                    <a:pt x="2449" y="872"/>
                  </a:lnTo>
                  <a:lnTo>
                    <a:pt x="2245" y="1076"/>
                  </a:lnTo>
                  <a:lnTo>
                    <a:pt x="2078" y="1317"/>
                  </a:lnTo>
                  <a:lnTo>
                    <a:pt x="1929" y="1558"/>
                  </a:lnTo>
                  <a:lnTo>
                    <a:pt x="1800" y="1818"/>
                  </a:lnTo>
                  <a:lnTo>
                    <a:pt x="1707" y="2077"/>
                  </a:lnTo>
                  <a:lnTo>
                    <a:pt x="1633" y="2374"/>
                  </a:lnTo>
                  <a:lnTo>
                    <a:pt x="1596" y="2670"/>
                  </a:lnTo>
                  <a:lnTo>
                    <a:pt x="1577" y="2967"/>
                  </a:lnTo>
                  <a:lnTo>
                    <a:pt x="1596" y="3301"/>
                  </a:lnTo>
                  <a:lnTo>
                    <a:pt x="1651" y="3616"/>
                  </a:lnTo>
                  <a:lnTo>
                    <a:pt x="1725" y="3913"/>
                  </a:lnTo>
                  <a:lnTo>
                    <a:pt x="1855" y="4210"/>
                  </a:lnTo>
                  <a:lnTo>
                    <a:pt x="1651" y="4302"/>
                  </a:lnTo>
                  <a:lnTo>
                    <a:pt x="1466" y="4413"/>
                  </a:lnTo>
                  <a:lnTo>
                    <a:pt x="1280" y="4525"/>
                  </a:lnTo>
                  <a:lnTo>
                    <a:pt x="1113" y="4655"/>
                  </a:lnTo>
                  <a:lnTo>
                    <a:pt x="947" y="4803"/>
                  </a:lnTo>
                  <a:lnTo>
                    <a:pt x="798" y="4951"/>
                  </a:lnTo>
                  <a:lnTo>
                    <a:pt x="650" y="5118"/>
                  </a:lnTo>
                  <a:lnTo>
                    <a:pt x="520" y="5285"/>
                  </a:lnTo>
                  <a:lnTo>
                    <a:pt x="409" y="5470"/>
                  </a:lnTo>
                  <a:lnTo>
                    <a:pt x="298" y="5656"/>
                  </a:lnTo>
                  <a:lnTo>
                    <a:pt x="223" y="5860"/>
                  </a:lnTo>
                  <a:lnTo>
                    <a:pt x="149" y="6064"/>
                  </a:lnTo>
                  <a:lnTo>
                    <a:pt x="94" y="6286"/>
                  </a:lnTo>
                  <a:lnTo>
                    <a:pt x="38" y="6509"/>
                  </a:lnTo>
                  <a:lnTo>
                    <a:pt x="19" y="6731"/>
                  </a:lnTo>
                  <a:lnTo>
                    <a:pt x="1" y="6954"/>
                  </a:lnTo>
                  <a:lnTo>
                    <a:pt x="19" y="7269"/>
                  </a:lnTo>
                  <a:lnTo>
                    <a:pt x="75" y="7547"/>
                  </a:lnTo>
                  <a:lnTo>
                    <a:pt x="149" y="7844"/>
                  </a:lnTo>
                  <a:lnTo>
                    <a:pt x="242" y="8122"/>
                  </a:lnTo>
                  <a:lnTo>
                    <a:pt x="372" y="8382"/>
                  </a:lnTo>
                  <a:lnTo>
                    <a:pt x="520" y="8623"/>
                  </a:lnTo>
                  <a:lnTo>
                    <a:pt x="687" y="8845"/>
                  </a:lnTo>
                  <a:lnTo>
                    <a:pt x="872" y="9049"/>
                  </a:lnTo>
                  <a:lnTo>
                    <a:pt x="1095" y="9253"/>
                  </a:lnTo>
                  <a:lnTo>
                    <a:pt x="1317" y="9420"/>
                  </a:lnTo>
                  <a:lnTo>
                    <a:pt x="1558" y="9568"/>
                  </a:lnTo>
                  <a:lnTo>
                    <a:pt x="1818" y="9698"/>
                  </a:lnTo>
                  <a:lnTo>
                    <a:pt x="2096" y="9791"/>
                  </a:lnTo>
                  <a:lnTo>
                    <a:pt x="2374" y="9865"/>
                  </a:lnTo>
                  <a:lnTo>
                    <a:pt x="2671" y="9902"/>
                  </a:lnTo>
                  <a:lnTo>
                    <a:pt x="2968" y="9921"/>
                  </a:lnTo>
                  <a:lnTo>
                    <a:pt x="3190" y="9921"/>
                  </a:lnTo>
                  <a:lnTo>
                    <a:pt x="3413" y="9902"/>
                  </a:lnTo>
                  <a:lnTo>
                    <a:pt x="3617" y="9846"/>
                  </a:lnTo>
                  <a:lnTo>
                    <a:pt x="3839" y="9809"/>
                  </a:lnTo>
                  <a:lnTo>
                    <a:pt x="4025" y="9735"/>
                  </a:lnTo>
                  <a:lnTo>
                    <a:pt x="4229" y="9643"/>
                  </a:lnTo>
                  <a:lnTo>
                    <a:pt x="4414" y="9550"/>
                  </a:lnTo>
                  <a:lnTo>
                    <a:pt x="4581" y="9457"/>
                  </a:lnTo>
                  <a:lnTo>
                    <a:pt x="4766" y="9568"/>
                  </a:lnTo>
                  <a:lnTo>
                    <a:pt x="4970" y="9661"/>
                  </a:lnTo>
                  <a:lnTo>
                    <a:pt x="5156" y="9754"/>
                  </a:lnTo>
                  <a:lnTo>
                    <a:pt x="5378" y="9828"/>
                  </a:lnTo>
                  <a:lnTo>
                    <a:pt x="5582" y="9902"/>
                  </a:lnTo>
                  <a:lnTo>
                    <a:pt x="5805" y="9939"/>
                  </a:lnTo>
                  <a:lnTo>
                    <a:pt x="6027" y="9958"/>
                  </a:lnTo>
                  <a:lnTo>
                    <a:pt x="6268" y="9976"/>
                  </a:lnTo>
                  <a:lnTo>
                    <a:pt x="6565" y="9958"/>
                  </a:lnTo>
                  <a:lnTo>
                    <a:pt x="6862" y="9921"/>
                  </a:lnTo>
                  <a:lnTo>
                    <a:pt x="7158" y="9846"/>
                  </a:lnTo>
                  <a:lnTo>
                    <a:pt x="7418" y="9735"/>
                  </a:lnTo>
                  <a:lnTo>
                    <a:pt x="7678" y="9605"/>
                  </a:lnTo>
                  <a:lnTo>
                    <a:pt x="7919" y="9457"/>
                  </a:lnTo>
                  <a:lnTo>
                    <a:pt x="8160" y="9290"/>
                  </a:lnTo>
                  <a:lnTo>
                    <a:pt x="8364" y="9105"/>
                  </a:lnTo>
                  <a:lnTo>
                    <a:pt x="8549" y="8901"/>
                  </a:lnTo>
                  <a:lnTo>
                    <a:pt x="8734" y="8660"/>
                  </a:lnTo>
                  <a:lnTo>
                    <a:pt x="8883" y="8419"/>
                  </a:lnTo>
                  <a:lnTo>
                    <a:pt x="8994" y="8159"/>
                  </a:lnTo>
                  <a:lnTo>
                    <a:pt x="9105" y="7881"/>
                  </a:lnTo>
                  <a:lnTo>
                    <a:pt x="9179" y="7603"/>
                  </a:lnTo>
                  <a:lnTo>
                    <a:pt x="9217" y="7306"/>
                  </a:lnTo>
                  <a:lnTo>
                    <a:pt x="9235" y="7009"/>
                  </a:lnTo>
                  <a:lnTo>
                    <a:pt x="9217" y="6768"/>
                  </a:lnTo>
                  <a:lnTo>
                    <a:pt x="9198" y="6527"/>
                  </a:lnTo>
                  <a:lnTo>
                    <a:pt x="9142" y="6305"/>
                  </a:lnTo>
                  <a:lnTo>
                    <a:pt x="9087" y="6082"/>
                  </a:lnTo>
                  <a:lnTo>
                    <a:pt x="9013" y="5860"/>
                  </a:lnTo>
                  <a:lnTo>
                    <a:pt x="8901" y="5656"/>
                  </a:lnTo>
                  <a:lnTo>
                    <a:pt x="8790" y="5452"/>
                  </a:lnTo>
                  <a:lnTo>
                    <a:pt x="8679" y="5266"/>
                  </a:lnTo>
                  <a:lnTo>
                    <a:pt x="8530" y="5081"/>
                  </a:lnTo>
                  <a:lnTo>
                    <a:pt x="8382" y="4914"/>
                  </a:lnTo>
                  <a:lnTo>
                    <a:pt x="8215" y="4766"/>
                  </a:lnTo>
                  <a:lnTo>
                    <a:pt x="8048" y="4636"/>
                  </a:lnTo>
                  <a:lnTo>
                    <a:pt x="7863" y="4506"/>
                  </a:lnTo>
                  <a:lnTo>
                    <a:pt x="7659" y="4376"/>
                  </a:lnTo>
                  <a:lnTo>
                    <a:pt x="7455" y="4284"/>
                  </a:lnTo>
                  <a:lnTo>
                    <a:pt x="7232" y="4210"/>
                  </a:lnTo>
                  <a:lnTo>
                    <a:pt x="7362" y="3913"/>
                  </a:lnTo>
                  <a:lnTo>
                    <a:pt x="7436" y="3616"/>
                  </a:lnTo>
                  <a:lnTo>
                    <a:pt x="7492" y="3301"/>
                  </a:lnTo>
                  <a:lnTo>
                    <a:pt x="7511" y="2967"/>
                  </a:lnTo>
                  <a:lnTo>
                    <a:pt x="7492" y="2670"/>
                  </a:lnTo>
                  <a:lnTo>
                    <a:pt x="7455" y="2374"/>
                  </a:lnTo>
                  <a:lnTo>
                    <a:pt x="7381" y="2077"/>
                  </a:lnTo>
                  <a:lnTo>
                    <a:pt x="7270" y="1818"/>
                  </a:lnTo>
                  <a:lnTo>
                    <a:pt x="7158" y="1558"/>
                  </a:lnTo>
                  <a:lnTo>
                    <a:pt x="7010" y="1317"/>
                  </a:lnTo>
                  <a:lnTo>
                    <a:pt x="6825" y="1076"/>
                  </a:lnTo>
                  <a:lnTo>
                    <a:pt x="6639" y="872"/>
                  </a:lnTo>
                  <a:lnTo>
                    <a:pt x="6435" y="686"/>
                  </a:lnTo>
                  <a:lnTo>
                    <a:pt x="6194" y="501"/>
                  </a:lnTo>
                  <a:lnTo>
                    <a:pt x="5953" y="353"/>
                  </a:lnTo>
                  <a:lnTo>
                    <a:pt x="5693" y="241"/>
                  </a:lnTo>
                  <a:lnTo>
                    <a:pt x="5415" y="130"/>
                  </a:lnTo>
                  <a:lnTo>
                    <a:pt x="5137" y="56"/>
                  </a:lnTo>
                  <a:lnTo>
                    <a:pt x="4840" y="19"/>
                  </a:lnTo>
                  <a:lnTo>
                    <a:pt x="4544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3"/>
            <p:cNvSpPr/>
            <p:nvPr/>
          </p:nvSpPr>
          <p:spPr>
            <a:xfrm>
              <a:off x="-129094" y="3436271"/>
              <a:ext cx="497803" cy="514023"/>
            </a:xfrm>
            <a:custGeom>
              <a:avLst/>
              <a:gdLst/>
              <a:ahLst/>
              <a:cxnLst/>
              <a:rect l="l" t="t" r="r" b="b"/>
              <a:pathLst>
                <a:path w="7436" h="7678" extrusionOk="0">
                  <a:moveTo>
                    <a:pt x="4191" y="1"/>
                  </a:moveTo>
                  <a:lnTo>
                    <a:pt x="3968" y="19"/>
                  </a:lnTo>
                  <a:lnTo>
                    <a:pt x="3764" y="75"/>
                  </a:lnTo>
                  <a:lnTo>
                    <a:pt x="3542" y="130"/>
                  </a:lnTo>
                  <a:lnTo>
                    <a:pt x="3338" y="223"/>
                  </a:lnTo>
                  <a:lnTo>
                    <a:pt x="3134" y="316"/>
                  </a:lnTo>
                  <a:lnTo>
                    <a:pt x="2948" y="446"/>
                  </a:lnTo>
                  <a:lnTo>
                    <a:pt x="2818" y="557"/>
                  </a:lnTo>
                  <a:lnTo>
                    <a:pt x="2689" y="668"/>
                  </a:lnTo>
                  <a:lnTo>
                    <a:pt x="2577" y="798"/>
                  </a:lnTo>
                  <a:lnTo>
                    <a:pt x="2485" y="928"/>
                  </a:lnTo>
                  <a:lnTo>
                    <a:pt x="2392" y="1058"/>
                  </a:lnTo>
                  <a:lnTo>
                    <a:pt x="2318" y="1187"/>
                  </a:lnTo>
                  <a:lnTo>
                    <a:pt x="2188" y="1484"/>
                  </a:lnTo>
                  <a:lnTo>
                    <a:pt x="2021" y="1503"/>
                  </a:lnTo>
                  <a:lnTo>
                    <a:pt x="1854" y="1521"/>
                  </a:lnTo>
                  <a:lnTo>
                    <a:pt x="1687" y="1558"/>
                  </a:lnTo>
                  <a:lnTo>
                    <a:pt x="1521" y="1614"/>
                  </a:lnTo>
                  <a:lnTo>
                    <a:pt x="1372" y="1669"/>
                  </a:lnTo>
                  <a:lnTo>
                    <a:pt x="1205" y="1744"/>
                  </a:lnTo>
                  <a:lnTo>
                    <a:pt x="1057" y="1836"/>
                  </a:lnTo>
                  <a:lnTo>
                    <a:pt x="909" y="1929"/>
                  </a:lnTo>
                  <a:lnTo>
                    <a:pt x="742" y="2077"/>
                  </a:lnTo>
                  <a:lnTo>
                    <a:pt x="575" y="2244"/>
                  </a:lnTo>
                  <a:lnTo>
                    <a:pt x="426" y="2411"/>
                  </a:lnTo>
                  <a:lnTo>
                    <a:pt x="315" y="2597"/>
                  </a:lnTo>
                  <a:lnTo>
                    <a:pt x="204" y="2801"/>
                  </a:lnTo>
                  <a:lnTo>
                    <a:pt x="130" y="3004"/>
                  </a:lnTo>
                  <a:lnTo>
                    <a:pt x="74" y="3208"/>
                  </a:lnTo>
                  <a:lnTo>
                    <a:pt x="37" y="3412"/>
                  </a:lnTo>
                  <a:lnTo>
                    <a:pt x="0" y="3635"/>
                  </a:lnTo>
                  <a:lnTo>
                    <a:pt x="0" y="3857"/>
                  </a:lnTo>
                  <a:lnTo>
                    <a:pt x="37" y="4080"/>
                  </a:lnTo>
                  <a:lnTo>
                    <a:pt x="74" y="4284"/>
                  </a:lnTo>
                  <a:lnTo>
                    <a:pt x="130" y="4506"/>
                  </a:lnTo>
                  <a:lnTo>
                    <a:pt x="223" y="4710"/>
                  </a:lnTo>
                  <a:lnTo>
                    <a:pt x="334" y="4914"/>
                  </a:lnTo>
                  <a:lnTo>
                    <a:pt x="464" y="5100"/>
                  </a:lnTo>
                  <a:lnTo>
                    <a:pt x="575" y="5248"/>
                  </a:lnTo>
                  <a:lnTo>
                    <a:pt x="705" y="5378"/>
                  </a:lnTo>
                  <a:lnTo>
                    <a:pt x="834" y="5489"/>
                  </a:lnTo>
                  <a:lnTo>
                    <a:pt x="964" y="5600"/>
                  </a:lnTo>
                  <a:lnTo>
                    <a:pt x="1113" y="5693"/>
                  </a:lnTo>
                  <a:lnTo>
                    <a:pt x="1279" y="5786"/>
                  </a:lnTo>
                  <a:lnTo>
                    <a:pt x="1428" y="5842"/>
                  </a:lnTo>
                  <a:lnTo>
                    <a:pt x="1595" y="5897"/>
                  </a:lnTo>
                  <a:lnTo>
                    <a:pt x="1762" y="5953"/>
                  </a:lnTo>
                  <a:lnTo>
                    <a:pt x="1928" y="5990"/>
                  </a:lnTo>
                  <a:lnTo>
                    <a:pt x="2095" y="6008"/>
                  </a:lnTo>
                  <a:lnTo>
                    <a:pt x="2448" y="6008"/>
                  </a:lnTo>
                  <a:lnTo>
                    <a:pt x="2615" y="5990"/>
                  </a:lnTo>
                  <a:lnTo>
                    <a:pt x="2781" y="5953"/>
                  </a:lnTo>
                  <a:lnTo>
                    <a:pt x="2948" y="5897"/>
                  </a:lnTo>
                  <a:lnTo>
                    <a:pt x="3022" y="6138"/>
                  </a:lnTo>
                  <a:lnTo>
                    <a:pt x="3115" y="6361"/>
                  </a:lnTo>
                  <a:lnTo>
                    <a:pt x="3226" y="6565"/>
                  </a:lnTo>
                  <a:lnTo>
                    <a:pt x="3356" y="6787"/>
                  </a:lnTo>
                  <a:lnTo>
                    <a:pt x="3505" y="6954"/>
                  </a:lnTo>
                  <a:lnTo>
                    <a:pt x="3671" y="7121"/>
                  </a:lnTo>
                  <a:lnTo>
                    <a:pt x="3838" y="7251"/>
                  </a:lnTo>
                  <a:lnTo>
                    <a:pt x="4024" y="7381"/>
                  </a:lnTo>
                  <a:lnTo>
                    <a:pt x="4228" y="7473"/>
                  </a:lnTo>
                  <a:lnTo>
                    <a:pt x="4432" y="7566"/>
                  </a:lnTo>
                  <a:lnTo>
                    <a:pt x="4636" y="7622"/>
                  </a:lnTo>
                  <a:lnTo>
                    <a:pt x="4840" y="7659"/>
                  </a:lnTo>
                  <a:lnTo>
                    <a:pt x="5062" y="7677"/>
                  </a:lnTo>
                  <a:lnTo>
                    <a:pt x="5285" y="7677"/>
                  </a:lnTo>
                  <a:lnTo>
                    <a:pt x="5507" y="7659"/>
                  </a:lnTo>
                  <a:lnTo>
                    <a:pt x="5711" y="7622"/>
                  </a:lnTo>
                  <a:lnTo>
                    <a:pt x="5934" y="7566"/>
                  </a:lnTo>
                  <a:lnTo>
                    <a:pt x="6138" y="7473"/>
                  </a:lnTo>
                  <a:lnTo>
                    <a:pt x="6342" y="7362"/>
                  </a:lnTo>
                  <a:lnTo>
                    <a:pt x="6527" y="7232"/>
                  </a:lnTo>
                  <a:lnTo>
                    <a:pt x="6712" y="7084"/>
                  </a:lnTo>
                  <a:lnTo>
                    <a:pt x="6861" y="6917"/>
                  </a:lnTo>
                  <a:lnTo>
                    <a:pt x="7009" y="6750"/>
                  </a:lnTo>
                  <a:lnTo>
                    <a:pt x="7120" y="6565"/>
                  </a:lnTo>
                  <a:lnTo>
                    <a:pt x="7232" y="6379"/>
                  </a:lnTo>
                  <a:lnTo>
                    <a:pt x="7306" y="6175"/>
                  </a:lnTo>
                  <a:lnTo>
                    <a:pt x="7361" y="5953"/>
                  </a:lnTo>
                  <a:lnTo>
                    <a:pt x="7417" y="5749"/>
                  </a:lnTo>
                  <a:lnTo>
                    <a:pt x="7436" y="5526"/>
                  </a:lnTo>
                  <a:lnTo>
                    <a:pt x="7436" y="5304"/>
                  </a:lnTo>
                  <a:lnTo>
                    <a:pt x="7417" y="5100"/>
                  </a:lnTo>
                  <a:lnTo>
                    <a:pt x="7361" y="4877"/>
                  </a:lnTo>
                  <a:lnTo>
                    <a:pt x="7306" y="4673"/>
                  </a:lnTo>
                  <a:lnTo>
                    <a:pt x="7213" y="4451"/>
                  </a:lnTo>
                  <a:lnTo>
                    <a:pt x="7120" y="4265"/>
                  </a:lnTo>
                  <a:lnTo>
                    <a:pt x="6991" y="4061"/>
                  </a:lnTo>
                  <a:lnTo>
                    <a:pt x="6824" y="3876"/>
                  </a:lnTo>
                  <a:lnTo>
                    <a:pt x="6638" y="3709"/>
                  </a:lnTo>
                  <a:lnTo>
                    <a:pt x="6453" y="3561"/>
                  </a:lnTo>
                  <a:lnTo>
                    <a:pt x="6249" y="3431"/>
                  </a:lnTo>
                  <a:lnTo>
                    <a:pt x="6323" y="3283"/>
                  </a:lnTo>
                  <a:lnTo>
                    <a:pt x="6397" y="3134"/>
                  </a:lnTo>
                  <a:lnTo>
                    <a:pt x="6453" y="2986"/>
                  </a:lnTo>
                  <a:lnTo>
                    <a:pt x="6490" y="2819"/>
                  </a:lnTo>
                  <a:lnTo>
                    <a:pt x="6527" y="2652"/>
                  </a:lnTo>
                  <a:lnTo>
                    <a:pt x="6564" y="2504"/>
                  </a:lnTo>
                  <a:lnTo>
                    <a:pt x="6564" y="2337"/>
                  </a:lnTo>
                  <a:lnTo>
                    <a:pt x="6564" y="2170"/>
                  </a:lnTo>
                  <a:lnTo>
                    <a:pt x="6546" y="2003"/>
                  </a:lnTo>
                  <a:lnTo>
                    <a:pt x="6527" y="1836"/>
                  </a:lnTo>
                  <a:lnTo>
                    <a:pt x="6490" y="1669"/>
                  </a:lnTo>
                  <a:lnTo>
                    <a:pt x="6434" y="1521"/>
                  </a:lnTo>
                  <a:lnTo>
                    <a:pt x="6379" y="1354"/>
                  </a:lnTo>
                  <a:lnTo>
                    <a:pt x="6304" y="1206"/>
                  </a:lnTo>
                  <a:lnTo>
                    <a:pt x="6212" y="1058"/>
                  </a:lnTo>
                  <a:lnTo>
                    <a:pt x="6119" y="909"/>
                  </a:lnTo>
                  <a:lnTo>
                    <a:pt x="5971" y="742"/>
                  </a:lnTo>
                  <a:lnTo>
                    <a:pt x="5804" y="575"/>
                  </a:lnTo>
                  <a:lnTo>
                    <a:pt x="5637" y="427"/>
                  </a:lnTo>
                  <a:lnTo>
                    <a:pt x="5452" y="316"/>
                  </a:lnTo>
                  <a:lnTo>
                    <a:pt x="5248" y="205"/>
                  </a:lnTo>
                  <a:lnTo>
                    <a:pt x="5044" y="130"/>
                  </a:lnTo>
                  <a:lnTo>
                    <a:pt x="4840" y="75"/>
                  </a:lnTo>
                  <a:lnTo>
                    <a:pt x="4617" y="19"/>
                  </a:lnTo>
                  <a:lnTo>
                    <a:pt x="4413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3"/>
            <p:cNvSpPr/>
            <p:nvPr/>
          </p:nvSpPr>
          <p:spPr>
            <a:xfrm>
              <a:off x="-342657" y="4131459"/>
              <a:ext cx="793298" cy="415945"/>
            </a:xfrm>
            <a:custGeom>
              <a:avLst/>
              <a:gdLst/>
              <a:ahLst/>
              <a:cxnLst/>
              <a:rect l="l" t="t" r="r" b="b"/>
              <a:pathLst>
                <a:path w="11850" h="6213" extrusionOk="0">
                  <a:moveTo>
                    <a:pt x="11219" y="2244"/>
                  </a:moveTo>
                  <a:lnTo>
                    <a:pt x="11219" y="2244"/>
                  </a:lnTo>
                  <a:lnTo>
                    <a:pt x="11219" y="2244"/>
                  </a:lnTo>
                  <a:close/>
                  <a:moveTo>
                    <a:pt x="2745" y="2244"/>
                  </a:moveTo>
                  <a:lnTo>
                    <a:pt x="2789" y="2300"/>
                  </a:lnTo>
                  <a:lnTo>
                    <a:pt x="2782" y="2281"/>
                  </a:lnTo>
                  <a:lnTo>
                    <a:pt x="2745" y="2244"/>
                  </a:lnTo>
                  <a:close/>
                  <a:moveTo>
                    <a:pt x="7826" y="0"/>
                  </a:moveTo>
                  <a:lnTo>
                    <a:pt x="7844" y="93"/>
                  </a:lnTo>
                  <a:lnTo>
                    <a:pt x="7863" y="204"/>
                  </a:lnTo>
                  <a:lnTo>
                    <a:pt x="7863" y="483"/>
                  </a:lnTo>
                  <a:lnTo>
                    <a:pt x="7807" y="835"/>
                  </a:lnTo>
                  <a:lnTo>
                    <a:pt x="7714" y="1206"/>
                  </a:lnTo>
                  <a:lnTo>
                    <a:pt x="7585" y="1577"/>
                  </a:lnTo>
                  <a:lnTo>
                    <a:pt x="7436" y="1929"/>
                  </a:lnTo>
                  <a:lnTo>
                    <a:pt x="7344" y="2096"/>
                  </a:lnTo>
                  <a:lnTo>
                    <a:pt x="7232" y="2244"/>
                  </a:lnTo>
                  <a:lnTo>
                    <a:pt x="7140" y="2374"/>
                  </a:lnTo>
                  <a:lnTo>
                    <a:pt x="7028" y="2485"/>
                  </a:lnTo>
                  <a:lnTo>
                    <a:pt x="7084" y="2318"/>
                  </a:lnTo>
                  <a:lnTo>
                    <a:pt x="7121" y="2096"/>
                  </a:lnTo>
                  <a:lnTo>
                    <a:pt x="7158" y="1836"/>
                  </a:lnTo>
                  <a:lnTo>
                    <a:pt x="7177" y="1558"/>
                  </a:lnTo>
                  <a:lnTo>
                    <a:pt x="7177" y="1298"/>
                  </a:lnTo>
                  <a:lnTo>
                    <a:pt x="7140" y="1057"/>
                  </a:lnTo>
                  <a:lnTo>
                    <a:pt x="7084" y="872"/>
                  </a:lnTo>
                  <a:lnTo>
                    <a:pt x="7047" y="798"/>
                  </a:lnTo>
                  <a:lnTo>
                    <a:pt x="7010" y="742"/>
                  </a:lnTo>
                  <a:lnTo>
                    <a:pt x="7028" y="890"/>
                  </a:lnTo>
                  <a:lnTo>
                    <a:pt x="7010" y="1057"/>
                  </a:lnTo>
                  <a:lnTo>
                    <a:pt x="6973" y="1224"/>
                  </a:lnTo>
                  <a:lnTo>
                    <a:pt x="6899" y="1391"/>
                  </a:lnTo>
                  <a:lnTo>
                    <a:pt x="6824" y="1558"/>
                  </a:lnTo>
                  <a:lnTo>
                    <a:pt x="6750" y="1706"/>
                  </a:lnTo>
                  <a:lnTo>
                    <a:pt x="6639" y="1873"/>
                  </a:lnTo>
                  <a:lnTo>
                    <a:pt x="6528" y="2022"/>
                  </a:lnTo>
                  <a:lnTo>
                    <a:pt x="6398" y="2170"/>
                  </a:lnTo>
                  <a:lnTo>
                    <a:pt x="6250" y="2318"/>
                  </a:lnTo>
                  <a:lnTo>
                    <a:pt x="6101" y="2448"/>
                  </a:lnTo>
                  <a:lnTo>
                    <a:pt x="5953" y="2559"/>
                  </a:lnTo>
                  <a:lnTo>
                    <a:pt x="5786" y="2652"/>
                  </a:lnTo>
                  <a:lnTo>
                    <a:pt x="5638" y="2745"/>
                  </a:lnTo>
                  <a:lnTo>
                    <a:pt x="5471" y="2819"/>
                  </a:lnTo>
                  <a:lnTo>
                    <a:pt x="5304" y="2875"/>
                  </a:lnTo>
                  <a:lnTo>
                    <a:pt x="5304" y="2485"/>
                  </a:lnTo>
                  <a:lnTo>
                    <a:pt x="5267" y="1929"/>
                  </a:lnTo>
                  <a:lnTo>
                    <a:pt x="5248" y="1669"/>
                  </a:lnTo>
                  <a:lnTo>
                    <a:pt x="5211" y="1428"/>
                  </a:lnTo>
                  <a:lnTo>
                    <a:pt x="5174" y="1261"/>
                  </a:lnTo>
                  <a:lnTo>
                    <a:pt x="5137" y="1206"/>
                  </a:lnTo>
                  <a:lnTo>
                    <a:pt x="5118" y="1169"/>
                  </a:lnTo>
                  <a:lnTo>
                    <a:pt x="5137" y="1243"/>
                  </a:lnTo>
                  <a:lnTo>
                    <a:pt x="5137" y="1354"/>
                  </a:lnTo>
                  <a:lnTo>
                    <a:pt x="5100" y="1595"/>
                  </a:lnTo>
                  <a:lnTo>
                    <a:pt x="5026" y="1873"/>
                  </a:lnTo>
                  <a:lnTo>
                    <a:pt x="4914" y="2207"/>
                  </a:lnTo>
                  <a:lnTo>
                    <a:pt x="4785" y="2541"/>
                  </a:lnTo>
                  <a:lnTo>
                    <a:pt x="4636" y="2893"/>
                  </a:lnTo>
                  <a:lnTo>
                    <a:pt x="4469" y="3227"/>
                  </a:lnTo>
                  <a:lnTo>
                    <a:pt x="4303" y="3524"/>
                  </a:lnTo>
                  <a:lnTo>
                    <a:pt x="4321" y="3394"/>
                  </a:lnTo>
                  <a:lnTo>
                    <a:pt x="4321" y="3245"/>
                  </a:lnTo>
                  <a:lnTo>
                    <a:pt x="4303" y="3079"/>
                  </a:lnTo>
                  <a:lnTo>
                    <a:pt x="4284" y="2912"/>
                  </a:lnTo>
                  <a:lnTo>
                    <a:pt x="4191" y="2541"/>
                  </a:lnTo>
                  <a:lnTo>
                    <a:pt x="4062" y="2151"/>
                  </a:lnTo>
                  <a:lnTo>
                    <a:pt x="3895" y="1781"/>
                  </a:lnTo>
                  <a:lnTo>
                    <a:pt x="3691" y="1428"/>
                  </a:lnTo>
                  <a:lnTo>
                    <a:pt x="3487" y="1113"/>
                  </a:lnTo>
                  <a:lnTo>
                    <a:pt x="3375" y="983"/>
                  </a:lnTo>
                  <a:lnTo>
                    <a:pt x="3283" y="890"/>
                  </a:lnTo>
                  <a:lnTo>
                    <a:pt x="3338" y="1002"/>
                  </a:lnTo>
                  <a:lnTo>
                    <a:pt x="3394" y="1132"/>
                  </a:lnTo>
                  <a:lnTo>
                    <a:pt x="3487" y="1447"/>
                  </a:lnTo>
                  <a:lnTo>
                    <a:pt x="3561" y="1818"/>
                  </a:lnTo>
                  <a:lnTo>
                    <a:pt x="3616" y="2226"/>
                  </a:lnTo>
                  <a:lnTo>
                    <a:pt x="3635" y="2633"/>
                  </a:lnTo>
                  <a:lnTo>
                    <a:pt x="3654" y="3041"/>
                  </a:lnTo>
                  <a:lnTo>
                    <a:pt x="3635" y="3394"/>
                  </a:lnTo>
                  <a:lnTo>
                    <a:pt x="3579" y="3690"/>
                  </a:lnTo>
                  <a:lnTo>
                    <a:pt x="3542" y="3561"/>
                  </a:lnTo>
                  <a:lnTo>
                    <a:pt x="3487" y="3412"/>
                  </a:lnTo>
                  <a:lnTo>
                    <a:pt x="3413" y="3227"/>
                  </a:lnTo>
                  <a:lnTo>
                    <a:pt x="3301" y="3023"/>
                  </a:lnTo>
                  <a:lnTo>
                    <a:pt x="3042" y="2615"/>
                  </a:lnTo>
                  <a:lnTo>
                    <a:pt x="2893" y="2430"/>
                  </a:lnTo>
                  <a:lnTo>
                    <a:pt x="2789" y="2300"/>
                  </a:lnTo>
                  <a:lnTo>
                    <a:pt x="2819" y="2374"/>
                  </a:lnTo>
                  <a:lnTo>
                    <a:pt x="2875" y="2596"/>
                  </a:lnTo>
                  <a:lnTo>
                    <a:pt x="2912" y="2875"/>
                  </a:lnTo>
                  <a:lnTo>
                    <a:pt x="2949" y="3208"/>
                  </a:lnTo>
                  <a:lnTo>
                    <a:pt x="2968" y="3579"/>
                  </a:lnTo>
                  <a:lnTo>
                    <a:pt x="2968" y="3931"/>
                  </a:lnTo>
                  <a:lnTo>
                    <a:pt x="2930" y="4284"/>
                  </a:lnTo>
                  <a:lnTo>
                    <a:pt x="2875" y="4580"/>
                  </a:lnTo>
                  <a:lnTo>
                    <a:pt x="2838" y="4321"/>
                  </a:lnTo>
                  <a:lnTo>
                    <a:pt x="2782" y="4080"/>
                  </a:lnTo>
                  <a:lnTo>
                    <a:pt x="2726" y="3839"/>
                  </a:lnTo>
                  <a:lnTo>
                    <a:pt x="2634" y="3635"/>
                  </a:lnTo>
                  <a:lnTo>
                    <a:pt x="2522" y="3431"/>
                  </a:lnTo>
                  <a:lnTo>
                    <a:pt x="2411" y="3245"/>
                  </a:lnTo>
                  <a:lnTo>
                    <a:pt x="2281" y="3060"/>
                  </a:lnTo>
                  <a:lnTo>
                    <a:pt x="2133" y="2912"/>
                  </a:lnTo>
                  <a:lnTo>
                    <a:pt x="1985" y="2763"/>
                  </a:lnTo>
                  <a:lnTo>
                    <a:pt x="1818" y="2633"/>
                  </a:lnTo>
                  <a:lnTo>
                    <a:pt x="1632" y="2504"/>
                  </a:lnTo>
                  <a:lnTo>
                    <a:pt x="1447" y="2411"/>
                  </a:lnTo>
                  <a:lnTo>
                    <a:pt x="1262" y="2318"/>
                  </a:lnTo>
                  <a:lnTo>
                    <a:pt x="1039" y="2244"/>
                  </a:lnTo>
                  <a:lnTo>
                    <a:pt x="835" y="2170"/>
                  </a:lnTo>
                  <a:lnTo>
                    <a:pt x="613" y="2133"/>
                  </a:lnTo>
                  <a:lnTo>
                    <a:pt x="872" y="2226"/>
                  </a:lnTo>
                  <a:lnTo>
                    <a:pt x="1113" y="2337"/>
                  </a:lnTo>
                  <a:lnTo>
                    <a:pt x="1336" y="2485"/>
                  </a:lnTo>
                  <a:lnTo>
                    <a:pt x="1521" y="2652"/>
                  </a:lnTo>
                  <a:lnTo>
                    <a:pt x="1670" y="2819"/>
                  </a:lnTo>
                  <a:lnTo>
                    <a:pt x="1799" y="3004"/>
                  </a:lnTo>
                  <a:lnTo>
                    <a:pt x="1929" y="3208"/>
                  </a:lnTo>
                  <a:lnTo>
                    <a:pt x="2022" y="3412"/>
                  </a:lnTo>
                  <a:lnTo>
                    <a:pt x="2096" y="3616"/>
                  </a:lnTo>
                  <a:lnTo>
                    <a:pt x="2152" y="3839"/>
                  </a:lnTo>
                  <a:lnTo>
                    <a:pt x="2189" y="4043"/>
                  </a:lnTo>
                  <a:lnTo>
                    <a:pt x="2226" y="4265"/>
                  </a:lnTo>
                  <a:lnTo>
                    <a:pt x="2263" y="4673"/>
                  </a:lnTo>
                  <a:lnTo>
                    <a:pt x="2263" y="5044"/>
                  </a:lnTo>
                  <a:lnTo>
                    <a:pt x="2189" y="4896"/>
                  </a:lnTo>
                  <a:lnTo>
                    <a:pt x="2115" y="4784"/>
                  </a:lnTo>
                  <a:lnTo>
                    <a:pt x="2003" y="4673"/>
                  </a:lnTo>
                  <a:lnTo>
                    <a:pt x="1873" y="4580"/>
                  </a:lnTo>
                  <a:lnTo>
                    <a:pt x="1744" y="4488"/>
                  </a:lnTo>
                  <a:lnTo>
                    <a:pt x="1595" y="4432"/>
                  </a:lnTo>
                  <a:lnTo>
                    <a:pt x="1428" y="4377"/>
                  </a:lnTo>
                  <a:lnTo>
                    <a:pt x="1262" y="4321"/>
                  </a:lnTo>
                  <a:lnTo>
                    <a:pt x="1095" y="4284"/>
                  </a:lnTo>
                  <a:lnTo>
                    <a:pt x="928" y="4265"/>
                  </a:lnTo>
                  <a:lnTo>
                    <a:pt x="594" y="4265"/>
                  </a:lnTo>
                  <a:lnTo>
                    <a:pt x="427" y="4284"/>
                  </a:lnTo>
                  <a:lnTo>
                    <a:pt x="279" y="4321"/>
                  </a:lnTo>
                  <a:lnTo>
                    <a:pt x="149" y="4358"/>
                  </a:lnTo>
                  <a:lnTo>
                    <a:pt x="1" y="4414"/>
                  </a:lnTo>
                  <a:lnTo>
                    <a:pt x="279" y="4432"/>
                  </a:lnTo>
                  <a:lnTo>
                    <a:pt x="520" y="4488"/>
                  </a:lnTo>
                  <a:lnTo>
                    <a:pt x="742" y="4543"/>
                  </a:lnTo>
                  <a:lnTo>
                    <a:pt x="946" y="4636"/>
                  </a:lnTo>
                  <a:lnTo>
                    <a:pt x="1132" y="4747"/>
                  </a:lnTo>
                  <a:lnTo>
                    <a:pt x="1280" y="4859"/>
                  </a:lnTo>
                  <a:lnTo>
                    <a:pt x="1428" y="4988"/>
                  </a:lnTo>
                  <a:lnTo>
                    <a:pt x="1558" y="5118"/>
                  </a:lnTo>
                  <a:lnTo>
                    <a:pt x="1651" y="5248"/>
                  </a:lnTo>
                  <a:lnTo>
                    <a:pt x="1744" y="5396"/>
                  </a:lnTo>
                  <a:lnTo>
                    <a:pt x="1818" y="5545"/>
                  </a:lnTo>
                  <a:lnTo>
                    <a:pt x="1892" y="5693"/>
                  </a:lnTo>
                  <a:lnTo>
                    <a:pt x="1985" y="5971"/>
                  </a:lnTo>
                  <a:lnTo>
                    <a:pt x="2040" y="6212"/>
                  </a:lnTo>
                  <a:lnTo>
                    <a:pt x="11497" y="6212"/>
                  </a:lnTo>
                  <a:lnTo>
                    <a:pt x="11849" y="4043"/>
                  </a:lnTo>
                  <a:lnTo>
                    <a:pt x="11664" y="3598"/>
                  </a:lnTo>
                  <a:lnTo>
                    <a:pt x="11516" y="3041"/>
                  </a:lnTo>
                  <a:lnTo>
                    <a:pt x="11386" y="2578"/>
                  </a:lnTo>
                  <a:lnTo>
                    <a:pt x="11293" y="2392"/>
                  </a:lnTo>
                  <a:lnTo>
                    <a:pt x="11219" y="2244"/>
                  </a:lnTo>
                  <a:lnTo>
                    <a:pt x="11182" y="2411"/>
                  </a:lnTo>
                  <a:lnTo>
                    <a:pt x="11145" y="2559"/>
                  </a:lnTo>
                  <a:lnTo>
                    <a:pt x="11071" y="2689"/>
                  </a:lnTo>
                  <a:lnTo>
                    <a:pt x="10996" y="2800"/>
                  </a:lnTo>
                  <a:lnTo>
                    <a:pt x="10885" y="2893"/>
                  </a:lnTo>
                  <a:lnTo>
                    <a:pt x="10792" y="2949"/>
                  </a:lnTo>
                  <a:lnTo>
                    <a:pt x="10681" y="3004"/>
                  </a:lnTo>
                  <a:lnTo>
                    <a:pt x="10570" y="3041"/>
                  </a:lnTo>
                  <a:lnTo>
                    <a:pt x="10477" y="3060"/>
                  </a:lnTo>
                  <a:lnTo>
                    <a:pt x="10273" y="3060"/>
                  </a:lnTo>
                  <a:lnTo>
                    <a:pt x="10199" y="3041"/>
                  </a:lnTo>
                  <a:lnTo>
                    <a:pt x="10143" y="3004"/>
                  </a:lnTo>
                  <a:lnTo>
                    <a:pt x="10106" y="2967"/>
                  </a:lnTo>
                  <a:lnTo>
                    <a:pt x="10088" y="2912"/>
                  </a:lnTo>
                  <a:lnTo>
                    <a:pt x="10088" y="2875"/>
                  </a:lnTo>
                  <a:lnTo>
                    <a:pt x="10125" y="2745"/>
                  </a:lnTo>
                  <a:lnTo>
                    <a:pt x="10162" y="2578"/>
                  </a:lnTo>
                  <a:lnTo>
                    <a:pt x="10162" y="2411"/>
                  </a:lnTo>
                  <a:lnTo>
                    <a:pt x="10143" y="2244"/>
                  </a:lnTo>
                  <a:lnTo>
                    <a:pt x="10106" y="2077"/>
                  </a:lnTo>
                  <a:lnTo>
                    <a:pt x="10051" y="1910"/>
                  </a:lnTo>
                  <a:lnTo>
                    <a:pt x="9977" y="1781"/>
                  </a:lnTo>
                  <a:lnTo>
                    <a:pt x="9921" y="1725"/>
                  </a:lnTo>
                  <a:lnTo>
                    <a:pt x="9865" y="1669"/>
                  </a:lnTo>
                  <a:lnTo>
                    <a:pt x="9884" y="1781"/>
                  </a:lnTo>
                  <a:lnTo>
                    <a:pt x="9884" y="1873"/>
                  </a:lnTo>
                  <a:lnTo>
                    <a:pt x="9847" y="2077"/>
                  </a:lnTo>
                  <a:lnTo>
                    <a:pt x="9773" y="2281"/>
                  </a:lnTo>
                  <a:lnTo>
                    <a:pt x="9680" y="2467"/>
                  </a:lnTo>
                  <a:lnTo>
                    <a:pt x="9550" y="2633"/>
                  </a:lnTo>
                  <a:lnTo>
                    <a:pt x="9439" y="2745"/>
                  </a:lnTo>
                  <a:lnTo>
                    <a:pt x="9365" y="2782"/>
                  </a:lnTo>
                  <a:lnTo>
                    <a:pt x="9291" y="2800"/>
                  </a:lnTo>
                  <a:lnTo>
                    <a:pt x="9235" y="2800"/>
                  </a:lnTo>
                  <a:lnTo>
                    <a:pt x="9179" y="2782"/>
                  </a:lnTo>
                  <a:lnTo>
                    <a:pt x="9124" y="2745"/>
                  </a:lnTo>
                  <a:lnTo>
                    <a:pt x="9087" y="2671"/>
                  </a:lnTo>
                  <a:lnTo>
                    <a:pt x="9049" y="2578"/>
                  </a:lnTo>
                  <a:lnTo>
                    <a:pt x="9031" y="2467"/>
                  </a:lnTo>
                  <a:lnTo>
                    <a:pt x="9012" y="2188"/>
                  </a:lnTo>
                  <a:lnTo>
                    <a:pt x="9049" y="1873"/>
                  </a:lnTo>
                  <a:lnTo>
                    <a:pt x="9087" y="1577"/>
                  </a:lnTo>
                  <a:lnTo>
                    <a:pt x="9161" y="1298"/>
                  </a:lnTo>
                  <a:lnTo>
                    <a:pt x="9235" y="1076"/>
                  </a:lnTo>
                  <a:lnTo>
                    <a:pt x="9272" y="1002"/>
                  </a:lnTo>
                  <a:lnTo>
                    <a:pt x="9309" y="965"/>
                  </a:lnTo>
                  <a:lnTo>
                    <a:pt x="9179" y="1002"/>
                  </a:lnTo>
                  <a:lnTo>
                    <a:pt x="9087" y="1039"/>
                  </a:lnTo>
                  <a:lnTo>
                    <a:pt x="8994" y="1113"/>
                  </a:lnTo>
                  <a:lnTo>
                    <a:pt x="8901" y="1187"/>
                  </a:lnTo>
                  <a:lnTo>
                    <a:pt x="8827" y="1280"/>
                  </a:lnTo>
                  <a:lnTo>
                    <a:pt x="8753" y="1373"/>
                  </a:lnTo>
                  <a:lnTo>
                    <a:pt x="8642" y="1595"/>
                  </a:lnTo>
                  <a:lnTo>
                    <a:pt x="8512" y="1818"/>
                  </a:lnTo>
                  <a:lnTo>
                    <a:pt x="8400" y="2040"/>
                  </a:lnTo>
                  <a:lnTo>
                    <a:pt x="8271" y="2226"/>
                  </a:lnTo>
                  <a:lnTo>
                    <a:pt x="8178" y="2318"/>
                  </a:lnTo>
                  <a:lnTo>
                    <a:pt x="8104" y="2392"/>
                  </a:lnTo>
                  <a:lnTo>
                    <a:pt x="8141" y="2151"/>
                  </a:lnTo>
                  <a:lnTo>
                    <a:pt x="8141" y="1855"/>
                  </a:lnTo>
                  <a:lnTo>
                    <a:pt x="8141" y="1484"/>
                  </a:lnTo>
                  <a:lnTo>
                    <a:pt x="8104" y="1113"/>
                  </a:lnTo>
                  <a:lnTo>
                    <a:pt x="8048" y="742"/>
                  </a:lnTo>
                  <a:lnTo>
                    <a:pt x="7993" y="408"/>
                  </a:lnTo>
                  <a:lnTo>
                    <a:pt x="7918" y="149"/>
                  </a:lnTo>
                  <a:lnTo>
                    <a:pt x="7881" y="56"/>
                  </a:lnTo>
                  <a:lnTo>
                    <a:pt x="7826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93;p3"/>
            <p:cNvSpPr/>
            <p:nvPr/>
          </p:nvSpPr>
          <p:spPr>
            <a:xfrm>
              <a:off x="377366" y="4270510"/>
              <a:ext cx="381118" cy="276895"/>
            </a:xfrm>
            <a:custGeom>
              <a:avLst/>
              <a:gdLst/>
              <a:ahLst/>
              <a:cxnLst/>
              <a:rect l="l" t="t" r="r" b="b"/>
              <a:pathLst>
                <a:path w="5693" h="4136" extrusionOk="0">
                  <a:moveTo>
                    <a:pt x="2708" y="0"/>
                  </a:moveTo>
                  <a:lnTo>
                    <a:pt x="2596" y="74"/>
                  </a:lnTo>
                  <a:lnTo>
                    <a:pt x="2504" y="186"/>
                  </a:lnTo>
                  <a:lnTo>
                    <a:pt x="2318" y="427"/>
                  </a:lnTo>
                  <a:lnTo>
                    <a:pt x="2133" y="705"/>
                  </a:lnTo>
                  <a:lnTo>
                    <a:pt x="1984" y="1002"/>
                  </a:lnTo>
                  <a:lnTo>
                    <a:pt x="1873" y="1317"/>
                  </a:lnTo>
                  <a:lnTo>
                    <a:pt x="1780" y="1613"/>
                  </a:lnTo>
                  <a:lnTo>
                    <a:pt x="1743" y="1743"/>
                  </a:lnTo>
                  <a:lnTo>
                    <a:pt x="1743" y="1873"/>
                  </a:lnTo>
                  <a:lnTo>
                    <a:pt x="1743" y="1984"/>
                  </a:lnTo>
                  <a:lnTo>
                    <a:pt x="1762" y="2096"/>
                  </a:lnTo>
                  <a:lnTo>
                    <a:pt x="1614" y="1854"/>
                  </a:lnTo>
                  <a:lnTo>
                    <a:pt x="1465" y="1595"/>
                  </a:lnTo>
                  <a:lnTo>
                    <a:pt x="1317" y="1317"/>
                  </a:lnTo>
                  <a:lnTo>
                    <a:pt x="1206" y="1057"/>
                  </a:lnTo>
                  <a:lnTo>
                    <a:pt x="1094" y="798"/>
                  </a:lnTo>
                  <a:lnTo>
                    <a:pt x="1020" y="556"/>
                  </a:lnTo>
                  <a:lnTo>
                    <a:pt x="1002" y="371"/>
                  </a:lnTo>
                  <a:lnTo>
                    <a:pt x="1002" y="278"/>
                  </a:lnTo>
                  <a:lnTo>
                    <a:pt x="1020" y="223"/>
                  </a:lnTo>
                  <a:lnTo>
                    <a:pt x="983" y="241"/>
                  </a:lnTo>
                  <a:lnTo>
                    <a:pt x="965" y="297"/>
                  </a:lnTo>
                  <a:lnTo>
                    <a:pt x="928" y="427"/>
                  </a:lnTo>
                  <a:lnTo>
                    <a:pt x="890" y="612"/>
                  </a:lnTo>
                  <a:lnTo>
                    <a:pt x="872" y="835"/>
                  </a:lnTo>
                  <a:lnTo>
                    <a:pt x="835" y="1261"/>
                  </a:lnTo>
                  <a:lnTo>
                    <a:pt x="835" y="1576"/>
                  </a:lnTo>
                  <a:lnTo>
                    <a:pt x="631" y="1502"/>
                  </a:lnTo>
                  <a:lnTo>
                    <a:pt x="408" y="1409"/>
                  </a:lnTo>
                  <a:lnTo>
                    <a:pt x="204" y="1298"/>
                  </a:lnTo>
                  <a:lnTo>
                    <a:pt x="0" y="1150"/>
                  </a:lnTo>
                  <a:lnTo>
                    <a:pt x="0" y="4135"/>
                  </a:lnTo>
                  <a:lnTo>
                    <a:pt x="3857" y="4135"/>
                  </a:lnTo>
                  <a:lnTo>
                    <a:pt x="3931" y="3931"/>
                  </a:lnTo>
                  <a:lnTo>
                    <a:pt x="4024" y="3727"/>
                  </a:lnTo>
                  <a:lnTo>
                    <a:pt x="4154" y="3505"/>
                  </a:lnTo>
                  <a:lnTo>
                    <a:pt x="4247" y="3412"/>
                  </a:lnTo>
                  <a:lnTo>
                    <a:pt x="4339" y="3301"/>
                  </a:lnTo>
                  <a:lnTo>
                    <a:pt x="4451" y="3208"/>
                  </a:lnTo>
                  <a:lnTo>
                    <a:pt x="4580" y="3115"/>
                  </a:lnTo>
                  <a:lnTo>
                    <a:pt x="4729" y="3041"/>
                  </a:lnTo>
                  <a:lnTo>
                    <a:pt x="4877" y="2967"/>
                  </a:lnTo>
                  <a:lnTo>
                    <a:pt x="5062" y="2911"/>
                  </a:lnTo>
                  <a:lnTo>
                    <a:pt x="5248" y="2856"/>
                  </a:lnTo>
                  <a:lnTo>
                    <a:pt x="5452" y="2819"/>
                  </a:lnTo>
                  <a:lnTo>
                    <a:pt x="5693" y="2800"/>
                  </a:lnTo>
                  <a:lnTo>
                    <a:pt x="5582" y="2763"/>
                  </a:lnTo>
                  <a:lnTo>
                    <a:pt x="5433" y="2726"/>
                  </a:lnTo>
                  <a:lnTo>
                    <a:pt x="5155" y="2689"/>
                  </a:lnTo>
                  <a:lnTo>
                    <a:pt x="4840" y="2689"/>
                  </a:lnTo>
                  <a:lnTo>
                    <a:pt x="4543" y="2726"/>
                  </a:lnTo>
                  <a:lnTo>
                    <a:pt x="4395" y="2763"/>
                  </a:lnTo>
                  <a:lnTo>
                    <a:pt x="4247" y="2819"/>
                  </a:lnTo>
                  <a:lnTo>
                    <a:pt x="4117" y="2874"/>
                  </a:lnTo>
                  <a:lnTo>
                    <a:pt x="3987" y="2930"/>
                  </a:lnTo>
                  <a:lnTo>
                    <a:pt x="3876" y="3004"/>
                  </a:lnTo>
                  <a:lnTo>
                    <a:pt x="3765" y="3097"/>
                  </a:lnTo>
                  <a:lnTo>
                    <a:pt x="3690" y="3190"/>
                  </a:lnTo>
                  <a:lnTo>
                    <a:pt x="3635" y="3301"/>
                  </a:lnTo>
                  <a:lnTo>
                    <a:pt x="3635" y="3004"/>
                  </a:lnTo>
                  <a:lnTo>
                    <a:pt x="3653" y="2689"/>
                  </a:lnTo>
                  <a:lnTo>
                    <a:pt x="3690" y="2522"/>
                  </a:lnTo>
                  <a:lnTo>
                    <a:pt x="3727" y="2337"/>
                  </a:lnTo>
                  <a:lnTo>
                    <a:pt x="3783" y="2170"/>
                  </a:lnTo>
                  <a:lnTo>
                    <a:pt x="3857" y="2003"/>
                  </a:lnTo>
                  <a:lnTo>
                    <a:pt x="3950" y="1836"/>
                  </a:lnTo>
                  <a:lnTo>
                    <a:pt x="4043" y="1688"/>
                  </a:lnTo>
                  <a:lnTo>
                    <a:pt x="4172" y="1539"/>
                  </a:lnTo>
                  <a:lnTo>
                    <a:pt x="4321" y="1391"/>
                  </a:lnTo>
                  <a:lnTo>
                    <a:pt x="4488" y="1261"/>
                  </a:lnTo>
                  <a:lnTo>
                    <a:pt x="4673" y="1150"/>
                  </a:lnTo>
                  <a:lnTo>
                    <a:pt x="4896" y="1057"/>
                  </a:lnTo>
                  <a:lnTo>
                    <a:pt x="5137" y="983"/>
                  </a:lnTo>
                  <a:lnTo>
                    <a:pt x="4933" y="1020"/>
                  </a:lnTo>
                  <a:lnTo>
                    <a:pt x="4747" y="1076"/>
                  </a:lnTo>
                  <a:lnTo>
                    <a:pt x="4562" y="1131"/>
                  </a:lnTo>
                  <a:lnTo>
                    <a:pt x="4376" y="1205"/>
                  </a:lnTo>
                  <a:lnTo>
                    <a:pt x="4191" y="1280"/>
                  </a:lnTo>
                  <a:lnTo>
                    <a:pt x="4043" y="1391"/>
                  </a:lnTo>
                  <a:lnTo>
                    <a:pt x="3876" y="1484"/>
                  </a:lnTo>
                  <a:lnTo>
                    <a:pt x="3746" y="1595"/>
                  </a:lnTo>
                  <a:lnTo>
                    <a:pt x="3616" y="1725"/>
                  </a:lnTo>
                  <a:lnTo>
                    <a:pt x="3486" y="1873"/>
                  </a:lnTo>
                  <a:lnTo>
                    <a:pt x="3375" y="2021"/>
                  </a:lnTo>
                  <a:lnTo>
                    <a:pt x="3282" y="2188"/>
                  </a:lnTo>
                  <a:lnTo>
                    <a:pt x="3208" y="2355"/>
                  </a:lnTo>
                  <a:lnTo>
                    <a:pt x="3153" y="2541"/>
                  </a:lnTo>
                  <a:lnTo>
                    <a:pt x="3097" y="2726"/>
                  </a:lnTo>
                  <a:lnTo>
                    <a:pt x="3060" y="2948"/>
                  </a:lnTo>
                  <a:lnTo>
                    <a:pt x="3004" y="2707"/>
                  </a:lnTo>
                  <a:lnTo>
                    <a:pt x="2986" y="2429"/>
                  </a:lnTo>
                  <a:lnTo>
                    <a:pt x="2986" y="2133"/>
                  </a:lnTo>
                  <a:lnTo>
                    <a:pt x="3004" y="1854"/>
                  </a:lnTo>
                  <a:lnTo>
                    <a:pt x="3023" y="1576"/>
                  </a:lnTo>
                  <a:lnTo>
                    <a:pt x="3078" y="1354"/>
                  </a:lnTo>
                  <a:lnTo>
                    <a:pt x="3116" y="1168"/>
                  </a:lnTo>
                  <a:lnTo>
                    <a:pt x="3190" y="1076"/>
                  </a:lnTo>
                  <a:lnTo>
                    <a:pt x="2912" y="1372"/>
                  </a:lnTo>
                  <a:lnTo>
                    <a:pt x="2689" y="1706"/>
                  </a:lnTo>
                  <a:lnTo>
                    <a:pt x="2504" y="2003"/>
                  </a:lnTo>
                  <a:lnTo>
                    <a:pt x="2448" y="2133"/>
                  </a:lnTo>
                  <a:lnTo>
                    <a:pt x="2429" y="2225"/>
                  </a:lnTo>
                  <a:lnTo>
                    <a:pt x="2374" y="1984"/>
                  </a:lnTo>
                  <a:lnTo>
                    <a:pt x="2355" y="1706"/>
                  </a:lnTo>
                  <a:lnTo>
                    <a:pt x="2374" y="1391"/>
                  </a:lnTo>
                  <a:lnTo>
                    <a:pt x="2392" y="1057"/>
                  </a:lnTo>
                  <a:lnTo>
                    <a:pt x="2448" y="742"/>
                  </a:lnTo>
                  <a:lnTo>
                    <a:pt x="2504" y="445"/>
                  </a:lnTo>
                  <a:lnTo>
                    <a:pt x="2596" y="186"/>
                  </a:lnTo>
                  <a:lnTo>
                    <a:pt x="2652" y="93"/>
                  </a:lnTo>
                  <a:lnTo>
                    <a:pt x="270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94" name="Google Shape;194;p3"/>
          <p:cNvSpPr/>
          <p:nvPr/>
        </p:nvSpPr>
        <p:spPr>
          <a:xfrm flipH="1">
            <a:off x="7851834" y="3587200"/>
            <a:ext cx="1291228" cy="996382"/>
          </a:xfrm>
          <a:custGeom>
            <a:avLst/>
            <a:gdLst/>
            <a:ahLst/>
            <a:cxnLst/>
            <a:rect l="l" t="t" r="r" b="b"/>
            <a:pathLst>
              <a:path w="46264" h="28075" extrusionOk="0">
                <a:moveTo>
                  <a:pt x="16039" y="1"/>
                </a:moveTo>
                <a:lnTo>
                  <a:pt x="15687" y="19"/>
                </a:lnTo>
                <a:lnTo>
                  <a:pt x="15353" y="75"/>
                </a:lnTo>
                <a:lnTo>
                  <a:pt x="14982" y="168"/>
                </a:lnTo>
                <a:lnTo>
                  <a:pt x="14630" y="260"/>
                </a:lnTo>
                <a:lnTo>
                  <a:pt x="14296" y="390"/>
                </a:lnTo>
                <a:lnTo>
                  <a:pt x="13981" y="520"/>
                </a:lnTo>
                <a:lnTo>
                  <a:pt x="13666" y="668"/>
                </a:lnTo>
                <a:lnTo>
                  <a:pt x="13388" y="835"/>
                </a:lnTo>
                <a:lnTo>
                  <a:pt x="13110" y="1021"/>
                </a:lnTo>
                <a:lnTo>
                  <a:pt x="12832" y="1225"/>
                </a:lnTo>
                <a:lnTo>
                  <a:pt x="12590" y="1429"/>
                </a:lnTo>
                <a:lnTo>
                  <a:pt x="12349" y="1651"/>
                </a:lnTo>
                <a:lnTo>
                  <a:pt x="12127" y="1874"/>
                </a:lnTo>
                <a:lnTo>
                  <a:pt x="11923" y="2115"/>
                </a:lnTo>
                <a:lnTo>
                  <a:pt x="11719" y="2356"/>
                </a:lnTo>
                <a:lnTo>
                  <a:pt x="11534" y="2634"/>
                </a:lnTo>
                <a:lnTo>
                  <a:pt x="11348" y="2894"/>
                </a:lnTo>
                <a:lnTo>
                  <a:pt x="11181" y="3172"/>
                </a:lnTo>
                <a:lnTo>
                  <a:pt x="11033" y="3468"/>
                </a:lnTo>
                <a:lnTo>
                  <a:pt x="10885" y="3746"/>
                </a:lnTo>
                <a:lnTo>
                  <a:pt x="10755" y="4062"/>
                </a:lnTo>
                <a:lnTo>
                  <a:pt x="10644" y="4358"/>
                </a:lnTo>
                <a:lnTo>
                  <a:pt x="10514" y="4674"/>
                </a:lnTo>
                <a:lnTo>
                  <a:pt x="10328" y="5323"/>
                </a:lnTo>
                <a:lnTo>
                  <a:pt x="10161" y="5972"/>
                </a:lnTo>
                <a:lnTo>
                  <a:pt x="10032" y="6639"/>
                </a:lnTo>
                <a:lnTo>
                  <a:pt x="9939" y="7325"/>
                </a:lnTo>
                <a:lnTo>
                  <a:pt x="9865" y="8011"/>
                </a:lnTo>
                <a:lnTo>
                  <a:pt x="9809" y="8679"/>
                </a:lnTo>
                <a:lnTo>
                  <a:pt x="9791" y="9365"/>
                </a:lnTo>
                <a:lnTo>
                  <a:pt x="9772" y="10014"/>
                </a:lnTo>
                <a:lnTo>
                  <a:pt x="9791" y="10663"/>
                </a:lnTo>
                <a:lnTo>
                  <a:pt x="9828" y="11293"/>
                </a:lnTo>
                <a:lnTo>
                  <a:pt x="9865" y="11887"/>
                </a:lnTo>
                <a:lnTo>
                  <a:pt x="9902" y="12462"/>
                </a:lnTo>
                <a:lnTo>
                  <a:pt x="10032" y="13518"/>
                </a:lnTo>
                <a:lnTo>
                  <a:pt x="10161" y="14390"/>
                </a:lnTo>
                <a:lnTo>
                  <a:pt x="10273" y="15057"/>
                </a:lnTo>
                <a:lnTo>
                  <a:pt x="10384" y="15632"/>
                </a:lnTo>
                <a:lnTo>
                  <a:pt x="10254" y="15428"/>
                </a:lnTo>
                <a:lnTo>
                  <a:pt x="10087" y="15187"/>
                </a:lnTo>
                <a:lnTo>
                  <a:pt x="9865" y="14891"/>
                </a:lnTo>
                <a:lnTo>
                  <a:pt x="9568" y="14538"/>
                </a:lnTo>
                <a:lnTo>
                  <a:pt x="9234" y="14167"/>
                </a:lnTo>
                <a:lnTo>
                  <a:pt x="8826" y="13797"/>
                </a:lnTo>
                <a:lnTo>
                  <a:pt x="8604" y="13611"/>
                </a:lnTo>
                <a:lnTo>
                  <a:pt x="8381" y="13426"/>
                </a:lnTo>
                <a:lnTo>
                  <a:pt x="8140" y="13240"/>
                </a:lnTo>
                <a:lnTo>
                  <a:pt x="7881" y="13073"/>
                </a:lnTo>
                <a:lnTo>
                  <a:pt x="7603" y="12925"/>
                </a:lnTo>
                <a:lnTo>
                  <a:pt x="7324" y="12777"/>
                </a:lnTo>
                <a:lnTo>
                  <a:pt x="7028" y="12665"/>
                </a:lnTo>
                <a:lnTo>
                  <a:pt x="6731" y="12554"/>
                </a:lnTo>
                <a:lnTo>
                  <a:pt x="6416" y="12462"/>
                </a:lnTo>
                <a:lnTo>
                  <a:pt x="6082" y="12406"/>
                </a:lnTo>
                <a:lnTo>
                  <a:pt x="5748" y="12369"/>
                </a:lnTo>
                <a:lnTo>
                  <a:pt x="5415" y="12350"/>
                </a:lnTo>
                <a:lnTo>
                  <a:pt x="5044" y="12369"/>
                </a:lnTo>
                <a:lnTo>
                  <a:pt x="4691" y="12424"/>
                </a:lnTo>
                <a:lnTo>
                  <a:pt x="4320" y="12499"/>
                </a:lnTo>
                <a:lnTo>
                  <a:pt x="3931" y="12628"/>
                </a:lnTo>
                <a:lnTo>
                  <a:pt x="3542" y="12795"/>
                </a:lnTo>
                <a:lnTo>
                  <a:pt x="3134" y="12981"/>
                </a:lnTo>
                <a:lnTo>
                  <a:pt x="2930" y="13111"/>
                </a:lnTo>
                <a:lnTo>
                  <a:pt x="2744" y="13240"/>
                </a:lnTo>
                <a:lnTo>
                  <a:pt x="2559" y="13389"/>
                </a:lnTo>
                <a:lnTo>
                  <a:pt x="2392" y="13556"/>
                </a:lnTo>
                <a:lnTo>
                  <a:pt x="2225" y="13722"/>
                </a:lnTo>
                <a:lnTo>
                  <a:pt x="2058" y="13908"/>
                </a:lnTo>
                <a:lnTo>
                  <a:pt x="1910" y="14112"/>
                </a:lnTo>
                <a:lnTo>
                  <a:pt x="1762" y="14316"/>
                </a:lnTo>
                <a:lnTo>
                  <a:pt x="1632" y="14538"/>
                </a:lnTo>
                <a:lnTo>
                  <a:pt x="1502" y="14761"/>
                </a:lnTo>
                <a:lnTo>
                  <a:pt x="1261" y="15261"/>
                </a:lnTo>
                <a:lnTo>
                  <a:pt x="1038" y="15781"/>
                </a:lnTo>
                <a:lnTo>
                  <a:pt x="853" y="16337"/>
                </a:lnTo>
                <a:lnTo>
                  <a:pt x="686" y="16930"/>
                </a:lnTo>
                <a:lnTo>
                  <a:pt x="538" y="17542"/>
                </a:lnTo>
                <a:lnTo>
                  <a:pt x="408" y="18173"/>
                </a:lnTo>
                <a:lnTo>
                  <a:pt x="315" y="18803"/>
                </a:lnTo>
                <a:lnTo>
                  <a:pt x="223" y="19452"/>
                </a:lnTo>
                <a:lnTo>
                  <a:pt x="148" y="20101"/>
                </a:lnTo>
                <a:lnTo>
                  <a:pt x="93" y="20769"/>
                </a:lnTo>
                <a:lnTo>
                  <a:pt x="56" y="21418"/>
                </a:lnTo>
                <a:lnTo>
                  <a:pt x="19" y="22067"/>
                </a:lnTo>
                <a:lnTo>
                  <a:pt x="0" y="22697"/>
                </a:lnTo>
                <a:lnTo>
                  <a:pt x="0" y="23921"/>
                </a:lnTo>
                <a:lnTo>
                  <a:pt x="19" y="25052"/>
                </a:lnTo>
                <a:lnTo>
                  <a:pt x="56" y="26053"/>
                </a:lnTo>
                <a:lnTo>
                  <a:pt x="111" y="26888"/>
                </a:lnTo>
                <a:lnTo>
                  <a:pt x="148" y="27518"/>
                </a:lnTo>
                <a:lnTo>
                  <a:pt x="204" y="28074"/>
                </a:lnTo>
                <a:lnTo>
                  <a:pt x="46264" y="28074"/>
                </a:lnTo>
                <a:lnTo>
                  <a:pt x="46245" y="27555"/>
                </a:lnTo>
                <a:lnTo>
                  <a:pt x="46208" y="27036"/>
                </a:lnTo>
                <a:lnTo>
                  <a:pt x="46152" y="26554"/>
                </a:lnTo>
                <a:lnTo>
                  <a:pt x="46097" y="26090"/>
                </a:lnTo>
                <a:lnTo>
                  <a:pt x="46041" y="25645"/>
                </a:lnTo>
                <a:lnTo>
                  <a:pt x="45967" y="25200"/>
                </a:lnTo>
                <a:lnTo>
                  <a:pt x="45874" y="24792"/>
                </a:lnTo>
                <a:lnTo>
                  <a:pt x="45782" y="24403"/>
                </a:lnTo>
                <a:lnTo>
                  <a:pt x="45670" y="24014"/>
                </a:lnTo>
                <a:lnTo>
                  <a:pt x="45559" y="23661"/>
                </a:lnTo>
                <a:lnTo>
                  <a:pt x="45448" y="23309"/>
                </a:lnTo>
                <a:lnTo>
                  <a:pt x="45318" y="22975"/>
                </a:lnTo>
                <a:lnTo>
                  <a:pt x="45170" y="22660"/>
                </a:lnTo>
                <a:lnTo>
                  <a:pt x="45040" y="22363"/>
                </a:lnTo>
                <a:lnTo>
                  <a:pt x="44873" y="22085"/>
                </a:lnTo>
                <a:lnTo>
                  <a:pt x="44725" y="21807"/>
                </a:lnTo>
                <a:lnTo>
                  <a:pt x="44558" y="21566"/>
                </a:lnTo>
                <a:lnTo>
                  <a:pt x="44391" y="21325"/>
                </a:lnTo>
                <a:lnTo>
                  <a:pt x="44224" y="21084"/>
                </a:lnTo>
                <a:lnTo>
                  <a:pt x="44057" y="20880"/>
                </a:lnTo>
                <a:lnTo>
                  <a:pt x="43872" y="20676"/>
                </a:lnTo>
                <a:lnTo>
                  <a:pt x="43686" y="20490"/>
                </a:lnTo>
                <a:lnTo>
                  <a:pt x="43315" y="20138"/>
                </a:lnTo>
                <a:lnTo>
                  <a:pt x="42908" y="19841"/>
                </a:lnTo>
                <a:lnTo>
                  <a:pt x="42518" y="19582"/>
                </a:lnTo>
                <a:lnTo>
                  <a:pt x="42110" y="19359"/>
                </a:lnTo>
                <a:lnTo>
                  <a:pt x="41702" y="19174"/>
                </a:lnTo>
                <a:lnTo>
                  <a:pt x="41313" y="19026"/>
                </a:lnTo>
                <a:lnTo>
                  <a:pt x="40905" y="18914"/>
                </a:lnTo>
                <a:lnTo>
                  <a:pt x="40516" y="18822"/>
                </a:lnTo>
                <a:lnTo>
                  <a:pt x="40126" y="18747"/>
                </a:lnTo>
                <a:lnTo>
                  <a:pt x="39755" y="18710"/>
                </a:lnTo>
                <a:lnTo>
                  <a:pt x="39403" y="18692"/>
                </a:lnTo>
                <a:lnTo>
                  <a:pt x="39069" y="18673"/>
                </a:lnTo>
                <a:lnTo>
                  <a:pt x="38773" y="18692"/>
                </a:lnTo>
                <a:lnTo>
                  <a:pt x="38216" y="18729"/>
                </a:lnTo>
                <a:lnTo>
                  <a:pt x="37808" y="18766"/>
                </a:lnTo>
                <a:lnTo>
                  <a:pt x="37530" y="18822"/>
                </a:lnTo>
                <a:lnTo>
                  <a:pt x="37437" y="18840"/>
                </a:lnTo>
                <a:lnTo>
                  <a:pt x="37437" y="18840"/>
                </a:lnTo>
                <a:lnTo>
                  <a:pt x="37549" y="18340"/>
                </a:lnTo>
                <a:lnTo>
                  <a:pt x="37660" y="17765"/>
                </a:lnTo>
                <a:lnTo>
                  <a:pt x="37790" y="17004"/>
                </a:lnTo>
                <a:lnTo>
                  <a:pt x="37920" y="16114"/>
                </a:lnTo>
                <a:lnTo>
                  <a:pt x="37957" y="15632"/>
                </a:lnTo>
                <a:lnTo>
                  <a:pt x="38012" y="15113"/>
                </a:lnTo>
                <a:lnTo>
                  <a:pt x="38031" y="14594"/>
                </a:lnTo>
                <a:lnTo>
                  <a:pt x="38068" y="14038"/>
                </a:lnTo>
                <a:lnTo>
                  <a:pt x="38068" y="13500"/>
                </a:lnTo>
                <a:lnTo>
                  <a:pt x="38049" y="12944"/>
                </a:lnTo>
                <a:lnTo>
                  <a:pt x="38012" y="12369"/>
                </a:lnTo>
                <a:lnTo>
                  <a:pt x="37957" y="11831"/>
                </a:lnTo>
                <a:lnTo>
                  <a:pt x="37883" y="11275"/>
                </a:lnTo>
                <a:lnTo>
                  <a:pt x="37771" y="10737"/>
                </a:lnTo>
                <a:lnTo>
                  <a:pt x="37641" y="10218"/>
                </a:lnTo>
                <a:lnTo>
                  <a:pt x="37475" y="9717"/>
                </a:lnTo>
                <a:lnTo>
                  <a:pt x="37271" y="9235"/>
                </a:lnTo>
                <a:lnTo>
                  <a:pt x="37159" y="9013"/>
                </a:lnTo>
                <a:lnTo>
                  <a:pt x="37030" y="8790"/>
                </a:lnTo>
                <a:lnTo>
                  <a:pt x="36900" y="8568"/>
                </a:lnTo>
                <a:lnTo>
                  <a:pt x="36751" y="8364"/>
                </a:lnTo>
                <a:lnTo>
                  <a:pt x="36603" y="8178"/>
                </a:lnTo>
                <a:lnTo>
                  <a:pt x="36436" y="7993"/>
                </a:lnTo>
                <a:lnTo>
                  <a:pt x="36251" y="7807"/>
                </a:lnTo>
                <a:lnTo>
                  <a:pt x="36065" y="7640"/>
                </a:lnTo>
                <a:lnTo>
                  <a:pt x="35880" y="7492"/>
                </a:lnTo>
                <a:lnTo>
                  <a:pt x="35657" y="7362"/>
                </a:lnTo>
                <a:lnTo>
                  <a:pt x="35453" y="7233"/>
                </a:lnTo>
                <a:lnTo>
                  <a:pt x="35212" y="7103"/>
                </a:lnTo>
                <a:lnTo>
                  <a:pt x="34971" y="7010"/>
                </a:lnTo>
                <a:lnTo>
                  <a:pt x="34712" y="6917"/>
                </a:lnTo>
                <a:lnTo>
                  <a:pt x="34434" y="6843"/>
                </a:lnTo>
                <a:lnTo>
                  <a:pt x="34155" y="6787"/>
                </a:lnTo>
                <a:lnTo>
                  <a:pt x="33840" y="6750"/>
                </a:lnTo>
                <a:lnTo>
                  <a:pt x="33544" y="6713"/>
                </a:lnTo>
                <a:lnTo>
                  <a:pt x="33228" y="6695"/>
                </a:lnTo>
                <a:lnTo>
                  <a:pt x="32913" y="6695"/>
                </a:lnTo>
                <a:lnTo>
                  <a:pt x="32616" y="6713"/>
                </a:lnTo>
                <a:lnTo>
                  <a:pt x="32338" y="6750"/>
                </a:lnTo>
                <a:lnTo>
                  <a:pt x="32060" y="6787"/>
                </a:lnTo>
                <a:lnTo>
                  <a:pt x="31782" y="6843"/>
                </a:lnTo>
                <a:lnTo>
                  <a:pt x="31522" y="6917"/>
                </a:lnTo>
                <a:lnTo>
                  <a:pt x="31263" y="7010"/>
                </a:lnTo>
                <a:lnTo>
                  <a:pt x="31022" y="7084"/>
                </a:lnTo>
                <a:lnTo>
                  <a:pt x="30781" y="7195"/>
                </a:lnTo>
                <a:lnTo>
                  <a:pt x="30558" y="7307"/>
                </a:lnTo>
                <a:lnTo>
                  <a:pt x="30336" y="7436"/>
                </a:lnTo>
                <a:lnTo>
                  <a:pt x="30132" y="7566"/>
                </a:lnTo>
                <a:lnTo>
                  <a:pt x="29928" y="7715"/>
                </a:lnTo>
                <a:lnTo>
                  <a:pt x="29724" y="7863"/>
                </a:lnTo>
                <a:lnTo>
                  <a:pt x="29538" y="8011"/>
                </a:lnTo>
                <a:lnTo>
                  <a:pt x="29186" y="8364"/>
                </a:lnTo>
                <a:lnTo>
                  <a:pt x="28852" y="8734"/>
                </a:lnTo>
                <a:lnTo>
                  <a:pt x="28556" y="9124"/>
                </a:lnTo>
                <a:lnTo>
                  <a:pt x="28277" y="9532"/>
                </a:lnTo>
                <a:lnTo>
                  <a:pt x="28036" y="9958"/>
                </a:lnTo>
                <a:lnTo>
                  <a:pt x="27814" y="10403"/>
                </a:lnTo>
                <a:lnTo>
                  <a:pt x="27591" y="10848"/>
                </a:lnTo>
                <a:lnTo>
                  <a:pt x="27425" y="11293"/>
                </a:lnTo>
                <a:lnTo>
                  <a:pt x="27258" y="11757"/>
                </a:lnTo>
                <a:lnTo>
                  <a:pt x="27109" y="12202"/>
                </a:lnTo>
                <a:lnTo>
                  <a:pt x="26979" y="12647"/>
                </a:lnTo>
                <a:lnTo>
                  <a:pt x="26868" y="13092"/>
                </a:lnTo>
                <a:lnTo>
                  <a:pt x="26701" y="13908"/>
                </a:lnTo>
                <a:lnTo>
                  <a:pt x="26572" y="14650"/>
                </a:lnTo>
                <a:lnTo>
                  <a:pt x="26497" y="15280"/>
                </a:lnTo>
                <a:lnTo>
                  <a:pt x="26442" y="15781"/>
                </a:lnTo>
                <a:lnTo>
                  <a:pt x="26423" y="16189"/>
                </a:lnTo>
                <a:lnTo>
                  <a:pt x="26238" y="15428"/>
                </a:lnTo>
                <a:lnTo>
                  <a:pt x="26034" y="14538"/>
                </a:lnTo>
                <a:lnTo>
                  <a:pt x="25719" y="13389"/>
                </a:lnTo>
                <a:lnTo>
                  <a:pt x="25311" y="12054"/>
                </a:lnTo>
                <a:lnTo>
                  <a:pt x="25088" y="11330"/>
                </a:lnTo>
                <a:lnTo>
                  <a:pt x="24829" y="10570"/>
                </a:lnTo>
                <a:lnTo>
                  <a:pt x="24550" y="9791"/>
                </a:lnTo>
                <a:lnTo>
                  <a:pt x="24254" y="8994"/>
                </a:lnTo>
                <a:lnTo>
                  <a:pt x="23920" y="8197"/>
                </a:lnTo>
                <a:lnTo>
                  <a:pt x="23586" y="7399"/>
                </a:lnTo>
                <a:lnTo>
                  <a:pt x="23215" y="6602"/>
                </a:lnTo>
                <a:lnTo>
                  <a:pt x="22826" y="5805"/>
                </a:lnTo>
                <a:lnTo>
                  <a:pt x="22418" y="5044"/>
                </a:lnTo>
                <a:lnTo>
                  <a:pt x="21973" y="4321"/>
                </a:lnTo>
                <a:lnTo>
                  <a:pt x="21528" y="3617"/>
                </a:lnTo>
                <a:lnTo>
                  <a:pt x="21287" y="3283"/>
                </a:lnTo>
                <a:lnTo>
                  <a:pt x="21046" y="2949"/>
                </a:lnTo>
                <a:lnTo>
                  <a:pt x="20786" y="2634"/>
                </a:lnTo>
                <a:lnTo>
                  <a:pt x="20527" y="2337"/>
                </a:lnTo>
                <a:lnTo>
                  <a:pt x="20267" y="2059"/>
                </a:lnTo>
                <a:lnTo>
                  <a:pt x="20007" y="1781"/>
                </a:lnTo>
                <a:lnTo>
                  <a:pt x="19748" y="1521"/>
                </a:lnTo>
                <a:lnTo>
                  <a:pt x="19470" y="1280"/>
                </a:lnTo>
                <a:lnTo>
                  <a:pt x="19173" y="1058"/>
                </a:lnTo>
                <a:lnTo>
                  <a:pt x="18895" y="854"/>
                </a:lnTo>
                <a:lnTo>
                  <a:pt x="18598" y="668"/>
                </a:lnTo>
                <a:lnTo>
                  <a:pt x="18302" y="520"/>
                </a:lnTo>
                <a:lnTo>
                  <a:pt x="17986" y="372"/>
                </a:lnTo>
                <a:lnTo>
                  <a:pt x="17690" y="242"/>
                </a:lnTo>
                <a:lnTo>
                  <a:pt x="17356" y="149"/>
                </a:lnTo>
                <a:lnTo>
                  <a:pt x="17041" y="75"/>
                </a:lnTo>
                <a:lnTo>
                  <a:pt x="16707" y="19"/>
                </a:lnTo>
                <a:lnTo>
                  <a:pt x="16373" y="1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5" name="Google Shape;195;p3"/>
          <p:cNvSpPr/>
          <p:nvPr/>
        </p:nvSpPr>
        <p:spPr>
          <a:xfrm flipH="1">
            <a:off x="-6878" y="3497375"/>
            <a:ext cx="1291228" cy="996382"/>
          </a:xfrm>
          <a:custGeom>
            <a:avLst/>
            <a:gdLst/>
            <a:ahLst/>
            <a:cxnLst/>
            <a:rect l="l" t="t" r="r" b="b"/>
            <a:pathLst>
              <a:path w="46264" h="28075" extrusionOk="0">
                <a:moveTo>
                  <a:pt x="16039" y="1"/>
                </a:moveTo>
                <a:lnTo>
                  <a:pt x="15687" y="19"/>
                </a:lnTo>
                <a:lnTo>
                  <a:pt x="15353" y="75"/>
                </a:lnTo>
                <a:lnTo>
                  <a:pt x="14982" y="168"/>
                </a:lnTo>
                <a:lnTo>
                  <a:pt x="14630" y="260"/>
                </a:lnTo>
                <a:lnTo>
                  <a:pt x="14296" y="390"/>
                </a:lnTo>
                <a:lnTo>
                  <a:pt x="13981" y="520"/>
                </a:lnTo>
                <a:lnTo>
                  <a:pt x="13666" y="668"/>
                </a:lnTo>
                <a:lnTo>
                  <a:pt x="13388" y="835"/>
                </a:lnTo>
                <a:lnTo>
                  <a:pt x="13110" y="1021"/>
                </a:lnTo>
                <a:lnTo>
                  <a:pt x="12832" y="1225"/>
                </a:lnTo>
                <a:lnTo>
                  <a:pt x="12590" y="1429"/>
                </a:lnTo>
                <a:lnTo>
                  <a:pt x="12349" y="1651"/>
                </a:lnTo>
                <a:lnTo>
                  <a:pt x="12127" y="1874"/>
                </a:lnTo>
                <a:lnTo>
                  <a:pt x="11923" y="2115"/>
                </a:lnTo>
                <a:lnTo>
                  <a:pt x="11719" y="2356"/>
                </a:lnTo>
                <a:lnTo>
                  <a:pt x="11534" y="2634"/>
                </a:lnTo>
                <a:lnTo>
                  <a:pt x="11348" y="2894"/>
                </a:lnTo>
                <a:lnTo>
                  <a:pt x="11181" y="3172"/>
                </a:lnTo>
                <a:lnTo>
                  <a:pt x="11033" y="3468"/>
                </a:lnTo>
                <a:lnTo>
                  <a:pt x="10885" y="3746"/>
                </a:lnTo>
                <a:lnTo>
                  <a:pt x="10755" y="4062"/>
                </a:lnTo>
                <a:lnTo>
                  <a:pt x="10644" y="4358"/>
                </a:lnTo>
                <a:lnTo>
                  <a:pt x="10514" y="4674"/>
                </a:lnTo>
                <a:lnTo>
                  <a:pt x="10328" y="5323"/>
                </a:lnTo>
                <a:lnTo>
                  <a:pt x="10161" y="5972"/>
                </a:lnTo>
                <a:lnTo>
                  <a:pt x="10032" y="6639"/>
                </a:lnTo>
                <a:lnTo>
                  <a:pt x="9939" y="7325"/>
                </a:lnTo>
                <a:lnTo>
                  <a:pt x="9865" y="8011"/>
                </a:lnTo>
                <a:lnTo>
                  <a:pt x="9809" y="8679"/>
                </a:lnTo>
                <a:lnTo>
                  <a:pt x="9791" y="9365"/>
                </a:lnTo>
                <a:lnTo>
                  <a:pt x="9772" y="10014"/>
                </a:lnTo>
                <a:lnTo>
                  <a:pt x="9791" y="10663"/>
                </a:lnTo>
                <a:lnTo>
                  <a:pt x="9828" y="11293"/>
                </a:lnTo>
                <a:lnTo>
                  <a:pt x="9865" y="11887"/>
                </a:lnTo>
                <a:lnTo>
                  <a:pt x="9902" y="12462"/>
                </a:lnTo>
                <a:lnTo>
                  <a:pt x="10032" y="13518"/>
                </a:lnTo>
                <a:lnTo>
                  <a:pt x="10161" y="14390"/>
                </a:lnTo>
                <a:lnTo>
                  <a:pt x="10273" y="15057"/>
                </a:lnTo>
                <a:lnTo>
                  <a:pt x="10384" y="15632"/>
                </a:lnTo>
                <a:lnTo>
                  <a:pt x="10254" y="15428"/>
                </a:lnTo>
                <a:lnTo>
                  <a:pt x="10087" y="15187"/>
                </a:lnTo>
                <a:lnTo>
                  <a:pt x="9865" y="14891"/>
                </a:lnTo>
                <a:lnTo>
                  <a:pt x="9568" y="14538"/>
                </a:lnTo>
                <a:lnTo>
                  <a:pt x="9234" y="14167"/>
                </a:lnTo>
                <a:lnTo>
                  <a:pt x="8826" y="13797"/>
                </a:lnTo>
                <a:lnTo>
                  <a:pt x="8604" y="13611"/>
                </a:lnTo>
                <a:lnTo>
                  <a:pt x="8381" y="13426"/>
                </a:lnTo>
                <a:lnTo>
                  <a:pt x="8140" y="13240"/>
                </a:lnTo>
                <a:lnTo>
                  <a:pt x="7881" y="13073"/>
                </a:lnTo>
                <a:lnTo>
                  <a:pt x="7603" y="12925"/>
                </a:lnTo>
                <a:lnTo>
                  <a:pt x="7324" y="12777"/>
                </a:lnTo>
                <a:lnTo>
                  <a:pt x="7028" y="12665"/>
                </a:lnTo>
                <a:lnTo>
                  <a:pt x="6731" y="12554"/>
                </a:lnTo>
                <a:lnTo>
                  <a:pt x="6416" y="12462"/>
                </a:lnTo>
                <a:lnTo>
                  <a:pt x="6082" y="12406"/>
                </a:lnTo>
                <a:lnTo>
                  <a:pt x="5748" y="12369"/>
                </a:lnTo>
                <a:lnTo>
                  <a:pt x="5415" y="12350"/>
                </a:lnTo>
                <a:lnTo>
                  <a:pt x="5044" y="12369"/>
                </a:lnTo>
                <a:lnTo>
                  <a:pt x="4691" y="12424"/>
                </a:lnTo>
                <a:lnTo>
                  <a:pt x="4320" y="12499"/>
                </a:lnTo>
                <a:lnTo>
                  <a:pt x="3931" y="12628"/>
                </a:lnTo>
                <a:lnTo>
                  <a:pt x="3542" y="12795"/>
                </a:lnTo>
                <a:lnTo>
                  <a:pt x="3134" y="12981"/>
                </a:lnTo>
                <a:lnTo>
                  <a:pt x="2930" y="13111"/>
                </a:lnTo>
                <a:lnTo>
                  <a:pt x="2744" y="13240"/>
                </a:lnTo>
                <a:lnTo>
                  <a:pt x="2559" y="13389"/>
                </a:lnTo>
                <a:lnTo>
                  <a:pt x="2392" y="13556"/>
                </a:lnTo>
                <a:lnTo>
                  <a:pt x="2225" y="13722"/>
                </a:lnTo>
                <a:lnTo>
                  <a:pt x="2058" y="13908"/>
                </a:lnTo>
                <a:lnTo>
                  <a:pt x="1910" y="14112"/>
                </a:lnTo>
                <a:lnTo>
                  <a:pt x="1762" y="14316"/>
                </a:lnTo>
                <a:lnTo>
                  <a:pt x="1632" y="14538"/>
                </a:lnTo>
                <a:lnTo>
                  <a:pt x="1502" y="14761"/>
                </a:lnTo>
                <a:lnTo>
                  <a:pt x="1261" y="15261"/>
                </a:lnTo>
                <a:lnTo>
                  <a:pt x="1038" y="15781"/>
                </a:lnTo>
                <a:lnTo>
                  <a:pt x="853" y="16337"/>
                </a:lnTo>
                <a:lnTo>
                  <a:pt x="686" y="16930"/>
                </a:lnTo>
                <a:lnTo>
                  <a:pt x="538" y="17542"/>
                </a:lnTo>
                <a:lnTo>
                  <a:pt x="408" y="18173"/>
                </a:lnTo>
                <a:lnTo>
                  <a:pt x="315" y="18803"/>
                </a:lnTo>
                <a:lnTo>
                  <a:pt x="223" y="19452"/>
                </a:lnTo>
                <a:lnTo>
                  <a:pt x="148" y="20101"/>
                </a:lnTo>
                <a:lnTo>
                  <a:pt x="93" y="20769"/>
                </a:lnTo>
                <a:lnTo>
                  <a:pt x="56" y="21418"/>
                </a:lnTo>
                <a:lnTo>
                  <a:pt x="19" y="22067"/>
                </a:lnTo>
                <a:lnTo>
                  <a:pt x="0" y="22697"/>
                </a:lnTo>
                <a:lnTo>
                  <a:pt x="0" y="23921"/>
                </a:lnTo>
                <a:lnTo>
                  <a:pt x="19" y="25052"/>
                </a:lnTo>
                <a:lnTo>
                  <a:pt x="56" y="26053"/>
                </a:lnTo>
                <a:lnTo>
                  <a:pt x="111" y="26888"/>
                </a:lnTo>
                <a:lnTo>
                  <a:pt x="148" y="27518"/>
                </a:lnTo>
                <a:lnTo>
                  <a:pt x="204" y="28074"/>
                </a:lnTo>
                <a:lnTo>
                  <a:pt x="46264" y="28074"/>
                </a:lnTo>
                <a:lnTo>
                  <a:pt x="46245" y="27555"/>
                </a:lnTo>
                <a:lnTo>
                  <a:pt x="46208" y="27036"/>
                </a:lnTo>
                <a:lnTo>
                  <a:pt x="46152" y="26554"/>
                </a:lnTo>
                <a:lnTo>
                  <a:pt x="46097" y="26090"/>
                </a:lnTo>
                <a:lnTo>
                  <a:pt x="46041" y="25645"/>
                </a:lnTo>
                <a:lnTo>
                  <a:pt x="45967" y="25200"/>
                </a:lnTo>
                <a:lnTo>
                  <a:pt x="45874" y="24792"/>
                </a:lnTo>
                <a:lnTo>
                  <a:pt x="45782" y="24403"/>
                </a:lnTo>
                <a:lnTo>
                  <a:pt x="45670" y="24014"/>
                </a:lnTo>
                <a:lnTo>
                  <a:pt x="45559" y="23661"/>
                </a:lnTo>
                <a:lnTo>
                  <a:pt x="45448" y="23309"/>
                </a:lnTo>
                <a:lnTo>
                  <a:pt x="45318" y="22975"/>
                </a:lnTo>
                <a:lnTo>
                  <a:pt x="45170" y="22660"/>
                </a:lnTo>
                <a:lnTo>
                  <a:pt x="45040" y="22363"/>
                </a:lnTo>
                <a:lnTo>
                  <a:pt x="44873" y="22085"/>
                </a:lnTo>
                <a:lnTo>
                  <a:pt x="44725" y="21807"/>
                </a:lnTo>
                <a:lnTo>
                  <a:pt x="44558" y="21566"/>
                </a:lnTo>
                <a:lnTo>
                  <a:pt x="44391" y="21325"/>
                </a:lnTo>
                <a:lnTo>
                  <a:pt x="44224" y="21084"/>
                </a:lnTo>
                <a:lnTo>
                  <a:pt x="44057" y="20880"/>
                </a:lnTo>
                <a:lnTo>
                  <a:pt x="43872" y="20676"/>
                </a:lnTo>
                <a:lnTo>
                  <a:pt x="43686" y="20490"/>
                </a:lnTo>
                <a:lnTo>
                  <a:pt x="43315" y="20138"/>
                </a:lnTo>
                <a:lnTo>
                  <a:pt x="42908" y="19841"/>
                </a:lnTo>
                <a:lnTo>
                  <a:pt x="42518" y="19582"/>
                </a:lnTo>
                <a:lnTo>
                  <a:pt x="42110" y="19359"/>
                </a:lnTo>
                <a:lnTo>
                  <a:pt x="41702" y="19174"/>
                </a:lnTo>
                <a:lnTo>
                  <a:pt x="41313" y="19026"/>
                </a:lnTo>
                <a:lnTo>
                  <a:pt x="40905" y="18914"/>
                </a:lnTo>
                <a:lnTo>
                  <a:pt x="40516" y="18822"/>
                </a:lnTo>
                <a:lnTo>
                  <a:pt x="40126" y="18747"/>
                </a:lnTo>
                <a:lnTo>
                  <a:pt x="39755" y="18710"/>
                </a:lnTo>
                <a:lnTo>
                  <a:pt x="39403" y="18692"/>
                </a:lnTo>
                <a:lnTo>
                  <a:pt x="39069" y="18673"/>
                </a:lnTo>
                <a:lnTo>
                  <a:pt x="38773" y="18692"/>
                </a:lnTo>
                <a:lnTo>
                  <a:pt x="38216" y="18729"/>
                </a:lnTo>
                <a:lnTo>
                  <a:pt x="37808" y="18766"/>
                </a:lnTo>
                <a:lnTo>
                  <a:pt x="37530" y="18822"/>
                </a:lnTo>
                <a:lnTo>
                  <a:pt x="37437" y="18840"/>
                </a:lnTo>
                <a:lnTo>
                  <a:pt x="37437" y="18840"/>
                </a:lnTo>
                <a:lnTo>
                  <a:pt x="37549" y="18340"/>
                </a:lnTo>
                <a:lnTo>
                  <a:pt x="37660" y="17765"/>
                </a:lnTo>
                <a:lnTo>
                  <a:pt x="37790" y="17004"/>
                </a:lnTo>
                <a:lnTo>
                  <a:pt x="37920" y="16114"/>
                </a:lnTo>
                <a:lnTo>
                  <a:pt x="37957" y="15632"/>
                </a:lnTo>
                <a:lnTo>
                  <a:pt x="38012" y="15113"/>
                </a:lnTo>
                <a:lnTo>
                  <a:pt x="38031" y="14594"/>
                </a:lnTo>
                <a:lnTo>
                  <a:pt x="38068" y="14038"/>
                </a:lnTo>
                <a:lnTo>
                  <a:pt x="38068" y="13500"/>
                </a:lnTo>
                <a:lnTo>
                  <a:pt x="38049" y="12944"/>
                </a:lnTo>
                <a:lnTo>
                  <a:pt x="38012" y="12369"/>
                </a:lnTo>
                <a:lnTo>
                  <a:pt x="37957" y="11831"/>
                </a:lnTo>
                <a:lnTo>
                  <a:pt x="37883" y="11275"/>
                </a:lnTo>
                <a:lnTo>
                  <a:pt x="37771" y="10737"/>
                </a:lnTo>
                <a:lnTo>
                  <a:pt x="37641" y="10218"/>
                </a:lnTo>
                <a:lnTo>
                  <a:pt x="37475" y="9717"/>
                </a:lnTo>
                <a:lnTo>
                  <a:pt x="37271" y="9235"/>
                </a:lnTo>
                <a:lnTo>
                  <a:pt x="37159" y="9013"/>
                </a:lnTo>
                <a:lnTo>
                  <a:pt x="37030" y="8790"/>
                </a:lnTo>
                <a:lnTo>
                  <a:pt x="36900" y="8568"/>
                </a:lnTo>
                <a:lnTo>
                  <a:pt x="36751" y="8364"/>
                </a:lnTo>
                <a:lnTo>
                  <a:pt x="36603" y="8178"/>
                </a:lnTo>
                <a:lnTo>
                  <a:pt x="36436" y="7993"/>
                </a:lnTo>
                <a:lnTo>
                  <a:pt x="36251" y="7807"/>
                </a:lnTo>
                <a:lnTo>
                  <a:pt x="36065" y="7640"/>
                </a:lnTo>
                <a:lnTo>
                  <a:pt x="35880" y="7492"/>
                </a:lnTo>
                <a:lnTo>
                  <a:pt x="35657" y="7362"/>
                </a:lnTo>
                <a:lnTo>
                  <a:pt x="35453" y="7233"/>
                </a:lnTo>
                <a:lnTo>
                  <a:pt x="35212" y="7103"/>
                </a:lnTo>
                <a:lnTo>
                  <a:pt x="34971" y="7010"/>
                </a:lnTo>
                <a:lnTo>
                  <a:pt x="34712" y="6917"/>
                </a:lnTo>
                <a:lnTo>
                  <a:pt x="34434" y="6843"/>
                </a:lnTo>
                <a:lnTo>
                  <a:pt x="34155" y="6787"/>
                </a:lnTo>
                <a:lnTo>
                  <a:pt x="33840" y="6750"/>
                </a:lnTo>
                <a:lnTo>
                  <a:pt x="33544" y="6713"/>
                </a:lnTo>
                <a:lnTo>
                  <a:pt x="33228" y="6695"/>
                </a:lnTo>
                <a:lnTo>
                  <a:pt x="32913" y="6695"/>
                </a:lnTo>
                <a:lnTo>
                  <a:pt x="32616" y="6713"/>
                </a:lnTo>
                <a:lnTo>
                  <a:pt x="32338" y="6750"/>
                </a:lnTo>
                <a:lnTo>
                  <a:pt x="32060" y="6787"/>
                </a:lnTo>
                <a:lnTo>
                  <a:pt x="31782" y="6843"/>
                </a:lnTo>
                <a:lnTo>
                  <a:pt x="31522" y="6917"/>
                </a:lnTo>
                <a:lnTo>
                  <a:pt x="31263" y="7010"/>
                </a:lnTo>
                <a:lnTo>
                  <a:pt x="31022" y="7084"/>
                </a:lnTo>
                <a:lnTo>
                  <a:pt x="30781" y="7195"/>
                </a:lnTo>
                <a:lnTo>
                  <a:pt x="30558" y="7307"/>
                </a:lnTo>
                <a:lnTo>
                  <a:pt x="30336" y="7436"/>
                </a:lnTo>
                <a:lnTo>
                  <a:pt x="30132" y="7566"/>
                </a:lnTo>
                <a:lnTo>
                  <a:pt x="29928" y="7715"/>
                </a:lnTo>
                <a:lnTo>
                  <a:pt x="29724" y="7863"/>
                </a:lnTo>
                <a:lnTo>
                  <a:pt x="29538" y="8011"/>
                </a:lnTo>
                <a:lnTo>
                  <a:pt x="29186" y="8364"/>
                </a:lnTo>
                <a:lnTo>
                  <a:pt x="28852" y="8734"/>
                </a:lnTo>
                <a:lnTo>
                  <a:pt x="28556" y="9124"/>
                </a:lnTo>
                <a:lnTo>
                  <a:pt x="28277" y="9532"/>
                </a:lnTo>
                <a:lnTo>
                  <a:pt x="28036" y="9958"/>
                </a:lnTo>
                <a:lnTo>
                  <a:pt x="27814" y="10403"/>
                </a:lnTo>
                <a:lnTo>
                  <a:pt x="27591" y="10848"/>
                </a:lnTo>
                <a:lnTo>
                  <a:pt x="27425" y="11293"/>
                </a:lnTo>
                <a:lnTo>
                  <a:pt x="27258" y="11757"/>
                </a:lnTo>
                <a:lnTo>
                  <a:pt x="27109" y="12202"/>
                </a:lnTo>
                <a:lnTo>
                  <a:pt x="26979" y="12647"/>
                </a:lnTo>
                <a:lnTo>
                  <a:pt x="26868" y="13092"/>
                </a:lnTo>
                <a:lnTo>
                  <a:pt x="26701" y="13908"/>
                </a:lnTo>
                <a:lnTo>
                  <a:pt x="26572" y="14650"/>
                </a:lnTo>
                <a:lnTo>
                  <a:pt x="26497" y="15280"/>
                </a:lnTo>
                <a:lnTo>
                  <a:pt x="26442" y="15781"/>
                </a:lnTo>
                <a:lnTo>
                  <a:pt x="26423" y="16189"/>
                </a:lnTo>
                <a:lnTo>
                  <a:pt x="26238" y="15428"/>
                </a:lnTo>
                <a:lnTo>
                  <a:pt x="26034" y="14538"/>
                </a:lnTo>
                <a:lnTo>
                  <a:pt x="25719" y="13389"/>
                </a:lnTo>
                <a:lnTo>
                  <a:pt x="25311" y="12054"/>
                </a:lnTo>
                <a:lnTo>
                  <a:pt x="25088" y="11330"/>
                </a:lnTo>
                <a:lnTo>
                  <a:pt x="24829" y="10570"/>
                </a:lnTo>
                <a:lnTo>
                  <a:pt x="24550" y="9791"/>
                </a:lnTo>
                <a:lnTo>
                  <a:pt x="24254" y="8994"/>
                </a:lnTo>
                <a:lnTo>
                  <a:pt x="23920" y="8197"/>
                </a:lnTo>
                <a:lnTo>
                  <a:pt x="23586" y="7399"/>
                </a:lnTo>
                <a:lnTo>
                  <a:pt x="23215" y="6602"/>
                </a:lnTo>
                <a:lnTo>
                  <a:pt x="22826" y="5805"/>
                </a:lnTo>
                <a:lnTo>
                  <a:pt x="22418" y="5044"/>
                </a:lnTo>
                <a:lnTo>
                  <a:pt x="21973" y="4321"/>
                </a:lnTo>
                <a:lnTo>
                  <a:pt x="21528" y="3617"/>
                </a:lnTo>
                <a:lnTo>
                  <a:pt x="21287" y="3283"/>
                </a:lnTo>
                <a:lnTo>
                  <a:pt x="21046" y="2949"/>
                </a:lnTo>
                <a:lnTo>
                  <a:pt x="20786" y="2634"/>
                </a:lnTo>
                <a:lnTo>
                  <a:pt x="20527" y="2337"/>
                </a:lnTo>
                <a:lnTo>
                  <a:pt x="20267" y="2059"/>
                </a:lnTo>
                <a:lnTo>
                  <a:pt x="20007" y="1781"/>
                </a:lnTo>
                <a:lnTo>
                  <a:pt x="19748" y="1521"/>
                </a:lnTo>
                <a:lnTo>
                  <a:pt x="19470" y="1280"/>
                </a:lnTo>
                <a:lnTo>
                  <a:pt x="19173" y="1058"/>
                </a:lnTo>
                <a:lnTo>
                  <a:pt x="18895" y="854"/>
                </a:lnTo>
                <a:lnTo>
                  <a:pt x="18598" y="668"/>
                </a:lnTo>
                <a:lnTo>
                  <a:pt x="18302" y="520"/>
                </a:lnTo>
                <a:lnTo>
                  <a:pt x="17986" y="372"/>
                </a:lnTo>
                <a:lnTo>
                  <a:pt x="17690" y="242"/>
                </a:lnTo>
                <a:lnTo>
                  <a:pt x="17356" y="149"/>
                </a:lnTo>
                <a:lnTo>
                  <a:pt x="17041" y="75"/>
                </a:lnTo>
                <a:lnTo>
                  <a:pt x="16707" y="19"/>
                </a:lnTo>
                <a:lnTo>
                  <a:pt x="16373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" name="Google Shape;196;p3"/>
          <p:cNvSpPr/>
          <p:nvPr/>
        </p:nvSpPr>
        <p:spPr>
          <a:xfrm>
            <a:off x="-6825" y="3720649"/>
            <a:ext cx="9144047" cy="1427082"/>
          </a:xfrm>
          <a:custGeom>
            <a:avLst/>
            <a:gdLst/>
            <a:ahLst/>
            <a:cxnLst/>
            <a:rect l="l" t="t" r="r" b="b"/>
            <a:pathLst>
              <a:path w="137123" h="27982" extrusionOk="0">
                <a:moveTo>
                  <a:pt x="64268" y="1"/>
                </a:moveTo>
                <a:lnTo>
                  <a:pt x="61802" y="38"/>
                </a:lnTo>
                <a:lnTo>
                  <a:pt x="59373" y="75"/>
                </a:lnTo>
                <a:lnTo>
                  <a:pt x="57018" y="130"/>
                </a:lnTo>
                <a:lnTo>
                  <a:pt x="54738" y="223"/>
                </a:lnTo>
                <a:lnTo>
                  <a:pt x="52494" y="316"/>
                </a:lnTo>
                <a:lnTo>
                  <a:pt x="50324" y="446"/>
                </a:lnTo>
                <a:lnTo>
                  <a:pt x="48192" y="575"/>
                </a:lnTo>
                <a:lnTo>
                  <a:pt x="46134" y="724"/>
                </a:lnTo>
                <a:lnTo>
                  <a:pt x="44131" y="909"/>
                </a:lnTo>
                <a:lnTo>
                  <a:pt x="42184" y="1095"/>
                </a:lnTo>
                <a:lnTo>
                  <a:pt x="40293" y="1280"/>
                </a:lnTo>
                <a:lnTo>
                  <a:pt x="38439" y="1503"/>
                </a:lnTo>
                <a:lnTo>
                  <a:pt x="36659" y="1725"/>
                </a:lnTo>
                <a:lnTo>
                  <a:pt x="34916" y="1966"/>
                </a:lnTo>
                <a:lnTo>
                  <a:pt x="33247" y="2226"/>
                </a:lnTo>
                <a:lnTo>
                  <a:pt x="31615" y="2485"/>
                </a:lnTo>
                <a:lnTo>
                  <a:pt x="30039" y="2763"/>
                </a:lnTo>
                <a:lnTo>
                  <a:pt x="28500" y="3060"/>
                </a:lnTo>
                <a:lnTo>
                  <a:pt x="27016" y="3357"/>
                </a:lnTo>
                <a:lnTo>
                  <a:pt x="25589" y="3653"/>
                </a:lnTo>
                <a:lnTo>
                  <a:pt x="24198" y="3969"/>
                </a:lnTo>
                <a:lnTo>
                  <a:pt x="22863" y="4284"/>
                </a:lnTo>
                <a:lnTo>
                  <a:pt x="21584" y="4599"/>
                </a:lnTo>
                <a:lnTo>
                  <a:pt x="20341" y="4933"/>
                </a:lnTo>
                <a:lnTo>
                  <a:pt x="19136" y="5267"/>
                </a:lnTo>
                <a:lnTo>
                  <a:pt x="17986" y="5619"/>
                </a:lnTo>
                <a:lnTo>
                  <a:pt x="16874" y="5953"/>
                </a:lnTo>
                <a:lnTo>
                  <a:pt x="15798" y="6305"/>
                </a:lnTo>
                <a:lnTo>
                  <a:pt x="14778" y="6657"/>
                </a:lnTo>
                <a:lnTo>
                  <a:pt x="13796" y="7010"/>
                </a:lnTo>
                <a:lnTo>
                  <a:pt x="12850" y="7362"/>
                </a:lnTo>
                <a:lnTo>
                  <a:pt x="11941" y="7714"/>
                </a:lnTo>
                <a:lnTo>
                  <a:pt x="11070" y="8067"/>
                </a:lnTo>
                <a:lnTo>
                  <a:pt x="10254" y="8419"/>
                </a:lnTo>
                <a:lnTo>
                  <a:pt x="9457" y="8753"/>
                </a:lnTo>
                <a:lnTo>
                  <a:pt x="8715" y="9105"/>
                </a:lnTo>
                <a:lnTo>
                  <a:pt x="7992" y="9439"/>
                </a:lnTo>
                <a:lnTo>
                  <a:pt x="7324" y="9791"/>
                </a:lnTo>
                <a:lnTo>
                  <a:pt x="6675" y="10125"/>
                </a:lnTo>
                <a:lnTo>
                  <a:pt x="6082" y="10440"/>
                </a:lnTo>
                <a:lnTo>
                  <a:pt x="5507" y="10774"/>
                </a:lnTo>
                <a:lnTo>
                  <a:pt x="4450" y="11386"/>
                </a:lnTo>
                <a:lnTo>
                  <a:pt x="3523" y="11979"/>
                </a:lnTo>
                <a:lnTo>
                  <a:pt x="2726" y="12535"/>
                </a:lnTo>
                <a:lnTo>
                  <a:pt x="2040" y="13036"/>
                </a:lnTo>
                <a:lnTo>
                  <a:pt x="1465" y="13500"/>
                </a:lnTo>
                <a:lnTo>
                  <a:pt x="983" y="13908"/>
                </a:lnTo>
                <a:lnTo>
                  <a:pt x="612" y="14241"/>
                </a:lnTo>
                <a:lnTo>
                  <a:pt x="334" y="14519"/>
                </a:lnTo>
                <a:lnTo>
                  <a:pt x="148" y="14723"/>
                </a:lnTo>
                <a:lnTo>
                  <a:pt x="0" y="14890"/>
                </a:lnTo>
                <a:lnTo>
                  <a:pt x="0" y="27981"/>
                </a:lnTo>
                <a:lnTo>
                  <a:pt x="137122" y="27981"/>
                </a:lnTo>
                <a:lnTo>
                  <a:pt x="137122" y="16949"/>
                </a:lnTo>
                <a:lnTo>
                  <a:pt x="136937" y="16763"/>
                </a:lnTo>
                <a:lnTo>
                  <a:pt x="136696" y="16541"/>
                </a:lnTo>
                <a:lnTo>
                  <a:pt x="136343" y="16225"/>
                </a:lnTo>
                <a:lnTo>
                  <a:pt x="135898" y="15855"/>
                </a:lnTo>
                <a:lnTo>
                  <a:pt x="135324" y="15410"/>
                </a:lnTo>
                <a:lnTo>
                  <a:pt x="134656" y="14909"/>
                </a:lnTo>
                <a:lnTo>
                  <a:pt x="133840" y="14334"/>
                </a:lnTo>
                <a:lnTo>
                  <a:pt x="132913" y="13722"/>
                </a:lnTo>
                <a:lnTo>
                  <a:pt x="131856" y="13073"/>
                </a:lnTo>
                <a:lnTo>
                  <a:pt x="130669" y="12387"/>
                </a:lnTo>
                <a:lnTo>
                  <a:pt x="129334" y="11664"/>
                </a:lnTo>
                <a:lnTo>
                  <a:pt x="128611" y="11293"/>
                </a:lnTo>
                <a:lnTo>
                  <a:pt x="127851" y="10904"/>
                </a:lnTo>
                <a:lnTo>
                  <a:pt x="127054" y="10533"/>
                </a:lnTo>
                <a:lnTo>
                  <a:pt x="126238" y="10143"/>
                </a:lnTo>
                <a:lnTo>
                  <a:pt x="125366" y="9754"/>
                </a:lnTo>
                <a:lnTo>
                  <a:pt x="124458" y="9365"/>
                </a:lnTo>
                <a:lnTo>
                  <a:pt x="123512" y="8975"/>
                </a:lnTo>
                <a:lnTo>
                  <a:pt x="122529" y="8567"/>
                </a:lnTo>
                <a:lnTo>
                  <a:pt x="121491" y="8178"/>
                </a:lnTo>
                <a:lnTo>
                  <a:pt x="120434" y="7788"/>
                </a:lnTo>
                <a:lnTo>
                  <a:pt x="119321" y="7399"/>
                </a:lnTo>
                <a:lnTo>
                  <a:pt x="118172" y="7010"/>
                </a:lnTo>
                <a:lnTo>
                  <a:pt x="116985" y="6620"/>
                </a:lnTo>
                <a:lnTo>
                  <a:pt x="115743" y="6231"/>
                </a:lnTo>
                <a:lnTo>
                  <a:pt x="114463" y="5860"/>
                </a:lnTo>
                <a:lnTo>
                  <a:pt x="113147" y="5489"/>
                </a:lnTo>
                <a:lnTo>
                  <a:pt x="111774" y="5118"/>
                </a:lnTo>
                <a:lnTo>
                  <a:pt x="110365" y="4748"/>
                </a:lnTo>
                <a:lnTo>
                  <a:pt x="108919" y="4395"/>
                </a:lnTo>
                <a:lnTo>
                  <a:pt x="107417" y="4061"/>
                </a:lnTo>
                <a:lnTo>
                  <a:pt x="105859" y="3709"/>
                </a:lnTo>
                <a:lnTo>
                  <a:pt x="104265" y="3394"/>
                </a:lnTo>
                <a:lnTo>
                  <a:pt x="102614" y="3079"/>
                </a:lnTo>
                <a:lnTo>
                  <a:pt x="100927" y="2763"/>
                </a:lnTo>
                <a:lnTo>
                  <a:pt x="99184" y="2467"/>
                </a:lnTo>
                <a:lnTo>
                  <a:pt x="97385" y="2189"/>
                </a:lnTo>
                <a:lnTo>
                  <a:pt x="95550" y="1929"/>
                </a:lnTo>
                <a:lnTo>
                  <a:pt x="93658" y="1669"/>
                </a:lnTo>
                <a:lnTo>
                  <a:pt x="91711" y="1428"/>
                </a:lnTo>
                <a:lnTo>
                  <a:pt x="89709" y="1206"/>
                </a:lnTo>
                <a:lnTo>
                  <a:pt x="87669" y="1002"/>
                </a:lnTo>
                <a:lnTo>
                  <a:pt x="85574" y="816"/>
                </a:lnTo>
                <a:lnTo>
                  <a:pt x="83423" y="650"/>
                </a:lnTo>
                <a:lnTo>
                  <a:pt x="81216" y="483"/>
                </a:lnTo>
                <a:lnTo>
                  <a:pt x="78954" y="353"/>
                </a:lnTo>
                <a:lnTo>
                  <a:pt x="76636" y="242"/>
                </a:lnTo>
                <a:lnTo>
                  <a:pt x="74263" y="149"/>
                </a:lnTo>
                <a:lnTo>
                  <a:pt x="71834" y="75"/>
                </a:lnTo>
                <a:lnTo>
                  <a:pt x="69349" y="38"/>
                </a:lnTo>
                <a:lnTo>
                  <a:pt x="66809" y="19"/>
                </a:lnTo>
                <a:lnTo>
                  <a:pt x="64268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97" name="Google Shape;197;p3"/>
          <p:cNvGrpSpPr/>
          <p:nvPr/>
        </p:nvGrpSpPr>
        <p:grpSpPr>
          <a:xfrm flipH="1">
            <a:off x="1597131" y="3892470"/>
            <a:ext cx="5949767" cy="1336916"/>
            <a:chOff x="1957150" y="4067400"/>
            <a:chExt cx="5124250" cy="1381825"/>
          </a:xfrm>
        </p:grpSpPr>
        <p:sp>
          <p:nvSpPr>
            <p:cNvPr id="198" name="Google Shape;198;p3"/>
            <p:cNvSpPr/>
            <p:nvPr/>
          </p:nvSpPr>
          <p:spPr>
            <a:xfrm>
              <a:off x="1957150" y="4067400"/>
              <a:ext cx="5124250" cy="1381825"/>
            </a:xfrm>
            <a:custGeom>
              <a:avLst/>
              <a:gdLst/>
              <a:ahLst/>
              <a:cxnLst/>
              <a:rect l="l" t="t" r="r" b="b"/>
              <a:pathLst>
                <a:path w="204970" h="55273" extrusionOk="0">
                  <a:moveTo>
                    <a:pt x="102728" y="0"/>
                  </a:moveTo>
                  <a:lnTo>
                    <a:pt x="100952" y="19"/>
                  </a:lnTo>
                  <a:lnTo>
                    <a:pt x="99232" y="57"/>
                  </a:lnTo>
                  <a:lnTo>
                    <a:pt x="97568" y="113"/>
                  </a:lnTo>
                  <a:lnTo>
                    <a:pt x="95960" y="169"/>
                  </a:lnTo>
                  <a:lnTo>
                    <a:pt x="94408" y="262"/>
                  </a:lnTo>
                  <a:lnTo>
                    <a:pt x="92893" y="356"/>
                  </a:lnTo>
                  <a:lnTo>
                    <a:pt x="91453" y="468"/>
                  </a:lnTo>
                  <a:lnTo>
                    <a:pt x="90051" y="599"/>
                  </a:lnTo>
                  <a:lnTo>
                    <a:pt x="88705" y="730"/>
                  </a:lnTo>
                  <a:lnTo>
                    <a:pt x="87396" y="879"/>
                  </a:lnTo>
                  <a:lnTo>
                    <a:pt x="86143" y="1048"/>
                  </a:lnTo>
                  <a:lnTo>
                    <a:pt x="84946" y="1216"/>
                  </a:lnTo>
                  <a:lnTo>
                    <a:pt x="83787" y="1403"/>
                  </a:lnTo>
                  <a:lnTo>
                    <a:pt x="82665" y="1590"/>
                  </a:lnTo>
                  <a:lnTo>
                    <a:pt x="81599" y="1796"/>
                  </a:lnTo>
                  <a:lnTo>
                    <a:pt x="80571" y="2020"/>
                  </a:lnTo>
                  <a:lnTo>
                    <a:pt x="79599" y="2226"/>
                  </a:lnTo>
                  <a:lnTo>
                    <a:pt x="78664" y="2450"/>
                  </a:lnTo>
                  <a:lnTo>
                    <a:pt x="77766" y="2693"/>
                  </a:lnTo>
                  <a:lnTo>
                    <a:pt x="76906" y="2936"/>
                  </a:lnTo>
                  <a:lnTo>
                    <a:pt x="76084" y="3179"/>
                  </a:lnTo>
                  <a:lnTo>
                    <a:pt x="75298" y="3422"/>
                  </a:lnTo>
                  <a:lnTo>
                    <a:pt x="74550" y="3684"/>
                  </a:lnTo>
                  <a:lnTo>
                    <a:pt x="73840" y="3946"/>
                  </a:lnTo>
                  <a:lnTo>
                    <a:pt x="73167" y="4208"/>
                  </a:lnTo>
                  <a:lnTo>
                    <a:pt x="72531" y="4469"/>
                  </a:lnTo>
                  <a:lnTo>
                    <a:pt x="71933" y="4750"/>
                  </a:lnTo>
                  <a:lnTo>
                    <a:pt x="71372" y="5012"/>
                  </a:lnTo>
                  <a:lnTo>
                    <a:pt x="70829" y="5292"/>
                  </a:lnTo>
                  <a:lnTo>
                    <a:pt x="70325" y="5554"/>
                  </a:lnTo>
                  <a:lnTo>
                    <a:pt x="69838" y="5834"/>
                  </a:lnTo>
                  <a:lnTo>
                    <a:pt x="69390" y="6096"/>
                  </a:lnTo>
                  <a:lnTo>
                    <a:pt x="68978" y="6377"/>
                  </a:lnTo>
                  <a:lnTo>
                    <a:pt x="68567" y="6638"/>
                  </a:lnTo>
                  <a:lnTo>
                    <a:pt x="68212" y="6900"/>
                  </a:lnTo>
                  <a:lnTo>
                    <a:pt x="67875" y="7162"/>
                  </a:lnTo>
                  <a:lnTo>
                    <a:pt x="67557" y="7424"/>
                  </a:lnTo>
                  <a:lnTo>
                    <a:pt x="67258" y="7667"/>
                  </a:lnTo>
                  <a:lnTo>
                    <a:pt x="66996" y="7929"/>
                  </a:lnTo>
                  <a:lnTo>
                    <a:pt x="66734" y="8172"/>
                  </a:lnTo>
                  <a:lnTo>
                    <a:pt x="66304" y="8639"/>
                  </a:lnTo>
                  <a:lnTo>
                    <a:pt x="65949" y="9069"/>
                  </a:lnTo>
                  <a:lnTo>
                    <a:pt x="65669" y="9480"/>
                  </a:lnTo>
                  <a:lnTo>
                    <a:pt x="65426" y="9836"/>
                  </a:lnTo>
                  <a:lnTo>
                    <a:pt x="65257" y="10154"/>
                  </a:lnTo>
                  <a:lnTo>
                    <a:pt x="65145" y="10434"/>
                  </a:lnTo>
                  <a:lnTo>
                    <a:pt x="65052" y="10658"/>
                  </a:lnTo>
                  <a:lnTo>
                    <a:pt x="64996" y="10827"/>
                  </a:lnTo>
                  <a:lnTo>
                    <a:pt x="64977" y="10958"/>
                  </a:lnTo>
                  <a:lnTo>
                    <a:pt x="62957" y="11126"/>
                  </a:lnTo>
                  <a:lnTo>
                    <a:pt x="60620" y="11369"/>
                  </a:lnTo>
                  <a:lnTo>
                    <a:pt x="57535" y="11687"/>
                  </a:lnTo>
                  <a:lnTo>
                    <a:pt x="55740" y="11893"/>
                  </a:lnTo>
                  <a:lnTo>
                    <a:pt x="53833" y="12136"/>
                  </a:lnTo>
                  <a:lnTo>
                    <a:pt x="51776" y="12379"/>
                  </a:lnTo>
                  <a:lnTo>
                    <a:pt x="49607" y="12678"/>
                  </a:lnTo>
                  <a:lnTo>
                    <a:pt x="47363" y="12996"/>
                  </a:lnTo>
                  <a:lnTo>
                    <a:pt x="45007" y="13332"/>
                  </a:lnTo>
                  <a:lnTo>
                    <a:pt x="42595" y="13725"/>
                  </a:lnTo>
                  <a:lnTo>
                    <a:pt x="40146" y="14118"/>
                  </a:lnTo>
                  <a:lnTo>
                    <a:pt x="37640" y="14566"/>
                  </a:lnTo>
                  <a:lnTo>
                    <a:pt x="35097" y="15034"/>
                  </a:lnTo>
                  <a:lnTo>
                    <a:pt x="32554" y="15539"/>
                  </a:lnTo>
                  <a:lnTo>
                    <a:pt x="30030" y="16081"/>
                  </a:lnTo>
                  <a:lnTo>
                    <a:pt x="27506" y="16661"/>
                  </a:lnTo>
                  <a:lnTo>
                    <a:pt x="25019" y="17259"/>
                  </a:lnTo>
                  <a:lnTo>
                    <a:pt x="23785" y="17577"/>
                  </a:lnTo>
                  <a:lnTo>
                    <a:pt x="22570" y="17913"/>
                  </a:lnTo>
                  <a:lnTo>
                    <a:pt x="21373" y="18250"/>
                  </a:lnTo>
                  <a:lnTo>
                    <a:pt x="20195" y="18586"/>
                  </a:lnTo>
                  <a:lnTo>
                    <a:pt x="19036" y="18942"/>
                  </a:lnTo>
                  <a:lnTo>
                    <a:pt x="17895" y="19316"/>
                  </a:lnTo>
                  <a:lnTo>
                    <a:pt x="16773" y="19690"/>
                  </a:lnTo>
                  <a:lnTo>
                    <a:pt x="15670" y="20064"/>
                  </a:lnTo>
                  <a:lnTo>
                    <a:pt x="14604" y="20456"/>
                  </a:lnTo>
                  <a:lnTo>
                    <a:pt x="13576" y="20868"/>
                  </a:lnTo>
                  <a:lnTo>
                    <a:pt x="12566" y="21279"/>
                  </a:lnTo>
                  <a:lnTo>
                    <a:pt x="11575" y="21690"/>
                  </a:lnTo>
                  <a:lnTo>
                    <a:pt x="10640" y="22120"/>
                  </a:lnTo>
                  <a:lnTo>
                    <a:pt x="9724" y="22569"/>
                  </a:lnTo>
                  <a:lnTo>
                    <a:pt x="8845" y="23018"/>
                  </a:lnTo>
                  <a:lnTo>
                    <a:pt x="8022" y="23485"/>
                  </a:lnTo>
                  <a:lnTo>
                    <a:pt x="7218" y="23953"/>
                  </a:lnTo>
                  <a:lnTo>
                    <a:pt x="6471" y="24439"/>
                  </a:lnTo>
                  <a:lnTo>
                    <a:pt x="5760" y="24925"/>
                  </a:lnTo>
                  <a:lnTo>
                    <a:pt x="5106" y="25430"/>
                  </a:lnTo>
                  <a:lnTo>
                    <a:pt x="4489" y="25935"/>
                  </a:lnTo>
                  <a:lnTo>
                    <a:pt x="3909" y="26440"/>
                  </a:lnTo>
                  <a:lnTo>
                    <a:pt x="3385" y="26926"/>
                  </a:lnTo>
                  <a:lnTo>
                    <a:pt x="2899" y="27393"/>
                  </a:lnTo>
                  <a:lnTo>
                    <a:pt x="2469" y="27861"/>
                  </a:lnTo>
                  <a:lnTo>
                    <a:pt x="2058" y="28309"/>
                  </a:lnTo>
                  <a:lnTo>
                    <a:pt x="1703" y="28758"/>
                  </a:lnTo>
                  <a:lnTo>
                    <a:pt x="1385" y="29207"/>
                  </a:lnTo>
                  <a:lnTo>
                    <a:pt x="1104" y="29618"/>
                  </a:lnTo>
                  <a:lnTo>
                    <a:pt x="842" y="30048"/>
                  </a:lnTo>
                  <a:lnTo>
                    <a:pt x="637" y="30460"/>
                  </a:lnTo>
                  <a:lnTo>
                    <a:pt x="450" y="30852"/>
                  </a:lnTo>
                  <a:lnTo>
                    <a:pt x="300" y="31245"/>
                  </a:lnTo>
                  <a:lnTo>
                    <a:pt x="188" y="31619"/>
                  </a:lnTo>
                  <a:lnTo>
                    <a:pt x="94" y="31993"/>
                  </a:lnTo>
                  <a:lnTo>
                    <a:pt x="38" y="32367"/>
                  </a:lnTo>
                  <a:lnTo>
                    <a:pt x="20" y="32722"/>
                  </a:lnTo>
                  <a:lnTo>
                    <a:pt x="1" y="33059"/>
                  </a:lnTo>
                  <a:lnTo>
                    <a:pt x="38" y="33395"/>
                  </a:lnTo>
                  <a:lnTo>
                    <a:pt x="76" y="33732"/>
                  </a:lnTo>
                  <a:lnTo>
                    <a:pt x="151" y="34050"/>
                  </a:lnTo>
                  <a:lnTo>
                    <a:pt x="244" y="34368"/>
                  </a:lnTo>
                  <a:lnTo>
                    <a:pt x="356" y="34667"/>
                  </a:lnTo>
                  <a:lnTo>
                    <a:pt x="506" y="34947"/>
                  </a:lnTo>
                  <a:lnTo>
                    <a:pt x="655" y="35246"/>
                  </a:lnTo>
                  <a:lnTo>
                    <a:pt x="824" y="35527"/>
                  </a:lnTo>
                  <a:lnTo>
                    <a:pt x="1011" y="35789"/>
                  </a:lnTo>
                  <a:lnTo>
                    <a:pt x="1216" y="36051"/>
                  </a:lnTo>
                  <a:lnTo>
                    <a:pt x="1441" y="36294"/>
                  </a:lnTo>
                  <a:lnTo>
                    <a:pt x="1665" y="36537"/>
                  </a:lnTo>
                  <a:lnTo>
                    <a:pt x="1927" y="36780"/>
                  </a:lnTo>
                  <a:lnTo>
                    <a:pt x="2170" y="37004"/>
                  </a:lnTo>
                  <a:lnTo>
                    <a:pt x="2450" y="37228"/>
                  </a:lnTo>
                  <a:lnTo>
                    <a:pt x="2712" y="37434"/>
                  </a:lnTo>
                  <a:lnTo>
                    <a:pt x="3292" y="37846"/>
                  </a:lnTo>
                  <a:lnTo>
                    <a:pt x="3890" y="38219"/>
                  </a:lnTo>
                  <a:lnTo>
                    <a:pt x="4489" y="38556"/>
                  </a:lnTo>
                  <a:lnTo>
                    <a:pt x="5106" y="38855"/>
                  </a:lnTo>
                  <a:lnTo>
                    <a:pt x="5704" y="39136"/>
                  </a:lnTo>
                  <a:lnTo>
                    <a:pt x="6302" y="39397"/>
                  </a:lnTo>
                  <a:lnTo>
                    <a:pt x="6863" y="39622"/>
                  </a:lnTo>
                  <a:lnTo>
                    <a:pt x="7387" y="39809"/>
                  </a:lnTo>
                  <a:lnTo>
                    <a:pt x="7892" y="39977"/>
                  </a:lnTo>
                  <a:lnTo>
                    <a:pt x="8714" y="40239"/>
                  </a:lnTo>
                  <a:lnTo>
                    <a:pt x="9257" y="40388"/>
                  </a:lnTo>
                  <a:lnTo>
                    <a:pt x="9462" y="40426"/>
                  </a:lnTo>
                  <a:lnTo>
                    <a:pt x="9275" y="40482"/>
                  </a:lnTo>
                  <a:lnTo>
                    <a:pt x="8826" y="40632"/>
                  </a:lnTo>
                  <a:lnTo>
                    <a:pt x="8509" y="40744"/>
                  </a:lnTo>
                  <a:lnTo>
                    <a:pt x="8172" y="40875"/>
                  </a:lnTo>
                  <a:lnTo>
                    <a:pt x="7817" y="41043"/>
                  </a:lnTo>
                  <a:lnTo>
                    <a:pt x="7462" y="41211"/>
                  </a:lnTo>
                  <a:lnTo>
                    <a:pt x="7106" y="41417"/>
                  </a:lnTo>
                  <a:lnTo>
                    <a:pt x="6770" y="41641"/>
                  </a:lnTo>
                  <a:lnTo>
                    <a:pt x="6452" y="41884"/>
                  </a:lnTo>
                  <a:lnTo>
                    <a:pt x="6321" y="42015"/>
                  </a:lnTo>
                  <a:lnTo>
                    <a:pt x="6190" y="42165"/>
                  </a:lnTo>
                  <a:lnTo>
                    <a:pt x="6078" y="42296"/>
                  </a:lnTo>
                  <a:lnTo>
                    <a:pt x="5984" y="42445"/>
                  </a:lnTo>
                  <a:lnTo>
                    <a:pt x="5891" y="42614"/>
                  </a:lnTo>
                  <a:lnTo>
                    <a:pt x="5835" y="42763"/>
                  </a:lnTo>
                  <a:lnTo>
                    <a:pt x="5797" y="42931"/>
                  </a:lnTo>
                  <a:lnTo>
                    <a:pt x="5779" y="43100"/>
                  </a:lnTo>
                  <a:lnTo>
                    <a:pt x="5779" y="43268"/>
                  </a:lnTo>
                  <a:lnTo>
                    <a:pt x="5816" y="43455"/>
                  </a:lnTo>
                  <a:lnTo>
                    <a:pt x="5872" y="43623"/>
                  </a:lnTo>
                  <a:lnTo>
                    <a:pt x="5947" y="43810"/>
                  </a:lnTo>
                  <a:lnTo>
                    <a:pt x="6078" y="44016"/>
                  </a:lnTo>
                  <a:lnTo>
                    <a:pt x="6209" y="44203"/>
                  </a:lnTo>
                  <a:lnTo>
                    <a:pt x="6396" y="44409"/>
                  </a:lnTo>
                  <a:lnTo>
                    <a:pt x="6620" y="44614"/>
                  </a:lnTo>
                  <a:lnTo>
                    <a:pt x="6863" y="44839"/>
                  </a:lnTo>
                  <a:lnTo>
                    <a:pt x="7162" y="45044"/>
                  </a:lnTo>
                  <a:lnTo>
                    <a:pt x="7480" y="45269"/>
                  </a:lnTo>
                  <a:lnTo>
                    <a:pt x="7854" y="45493"/>
                  </a:lnTo>
                  <a:lnTo>
                    <a:pt x="8266" y="45736"/>
                  </a:lnTo>
                  <a:lnTo>
                    <a:pt x="8714" y="45961"/>
                  </a:lnTo>
                  <a:lnTo>
                    <a:pt x="9219" y="46204"/>
                  </a:lnTo>
                  <a:lnTo>
                    <a:pt x="9780" y="46447"/>
                  </a:lnTo>
                  <a:lnTo>
                    <a:pt x="10378" y="46690"/>
                  </a:lnTo>
                  <a:lnTo>
                    <a:pt x="11014" y="46952"/>
                  </a:lnTo>
                  <a:lnTo>
                    <a:pt x="11725" y="47213"/>
                  </a:lnTo>
                  <a:lnTo>
                    <a:pt x="12473" y="47475"/>
                  </a:lnTo>
                  <a:lnTo>
                    <a:pt x="13295" y="47737"/>
                  </a:lnTo>
                  <a:lnTo>
                    <a:pt x="14155" y="47999"/>
                  </a:lnTo>
                  <a:lnTo>
                    <a:pt x="15090" y="48279"/>
                  </a:lnTo>
                  <a:lnTo>
                    <a:pt x="16063" y="48560"/>
                  </a:lnTo>
                  <a:lnTo>
                    <a:pt x="17110" y="48840"/>
                  </a:lnTo>
                  <a:lnTo>
                    <a:pt x="18232" y="49121"/>
                  </a:lnTo>
                  <a:lnTo>
                    <a:pt x="19410" y="49420"/>
                  </a:lnTo>
                  <a:lnTo>
                    <a:pt x="20644" y="49700"/>
                  </a:lnTo>
                  <a:lnTo>
                    <a:pt x="21953" y="49999"/>
                  </a:lnTo>
                  <a:lnTo>
                    <a:pt x="23336" y="50298"/>
                  </a:lnTo>
                  <a:lnTo>
                    <a:pt x="26328" y="50916"/>
                  </a:lnTo>
                  <a:lnTo>
                    <a:pt x="29600" y="51551"/>
                  </a:lnTo>
                  <a:lnTo>
                    <a:pt x="31713" y="51925"/>
                  </a:lnTo>
                  <a:lnTo>
                    <a:pt x="33938" y="52318"/>
                  </a:lnTo>
                  <a:lnTo>
                    <a:pt x="35957" y="52654"/>
                  </a:lnTo>
                  <a:lnTo>
                    <a:pt x="38033" y="52954"/>
                  </a:lnTo>
                  <a:lnTo>
                    <a:pt x="40164" y="53234"/>
                  </a:lnTo>
                  <a:lnTo>
                    <a:pt x="42352" y="53515"/>
                  </a:lnTo>
                  <a:lnTo>
                    <a:pt x="44596" y="53758"/>
                  </a:lnTo>
                  <a:lnTo>
                    <a:pt x="46896" y="53963"/>
                  </a:lnTo>
                  <a:lnTo>
                    <a:pt x="49252" y="54169"/>
                  </a:lnTo>
                  <a:lnTo>
                    <a:pt x="51645" y="54356"/>
                  </a:lnTo>
                  <a:lnTo>
                    <a:pt x="54095" y="54524"/>
                  </a:lnTo>
                  <a:lnTo>
                    <a:pt x="56581" y="54674"/>
                  </a:lnTo>
                  <a:lnTo>
                    <a:pt x="59106" y="54805"/>
                  </a:lnTo>
                  <a:lnTo>
                    <a:pt x="61667" y="54917"/>
                  </a:lnTo>
                  <a:lnTo>
                    <a:pt x="64266" y="55010"/>
                  </a:lnTo>
                  <a:lnTo>
                    <a:pt x="66903" y="55085"/>
                  </a:lnTo>
                  <a:lnTo>
                    <a:pt x="69558" y="55160"/>
                  </a:lnTo>
                  <a:lnTo>
                    <a:pt x="72250" y="55216"/>
                  </a:lnTo>
                  <a:lnTo>
                    <a:pt x="74962" y="55253"/>
                  </a:lnTo>
                  <a:lnTo>
                    <a:pt x="77692" y="55272"/>
                  </a:lnTo>
                  <a:lnTo>
                    <a:pt x="86012" y="55272"/>
                  </a:lnTo>
                  <a:lnTo>
                    <a:pt x="88817" y="55235"/>
                  </a:lnTo>
                  <a:lnTo>
                    <a:pt x="94426" y="55160"/>
                  </a:lnTo>
                  <a:lnTo>
                    <a:pt x="100073" y="55029"/>
                  </a:lnTo>
                  <a:lnTo>
                    <a:pt x="105701" y="54861"/>
                  </a:lnTo>
                  <a:lnTo>
                    <a:pt x="111311" y="54674"/>
                  </a:lnTo>
                  <a:lnTo>
                    <a:pt x="116883" y="54468"/>
                  </a:lnTo>
                  <a:lnTo>
                    <a:pt x="122380" y="54225"/>
                  </a:lnTo>
                  <a:lnTo>
                    <a:pt x="127802" y="53963"/>
                  </a:lnTo>
                  <a:lnTo>
                    <a:pt x="133094" y="53683"/>
                  </a:lnTo>
                  <a:lnTo>
                    <a:pt x="138273" y="53402"/>
                  </a:lnTo>
                  <a:lnTo>
                    <a:pt x="143322" y="53122"/>
                  </a:lnTo>
                  <a:lnTo>
                    <a:pt x="148183" y="52823"/>
                  </a:lnTo>
                  <a:lnTo>
                    <a:pt x="157327" y="52262"/>
                  </a:lnTo>
                  <a:lnTo>
                    <a:pt x="165554" y="51738"/>
                  </a:lnTo>
                  <a:lnTo>
                    <a:pt x="172697" y="51289"/>
                  </a:lnTo>
                  <a:lnTo>
                    <a:pt x="175801" y="51103"/>
                  </a:lnTo>
                  <a:lnTo>
                    <a:pt x="178587" y="50953"/>
                  </a:lnTo>
                  <a:lnTo>
                    <a:pt x="181017" y="50841"/>
                  </a:lnTo>
                  <a:lnTo>
                    <a:pt x="183074" y="50785"/>
                  </a:lnTo>
                  <a:lnTo>
                    <a:pt x="184215" y="50729"/>
                  </a:lnTo>
                  <a:lnTo>
                    <a:pt x="185318" y="50654"/>
                  </a:lnTo>
                  <a:lnTo>
                    <a:pt x="186384" y="50542"/>
                  </a:lnTo>
                  <a:lnTo>
                    <a:pt x="187431" y="50392"/>
                  </a:lnTo>
                  <a:lnTo>
                    <a:pt x="188459" y="50224"/>
                  </a:lnTo>
                  <a:lnTo>
                    <a:pt x="189450" y="50018"/>
                  </a:lnTo>
                  <a:lnTo>
                    <a:pt x="190404" y="49775"/>
                  </a:lnTo>
                  <a:lnTo>
                    <a:pt x="191339" y="49513"/>
                  </a:lnTo>
                  <a:lnTo>
                    <a:pt x="192236" y="49214"/>
                  </a:lnTo>
                  <a:lnTo>
                    <a:pt x="193096" y="48915"/>
                  </a:lnTo>
                  <a:lnTo>
                    <a:pt x="193938" y="48560"/>
                  </a:lnTo>
                  <a:lnTo>
                    <a:pt x="194742" y="48204"/>
                  </a:lnTo>
                  <a:lnTo>
                    <a:pt x="195508" y="47812"/>
                  </a:lnTo>
                  <a:lnTo>
                    <a:pt x="196238" y="47400"/>
                  </a:lnTo>
                  <a:lnTo>
                    <a:pt x="196948" y="46970"/>
                  </a:lnTo>
                  <a:lnTo>
                    <a:pt x="197621" y="46521"/>
                  </a:lnTo>
                  <a:lnTo>
                    <a:pt x="198257" y="46035"/>
                  </a:lnTo>
                  <a:lnTo>
                    <a:pt x="198874" y="45549"/>
                  </a:lnTo>
                  <a:lnTo>
                    <a:pt x="199435" y="45044"/>
                  </a:lnTo>
                  <a:lnTo>
                    <a:pt x="199977" y="44521"/>
                  </a:lnTo>
                  <a:lnTo>
                    <a:pt x="200482" y="43979"/>
                  </a:lnTo>
                  <a:lnTo>
                    <a:pt x="200949" y="43418"/>
                  </a:lnTo>
                  <a:lnTo>
                    <a:pt x="201380" y="42838"/>
                  </a:lnTo>
                  <a:lnTo>
                    <a:pt x="201772" y="42258"/>
                  </a:lnTo>
                  <a:lnTo>
                    <a:pt x="202127" y="41660"/>
                  </a:lnTo>
                  <a:lnTo>
                    <a:pt x="202445" y="41062"/>
                  </a:lnTo>
                  <a:lnTo>
                    <a:pt x="202726" y="40445"/>
                  </a:lnTo>
                  <a:lnTo>
                    <a:pt x="202969" y="39809"/>
                  </a:lnTo>
                  <a:lnTo>
                    <a:pt x="203175" y="39173"/>
                  </a:lnTo>
                  <a:lnTo>
                    <a:pt x="203343" y="38537"/>
                  </a:lnTo>
                  <a:lnTo>
                    <a:pt x="203474" y="37883"/>
                  </a:lnTo>
                  <a:lnTo>
                    <a:pt x="203567" y="37228"/>
                  </a:lnTo>
                  <a:lnTo>
                    <a:pt x="203605" y="36761"/>
                  </a:lnTo>
                  <a:lnTo>
                    <a:pt x="203623" y="36312"/>
                  </a:lnTo>
                  <a:lnTo>
                    <a:pt x="203623" y="35845"/>
                  </a:lnTo>
                  <a:lnTo>
                    <a:pt x="203605" y="35377"/>
                  </a:lnTo>
                  <a:lnTo>
                    <a:pt x="203567" y="34910"/>
                  </a:lnTo>
                  <a:lnTo>
                    <a:pt x="203511" y="34461"/>
                  </a:lnTo>
                  <a:lnTo>
                    <a:pt x="203436" y="33994"/>
                  </a:lnTo>
                  <a:lnTo>
                    <a:pt x="203343" y="33526"/>
                  </a:lnTo>
                  <a:lnTo>
                    <a:pt x="203231" y="33059"/>
                  </a:lnTo>
                  <a:lnTo>
                    <a:pt x="203081" y="32591"/>
                  </a:lnTo>
                  <a:lnTo>
                    <a:pt x="202931" y="32124"/>
                  </a:lnTo>
                  <a:lnTo>
                    <a:pt x="202763" y="31656"/>
                  </a:lnTo>
                  <a:lnTo>
                    <a:pt x="202557" y="31189"/>
                  </a:lnTo>
                  <a:lnTo>
                    <a:pt x="202333" y="30740"/>
                  </a:lnTo>
                  <a:lnTo>
                    <a:pt x="202090" y="30273"/>
                  </a:lnTo>
                  <a:lnTo>
                    <a:pt x="201828" y="29824"/>
                  </a:lnTo>
                  <a:lnTo>
                    <a:pt x="201623" y="29469"/>
                  </a:lnTo>
                  <a:lnTo>
                    <a:pt x="201380" y="29113"/>
                  </a:lnTo>
                  <a:lnTo>
                    <a:pt x="201136" y="28758"/>
                  </a:lnTo>
                  <a:lnTo>
                    <a:pt x="200875" y="28403"/>
                  </a:lnTo>
                  <a:lnTo>
                    <a:pt x="200594" y="28048"/>
                  </a:lnTo>
                  <a:lnTo>
                    <a:pt x="200314" y="27711"/>
                  </a:lnTo>
                  <a:lnTo>
                    <a:pt x="200015" y="27356"/>
                  </a:lnTo>
                  <a:lnTo>
                    <a:pt x="199697" y="27019"/>
                  </a:lnTo>
                  <a:lnTo>
                    <a:pt x="199379" y="26683"/>
                  </a:lnTo>
                  <a:lnTo>
                    <a:pt x="199042" y="26346"/>
                  </a:lnTo>
                  <a:lnTo>
                    <a:pt x="198687" y="26010"/>
                  </a:lnTo>
                  <a:lnTo>
                    <a:pt x="198313" y="25692"/>
                  </a:lnTo>
                  <a:lnTo>
                    <a:pt x="197920" y="25355"/>
                  </a:lnTo>
                  <a:lnTo>
                    <a:pt x="197528" y="25037"/>
                  </a:lnTo>
                  <a:lnTo>
                    <a:pt x="197116" y="24719"/>
                  </a:lnTo>
                  <a:lnTo>
                    <a:pt x="196686" y="24402"/>
                  </a:lnTo>
                  <a:lnTo>
                    <a:pt x="196686" y="24402"/>
                  </a:lnTo>
                  <a:lnTo>
                    <a:pt x="196798" y="24439"/>
                  </a:lnTo>
                  <a:lnTo>
                    <a:pt x="197004" y="24458"/>
                  </a:lnTo>
                  <a:lnTo>
                    <a:pt x="197285" y="24495"/>
                  </a:lnTo>
                  <a:lnTo>
                    <a:pt x="197640" y="24495"/>
                  </a:lnTo>
                  <a:lnTo>
                    <a:pt x="197846" y="24476"/>
                  </a:lnTo>
                  <a:lnTo>
                    <a:pt x="198070" y="24439"/>
                  </a:lnTo>
                  <a:lnTo>
                    <a:pt x="198313" y="24402"/>
                  </a:lnTo>
                  <a:lnTo>
                    <a:pt x="198556" y="24327"/>
                  </a:lnTo>
                  <a:lnTo>
                    <a:pt x="198818" y="24252"/>
                  </a:lnTo>
                  <a:lnTo>
                    <a:pt x="199098" y="24158"/>
                  </a:lnTo>
                  <a:lnTo>
                    <a:pt x="199398" y="24028"/>
                  </a:lnTo>
                  <a:lnTo>
                    <a:pt x="199678" y="23878"/>
                  </a:lnTo>
                  <a:lnTo>
                    <a:pt x="199996" y="23691"/>
                  </a:lnTo>
                  <a:lnTo>
                    <a:pt x="200295" y="23485"/>
                  </a:lnTo>
                  <a:lnTo>
                    <a:pt x="200632" y="23242"/>
                  </a:lnTo>
                  <a:lnTo>
                    <a:pt x="200949" y="22962"/>
                  </a:lnTo>
                  <a:lnTo>
                    <a:pt x="201267" y="22644"/>
                  </a:lnTo>
                  <a:lnTo>
                    <a:pt x="201604" y="22289"/>
                  </a:lnTo>
                  <a:lnTo>
                    <a:pt x="201940" y="21896"/>
                  </a:lnTo>
                  <a:lnTo>
                    <a:pt x="202277" y="21466"/>
                  </a:lnTo>
                  <a:lnTo>
                    <a:pt x="202614" y="20980"/>
                  </a:lnTo>
                  <a:lnTo>
                    <a:pt x="202931" y="20438"/>
                  </a:lnTo>
                  <a:lnTo>
                    <a:pt x="203268" y="19858"/>
                  </a:lnTo>
                  <a:lnTo>
                    <a:pt x="203605" y="19222"/>
                  </a:lnTo>
                  <a:lnTo>
                    <a:pt x="203922" y="18549"/>
                  </a:lnTo>
                  <a:lnTo>
                    <a:pt x="204240" y="17801"/>
                  </a:lnTo>
                  <a:lnTo>
                    <a:pt x="204539" y="16997"/>
                  </a:lnTo>
                  <a:lnTo>
                    <a:pt x="204839" y="16137"/>
                  </a:lnTo>
                  <a:lnTo>
                    <a:pt x="204913" y="15894"/>
                  </a:lnTo>
                  <a:lnTo>
                    <a:pt x="204951" y="15651"/>
                  </a:lnTo>
                  <a:lnTo>
                    <a:pt x="204970" y="15426"/>
                  </a:lnTo>
                  <a:lnTo>
                    <a:pt x="204951" y="15183"/>
                  </a:lnTo>
                  <a:lnTo>
                    <a:pt x="204913" y="14959"/>
                  </a:lnTo>
                  <a:lnTo>
                    <a:pt x="204857" y="14735"/>
                  </a:lnTo>
                  <a:lnTo>
                    <a:pt x="204764" y="14510"/>
                  </a:lnTo>
                  <a:lnTo>
                    <a:pt x="204652" y="14286"/>
                  </a:lnTo>
                  <a:lnTo>
                    <a:pt x="204521" y="14080"/>
                  </a:lnTo>
                  <a:lnTo>
                    <a:pt x="204390" y="13875"/>
                  </a:lnTo>
                  <a:lnTo>
                    <a:pt x="204222" y="13669"/>
                  </a:lnTo>
                  <a:lnTo>
                    <a:pt x="204035" y="13482"/>
                  </a:lnTo>
                  <a:lnTo>
                    <a:pt x="203848" y="13276"/>
                  </a:lnTo>
                  <a:lnTo>
                    <a:pt x="203623" y="13089"/>
                  </a:lnTo>
                  <a:lnTo>
                    <a:pt x="203399" y="12902"/>
                  </a:lnTo>
                  <a:lnTo>
                    <a:pt x="203137" y="12715"/>
                  </a:lnTo>
                  <a:lnTo>
                    <a:pt x="202576" y="12323"/>
                  </a:lnTo>
                  <a:lnTo>
                    <a:pt x="201940" y="11949"/>
                  </a:lnTo>
                  <a:lnTo>
                    <a:pt x="201249" y="11593"/>
                  </a:lnTo>
                  <a:lnTo>
                    <a:pt x="200482" y="11238"/>
                  </a:lnTo>
                  <a:lnTo>
                    <a:pt x="199659" y="10883"/>
                  </a:lnTo>
                  <a:lnTo>
                    <a:pt x="198762" y="10528"/>
                  </a:lnTo>
                  <a:lnTo>
                    <a:pt x="197808" y="10191"/>
                  </a:lnTo>
                  <a:lnTo>
                    <a:pt x="196798" y="9854"/>
                  </a:lnTo>
                  <a:lnTo>
                    <a:pt x="195733" y="9518"/>
                  </a:lnTo>
                  <a:lnTo>
                    <a:pt x="194611" y="9200"/>
                  </a:lnTo>
                  <a:lnTo>
                    <a:pt x="193452" y="8863"/>
                  </a:lnTo>
                  <a:lnTo>
                    <a:pt x="192217" y="8564"/>
                  </a:lnTo>
                  <a:lnTo>
                    <a:pt x="190946" y="8246"/>
                  </a:lnTo>
                  <a:lnTo>
                    <a:pt x="189637" y="7947"/>
                  </a:lnTo>
                  <a:lnTo>
                    <a:pt x="188272" y="7648"/>
                  </a:lnTo>
                  <a:lnTo>
                    <a:pt x="186870" y="7368"/>
                  </a:lnTo>
                  <a:lnTo>
                    <a:pt x="185411" y="7068"/>
                  </a:lnTo>
                  <a:lnTo>
                    <a:pt x="183915" y="6788"/>
                  </a:lnTo>
                  <a:lnTo>
                    <a:pt x="182401" y="6526"/>
                  </a:lnTo>
                  <a:lnTo>
                    <a:pt x="180830" y="6246"/>
                  </a:lnTo>
                  <a:lnTo>
                    <a:pt x="177614" y="5741"/>
                  </a:lnTo>
                  <a:lnTo>
                    <a:pt x="174267" y="5236"/>
                  </a:lnTo>
                  <a:lnTo>
                    <a:pt x="170808" y="4769"/>
                  </a:lnTo>
                  <a:lnTo>
                    <a:pt x="167274" y="4320"/>
                  </a:lnTo>
                  <a:lnTo>
                    <a:pt x="163647" y="3890"/>
                  </a:lnTo>
                  <a:lnTo>
                    <a:pt x="159982" y="3478"/>
                  </a:lnTo>
                  <a:lnTo>
                    <a:pt x="156242" y="3104"/>
                  </a:lnTo>
                  <a:lnTo>
                    <a:pt x="152484" y="2730"/>
                  </a:lnTo>
                  <a:lnTo>
                    <a:pt x="148726" y="2394"/>
                  </a:lnTo>
                  <a:lnTo>
                    <a:pt x="144949" y="2076"/>
                  </a:lnTo>
                  <a:lnTo>
                    <a:pt x="141190" y="1777"/>
                  </a:lnTo>
                  <a:lnTo>
                    <a:pt x="137451" y="1515"/>
                  </a:lnTo>
                  <a:lnTo>
                    <a:pt x="133767" y="1253"/>
                  </a:lnTo>
                  <a:lnTo>
                    <a:pt x="130140" y="1029"/>
                  </a:lnTo>
                  <a:lnTo>
                    <a:pt x="126568" y="823"/>
                  </a:lnTo>
                  <a:lnTo>
                    <a:pt x="123109" y="636"/>
                  </a:lnTo>
                  <a:lnTo>
                    <a:pt x="119744" y="468"/>
                  </a:lnTo>
                  <a:lnTo>
                    <a:pt x="116490" y="318"/>
                  </a:lnTo>
                  <a:lnTo>
                    <a:pt x="113386" y="206"/>
                  </a:lnTo>
                  <a:lnTo>
                    <a:pt x="110413" y="94"/>
                  </a:lnTo>
                  <a:lnTo>
                    <a:pt x="108394" y="38"/>
                  </a:lnTo>
                  <a:lnTo>
                    <a:pt x="106449" y="19"/>
                  </a:lnTo>
                  <a:lnTo>
                    <a:pt x="104561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3"/>
            <p:cNvSpPr/>
            <p:nvPr/>
          </p:nvSpPr>
          <p:spPr>
            <a:xfrm>
              <a:off x="2697150" y="4793825"/>
              <a:ext cx="4349200" cy="655400"/>
            </a:xfrm>
            <a:custGeom>
              <a:avLst/>
              <a:gdLst/>
              <a:ahLst/>
              <a:cxnLst/>
              <a:rect l="l" t="t" r="r" b="b"/>
              <a:pathLst>
                <a:path w="173968" h="26216" extrusionOk="0">
                  <a:moveTo>
                    <a:pt x="19727" y="0"/>
                  </a:moveTo>
                  <a:lnTo>
                    <a:pt x="19558" y="19"/>
                  </a:lnTo>
                  <a:lnTo>
                    <a:pt x="19427" y="56"/>
                  </a:lnTo>
                  <a:lnTo>
                    <a:pt x="19315" y="113"/>
                  </a:lnTo>
                  <a:lnTo>
                    <a:pt x="19222" y="206"/>
                  </a:lnTo>
                  <a:lnTo>
                    <a:pt x="19147" y="318"/>
                  </a:lnTo>
                  <a:lnTo>
                    <a:pt x="19091" y="449"/>
                  </a:lnTo>
                  <a:lnTo>
                    <a:pt x="19053" y="617"/>
                  </a:lnTo>
                  <a:lnTo>
                    <a:pt x="19035" y="786"/>
                  </a:lnTo>
                  <a:lnTo>
                    <a:pt x="19035" y="991"/>
                  </a:lnTo>
                  <a:lnTo>
                    <a:pt x="19053" y="1197"/>
                  </a:lnTo>
                  <a:lnTo>
                    <a:pt x="19110" y="1702"/>
                  </a:lnTo>
                  <a:lnTo>
                    <a:pt x="19222" y="2263"/>
                  </a:lnTo>
                  <a:lnTo>
                    <a:pt x="19390" y="2880"/>
                  </a:lnTo>
                  <a:lnTo>
                    <a:pt x="19577" y="3553"/>
                  </a:lnTo>
                  <a:lnTo>
                    <a:pt x="19783" y="4282"/>
                  </a:lnTo>
                  <a:lnTo>
                    <a:pt x="20269" y="5853"/>
                  </a:lnTo>
                  <a:lnTo>
                    <a:pt x="20792" y="7536"/>
                  </a:lnTo>
                  <a:lnTo>
                    <a:pt x="21035" y="8396"/>
                  </a:lnTo>
                  <a:lnTo>
                    <a:pt x="21260" y="9293"/>
                  </a:lnTo>
                  <a:lnTo>
                    <a:pt x="21484" y="10172"/>
                  </a:lnTo>
                  <a:lnTo>
                    <a:pt x="21652" y="11051"/>
                  </a:lnTo>
                  <a:lnTo>
                    <a:pt x="21802" y="11911"/>
                  </a:lnTo>
                  <a:lnTo>
                    <a:pt x="21858" y="12341"/>
                  </a:lnTo>
                  <a:lnTo>
                    <a:pt x="21896" y="12771"/>
                  </a:lnTo>
                  <a:lnTo>
                    <a:pt x="21914" y="13201"/>
                  </a:lnTo>
                  <a:lnTo>
                    <a:pt x="21933" y="13613"/>
                  </a:lnTo>
                  <a:lnTo>
                    <a:pt x="21933" y="14005"/>
                  </a:lnTo>
                  <a:lnTo>
                    <a:pt x="21914" y="14417"/>
                  </a:lnTo>
                  <a:lnTo>
                    <a:pt x="21896" y="14791"/>
                  </a:lnTo>
                  <a:lnTo>
                    <a:pt x="21839" y="15183"/>
                  </a:lnTo>
                  <a:lnTo>
                    <a:pt x="21765" y="15539"/>
                  </a:lnTo>
                  <a:lnTo>
                    <a:pt x="21690" y="15894"/>
                  </a:lnTo>
                  <a:lnTo>
                    <a:pt x="21578" y="16249"/>
                  </a:lnTo>
                  <a:lnTo>
                    <a:pt x="21447" y="16567"/>
                  </a:lnTo>
                  <a:lnTo>
                    <a:pt x="21297" y="16885"/>
                  </a:lnTo>
                  <a:lnTo>
                    <a:pt x="21129" y="17203"/>
                  </a:lnTo>
                  <a:lnTo>
                    <a:pt x="20923" y="17483"/>
                  </a:lnTo>
                  <a:lnTo>
                    <a:pt x="20718" y="17764"/>
                  </a:lnTo>
                  <a:lnTo>
                    <a:pt x="20456" y="18007"/>
                  </a:lnTo>
                  <a:lnTo>
                    <a:pt x="20194" y="18250"/>
                  </a:lnTo>
                  <a:lnTo>
                    <a:pt x="19895" y="18474"/>
                  </a:lnTo>
                  <a:lnTo>
                    <a:pt x="19558" y="18661"/>
                  </a:lnTo>
                  <a:lnTo>
                    <a:pt x="19203" y="18848"/>
                  </a:lnTo>
                  <a:lnTo>
                    <a:pt x="18810" y="18998"/>
                  </a:lnTo>
                  <a:lnTo>
                    <a:pt x="17969" y="19297"/>
                  </a:lnTo>
                  <a:lnTo>
                    <a:pt x="17053" y="19596"/>
                  </a:lnTo>
                  <a:lnTo>
                    <a:pt x="16080" y="19877"/>
                  </a:lnTo>
                  <a:lnTo>
                    <a:pt x="15071" y="20157"/>
                  </a:lnTo>
                  <a:lnTo>
                    <a:pt x="14005" y="20419"/>
                  </a:lnTo>
                  <a:lnTo>
                    <a:pt x="12902" y="20681"/>
                  </a:lnTo>
                  <a:lnTo>
                    <a:pt x="11742" y="20924"/>
                  </a:lnTo>
                  <a:lnTo>
                    <a:pt x="10564" y="21167"/>
                  </a:lnTo>
                  <a:lnTo>
                    <a:pt x="9330" y="21391"/>
                  </a:lnTo>
                  <a:lnTo>
                    <a:pt x="8078" y="21597"/>
                  </a:lnTo>
                  <a:lnTo>
                    <a:pt x="6787" y="21784"/>
                  </a:lnTo>
                  <a:lnTo>
                    <a:pt x="5479" y="21971"/>
                  </a:lnTo>
                  <a:lnTo>
                    <a:pt x="4132" y="22120"/>
                  </a:lnTo>
                  <a:lnTo>
                    <a:pt x="2767" y="22270"/>
                  </a:lnTo>
                  <a:lnTo>
                    <a:pt x="1384" y="22382"/>
                  </a:lnTo>
                  <a:lnTo>
                    <a:pt x="0" y="22494"/>
                  </a:lnTo>
                  <a:lnTo>
                    <a:pt x="2113" y="22868"/>
                  </a:lnTo>
                  <a:lnTo>
                    <a:pt x="4338" y="23261"/>
                  </a:lnTo>
                  <a:lnTo>
                    <a:pt x="6357" y="23597"/>
                  </a:lnTo>
                  <a:lnTo>
                    <a:pt x="8433" y="23897"/>
                  </a:lnTo>
                  <a:lnTo>
                    <a:pt x="10564" y="24177"/>
                  </a:lnTo>
                  <a:lnTo>
                    <a:pt x="12752" y="24458"/>
                  </a:lnTo>
                  <a:lnTo>
                    <a:pt x="14996" y="24701"/>
                  </a:lnTo>
                  <a:lnTo>
                    <a:pt x="17296" y="24906"/>
                  </a:lnTo>
                  <a:lnTo>
                    <a:pt x="19652" y="25112"/>
                  </a:lnTo>
                  <a:lnTo>
                    <a:pt x="22045" y="25299"/>
                  </a:lnTo>
                  <a:lnTo>
                    <a:pt x="24495" y="25467"/>
                  </a:lnTo>
                  <a:lnTo>
                    <a:pt x="26981" y="25617"/>
                  </a:lnTo>
                  <a:lnTo>
                    <a:pt x="29506" y="25748"/>
                  </a:lnTo>
                  <a:lnTo>
                    <a:pt x="32067" y="25860"/>
                  </a:lnTo>
                  <a:lnTo>
                    <a:pt x="34666" y="25953"/>
                  </a:lnTo>
                  <a:lnTo>
                    <a:pt x="37303" y="26028"/>
                  </a:lnTo>
                  <a:lnTo>
                    <a:pt x="39958" y="26103"/>
                  </a:lnTo>
                  <a:lnTo>
                    <a:pt x="42650" y="26159"/>
                  </a:lnTo>
                  <a:lnTo>
                    <a:pt x="45362" y="26196"/>
                  </a:lnTo>
                  <a:lnTo>
                    <a:pt x="48092" y="26215"/>
                  </a:lnTo>
                  <a:lnTo>
                    <a:pt x="56412" y="26215"/>
                  </a:lnTo>
                  <a:lnTo>
                    <a:pt x="59217" y="26178"/>
                  </a:lnTo>
                  <a:lnTo>
                    <a:pt x="64826" y="26103"/>
                  </a:lnTo>
                  <a:lnTo>
                    <a:pt x="70473" y="25972"/>
                  </a:lnTo>
                  <a:lnTo>
                    <a:pt x="76101" y="25804"/>
                  </a:lnTo>
                  <a:lnTo>
                    <a:pt x="81711" y="25617"/>
                  </a:lnTo>
                  <a:lnTo>
                    <a:pt x="87283" y="25411"/>
                  </a:lnTo>
                  <a:lnTo>
                    <a:pt x="92780" y="25168"/>
                  </a:lnTo>
                  <a:lnTo>
                    <a:pt x="98202" y="24906"/>
                  </a:lnTo>
                  <a:lnTo>
                    <a:pt x="103494" y="24626"/>
                  </a:lnTo>
                  <a:lnTo>
                    <a:pt x="108673" y="24345"/>
                  </a:lnTo>
                  <a:lnTo>
                    <a:pt x="113722" y="24065"/>
                  </a:lnTo>
                  <a:lnTo>
                    <a:pt x="118583" y="23766"/>
                  </a:lnTo>
                  <a:lnTo>
                    <a:pt x="127727" y="23205"/>
                  </a:lnTo>
                  <a:lnTo>
                    <a:pt x="135954" y="22681"/>
                  </a:lnTo>
                  <a:lnTo>
                    <a:pt x="143097" y="22232"/>
                  </a:lnTo>
                  <a:lnTo>
                    <a:pt x="146201" y="22046"/>
                  </a:lnTo>
                  <a:lnTo>
                    <a:pt x="148987" y="21896"/>
                  </a:lnTo>
                  <a:lnTo>
                    <a:pt x="151417" y="21784"/>
                  </a:lnTo>
                  <a:lnTo>
                    <a:pt x="153474" y="21728"/>
                  </a:lnTo>
                  <a:lnTo>
                    <a:pt x="154615" y="21672"/>
                  </a:lnTo>
                  <a:lnTo>
                    <a:pt x="155718" y="21597"/>
                  </a:lnTo>
                  <a:lnTo>
                    <a:pt x="156784" y="21485"/>
                  </a:lnTo>
                  <a:lnTo>
                    <a:pt x="157831" y="21335"/>
                  </a:lnTo>
                  <a:lnTo>
                    <a:pt x="158859" y="21167"/>
                  </a:lnTo>
                  <a:lnTo>
                    <a:pt x="159850" y="20961"/>
                  </a:lnTo>
                  <a:lnTo>
                    <a:pt x="160804" y="20718"/>
                  </a:lnTo>
                  <a:lnTo>
                    <a:pt x="161739" y="20456"/>
                  </a:lnTo>
                  <a:lnTo>
                    <a:pt x="162636" y="20157"/>
                  </a:lnTo>
                  <a:lnTo>
                    <a:pt x="163496" y="19858"/>
                  </a:lnTo>
                  <a:lnTo>
                    <a:pt x="164338" y="19503"/>
                  </a:lnTo>
                  <a:lnTo>
                    <a:pt x="165142" y="19147"/>
                  </a:lnTo>
                  <a:lnTo>
                    <a:pt x="165908" y="18755"/>
                  </a:lnTo>
                  <a:lnTo>
                    <a:pt x="166638" y="18343"/>
                  </a:lnTo>
                  <a:lnTo>
                    <a:pt x="167348" y="17913"/>
                  </a:lnTo>
                  <a:lnTo>
                    <a:pt x="168021" y="17464"/>
                  </a:lnTo>
                  <a:lnTo>
                    <a:pt x="168657" y="16978"/>
                  </a:lnTo>
                  <a:lnTo>
                    <a:pt x="169274" y="16492"/>
                  </a:lnTo>
                  <a:lnTo>
                    <a:pt x="169835" y="15987"/>
                  </a:lnTo>
                  <a:lnTo>
                    <a:pt x="170377" y="15464"/>
                  </a:lnTo>
                  <a:lnTo>
                    <a:pt x="170882" y="14922"/>
                  </a:lnTo>
                  <a:lnTo>
                    <a:pt x="171349" y="14361"/>
                  </a:lnTo>
                  <a:lnTo>
                    <a:pt x="171780" y="13781"/>
                  </a:lnTo>
                  <a:lnTo>
                    <a:pt x="172172" y="13201"/>
                  </a:lnTo>
                  <a:lnTo>
                    <a:pt x="172527" y="12603"/>
                  </a:lnTo>
                  <a:lnTo>
                    <a:pt x="172845" y="12005"/>
                  </a:lnTo>
                  <a:lnTo>
                    <a:pt x="173126" y="11388"/>
                  </a:lnTo>
                  <a:lnTo>
                    <a:pt x="173369" y="10752"/>
                  </a:lnTo>
                  <a:lnTo>
                    <a:pt x="173575" y="10116"/>
                  </a:lnTo>
                  <a:lnTo>
                    <a:pt x="173743" y="9480"/>
                  </a:lnTo>
                  <a:lnTo>
                    <a:pt x="173874" y="8826"/>
                  </a:lnTo>
                  <a:lnTo>
                    <a:pt x="173967" y="8171"/>
                  </a:lnTo>
                  <a:lnTo>
                    <a:pt x="173070" y="8302"/>
                  </a:lnTo>
                  <a:lnTo>
                    <a:pt x="172097" y="8415"/>
                  </a:lnTo>
                  <a:lnTo>
                    <a:pt x="171069" y="8489"/>
                  </a:lnTo>
                  <a:lnTo>
                    <a:pt x="169984" y="8564"/>
                  </a:lnTo>
                  <a:lnTo>
                    <a:pt x="168863" y="8602"/>
                  </a:lnTo>
                  <a:lnTo>
                    <a:pt x="166488" y="8602"/>
                  </a:lnTo>
                  <a:lnTo>
                    <a:pt x="165254" y="8583"/>
                  </a:lnTo>
                  <a:lnTo>
                    <a:pt x="162730" y="8527"/>
                  </a:lnTo>
                  <a:lnTo>
                    <a:pt x="160168" y="8415"/>
                  </a:lnTo>
                  <a:lnTo>
                    <a:pt x="155176" y="8171"/>
                  </a:lnTo>
                  <a:lnTo>
                    <a:pt x="153418" y="8097"/>
                  </a:lnTo>
                  <a:lnTo>
                    <a:pt x="151847" y="8041"/>
                  </a:lnTo>
                  <a:lnTo>
                    <a:pt x="150482" y="8022"/>
                  </a:lnTo>
                  <a:lnTo>
                    <a:pt x="149267" y="8022"/>
                  </a:lnTo>
                  <a:lnTo>
                    <a:pt x="148220" y="8041"/>
                  </a:lnTo>
                  <a:lnTo>
                    <a:pt x="147285" y="8078"/>
                  </a:lnTo>
                  <a:lnTo>
                    <a:pt x="146444" y="8153"/>
                  </a:lnTo>
                  <a:lnTo>
                    <a:pt x="145696" y="8228"/>
                  </a:lnTo>
                  <a:lnTo>
                    <a:pt x="145023" y="8321"/>
                  </a:lnTo>
                  <a:lnTo>
                    <a:pt x="144368" y="8433"/>
                  </a:lnTo>
                  <a:lnTo>
                    <a:pt x="143751" y="8564"/>
                  </a:lnTo>
                  <a:lnTo>
                    <a:pt x="143134" y="8714"/>
                  </a:lnTo>
                  <a:lnTo>
                    <a:pt x="141806" y="9032"/>
                  </a:lnTo>
                  <a:lnTo>
                    <a:pt x="141059" y="9200"/>
                  </a:lnTo>
                  <a:lnTo>
                    <a:pt x="140217" y="9368"/>
                  </a:lnTo>
                  <a:lnTo>
                    <a:pt x="139450" y="9536"/>
                  </a:lnTo>
                  <a:lnTo>
                    <a:pt x="138908" y="9686"/>
                  </a:lnTo>
                  <a:lnTo>
                    <a:pt x="138721" y="9742"/>
                  </a:lnTo>
                  <a:lnTo>
                    <a:pt x="138572" y="9798"/>
                  </a:lnTo>
                  <a:lnTo>
                    <a:pt x="138478" y="9854"/>
                  </a:lnTo>
                  <a:lnTo>
                    <a:pt x="138422" y="9910"/>
                  </a:lnTo>
                  <a:lnTo>
                    <a:pt x="138422" y="9967"/>
                  </a:lnTo>
                  <a:lnTo>
                    <a:pt x="138441" y="10004"/>
                  </a:lnTo>
                  <a:lnTo>
                    <a:pt x="138516" y="10060"/>
                  </a:lnTo>
                  <a:lnTo>
                    <a:pt x="138628" y="10097"/>
                  </a:lnTo>
                  <a:lnTo>
                    <a:pt x="138964" y="10191"/>
                  </a:lnTo>
                  <a:lnTo>
                    <a:pt x="139432" y="10266"/>
                  </a:lnTo>
                  <a:lnTo>
                    <a:pt x="140685" y="10471"/>
                  </a:lnTo>
                  <a:lnTo>
                    <a:pt x="142293" y="10733"/>
                  </a:lnTo>
                  <a:lnTo>
                    <a:pt x="143171" y="10883"/>
                  </a:lnTo>
                  <a:lnTo>
                    <a:pt x="144106" y="11070"/>
                  </a:lnTo>
                  <a:lnTo>
                    <a:pt x="145079" y="11294"/>
                  </a:lnTo>
                  <a:lnTo>
                    <a:pt x="146051" y="11537"/>
                  </a:lnTo>
                  <a:lnTo>
                    <a:pt x="146836" y="11762"/>
                  </a:lnTo>
                  <a:lnTo>
                    <a:pt x="147079" y="11855"/>
                  </a:lnTo>
                  <a:lnTo>
                    <a:pt x="147229" y="11930"/>
                  </a:lnTo>
                  <a:lnTo>
                    <a:pt x="147266" y="11967"/>
                  </a:lnTo>
                  <a:lnTo>
                    <a:pt x="147285" y="11986"/>
                  </a:lnTo>
                  <a:lnTo>
                    <a:pt x="147285" y="12023"/>
                  </a:lnTo>
                  <a:lnTo>
                    <a:pt x="147266" y="12042"/>
                  </a:lnTo>
                  <a:lnTo>
                    <a:pt x="147173" y="12061"/>
                  </a:lnTo>
                  <a:lnTo>
                    <a:pt x="146986" y="12079"/>
                  </a:lnTo>
                  <a:lnTo>
                    <a:pt x="146369" y="12098"/>
                  </a:lnTo>
                  <a:lnTo>
                    <a:pt x="145490" y="12079"/>
                  </a:lnTo>
                  <a:lnTo>
                    <a:pt x="142928" y="11967"/>
                  </a:lnTo>
                  <a:lnTo>
                    <a:pt x="141302" y="11892"/>
                  </a:lnTo>
                  <a:lnTo>
                    <a:pt x="139488" y="11818"/>
                  </a:lnTo>
                  <a:lnTo>
                    <a:pt x="137487" y="11780"/>
                  </a:lnTo>
                  <a:lnTo>
                    <a:pt x="135337" y="11743"/>
                  </a:lnTo>
                  <a:lnTo>
                    <a:pt x="133056" y="11743"/>
                  </a:lnTo>
                  <a:lnTo>
                    <a:pt x="130662" y="11780"/>
                  </a:lnTo>
                  <a:lnTo>
                    <a:pt x="129428" y="11818"/>
                  </a:lnTo>
                  <a:lnTo>
                    <a:pt x="128194" y="11874"/>
                  </a:lnTo>
                  <a:lnTo>
                    <a:pt x="126923" y="11949"/>
                  </a:lnTo>
                  <a:lnTo>
                    <a:pt x="125651" y="12023"/>
                  </a:lnTo>
                  <a:lnTo>
                    <a:pt x="123239" y="12210"/>
                  </a:lnTo>
                  <a:lnTo>
                    <a:pt x="120715" y="12453"/>
                  </a:lnTo>
                  <a:lnTo>
                    <a:pt x="118116" y="12734"/>
                  </a:lnTo>
                  <a:lnTo>
                    <a:pt x="115498" y="13052"/>
                  </a:lnTo>
                  <a:lnTo>
                    <a:pt x="112880" y="13407"/>
                  </a:lnTo>
                  <a:lnTo>
                    <a:pt x="110300" y="13781"/>
                  </a:lnTo>
                  <a:lnTo>
                    <a:pt x="107795" y="14155"/>
                  </a:lnTo>
                  <a:lnTo>
                    <a:pt x="105401" y="14566"/>
                  </a:lnTo>
                  <a:lnTo>
                    <a:pt x="103157" y="14959"/>
                  </a:lnTo>
                  <a:lnTo>
                    <a:pt x="101082" y="15352"/>
                  </a:lnTo>
                  <a:lnTo>
                    <a:pt x="99231" y="15744"/>
                  </a:lnTo>
                  <a:lnTo>
                    <a:pt x="97623" y="16118"/>
                  </a:lnTo>
                  <a:lnTo>
                    <a:pt x="96931" y="16286"/>
                  </a:lnTo>
                  <a:lnTo>
                    <a:pt x="96314" y="16473"/>
                  </a:lnTo>
                  <a:lnTo>
                    <a:pt x="95772" y="16623"/>
                  </a:lnTo>
                  <a:lnTo>
                    <a:pt x="95304" y="16791"/>
                  </a:lnTo>
                  <a:lnTo>
                    <a:pt x="94949" y="16922"/>
                  </a:lnTo>
                  <a:lnTo>
                    <a:pt x="94669" y="17072"/>
                  </a:lnTo>
                  <a:lnTo>
                    <a:pt x="94575" y="17128"/>
                  </a:lnTo>
                  <a:lnTo>
                    <a:pt x="94500" y="17184"/>
                  </a:lnTo>
                  <a:lnTo>
                    <a:pt x="94444" y="17240"/>
                  </a:lnTo>
                  <a:lnTo>
                    <a:pt x="94425" y="17296"/>
                  </a:lnTo>
                  <a:lnTo>
                    <a:pt x="92967" y="17259"/>
                  </a:lnTo>
                  <a:lnTo>
                    <a:pt x="91490" y="17240"/>
                  </a:lnTo>
                  <a:lnTo>
                    <a:pt x="89975" y="17240"/>
                  </a:lnTo>
                  <a:lnTo>
                    <a:pt x="88442" y="17277"/>
                  </a:lnTo>
                  <a:lnTo>
                    <a:pt x="86909" y="17352"/>
                  </a:lnTo>
                  <a:lnTo>
                    <a:pt x="85357" y="17464"/>
                  </a:lnTo>
                  <a:lnTo>
                    <a:pt x="83824" y="17614"/>
                  </a:lnTo>
                  <a:lnTo>
                    <a:pt x="83057" y="17689"/>
                  </a:lnTo>
                  <a:lnTo>
                    <a:pt x="82309" y="17801"/>
                  </a:lnTo>
                  <a:lnTo>
                    <a:pt x="81187" y="17932"/>
                  </a:lnTo>
                  <a:lnTo>
                    <a:pt x="80084" y="18044"/>
                  </a:lnTo>
                  <a:lnTo>
                    <a:pt x="78981" y="18138"/>
                  </a:lnTo>
                  <a:lnTo>
                    <a:pt x="77896" y="18194"/>
                  </a:lnTo>
                  <a:lnTo>
                    <a:pt x="76831" y="18212"/>
                  </a:lnTo>
                  <a:lnTo>
                    <a:pt x="75746" y="18212"/>
                  </a:lnTo>
                  <a:lnTo>
                    <a:pt x="74699" y="18194"/>
                  </a:lnTo>
                  <a:lnTo>
                    <a:pt x="73652" y="18138"/>
                  </a:lnTo>
                  <a:lnTo>
                    <a:pt x="72623" y="18082"/>
                  </a:lnTo>
                  <a:lnTo>
                    <a:pt x="71595" y="17988"/>
                  </a:lnTo>
                  <a:lnTo>
                    <a:pt x="70585" y="17895"/>
                  </a:lnTo>
                  <a:lnTo>
                    <a:pt x="69576" y="17764"/>
                  </a:lnTo>
                  <a:lnTo>
                    <a:pt x="68603" y="17633"/>
                  </a:lnTo>
                  <a:lnTo>
                    <a:pt x="67631" y="17483"/>
                  </a:lnTo>
                  <a:lnTo>
                    <a:pt x="66677" y="17315"/>
                  </a:lnTo>
                  <a:lnTo>
                    <a:pt x="65724" y="17147"/>
                  </a:lnTo>
                  <a:lnTo>
                    <a:pt x="64808" y="16960"/>
                  </a:lnTo>
                  <a:lnTo>
                    <a:pt x="63891" y="16754"/>
                  </a:lnTo>
                  <a:lnTo>
                    <a:pt x="62134" y="16361"/>
                  </a:lnTo>
                  <a:lnTo>
                    <a:pt x="60432" y="15931"/>
                  </a:lnTo>
                  <a:lnTo>
                    <a:pt x="58806" y="15501"/>
                  </a:lnTo>
                  <a:lnTo>
                    <a:pt x="55814" y="14660"/>
                  </a:lnTo>
                  <a:lnTo>
                    <a:pt x="54430" y="14286"/>
                  </a:lnTo>
                  <a:lnTo>
                    <a:pt x="53159" y="13949"/>
                  </a:lnTo>
                  <a:lnTo>
                    <a:pt x="51925" y="13650"/>
                  </a:lnTo>
                  <a:lnTo>
                    <a:pt x="50728" y="13407"/>
                  </a:lnTo>
                  <a:lnTo>
                    <a:pt x="49550" y="13201"/>
                  </a:lnTo>
                  <a:lnTo>
                    <a:pt x="48372" y="13014"/>
                  </a:lnTo>
                  <a:lnTo>
                    <a:pt x="47194" y="12865"/>
                  </a:lnTo>
                  <a:lnTo>
                    <a:pt x="46016" y="12734"/>
                  </a:lnTo>
                  <a:lnTo>
                    <a:pt x="43548" y="12491"/>
                  </a:lnTo>
                  <a:lnTo>
                    <a:pt x="40949" y="12266"/>
                  </a:lnTo>
                  <a:lnTo>
                    <a:pt x="39565" y="12135"/>
                  </a:lnTo>
                  <a:lnTo>
                    <a:pt x="38107" y="11986"/>
                  </a:lnTo>
                  <a:lnTo>
                    <a:pt x="36592" y="11799"/>
                  </a:lnTo>
                  <a:lnTo>
                    <a:pt x="34984" y="11593"/>
                  </a:lnTo>
                  <a:lnTo>
                    <a:pt x="33283" y="11350"/>
                  </a:lnTo>
                  <a:lnTo>
                    <a:pt x="31488" y="11051"/>
                  </a:lnTo>
                  <a:lnTo>
                    <a:pt x="30609" y="10883"/>
                  </a:lnTo>
                  <a:lnTo>
                    <a:pt x="30197" y="10789"/>
                  </a:lnTo>
                  <a:lnTo>
                    <a:pt x="29805" y="10677"/>
                  </a:lnTo>
                  <a:lnTo>
                    <a:pt x="29431" y="10584"/>
                  </a:lnTo>
                  <a:lnTo>
                    <a:pt x="29076" y="10453"/>
                  </a:lnTo>
                  <a:lnTo>
                    <a:pt x="28739" y="10340"/>
                  </a:lnTo>
                  <a:lnTo>
                    <a:pt x="28421" y="10210"/>
                  </a:lnTo>
                  <a:lnTo>
                    <a:pt x="28103" y="10079"/>
                  </a:lnTo>
                  <a:lnTo>
                    <a:pt x="27823" y="9929"/>
                  </a:lnTo>
                  <a:lnTo>
                    <a:pt x="27561" y="9780"/>
                  </a:lnTo>
                  <a:lnTo>
                    <a:pt x="27299" y="9630"/>
                  </a:lnTo>
                  <a:lnTo>
                    <a:pt x="27056" y="9480"/>
                  </a:lnTo>
                  <a:lnTo>
                    <a:pt x="26832" y="9331"/>
                  </a:lnTo>
                  <a:lnTo>
                    <a:pt x="26607" y="9162"/>
                  </a:lnTo>
                  <a:lnTo>
                    <a:pt x="26420" y="8994"/>
                  </a:lnTo>
                  <a:lnTo>
                    <a:pt x="26047" y="8639"/>
                  </a:lnTo>
                  <a:lnTo>
                    <a:pt x="25729" y="8284"/>
                  </a:lnTo>
                  <a:lnTo>
                    <a:pt x="25448" y="7910"/>
                  </a:lnTo>
                  <a:lnTo>
                    <a:pt x="25186" y="7517"/>
                  </a:lnTo>
                  <a:lnTo>
                    <a:pt x="24981" y="7124"/>
                  </a:lnTo>
                  <a:lnTo>
                    <a:pt x="24794" y="6732"/>
                  </a:lnTo>
                  <a:lnTo>
                    <a:pt x="24625" y="6320"/>
                  </a:lnTo>
                  <a:lnTo>
                    <a:pt x="24457" y="5909"/>
                  </a:lnTo>
                  <a:lnTo>
                    <a:pt x="24195" y="5086"/>
                  </a:lnTo>
                  <a:lnTo>
                    <a:pt x="23934" y="4264"/>
                  </a:lnTo>
                  <a:lnTo>
                    <a:pt x="23803" y="3852"/>
                  </a:lnTo>
                  <a:lnTo>
                    <a:pt x="23653" y="3460"/>
                  </a:lnTo>
                  <a:lnTo>
                    <a:pt x="23485" y="3067"/>
                  </a:lnTo>
                  <a:lnTo>
                    <a:pt x="23298" y="2693"/>
                  </a:lnTo>
                  <a:lnTo>
                    <a:pt x="23092" y="2319"/>
                  </a:lnTo>
                  <a:lnTo>
                    <a:pt x="22868" y="1964"/>
                  </a:lnTo>
                  <a:lnTo>
                    <a:pt x="22587" y="1627"/>
                  </a:lnTo>
                  <a:lnTo>
                    <a:pt x="22288" y="1309"/>
                  </a:lnTo>
                  <a:lnTo>
                    <a:pt x="21933" y="1010"/>
                  </a:lnTo>
                  <a:lnTo>
                    <a:pt x="21746" y="861"/>
                  </a:lnTo>
                  <a:lnTo>
                    <a:pt x="21540" y="730"/>
                  </a:lnTo>
                  <a:lnTo>
                    <a:pt x="21316" y="580"/>
                  </a:lnTo>
                  <a:lnTo>
                    <a:pt x="21092" y="468"/>
                  </a:lnTo>
                  <a:lnTo>
                    <a:pt x="20848" y="337"/>
                  </a:lnTo>
                  <a:lnTo>
                    <a:pt x="20587" y="225"/>
                  </a:lnTo>
                  <a:lnTo>
                    <a:pt x="20325" y="131"/>
                  </a:lnTo>
                  <a:lnTo>
                    <a:pt x="20101" y="56"/>
                  </a:lnTo>
                  <a:lnTo>
                    <a:pt x="19895" y="19"/>
                  </a:lnTo>
                  <a:lnTo>
                    <a:pt x="19727" y="0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3"/>
            <p:cNvSpPr/>
            <p:nvPr/>
          </p:nvSpPr>
          <p:spPr>
            <a:xfrm>
              <a:off x="6462000" y="4424525"/>
              <a:ext cx="619400" cy="388500"/>
            </a:xfrm>
            <a:custGeom>
              <a:avLst/>
              <a:gdLst/>
              <a:ahLst/>
              <a:cxnLst/>
              <a:rect l="l" t="t" r="r" b="b"/>
              <a:pathLst>
                <a:path w="24776" h="15540" extrusionOk="0">
                  <a:moveTo>
                    <a:pt x="24458" y="1"/>
                  </a:moveTo>
                  <a:lnTo>
                    <a:pt x="24383" y="132"/>
                  </a:lnTo>
                  <a:lnTo>
                    <a:pt x="24308" y="263"/>
                  </a:lnTo>
                  <a:lnTo>
                    <a:pt x="24215" y="394"/>
                  </a:lnTo>
                  <a:lnTo>
                    <a:pt x="24102" y="506"/>
                  </a:lnTo>
                  <a:lnTo>
                    <a:pt x="23841" y="749"/>
                  </a:lnTo>
                  <a:lnTo>
                    <a:pt x="23541" y="973"/>
                  </a:lnTo>
                  <a:lnTo>
                    <a:pt x="23186" y="1179"/>
                  </a:lnTo>
                  <a:lnTo>
                    <a:pt x="22794" y="1385"/>
                  </a:lnTo>
                  <a:lnTo>
                    <a:pt x="22345" y="1572"/>
                  </a:lnTo>
                  <a:lnTo>
                    <a:pt x="21859" y="1740"/>
                  </a:lnTo>
                  <a:lnTo>
                    <a:pt x="21335" y="1927"/>
                  </a:lnTo>
                  <a:lnTo>
                    <a:pt x="20774" y="2076"/>
                  </a:lnTo>
                  <a:lnTo>
                    <a:pt x="20195" y="2245"/>
                  </a:lnTo>
                  <a:lnTo>
                    <a:pt x="19559" y="2394"/>
                  </a:lnTo>
                  <a:lnTo>
                    <a:pt x="18213" y="2675"/>
                  </a:lnTo>
                  <a:lnTo>
                    <a:pt x="16754" y="2955"/>
                  </a:lnTo>
                  <a:lnTo>
                    <a:pt x="15277" y="3198"/>
                  </a:lnTo>
                  <a:lnTo>
                    <a:pt x="13875" y="3385"/>
                  </a:lnTo>
                  <a:lnTo>
                    <a:pt x="12584" y="3535"/>
                  </a:lnTo>
                  <a:lnTo>
                    <a:pt x="11350" y="3647"/>
                  </a:lnTo>
                  <a:lnTo>
                    <a:pt x="10191" y="3722"/>
                  </a:lnTo>
                  <a:lnTo>
                    <a:pt x="9107" y="3778"/>
                  </a:lnTo>
                  <a:lnTo>
                    <a:pt x="8078" y="3797"/>
                  </a:lnTo>
                  <a:lnTo>
                    <a:pt x="7106" y="3815"/>
                  </a:lnTo>
                  <a:lnTo>
                    <a:pt x="5330" y="3834"/>
                  </a:lnTo>
                  <a:lnTo>
                    <a:pt x="4525" y="3853"/>
                  </a:lnTo>
                  <a:lnTo>
                    <a:pt x="3740" y="3871"/>
                  </a:lnTo>
                  <a:lnTo>
                    <a:pt x="2992" y="3890"/>
                  </a:lnTo>
                  <a:lnTo>
                    <a:pt x="2263" y="3946"/>
                  </a:lnTo>
                  <a:lnTo>
                    <a:pt x="1571" y="4040"/>
                  </a:lnTo>
                  <a:lnTo>
                    <a:pt x="898" y="4152"/>
                  </a:lnTo>
                  <a:lnTo>
                    <a:pt x="599" y="4227"/>
                  </a:lnTo>
                  <a:lnTo>
                    <a:pt x="375" y="4301"/>
                  </a:lnTo>
                  <a:lnTo>
                    <a:pt x="188" y="4376"/>
                  </a:lnTo>
                  <a:lnTo>
                    <a:pt x="75" y="4451"/>
                  </a:lnTo>
                  <a:lnTo>
                    <a:pt x="38" y="4507"/>
                  </a:lnTo>
                  <a:lnTo>
                    <a:pt x="19" y="4545"/>
                  </a:lnTo>
                  <a:lnTo>
                    <a:pt x="1" y="4582"/>
                  </a:lnTo>
                  <a:lnTo>
                    <a:pt x="1" y="4619"/>
                  </a:lnTo>
                  <a:lnTo>
                    <a:pt x="38" y="4713"/>
                  </a:lnTo>
                  <a:lnTo>
                    <a:pt x="131" y="4806"/>
                  </a:lnTo>
                  <a:lnTo>
                    <a:pt x="262" y="4900"/>
                  </a:lnTo>
                  <a:lnTo>
                    <a:pt x="431" y="5012"/>
                  </a:lnTo>
                  <a:lnTo>
                    <a:pt x="636" y="5105"/>
                  </a:lnTo>
                  <a:lnTo>
                    <a:pt x="879" y="5199"/>
                  </a:lnTo>
                  <a:lnTo>
                    <a:pt x="1459" y="5423"/>
                  </a:lnTo>
                  <a:lnTo>
                    <a:pt x="2132" y="5629"/>
                  </a:lnTo>
                  <a:lnTo>
                    <a:pt x="2899" y="5853"/>
                  </a:lnTo>
                  <a:lnTo>
                    <a:pt x="3721" y="6059"/>
                  </a:lnTo>
                  <a:lnTo>
                    <a:pt x="5442" y="6489"/>
                  </a:lnTo>
                  <a:lnTo>
                    <a:pt x="7087" y="6900"/>
                  </a:lnTo>
                  <a:lnTo>
                    <a:pt x="7835" y="7106"/>
                  </a:lnTo>
                  <a:lnTo>
                    <a:pt x="8508" y="7293"/>
                  </a:lnTo>
                  <a:lnTo>
                    <a:pt x="9032" y="7461"/>
                  </a:lnTo>
                  <a:lnTo>
                    <a:pt x="9200" y="7518"/>
                  </a:lnTo>
                  <a:lnTo>
                    <a:pt x="9331" y="7592"/>
                  </a:lnTo>
                  <a:lnTo>
                    <a:pt x="9424" y="7648"/>
                  </a:lnTo>
                  <a:lnTo>
                    <a:pt x="9462" y="7686"/>
                  </a:lnTo>
                  <a:lnTo>
                    <a:pt x="9462" y="7742"/>
                  </a:lnTo>
                  <a:lnTo>
                    <a:pt x="9424" y="7779"/>
                  </a:lnTo>
                  <a:lnTo>
                    <a:pt x="9350" y="7817"/>
                  </a:lnTo>
                  <a:lnTo>
                    <a:pt x="9237" y="7835"/>
                  </a:lnTo>
                  <a:lnTo>
                    <a:pt x="8901" y="7891"/>
                  </a:lnTo>
                  <a:lnTo>
                    <a:pt x="8452" y="7929"/>
                  </a:lnTo>
                  <a:lnTo>
                    <a:pt x="7872" y="7948"/>
                  </a:lnTo>
                  <a:lnTo>
                    <a:pt x="6470" y="7985"/>
                  </a:lnTo>
                  <a:lnTo>
                    <a:pt x="4806" y="8041"/>
                  </a:lnTo>
                  <a:lnTo>
                    <a:pt x="3908" y="8060"/>
                  </a:lnTo>
                  <a:lnTo>
                    <a:pt x="2992" y="8116"/>
                  </a:lnTo>
                  <a:lnTo>
                    <a:pt x="2076" y="8172"/>
                  </a:lnTo>
                  <a:lnTo>
                    <a:pt x="1160" y="8247"/>
                  </a:lnTo>
                  <a:lnTo>
                    <a:pt x="767" y="8303"/>
                  </a:lnTo>
                  <a:lnTo>
                    <a:pt x="468" y="8359"/>
                  </a:lnTo>
                  <a:lnTo>
                    <a:pt x="356" y="8396"/>
                  </a:lnTo>
                  <a:lnTo>
                    <a:pt x="281" y="8434"/>
                  </a:lnTo>
                  <a:lnTo>
                    <a:pt x="225" y="8490"/>
                  </a:lnTo>
                  <a:lnTo>
                    <a:pt x="188" y="8527"/>
                  </a:lnTo>
                  <a:lnTo>
                    <a:pt x="169" y="8583"/>
                  </a:lnTo>
                  <a:lnTo>
                    <a:pt x="169" y="8621"/>
                  </a:lnTo>
                  <a:lnTo>
                    <a:pt x="206" y="8677"/>
                  </a:lnTo>
                  <a:lnTo>
                    <a:pt x="262" y="8733"/>
                  </a:lnTo>
                  <a:lnTo>
                    <a:pt x="412" y="8845"/>
                  </a:lnTo>
                  <a:lnTo>
                    <a:pt x="655" y="8976"/>
                  </a:lnTo>
                  <a:lnTo>
                    <a:pt x="954" y="9126"/>
                  </a:lnTo>
                  <a:lnTo>
                    <a:pt x="1328" y="9256"/>
                  </a:lnTo>
                  <a:lnTo>
                    <a:pt x="2244" y="9574"/>
                  </a:lnTo>
                  <a:lnTo>
                    <a:pt x="3366" y="9930"/>
                  </a:lnTo>
                  <a:lnTo>
                    <a:pt x="4656" y="10304"/>
                  </a:lnTo>
                  <a:lnTo>
                    <a:pt x="7573" y="11108"/>
                  </a:lnTo>
                  <a:lnTo>
                    <a:pt x="9125" y="11538"/>
                  </a:lnTo>
                  <a:lnTo>
                    <a:pt x="10696" y="11968"/>
                  </a:lnTo>
                  <a:lnTo>
                    <a:pt x="12229" y="12416"/>
                  </a:lnTo>
                  <a:lnTo>
                    <a:pt x="13688" y="12884"/>
                  </a:lnTo>
                  <a:lnTo>
                    <a:pt x="15034" y="13333"/>
                  </a:lnTo>
                  <a:lnTo>
                    <a:pt x="15651" y="13557"/>
                  </a:lnTo>
                  <a:lnTo>
                    <a:pt x="16249" y="13800"/>
                  </a:lnTo>
                  <a:lnTo>
                    <a:pt x="16978" y="14081"/>
                  </a:lnTo>
                  <a:lnTo>
                    <a:pt x="17708" y="14342"/>
                  </a:lnTo>
                  <a:lnTo>
                    <a:pt x="18418" y="14585"/>
                  </a:lnTo>
                  <a:lnTo>
                    <a:pt x="19110" y="14791"/>
                  </a:lnTo>
                  <a:lnTo>
                    <a:pt x="20419" y="15184"/>
                  </a:lnTo>
                  <a:lnTo>
                    <a:pt x="21634" y="15539"/>
                  </a:lnTo>
                  <a:lnTo>
                    <a:pt x="21429" y="15184"/>
                  </a:lnTo>
                  <a:lnTo>
                    <a:pt x="21186" y="14828"/>
                  </a:lnTo>
                  <a:lnTo>
                    <a:pt x="20942" y="14473"/>
                  </a:lnTo>
                  <a:lnTo>
                    <a:pt x="20681" y="14118"/>
                  </a:lnTo>
                  <a:lnTo>
                    <a:pt x="20400" y="13763"/>
                  </a:lnTo>
                  <a:lnTo>
                    <a:pt x="20120" y="13426"/>
                  </a:lnTo>
                  <a:lnTo>
                    <a:pt x="19821" y="13071"/>
                  </a:lnTo>
                  <a:lnTo>
                    <a:pt x="19503" y="12734"/>
                  </a:lnTo>
                  <a:lnTo>
                    <a:pt x="19185" y="12398"/>
                  </a:lnTo>
                  <a:lnTo>
                    <a:pt x="18848" y="12061"/>
                  </a:lnTo>
                  <a:lnTo>
                    <a:pt x="18493" y="11725"/>
                  </a:lnTo>
                  <a:lnTo>
                    <a:pt x="18119" y="11407"/>
                  </a:lnTo>
                  <a:lnTo>
                    <a:pt x="17726" y="11070"/>
                  </a:lnTo>
                  <a:lnTo>
                    <a:pt x="17334" y="10752"/>
                  </a:lnTo>
                  <a:lnTo>
                    <a:pt x="16922" y="10434"/>
                  </a:lnTo>
                  <a:lnTo>
                    <a:pt x="16492" y="10117"/>
                  </a:lnTo>
                  <a:lnTo>
                    <a:pt x="16492" y="10117"/>
                  </a:lnTo>
                  <a:lnTo>
                    <a:pt x="16604" y="10154"/>
                  </a:lnTo>
                  <a:lnTo>
                    <a:pt x="16810" y="10173"/>
                  </a:lnTo>
                  <a:lnTo>
                    <a:pt x="17091" y="10210"/>
                  </a:lnTo>
                  <a:lnTo>
                    <a:pt x="17446" y="10210"/>
                  </a:lnTo>
                  <a:lnTo>
                    <a:pt x="17652" y="10191"/>
                  </a:lnTo>
                  <a:lnTo>
                    <a:pt x="17876" y="10154"/>
                  </a:lnTo>
                  <a:lnTo>
                    <a:pt x="18119" y="10117"/>
                  </a:lnTo>
                  <a:lnTo>
                    <a:pt x="18362" y="10042"/>
                  </a:lnTo>
                  <a:lnTo>
                    <a:pt x="18624" y="9967"/>
                  </a:lnTo>
                  <a:lnTo>
                    <a:pt x="18904" y="9873"/>
                  </a:lnTo>
                  <a:lnTo>
                    <a:pt x="19204" y="9743"/>
                  </a:lnTo>
                  <a:lnTo>
                    <a:pt x="19484" y="9593"/>
                  </a:lnTo>
                  <a:lnTo>
                    <a:pt x="19802" y="9406"/>
                  </a:lnTo>
                  <a:lnTo>
                    <a:pt x="20101" y="9200"/>
                  </a:lnTo>
                  <a:lnTo>
                    <a:pt x="20438" y="8957"/>
                  </a:lnTo>
                  <a:lnTo>
                    <a:pt x="20755" y="8677"/>
                  </a:lnTo>
                  <a:lnTo>
                    <a:pt x="21073" y="8359"/>
                  </a:lnTo>
                  <a:lnTo>
                    <a:pt x="21410" y="8004"/>
                  </a:lnTo>
                  <a:lnTo>
                    <a:pt x="21746" y="7611"/>
                  </a:lnTo>
                  <a:lnTo>
                    <a:pt x="22083" y="7181"/>
                  </a:lnTo>
                  <a:lnTo>
                    <a:pt x="22420" y="6695"/>
                  </a:lnTo>
                  <a:lnTo>
                    <a:pt x="22737" y="6153"/>
                  </a:lnTo>
                  <a:lnTo>
                    <a:pt x="23074" y="5573"/>
                  </a:lnTo>
                  <a:lnTo>
                    <a:pt x="23411" y="4937"/>
                  </a:lnTo>
                  <a:lnTo>
                    <a:pt x="23728" y="4264"/>
                  </a:lnTo>
                  <a:lnTo>
                    <a:pt x="24046" y="3516"/>
                  </a:lnTo>
                  <a:lnTo>
                    <a:pt x="24345" y="2712"/>
                  </a:lnTo>
                  <a:lnTo>
                    <a:pt x="24645" y="1852"/>
                  </a:lnTo>
                  <a:lnTo>
                    <a:pt x="24719" y="1609"/>
                  </a:lnTo>
                  <a:lnTo>
                    <a:pt x="24757" y="1366"/>
                  </a:lnTo>
                  <a:lnTo>
                    <a:pt x="24776" y="1141"/>
                  </a:lnTo>
                  <a:lnTo>
                    <a:pt x="24757" y="898"/>
                  </a:lnTo>
                  <a:lnTo>
                    <a:pt x="24719" y="674"/>
                  </a:lnTo>
                  <a:lnTo>
                    <a:pt x="24663" y="450"/>
                  </a:lnTo>
                  <a:lnTo>
                    <a:pt x="24570" y="225"/>
                  </a:lnTo>
                  <a:lnTo>
                    <a:pt x="24458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3"/>
            <p:cNvSpPr/>
            <p:nvPr/>
          </p:nvSpPr>
          <p:spPr>
            <a:xfrm>
              <a:off x="2091800" y="4530650"/>
              <a:ext cx="1123775" cy="431950"/>
            </a:xfrm>
            <a:custGeom>
              <a:avLst/>
              <a:gdLst/>
              <a:ahLst/>
              <a:cxnLst/>
              <a:rect l="l" t="t" r="r" b="b"/>
              <a:pathLst>
                <a:path w="44951" h="17278" extrusionOk="0">
                  <a:moveTo>
                    <a:pt x="33264" y="0"/>
                  </a:moveTo>
                  <a:lnTo>
                    <a:pt x="32179" y="19"/>
                  </a:lnTo>
                  <a:lnTo>
                    <a:pt x="31076" y="75"/>
                  </a:lnTo>
                  <a:lnTo>
                    <a:pt x="29936" y="169"/>
                  </a:lnTo>
                  <a:lnTo>
                    <a:pt x="28758" y="262"/>
                  </a:lnTo>
                  <a:lnTo>
                    <a:pt x="27580" y="393"/>
                  </a:lnTo>
                  <a:lnTo>
                    <a:pt x="26383" y="543"/>
                  </a:lnTo>
                  <a:lnTo>
                    <a:pt x="25186" y="692"/>
                  </a:lnTo>
                  <a:lnTo>
                    <a:pt x="23971" y="879"/>
                  </a:lnTo>
                  <a:lnTo>
                    <a:pt x="22774" y="1066"/>
                  </a:lnTo>
                  <a:lnTo>
                    <a:pt x="21559" y="1272"/>
                  </a:lnTo>
                  <a:lnTo>
                    <a:pt x="19184" y="1702"/>
                  </a:lnTo>
                  <a:lnTo>
                    <a:pt x="16866" y="2169"/>
                  </a:lnTo>
                  <a:lnTo>
                    <a:pt x="14659" y="2655"/>
                  </a:lnTo>
                  <a:lnTo>
                    <a:pt x="12565" y="3123"/>
                  </a:lnTo>
                  <a:lnTo>
                    <a:pt x="10658" y="3590"/>
                  </a:lnTo>
                  <a:lnTo>
                    <a:pt x="8938" y="4020"/>
                  </a:lnTo>
                  <a:lnTo>
                    <a:pt x="7461" y="4394"/>
                  </a:lnTo>
                  <a:lnTo>
                    <a:pt x="5348" y="4974"/>
                  </a:lnTo>
                  <a:lnTo>
                    <a:pt x="4600" y="5180"/>
                  </a:lnTo>
                  <a:lnTo>
                    <a:pt x="4488" y="5217"/>
                  </a:lnTo>
                  <a:lnTo>
                    <a:pt x="4301" y="5292"/>
                  </a:lnTo>
                  <a:lnTo>
                    <a:pt x="4001" y="5423"/>
                  </a:lnTo>
                  <a:lnTo>
                    <a:pt x="3665" y="5610"/>
                  </a:lnTo>
                  <a:lnTo>
                    <a:pt x="3254" y="5834"/>
                  </a:lnTo>
                  <a:lnTo>
                    <a:pt x="2823" y="6077"/>
                  </a:lnTo>
                  <a:lnTo>
                    <a:pt x="2375" y="6376"/>
                  </a:lnTo>
                  <a:lnTo>
                    <a:pt x="1926" y="6694"/>
                  </a:lnTo>
                  <a:lnTo>
                    <a:pt x="1477" y="7050"/>
                  </a:lnTo>
                  <a:lnTo>
                    <a:pt x="1066" y="7424"/>
                  </a:lnTo>
                  <a:lnTo>
                    <a:pt x="879" y="7610"/>
                  </a:lnTo>
                  <a:lnTo>
                    <a:pt x="692" y="7816"/>
                  </a:lnTo>
                  <a:lnTo>
                    <a:pt x="542" y="8003"/>
                  </a:lnTo>
                  <a:lnTo>
                    <a:pt x="393" y="8209"/>
                  </a:lnTo>
                  <a:lnTo>
                    <a:pt x="262" y="8415"/>
                  </a:lnTo>
                  <a:lnTo>
                    <a:pt x="150" y="8639"/>
                  </a:lnTo>
                  <a:lnTo>
                    <a:pt x="75" y="8845"/>
                  </a:lnTo>
                  <a:lnTo>
                    <a:pt x="19" y="9069"/>
                  </a:lnTo>
                  <a:lnTo>
                    <a:pt x="0" y="9275"/>
                  </a:lnTo>
                  <a:lnTo>
                    <a:pt x="0" y="9499"/>
                  </a:lnTo>
                  <a:lnTo>
                    <a:pt x="19" y="9705"/>
                  </a:lnTo>
                  <a:lnTo>
                    <a:pt x="94" y="9929"/>
                  </a:lnTo>
                  <a:lnTo>
                    <a:pt x="187" y="10135"/>
                  </a:lnTo>
                  <a:lnTo>
                    <a:pt x="299" y="10322"/>
                  </a:lnTo>
                  <a:lnTo>
                    <a:pt x="430" y="10490"/>
                  </a:lnTo>
                  <a:lnTo>
                    <a:pt x="580" y="10658"/>
                  </a:lnTo>
                  <a:lnTo>
                    <a:pt x="729" y="10789"/>
                  </a:lnTo>
                  <a:lnTo>
                    <a:pt x="916" y="10920"/>
                  </a:lnTo>
                  <a:lnTo>
                    <a:pt x="1103" y="11051"/>
                  </a:lnTo>
                  <a:lnTo>
                    <a:pt x="1290" y="11144"/>
                  </a:lnTo>
                  <a:lnTo>
                    <a:pt x="1496" y="11238"/>
                  </a:lnTo>
                  <a:lnTo>
                    <a:pt x="1720" y="11331"/>
                  </a:lnTo>
                  <a:lnTo>
                    <a:pt x="2150" y="11462"/>
                  </a:lnTo>
                  <a:lnTo>
                    <a:pt x="2618" y="11556"/>
                  </a:lnTo>
                  <a:lnTo>
                    <a:pt x="3067" y="11612"/>
                  </a:lnTo>
                  <a:lnTo>
                    <a:pt x="3515" y="11649"/>
                  </a:lnTo>
                  <a:lnTo>
                    <a:pt x="3945" y="11668"/>
                  </a:lnTo>
                  <a:lnTo>
                    <a:pt x="4693" y="11668"/>
                  </a:lnTo>
                  <a:lnTo>
                    <a:pt x="5198" y="11631"/>
                  </a:lnTo>
                  <a:lnTo>
                    <a:pt x="5385" y="11593"/>
                  </a:lnTo>
                  <a:lnTo>
                    <a:pt x="5385" y="11593"/>
                  </a:lnTo>
                  <a:lnTo>
                    <a:pt x="5217" y="11780"/>
                  </a:lnTo>
                  <a:lnTo>
                    <a:pt x="5011" y="11967"/>
                  </a:lnTo>
                  <a:lnTo>
                    <a:pt x="4805" y="12229"/>
                  </a:lnTo>
                  <a:lnTo>
                    <a:pt x="4581" y="12528"/>
                  </a:lnTo>
                  <a:lnTo>
                    <a:pt x="4469" y="12696"/>
                  </a:lnTo>
                  <a:lnTo>
                    <a:pt x="4375" y="12883"/>
                  </a:lnTo>
                  <a:lnTo>
                    <a:pt x="4301" y="13070"/>
                  </a:lnTo>
                  <a:lnTo>
                    <a:pt x="4226" y="13257"/>
                  </a:lnTo>
                  <a:lnTo>
                    <a:pt x="4188" y="13444"/>
                  </a:lnTo>
                  <a:lnTo>
                    <a:pt x="4170" y="13650"/>
                  </a:lnTo>
                  <a:lnTo>
                    <a:pt x="4170" y="13837"/>
                  </a:lnTo>
                  <a:lnTo>
                    <a:pt x="4207" y="14043"/>
                  </a:lnTo>
                  <a:lnTo>
                    <a:pt x="4282" y="14230"/>
                  </a:lnTo>
                  <a:lnTo>
                    <a:pt x="4394" y="14417"/>
                  </a:lnTo>
                  <a:lnTo>
                    <a:pt x="4544" y="14622"/>
                  </a:lnTo>
                  <a:lnTo>
                    <a:pt x="4731" y="14791"/>
                  </a:lnTo>
                  <a:lnTo>
                    <a:pt x="4974" y="14978"/>
                  </a:lnTo>
                  <a:lnTo>
                    <a:pt x="5254" y="15146"/>
                  </a:lnTo>
                  <a:lnTo>
                    <a:pt x="5609" y="15295"/>
                  </a:lnTo>
                  <a:lnTo>
                    <a:pt x="6002" y="15445"/>
                  </a:lnTo>
                  <a:lnTo>
                    <a:pt x="6470" y="15576"/>
                  </a:lnTo>
                  <a:lnTo>
                    <a:pt x="6993" y="15707"/>
                  </a:lnTo>
                  <a:lnTo>
                    <a:pt x="7591" y="15819"/>
                  </a:lnTo>
                  <a:lnTo>
                    <a:pt x="8246" y="15894"/>
                  </a:lnTo>
                  <a:lnTo>
                    <a:pt x="8994" y="15969"/>
                  </a:lnTo>
                  <a:lnTo>
                    <a:pt x="9817" y="16025"/>
                  </a:lnTo>
                  <a:lnTo>
                    <a:pt x="10639" y="16062"/>
                  </a:lnTo>
                  <a:lnTo>
                    <a:pt x="11406" y="16062"/>
                  </a:lnTo>
                  <a:lnTo>
                    <a:pt x="12116" y="16043"/>
                  </a:lnTo>
                  <a:lnTo>
                    <a:pt x="12771" y="16006"/>
                  </a:lnTo>
                  <a:lnTo>
                    <a:pt x="13388" y="15950"/>
                  </a:lnTo>
                  <a:lnTo>
                    <a:pt x="13930" y="15894"/>
                  </a:lnTo>
                  <a:lnTo>
                    <a:pt x="14435" y="15800"/>
                  </a:lnTo>
                  <a:lnTo>
                    <a:pt x="14902" y="15688"/>
                  </a:lnTo>
                  <a:lnTo>
                    <a:pt x="15314" y="15576"/>
                  </a:lnTo>
                  <a:lnTo>
                    <a:pt x="15669" y="15445"/>
                  </a:lnTo>
                  <a:lnTo>
                    <a:pt x="16006" y="15314"/>
                  </a:lnTo>
                  <a:lnTo>
                    <a:pt x="16305" y="15165"/>
                  </a:lnTo>
                  <a:lnTo>
                    <a:pt x="16567" y="15015"/>
                  </a:lnTo>
                  <a:lnTo>
                    <a:pt x="16791" y="14847"/>
                  </a:lnTo>
                  <a:lnTo>
                    <a:pt x="16978" y="14678"/>
                  </a:lnTo>
                  <a:lnTo>
                    <a:pt x="17146" y="14510"/>
                  </a:lnTo>
                  <a:lnTo>
                    <a:pt x="17277" y="14342"/>
                  </a:lnTo>
                  <a:lnTo>
                    <a:pt x="17389" y="14174"/>
                  </a:lnTo>
                  <a:lnTo>
                    <a:pt x="17483" y="14024"/>
                  </a:lnTo>
                  <a:lnTo>
                    <a:pt x="17558" y="13856"/>
                  </a:lnTo>
                  <a:lnTo>
                    <a:pt x="17614" y="13687"/>
                  </a:lnTo>
                  <a:lnTo>
                    <a:pt x="17651" y="13538"/>
                  </a:lnTo>
                  <a:lnTo>
                    <a:pt x="17670" y="13388"/>
                  </a:lnTo>
                  <a:lnTo>
                    <a:pt x="17670" y="13257"/>
                  </a:lnTo>
                  <a:lnTo>
                    <a:pt x="17670" y="13014"/>
                  </a:lnTo>
                  <a:lnTo>
                    <a:pt x="17651" y="12827"/>
                  </a:lnTo>
                  <a:lnTo>
                    <a:pt x="17614" y="12678"/>
                  </a:lnTo>
                  <a:lnTo>
                    <a:pt x="17932" y="12977"/>
                  </a:lnTo>
                  <a:lnTo>
                    <a:pt x="18305" y="13313"/>
                  </a:lnTo>
                  <a:lnTo>
                    <a:pt x="18829" y="13762"/>
                  </a:lnTo>
                  <a:lnTo>
                    <a:pt x="19483" y="14248"/>
                  </a:lnTo>
                  <a:lnTo>
                    <a:pt x="19839" y="14510"/>
                  </a:lnTo>
                  <a:lnTo>
                    <a:pt x="20231" y="14791"/>
                  </a:lnTo>
                  <a:lnTo>
                    <a:pt x="20661" y="15052"/>
                  </a:lnTo>
                  <a:lnTo>
                    <a:pt x="21110" y="15333"/>
                  </a:lnTo>
                  <a:lnTo>
                    <a:pt x="21578" y="15595"/>
                  </a:lnTo>
                  <a:lnTo>
                    <a:pt x="22064" y="15856"/>
                  </a:lnTo>
                  <a:lnTo>
                    <a:pt x="22569" y="16099"/>
                  </a:lnTo>
                  <a:lnTo>
                    <a:pt x="23111" y="16343"/>
                  </a:lnTo>
                  <a:lnTo>
                    <a:pt x="23653" y="16548"/>
                  </a:lnTo>
                  <a:lnTo>
                    <a:pt x="24214" y="16754"/>
                  </a:lnTo>
                  <a:lnTo>
                    <a:pt x="24794" y="16922"/>
                  </a:lnTo>
                  <a:lnTo>
                    <a:pt x="25392" y="17053"/>
                  </a:lnTo>
                  <a:lnTo>
                    <a:pt x="26009" y="17165"/>
                  </a:lnTo>
                  <a:lnTo>
                    <a:pt x="26626" y="17240"/>
                  </a:lnTo>
                  <a:lnTo>
                    <a:pt x="27243" y="17277"/>
                  </a:lnTo>
                  <a:lnTo>
                    <a:pt x="27879" y="17277"/>
                  </a:lnTo>
                  <a:lnTo>
                    <a:pt x="28215" y="17259"/>
                  </a:lnTo>
                  <a:lnTo>
                    <a:pt x="28533" y="17221"/>
                  </a:lnTo>
                  <a:lnTo>
                    <a:pt x="28851" y="17184"/>
                  </a:lnTo>
                  <a:lnTo>
                    <a:pt x="29188" y="17128"/>
                  </a:lnTo>
                  <a:lnTo>
                    <a:pt x="29506" y="17053"/>
                  </a:lnTo>
                  <a:lnTo>
                    <a:pt x="29842" y="16978"/>
                  </a:lnTo>
                  <a:lnTo>
                    <a:pt x="30179" y="16885"/>
                  </a:lnTo>
                  <a:lnTo>
                    <a:pt x="30497" y="16773"/>
                  </a:lnTo>
                  <a:lnTo>
                    <a:pt x="30833" y="16642"/>
                  </a:lnTo>
                  <a:lnTo>
                    <a:pt x="31170" y="16511"/>
                  </a:lnTo>
                  <a:lnTo>
                    <a:pt x="31488" y="16343"/>
                  </a:lnTo>
                  <a:lnTo>
                    <a:pt x="31824" y="16174"/>
                  </a:lnTo>
                  <a:lnTo>
                    <a:pt x="32460" y="15819"/>
                  </a:lnTo>
                  <a:lnTo>
                    <a:pt x="33021" y="15482"/>
                  </a:lnTo>
                  <a:lnTo>
                    <a:pt x="33526" y="15127"/>
                  </a:lnTo>
                  <a:lnTo>
                    <a:pt x="33956" y="14809"/>
                  </a:lnTo>
                  <a:lnTo>
                    <a:pt x="34348" y="14473"/>
                  </a:lnTo>
                  <a:lnTo>
                    <a:pt x="34685" y="14155"/>
                  </a:lnTo>
                  <a:lnTo>
                    <a:pt x="34965" y="13837"/>
                  </a:lnTo>
                  <a:lnTo>
                    <a:pt x="35209" y="13538"/>
                  </a:lnTo>
                  <a:lnTo>
                    <a:pt x="35396" y="13257"/>
                  </a:lnTo>
                  <a:lnTo>
                    <a:pt x="35545" y="12958"/>
                  </a:lnTo>
                  <a:lnTo>
                    <a:pt x="35657" y="12696"/>
                  </a:lnTo>
                  <a:lnTo>
                    <a:pt x="35751" y="12435"/>
                  </a:lnTo>
                  <a:lnTo>
                    <a:pt x="35788" y="12173"/>
                  </a:lnTo>
                  <a:lnTo>
                    <a:pt x="35807" y="11930"/>
                  </a:lnTo>
                  <a:lnTo>
                    <a:pt x="35788" y="11687"/>
                  </a:lnTo>
                  <a:lnTo>
                    <a:pt x="35769" y="11462"/>
                  </a:lnTo>
                  <a:lnTo>
                    <a:pt x="35713" y="11257"/>
                  </a:lnTo>
                  <a:lnTo>
                    <a:pt x="35639" y="11051"/>
                  </a:lnTo>
                  <a:lnTo>
                    <a:pt x="35545" y="10864"/>
                  </a:lnTo>
                  <a:lnTo>
                    <a:pt x="35452" y="10677"/>
                  </a:lnTo>
                  <a:lnTo>
                    <a:pt x="35339" y="10527"/>
                  </a:lnTo>
                  <a:lnTo>
                    <a:pt x="35227" y="10378"/>
                  </a:lnTo>
                  <a:lnTo>
                    <a:pt x="35218" y="10368"/>
                  </a:lnTo>
                  <a:lnTo>
                    <a:pt x="35218" y="10368"/>
                  </a:lnTo>
                  <a:lnTo>
                    <a:pt x="35283" y="10415"/>
                  </a:lnTo>
                  <a:lnTo>
                    <a:pt x="35639" y="10602"/>
                  </a:lnTo>
                  <a:lnTo>
                    <a:pt x="35844" y="10696"/>
                  </a:lnTo>
                  <a:lnTo>
                    <a:pt x="36050" y="10770"/>
                  </a:lnTo>
                  <a:lnTo>
                    <a:pt x="36293" y="10864"/>
                  </a:lnTo>
                  <a:lnTo>
                    <a:pt x="36536" y="10920"/>
                  </a:lnTo>
                  <a:lnTo>
                    <a:pt x="36798" y="10995"/>
                  </a:lnTo>
                  <a:lnTo>
                    <a:pt x="37097" y="11032"/>
                  </a:lnTo>
                  <a:lnTo>
                    <a:pt x="37396" y="11070"/>
                  </a:lnTo>
                  <a:lnTo>
                    <a:pt x="37714" y="11107"/>
                  </a:lnTo>
                  <a:lnTo>
                    <a:pt x="38069" y="11107"/>
                  </a:lnTo>
                  <a:lnTo>
                    <a:pt x="38425" y="11088"/>
                  </a:lnTo>
                  <a:lnTo>
                    <a:pt x="38817" y="11070"/>
                  </a:lnTo>
                  <a:lnTo>
                    <a:pt x="39210" y="11014"/>
                  </a:lnTo>
                  <a:lnTo>
                    <a:pt x="39640" y="10957"/>
                  </a:lnTo>
                  <a:lnTo>
                    <a:pt x="40089" y="10864"/>
                  </a:lnTo>
                  <a:lnTo>
                    <a:pt x="40556" y="10733"/>
                  </a:lnTo>
                  <a:lnTo>
                    <a:pt x="41061" y="10602"/>
                  </a:lnTo>
                  <a:lnTo>
                    <a:pt x="41566" y="10434"/>
                  </a:lnTo>
                  <a:lnTo>
                    <a:pt x="42108" y="10228"/>
                  </a:lnTo>
                  <a:lnTo>
                    <a:pt x="42370" y="10116"/>
                  </a:lnTo>
                  <a:lnTo>
                    <a:pt x="42632" y="10004"/>
                  </a:lnTo>
                  <a:lnTo>
                    <a:pt x="42875" y="9873"/>
                  </a:lnTo>
                  <a:lnTo>
                    <a:pt x="43099" y="9723"/>
                  </a:lnTo>
                  <a:lnTo>
                    <a:pt x="43324" y="9592"/>
                  </a:lnTo>
                  <a:lnTo>
                    <a:pt x="43511" y="9443"/>
                  </a:lnTo>
                  <a:lnTo>
                    <a:pt x="43697" y="9293"/>
                  </a:lnTo>
                  <a:lnTo>
                    <a:pt x="43884" y="9125"/>
                  </a:lnTo>
                  <a:lnTo>
                    <a:pt x="44034" y="8957"/>
                  </a:lnTo>
                  <a:lnTo>
                    <a:pt x="44184" y="8788"/>
                  </a:lnTo>
                  <a:lnTo>
                    <a:pt x="44333" y="8601"/>
                  </a:lnTo>
                  <a:lnTo>
                    <a:pt x="44445" y="8415"/>
                  </a:lnTo>
                  <a:lnTo>
                    <a:pt x="44558" y="8228"/>
                  </a:lnTo>
                  <a:lnTo>
                    <a:pt x="44651" y="8041"/>
                  </a:lnTo>
                  <a:lnTo>
                    <a:pt x="44726" y="7835"/>
                  </a:lnTo>
                  <a:lnTo>
                    <a:pt x="44801" y="7648"/>
                  </a:lnTo>
                  <a:lnTo>
                    <a:pt x="44857" y="7442"/>
                  </a:lnTo>
                  <a:lnTo>
                    <a:pt x="44913" y="7237"/>
                  </a:lnTo>
                  <a:lnTo>
                    <a:pt x="44932" y="7012"/>
                  </a:lnTo>
                  <a:lnTo>
                    <a:pt x="44950" y="6806"/>
                  </a:lnTo>
                  <a:lnTo>
                    <a:pt x="44950" y="6601"/>
                  </a:lnTo>
                  <a:lnTo>
                    <a:pt x="44950" y="6376"/>
                  </a:lnTo>
                  <a:lnTo>
                    <a:pt x="44932" y="6171"/>
                  </a:lnTo>
                  <a:lnTo>
                    <a:pt x="44894" y="5946"/>
                  </a:lnTo>
                  <a:lnTo>
                    <a:pt x="44857" y="5722"/>
                  </a:lnTo>
                  <a:lnTo>
                    <a:pt x="44782" y="5498"/>
                  </a:lnTo>
                  <a:lnTo>
                    <a:pt x="44726" y="5292"/>
                  </a:lnTo>
                  <a:lnTo>
                    <a:pt x="44632" y="5068"/>
                  </a:lnTo>
                  <a:lnTo>
                    <a:pt x="44539" y="4843"/>
                  </a:lnTo>
                  <a:lnTo>
                    <a:pt x="44427" y="4637"/>
                  </a:lnTo>
                  <a:lnTo>
                    <a:pt x="44296" y="4413"/>
                  </a:lnTo>
                  <a:lnTo>
                    <a:pt x="44165" y="4189"/>
                  </a:lnTo>
                  <a:lnTo>
                    <a:pt x="44015" y="3983"/>
                  </a:lnTo>
                  <a:lnTo>
                    <a:pt x="43847" y="3777"/>
                  </a:lnTo>
                  <a:lnTo>
                    <a:pt x="43679" y="3553"/>
                  </a:lnTo>
                  <a:lnTo>
                    <a:pt x="43492" y="3347"/>
                  </a:lnTo>
                  <a:lnTo>
                    <a:pt x="43305" y="3160"/>
                  </a:lnTo>
                  <a:lnTo>
                    <a:pt x="43080" y="2955"/>
                  </a:lnTo>
                  <a:lnTo>
                    <a:pt x="42632" y="2562"/>
                  </a:lnTo>
                  <a:lnTo>
                    <a:pt x="42108" y="2188"/>
                  </a:lnTo>
                  <a:lnTo>
                    <a:pt x="41547" y="1833"/>
                  </a:lnTo>
                  <a:lnTo>
                    <a:pt x="40949" y="1515"/>
                  </a:lnTo>
                  <a:lnTo>
                    <a:pt x="40631" y="1365"/>
                  </a:lnTo>
                  <a:lnTo>
                    <a:pt x="40294" y="1216"/>
                  </a:lnTo>
                  <a:lnTo>
                    <a:pt x="39939" y="1066"/>
                  </a:lnTo>
                  <a:lnTo>
                    <a:pt x="39584" y="935"/>
                  </a:lnTo>
                  <a:lnTo>
                    <a:pt x="39210" y="804"/>
                  </a:lnTo>
                  <a:lnTo>
                    <a:pt x="38817" y="692"/>
                  </a:lnTo>
                  <a:lnTo>
                    <a:pt x="38425" y="580"/>
                  </a:lnTo>
                  <a:lnTo>
                    <a:pt x="38013" y="468"/>
                  </a:lnTo>
                  <a:lnTo>
                    <a:pt x="37602" y="393"/>
                  </a:lnTo>
                  <a:lnTo>
                    <a:pt x="37172" y="300"/>
                  </a:lnTo>
                  <a:lnTo>
                    <a:pt x="36723" y="225"/>
                  </a:lnTo>
                  <a:lnTo>
                    <a:pt x="36256" y="169"/>
                  </a:lnTo>
                  <a:lnTo>
                    <a:pt x="35788" y="113"/>
                  </a:lnTo>
                  <a:lnTo>
                    <a:pt x="35321" y="56"/>
                  </a:lnTo>
                  <a:lnTo>
                    <a:pt x="34816" y="38"/>
                  </a:lnTo>
                  <a:lnTo>
                    <a:pt x="34311" y="0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3"/>
            <p:cNvSpPr/>
            <p:nvPr/>
          </p:nvSpPr>
          <p:spPr>
            <a:xfrm>
              <a:off x="5936125" y="4938725"/>
              <a:ext cx="168775" cy="83250"/>
            </a:xfrm>
            <a:custGeom>
              <a:avLst/>
              <a:gdLst/>
              <a:ahLst/>
              <a:cxnLst/>
              <a:rect l="l" t="t" r="r" b="b"/>
              <a:pathLst>
                <a:path w="6751" h="3330" extrusionOk="0">
                  <a:moveTo>
                    <a:pt x="4993" y="1"/>
                  </a:moveTo>
                  <a:lnTo>
                    <a:pt x="1590" y="113"/>
                  </a:lnTo>
                  <a:lnTo>
                    <a:pt x="1403" y="188"/>
                  </a:lnTo>
                  <a:lnTo>
                    <a:pt x="954" y="375"/>
                  </a:lnTo>
                  <a:lnTo>
                    <a:pt x="692" y="506"/>
                  </a:lnTo>
                  <a:lnTo>
                    <a:pt x="449" y="674"/>
                  </a:lnTo>
                  <a:lnTo>
                    <a:pt x="206" y="842"/>
                  </a:lnTo>
                  <a:lnTo>
                    <a:pt x="112" y="936"/>
                  </a:lnTo>
                  <a:lnTo>
                    <a:pt x="38" y="1029"/>
                  </a:lnTo>
                  <a:lnTo>
                    <a:pt x="19" y="1085"/>
                  </a:lnTo>
                  <a:lnTo>
                    <a:pt x="0" y="1141"/>
                  </a:lnTo>
                  <a:lnTo>
                    <a:pt x="0" y="1216"/>
                  </a:lnTo>
                  <a:lnTo>
                    <a:pt x="0" y="1291"/>
                  </a:lnTo>
                  <a:lnTo>
                    <a:pt x="56" y="1459"/>
                  </a:lnTo>
                  <a:lnTo>
                    <a:pt x="150" y="1646"/>
                  </a:lnTo>
                  <a:lnTo>
                    <a:pt x="262" y="1852"/>
                  </a:lnTo>
                  <a:lnTo>
                    <a:pt x="430" y="2076"/>
                  </a:lnTo>
                  <a:lnTo>
                    <a:pt x="617" y="2282"/>
                  </a:lnTo>
                  <a:lnTo>
                    <a:pt x="823" y="2506"/>
                  </a:lnTo>
                  <a:lnTo>
                    <a:pt x="1047" y="2693"/>
                  </a:lnTo>
                  <a:lnTo>
                    <a:pt x="1290" y="2880"/>
                  </a:lnTo>
                  <a:lnTo>
                    <a:pt x="1552" y="3049"/>
                  </a:lnTo>
                  <a:lnTo>
                    <a:pt x="1795" y="3180"/>
                  </a:lnTo>
                  <a:lnTo>
                    <a:pt x="2057" y="3273"/>
                  </a:lnTo>
                  <a:lnTo>
                    <a:pt x="2319" y="3329"/>
                  </a:lnTo>
                  <a:lnTo>
                    <a:pt x="2562" y="3329"/>
                  </a:lnTo>
                  <a:lnTo>
                    <a:pt x="2674" y="3310"/>
                  </a:lnTo>
                  <a:lnTo>
                    <a:pt x="2786" y="3273"/>
                  </a:lnTo>
                  <a:lnTo>
                    <a:pt x="3272" y="3123"/>
                  </a:lnTo>
                  <a:lnTo>
                    <a:pt x="3852" y="2974"/>
                  </a:lnTo>
                  <a:lnTo>
                    <a:pt x="4469" y="2824"/>
                  </a:lnTo>
                  <a:lnTo>
                    <a:pt x="5067" y="2675"/>
                  </a:lnTo>
                  <a:lnTo>
                    <a:pt x="5647" y="2488"/>
                  </a:lnTo>
                  <a:lnTo>
                    <a:pt x="5909" y="2375"/>
                  </a:lnTo>
                  <a:lnTo>
                    <a:pt x="6133" y="2263"/>
                  </a:lnTo>
                  <a:lnTo>
                    <a:pt x="6339" y="2151"/>
                  </a:lnTo>
                  <a:lnTo>
                    <a:pt x="6507" y="2020"/>
                  </a:lnTo>
                  <a:lnTo>
                    <a:pt x="6638" y="1889"/>
                  </a:lnTo>
                  <a:lnTo>
                    <a:pt x="6675" y="1815"/>
                  </a:lnTo>
                  <a:lnTo>
                    <a:pt x="6713" y="1740"/>
                  </a:lnTo>
                  <a:lnTo>
                    <a:pt x="6732" y="1665"/>
                  </a:lnTo>
                  <a:lnTo>
                    <a:pt x="6750" y="1590"/>
                  </a:lnTo>
                  <a:lnTo>
                    <a:pt x="6750" y="1515"/>
                  </a:lnTo>
                  <a:lnTo>
                    <a:pt x="6732" y="1441"/>
                  </a:lnTo>
                  <a:lnTo>
                    <a:pt x="6675" y="1272"/>
                  </a:lnTo>
                  <a:lnTo>
                    <a:pt x="6582" y="1123"/>
                  </a:lnTo>
                  <a:lnTo>
                    <a:pt x="6451" y="973"/>
                  </a:lnTo>
                  <a:lnTo>
                    <a:pt x="6320" y="842"/>
                  </a:lnTo>
                  <a:lnTo>
                    <a:pt x="6152" y="693"/>
                  </a:lnTo>
                  <a:lnTo>
                    <a:pt x="5984" y="562"/>
                  </a:lnTo>
                  <a:lnTo>
                    <a:pt x="5628" y="337"/>
                  </a:lnTo>
                  <a:lnTo>
                    <a:pt x="5310" y="169"/>
                  </a:lnTo>
                  <a:lnTo>
                    <a:pt x="4993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03" name="Google Shape;203;p3"/>
          <p:cNvSpPr/>
          <p:nvPr/>
        </p:nvSpPr>
        <p:spPr>
          <a:xfrm>
            <a:off x="6912900" y="3902186"/>
            <a:ext cx="1669293" cy="1249781"/>
          </a:xfrm>
          <a:custGeom>
            <a:avLst/>
            <a:gdLst/>
            <a:ahLst/>
            <a:cxnLst/>
            <a:rect l="l" t="t" r="r" b="b"/>
            <a:pathLst>
              <a:path w="38514" h="28835" extrusionOk="0">
                <a:moveTo>
                  <a:pt x="23123" y="1"/>
                </a:moveTo>
                <a:lnTo>
                  <a:pt x="22697" y="38"/>
                </a:lnTo>
                <a:lnTo>
                  <a:pt x="22289" y="93"/>
                </a:lnTo>
                <a:lnTo>
                  <a:pt x="21918" y="186"/>
                </a:lnTo>
                <a:lnTo>
                  <a:pt x="21566" y="297"/>
                </a:lnTo>
                <a:lnTo>
                  <a:pt x="21232" y="427"/>
                </a:lnTo>
                <a:lnTo>
                  <a:pt x="20935" y="575"/>
                </a:lnTo>
                <a:lnTo>
                  <a:pt x="20639" y="742"/>
                </a:lnTo>
                <a:lnTo>
                  <a:pt x="20379" y="928"/>
                </a:lnTo>
                <a:lnTo>
                  <a:pt x="20119" y="1132"/>
                </a:lnTo>
                <a:lnTo>
                  <a:pt x="19897" y="1354"/>
                </a:lnTo>
                <a:lnTo>
                  <a:pt x="19693" y="1577"/>
                </a:lnTo>
                <a:lnTo>
                  <a:pt x="19489" y="1799"/>
                </a:lnTo>
                <a:lnTo>
                  <a:pt x="19322" y="2022"/>
                </a:lnTo>
                <a:lnTo>
                  <a:pt x="19155" y="2263"/>
                </a:lnTo>
                <a:lnTo>
                  <a:pt x="19007" y="2504"/>
                </a:lnTo>
                <a:lnTo>
                  <a:pt x="18877" y="2745"/>
                </a:lnTo>
                <a:lnTo>
                  <a:pt x="18766" y="2967"/>
                </a:lnTo>
                <a:lnTo>
                  <a:pt x="18562" y="3412"/>
                </a:lnTo>
                <a:lnTo>
                  <a:pt x="18413" y="3820"/>
                </a:lnTo>
                <a:lnTo>
                  <a:pt x="18321" y="4154"/>
                </a:lnTo>
                <a:lnTo>
                  <a:pt x="18247" y="4432"/>
                </a:lnTo>
                <a:lnTo>
                  <a:pt x="18191" y="4655"/>
                </a:lnTo>
                <a:lnTo>
                  <a:pt x="18135" y="4525"/>
                </a:lnTo>
                <a:lnTo>
                  <a:pt x="17968" y="4191"/>
                </a:lnTo>
                <a:lnTo>
                  <a:pt x="17820" y="3950"/>
                </a:lnTo>
                <a:lnTo>
                  <a:pt x="17653" y="3709"/>
                </a:lnTo>
                <a:lnTo>
                  <a:pt x="17449" y="3450"/>
                </a:lnTo>
                <a:lnTo>
                  <a:pt x="17208" y="3190"/>
                </a:lnTo>
                <a:lnTo>
                  <a:pt x="16930" y="2930"/>
                </a:lnTo>
                <a:lnTo>
                  <a:pt x="16615" y="2708"/>
                </a:lnTo>
                <a:lnTo>
                  <a:pt x="16448" y="2597"/>
                </a:lnTo>
                <a:lnTo>
                  <a:pt x="16263" y="2504"/>
                </a:lnTo>
                <a:lnTo>
                  <a:pt x="16077" y="2411"/>
                </a:lnTo>
                <a:lnTo>
                  <a:pt x="15873" y="2337"/>
                </a:lnTo>
                <a:lnTo>
                  <a:pt x="15669" y="2281"/>
                </a:lnTo>
                <a:lnTo>
                  <a:pt x="15447" y="2226"/>
                </a:lnTo>
                <a:lnTo>
                  <a:pt x="15224" y="2189"/>
                </a:lnTo>
                <a:lnTo>
                  <a:pt x="14983" y="2170"/>
                </a:lnTo>
                <a:lnTo>
                  <a:pt x="14742" y="2170"/>
                </a:lnTo>
                <a:lnTo>
                  <a:pt x="14482" y="2189"/>
                </a:lnTo>
                <a:lnTo>
                  <a:pt x="14223" y="2226"/>
                </a:lnTo>
                <a:lnTo>
                  <a:pt x="13945" y="2281"/>
                </a:lnTo>
                <a:lnTo>
                  <a:pt x="13667" y="2374"/>
                </a:lnTo>
                <a:lnTo>
                  <a:pt x="13407" y="2485"/>
                </a:lnTo>
                <a:lnTo>
                  <a:pt x="13184" y="2634"/>
                </a:lnTo>
                <a:lnTo>
                  <a:pt x="12962" y="2801"/>
                </a:lnTo>
                <a:lnTo>
                  <a:pt x="12777" y="3005"/>
                </a:lnTo>
                <a:lnTo>
                  <a:pt x="12591" y="3209"/>
                </a:lnTo>
                <a:lnTo>
                  <a:pt x="12424" y="3450"/>
                </a:lnTo>
                <a:lnTo>
                  <a:pt x="12294" y="3691"/>
                </a:lnTo>
                <a:lnTo>
                  <a:pt x="12165" y="3950"/>
                </a:lnTo>
                <a:lnTo>
                  <a:pt x="12035" y="4228"/>
                </a:lnTo>
                <a:lnTo>
                  <a:pt x="11942" y="4525"/>
                </a:lnTo>
                <a:lnTo>
                  <a:pt x="11849" y="4803"/>
                </a:lnTo>
                <a:lnTo>
                  <a:pt x="11775" y="5118"/>
                </a:lnTo>
                <a:lnTo>
                  <a:pt x="11720" y="5415"/>
                </a:lnTo>
                <a:lnTo>
                  <a:pt x="11608" y="6027"/>
                </a:lnTo>
                <a:lnTo>
                  <a:pt x="11553" y="6639"/>
                </a:lnTo>
                <a:lnTo>
                  <a:pt x="11516" y="7214"/>
                </a:lnTo>
                <a:lnTo>
                  <a:pt x="11497" y="7751"/>
                </a:lnTo>
                <a:lnTo>
                  <a:pt x="11516" y="8234"/>
                </a:lnTo>
                <a:lnTo>
                  <a:pt x="11553" y="8938"/>
                </a:lnTo>
                <a:lnTo>
                  <a:pt x="11571" y="9216"/>
                </a:lnTo>
                <a:lnTo>
                  <a:pt x="11219" y="8938"/>
                </a:lnTo>
                <a:lnTo>
                  <a:pt x="10885" y="8716"/>
                </a:lnTo>
                <a:lnTo>
                  <a:pt x="10570" y="8530"/>
                </a:lnTo>
                <a:lnTo>
                  <a:pt x="10273" y="8382"/>
                </a:lnTo>
                <a:lnTo>
                  <a:pt x="9977" y="8271"/>
                </a:lnTo>
                <a:lnTo>
                  <a:pt x="9698" y="8178"/>
                </a:lnTo>
                <a:lnTo>
                  <a:pt x="9439" y="8141"/>
                </a:lnTo>
                <a:lnTo>
                  <a:pt x="9198" y="8122"/>
                </a:lnTo>
                <a:lnTo>
                  <a:pt x="8957" y="8141"/>
                </a:lnTo>
                <a:lnTo>
                  <a:pt x="8753" y="8178"/>
                </a:lnTo>
                <a:lnTo>
                  <a:pt x="8530" y="8234"/>
                </a:lnTo>
                <a:lnTo>
                  <a:pt x="8345" y="8308"/>
                </a:lnTo>
                <a:lnTo>
                  <a:pt x="8159" y="8400"/>
                </a:lnTo>
                <a:lnTo>
                  <a:pt x="7993" y="8530"/>
                </a:lnTo>
                <a:lnTo>
                  <a:pt x="7826" y="8642"/>
                </a:lnTo>
                <a:lnTo>
                  <a:pt x="7677" y="8790"/>
                </a:lnTo>
                <a:lnTo>
                  <a:pt x="7548" y="8938"/>
                </a:lnTo>
                <a:lnTo>
                  <a:pt x="7418" y="9087"/>
                </a:lnTo>
                <a:lnTo>
                  <a:pt x="7195" y="9420"/>
                </a:lnTo>
                <a:lnTo>
                  <a:pt x="7028" y="9736"/>
                </a:lnTo>
                <a:lnTo>
                  <a:pt x="6880" y="10032"/>
                </a:lnTo>
                <a:lnTo>
                  <a:pt x="6769" y="10310"/>
                </a:lnTo>
                <a:lnTo>
                  <a:pt x="6695" y="10514"/>
                </a:lnTo>
                <a:lnTo>
                  <a:pt x="6639" y="10718"/>
                </a:lnTo>
                <a:lnTo>
                  <a:pt x="6639" y="10718"/>
                </a:lnTo>
                <a:lnTo>
                  <a:pt x="6676" y="10440"/>
                </a:lnTo>
                <a:lnTo>
                  <a:pt x="6713" y="10106"/>
                </a:lnTo>
                <a:lnTo>
                  <a:pt x="6732" y="9698"/>
                </a:lnTo>
                <a:lnTo>
                  <a:pt x="6750" y="9198"/>
                </a:lnTo>
                <a:lnTo>
                  <a:pt x="6750" y="8660"/>
                </a:lnTo>
                <a:lnTo>
                  <a:pt x="6732" y="8067"/>
                </a:lnTo>
                <a:lnTo>
                  <a:pt x="6676" y="7473"/>
                </a:lnTo>
                <a:lnTo>
                  <a:pt x="6639" y="7177"/>
                </a:lnTo>
                <a:lnTo>
                  <a:pt x="6583" y="6880"/>
                </a:lnTo>
                <a:lnTo>
                  <a:pt x="6509" y="6583"/>
                </a:lnTo>
                <a:lnTo>
                  <a:pt x="6435" y="6287"/>
                </a:lnTo>
                <a:lnTo>
                  <a:pt x="6342" y="6027"/>
                </a:lnTo>
                <a:lnTo>
                  <a:pt x="6231" y="5767"/>
                </a:lnTo>
                <a:lnTo>
                  <a:pt x="6101" y="5508"/>
                </a:lnTo>
                <a:lnTo>
                  <a:pt x="5953" y="5285"/>
                </a:lnTo>
                <a:lnTo>
                  <a:pt x="5805" y="5081"/>
                </a:lnTo>
                <a:lnTo>
                  <a:pt x="5619" y="4896"/>
                </a:lnTo>
                <a:lnTo>
                  <a:pt x="5415" y="4729"/>
                </a:lnTo>
                <a:lnTo>
                  <a:pt x="5193" y="4599"/>
                </a:lnTo>
                <a:lnTo>
                  <a:pt x="4952" y="4488"/>
                </a:lnTo>
                <a:lnTo>
                  <a:pt x="4692" y="4414"/>
                </a:lnTo>
                <a:lnTo>
                  <a:pt x="4395" y="4377"/>
                </a:lnTo>
                <a:lnTo>
                  <a:pt x="4080" y="4377"/>
                </a:lnTo>
                <a:lnTo>
                  <a:pt x="3765" y="4395"/>
                </a:lnTo>
                <a:lnTo>
                  <a:pt x="3450" y="4451"/>
                </a:lnTo>
                <a:lnTo>
                  <a:pt x="3171" y="4525"/>
                </a:lnTo>
                <a:lnTo>
                  <a:pt x="2893" y="4599"/>
                </a:lnTo>
                <a:lnTo>
                  <a:pt x="2652" y="4710"/>
                </a:lnTo>
                <a:lnTo>
                  <a:pt x="2411" y="4822"/>
                </a:lnTo>
                <a:lnTo>
                  <a:pt x="2170" y="4952"/>
                </a:lnTo>
                <a:lnTo>
                  <a:pt x="1966" y="5081"/>
                </a:lnTo>
                <a:lnTo>
                  <a:pt x="1762" y="5230"/>
                </a:lnTo>
                <a:lnTo>
                  <a:pt x="1577" y="5397"/>
                </a:lnTo>
                <a:lnTo>
                  <a:pt x="1410" y="5563"/>
                </a:lnTo>
                <a:lnTo>
                  <a:pt x="1243" y="5730"/>
                </a:lnTo>
                <a:lnTo>
                  <a:pt x="1095" y="5916"/>
                </a:lnTo>
                <a:lnTo>
                  <a:pt x="965" y="6101"/>
                </a:lnTo>
                <a:lnTo>
                  <a:pt x="724" y="6453"/>
                </a:lnTo>
                <a:lnTo>
                  <a:pt x="538" y="6824"/>
                </a:lnTo>
                <a:lnTo>
                  <a:pt x="372" y="7177"/>
                </a:lnTo>
                <a:lnTo>
                  <a:pt x="242" y="7510"/>
                </a:lnTo>
                <a:lnTo>
                  <a:pt x="149" y="7807"/>
                </a:lnTo>
                <a:lnTo>
                  <a:pt x="38" y="8234"/>
                </a:lnTo>
                <a:lnTo>
                  <a:pt x="1" y="8400"/>
                </a:lnTo>
                <a:lnTo>
                  <a:pt x="1" y="28834"/>
                </a:lnTo>
                <a:lnTo>
                  <a:pt x="38198" y="28834"/>
                </a:lnTo>
                <a:lnTo>
                  <a:pt x="38347" y="27444"/>
                </a:lnTo>
                <a:lnTo>
                  <a:pt x="38439" y="26164"/>
                </a:lnTo>
                <a:lnTo>
                  <a:pt x="38495" y="24978"/>
                </a:lnTo>
                <a:lnTo>
                  <a:pt x="38514" y="23884"/>
                </a:lnTo>
                <a:lnTo>
                  <a:pt x="38477" y="22882"/>
                </a:lnTo>
                <a:lnTo>
                  <a:pt x="38402" y="21974"/>
                </a:lnTo>
                <a:lnTo>
                  <a:pt x="38310" y="21139"/>
                </a:lnTo>
                <a:lnTo>
                  <a:pt x="38235" y="20750"/>
                </a:lnTo>
                <a:lnTo>
                  <a:pt x="38161" y="20379"/>
                </a:lnTo>
                <a:lnTo>
                  <a:pt x="38087" y="20027"/>
                </a:lnTo>
                <a:lnTo>
                  <a:pt x="37994" y="19693"/>
                </a:lnTo>
                <a:lnTo>
                  <a:pt x="37902" y="19396"/>
                </a:lnTo>
                <a:lnTo>
                  <a:pt x="37809" y="19100"/>
                </a:lnTo>
                <a:lnTo>
                  <a:pt x="37698" y="18821"/>
                </a:lnTo>
                <a:lnTo>
                  <a:pt x="37586" y="18543"/>
                </a:lnTo>
                <a:lnTo>
                  <a:pt x="37475" y="18302"/>
                </a:lnTo>
                <a:lnTo>
                  <a:pt x="37345" y="18080"/>
                </a:lnTo>
                <a:lnTo>
                  <a:pt x="37216" y="17857"/>
                </a:lnTo>
                <a:lnTo>
                  <a:pt x="37086" y="17653"/>
                </a:lnTo>
                <a:lnTo>
                  <a:pt x="36826" y="17301"/>
                </a:lnTo>
                <a:lnTo>
                  <a:pt x="36548" y="16986"/>
                </a:lnTo>
                <a:lnTo>
                  <a:pt x="36251" y="16726"/>
                </a:lnTo>
                <a:lnTo>
                  <a:pt x="35955" y="16522"/>
                </a:lnTo>
                <a:lnTo>
                  <a:pt x="35658" y="16337"/>
                </a:lnTo>
                <a:lnTo>
                  <a:pt x="35361" y="16207"/>
                </a:lnTo>
                <a:lnTo>
                  <a:pt x="35065" y="16096"/>
                </a:lnTo>
                <a:lnTo>
                  <a:pt x="34768" y="16021"/>
                </a:lnTo>
                <a:lnTo>
                  <a:pt x="34490" y="15984"/>
                </a:lnTo>
                <a:lnTo>
                  <a:pt x="34230" y="15966"/>
                </a:lnTo>
                <a:lnTo>
                  <a:pt x="33989" y="15947"/>
                </a:lnTo>
                <a:lnTo>
                  <a:pt x="33748" y="15966"/>
                </a:lnTo>
                <a:lnTo>
                  <a:pt x="33544" y="15984"/>
                </a:lnTo>
                <a:lnTo>
                  <a:pt x="33192" y="16040"/>
                </a:lnTo>
                <a:lnTo>
                  <a:pt x="32969" y="16096"/>
                </a:lnTo>
                <a:lnTo>
                  <a:pt x="32895" y="16133"/>
                </a:lnTo>
                <a:lnTo>
                  <a:pt x="32914" y="15947"/>
                </a:lnTo>
                <a:lnTo>
                  <a:pt x="32932" y="15484"/>
                </a:lnTo>
                <a:lnTo>
                  <a:pt x="32951" y="15150"/>
                </a:lnTo>
                <a:lnTo>
                  <a:pt x="32951" y="14798"/>
                </a:lnTo>
                <a:lnTo>
                  <a:pt x="32932" y="14390"/>
                </a:lnTo>
                <a:lnTo>
                  <a:pt x="32895" y="13963"/>
                </a:lnTo>
                <a:lnTo>
                  <a:pt x="32821" y="13518"/>
                </a:lnTo>
                <a:lnTo>
                  <a:pt x="32728" y="13055"/>
                </a:lnTo>
                <a:lnTo>
                  <a:pt x="32580" y="12610"/>
                </a:lnTo>
                <a:lnTo>
                  <a:pt x="32506" y="12387"/>
                </a:lnTo>
                <a:lnTo>
                  <a:pt x="32413" y="12165"/>
                </a:lnTo>
                <a:lnTo>
                  <a:pt x="32302" y="11942"/>
                </a:lnTo>
                <a:lnTo>
                  <a:pt x="32191" y="11738"/>
                </a:lnTo>
                <a:lnTo>
                  <a:pt x="32042" y="11553"/>
                </a:lnTo>
                <a:lnTo>
                  <a:pt x="31912" y="11349"/>
                </a:lnTo>
                <a:lnTo>
                  <a:pt x="31746" y="11182"/>
                </a:lnTo>
                <a:lnTo>
                  <a:pt x="31579" y="11015"/>
                </a:lnTo>
                <a:lnTo>
                  <a:pt x="31393" y="10848"/>
                </a:lnTo>
                <a:lnTo>
                  <a:pt x="31189" y="10718"/>
                </a:lnTo>
                <a:lnTo>
                  <a:pt x="30967" y="10588"/>
                </a:lnTo>
                <a:lnTo>
                  <a:pt x="30763" y="10496"/>
                </a:lnTo>
                <a:lnTo>
                  <a:pt x="30559" y="10422"/>
                </a:lnTo>
                <a:lnTo>
                  <a:pt x="30355" y="10385"/>
                </a:lnTo>
                <a:lnTo>
                  <a:pt x="30169" y="10347"/>
                </a:lnTo>
                <a:lnTo>
                  <a:pt x="29965" y="10347"/>
                </a:lnTo>
                <a:lnTo>
                  <a:pt x="29780" y="10366"/>
                </a:lnTo>
                <a:lnTo>
                  <a:pt x="29595" y="10403"/>
                </a:lnTo>
                <a:lnTo>
                  <a:pt x="29428" y="10440"/>
                </a:lnTo>
                <a:lnTo>
                  <a:pt x="29242" y="10496"/>
                </a:lnTo>
                <a:lnTo>
                  <a:pt x="29075" y="10570"/>
                </a:lnTo>
                <a:lnTo>
                  <a:pt x="28927" y="10663"/>
                </a:lnTo>
                <a:lnTo>
                  <a:pt x="28612" y="10848"/>
                </a:lnTo>
                <a:lnTo>
                  <a:pt x="28334" y="11089"/>
                </a:lnTo>
                <a:lnTo>
                  <a:pt x="28093" y="11330"/>
                </a:lnTo>
                <a:lnTo>
                  <a:pt x="27852" y="11571"/>
                </a:lnTo>
                <a:lnTo>
                  <a:pt x="27666" y="11812"/>
                </a:lnTo>
                <a:lnTo>
                  <a:pt x="27499" y="12035"/>
                </a:lnTo>
                <a:lnTo>
                  <a:pt x="27277" y="12387"/>
                </a:lnTo>
                <a:lnTo>
                  <a:pt x="27203" y="12517"/>
                </a:lnTo>
                <a:lnTo>
                  <a:pt x="27203" y="12517"/>
                </a:lnTo>
                <a:lnTo>
                  <a:pt x="27314" y="12035"/>
                </a:lnTo>
                <a:lnTo>
                  <a:pt x="27425" y="11460"/>
                </a:lnTo>
                <a:lnTo>
                  <a:pt x="27555" y="10718"/>
                </a:lnTo>
                <a:lnTo>
                  <a:pt x="27685" y="9828"/>
                </a:lnTo>
                <a:lnTo>
                  <a:pt x="27815" y="8845"/>
                </a:lnTo>
                <a:lnTo>
                  <a:pt x="27852" y="8326"/>
                </a:lnTo>
                <a:lnTo>
                  <a:pt x="27889" y="7789"/>
                </a:lnTo>
                <a:lnTo>
                  <a:pt x="27926" y="7232"/>
                </a:lnTo>
                <a:lnTo>
                  <a:pt x="27944" y="6676"/>
                </a:lnTo>
                <a:lnTo>
                  <a:pt x="27926" y="6120"/>
                </a:lnTo>
                <a:lnTo>
                  <a:pt x="27907" y="5545"/>
                </a:lnTo>
                <a:lnTo>
                  <a:pt x="27870" y="5007"/>
                </a:lnTo>
                <a:lnTo>
                  <a:pt x="27796" y="4451"/>
                </a:lnTo>
                <a:lnTo>
                  <a:pt x="27722" y="3932"/>
                </a:lnTo>
                <a:lnTo>
                  <a:pt x="27592" y="3412"/>
                </a:lnTo>
                <a:lnTo>
                  <a:pt x="27462" y="2912"/>
                </a:lnTo>
                <a:lnTo>
                  <a:pt x="27277" y="2448"/>
                </a:lnTo>
                <a:lnTo>
                  <a:pt x="27073" y="2022"/>
                </a:lnTo>
                <a:lnTo>
                  <a:pt x="26962" y="1799"/>
                </a:lnTo>
                <a:lnTo>
                  <a:pt x="26832" y="1614"/>
                </a:lnTo>
                <a:lnTo>
                  <a:pt x="26702" y="1428"/>
                </a:lnTo>
                <a:lnTo>
                  <a:pt x="26554" y="1243"/>
                </a:lnTo>
                <a:lnTo>
                  <a:pt x="26405" y="1076"/>
                </a:lnTo>
                <a:lnTo>
                  <a:pt x="26238" y="909"/>
                </a:lnTo>
                <a:lnTo>
                  <a:pt x="26072" y="779"/>
                </a:lnTo>
                <a:lnTo>
                  <a:pt x="25886" y="631"/>
                </a:lnTo>
                <a:lnTo>
                  <a:pt x="25682" y="520"/>
                </a:lnTo>
                <a:lnTo>
                  <a:pt x="25478" y="409"/>
                </a:lnTo>
                <a:lnTo>
                  <a:pt x="25274" y="316"/>
                </a:lnTo>
                <a:lnTo>
                  <a:pt x="25033" y="223"/>
                </a:lnTo>
                <a:lnTo>
                  <a:pt x="24792" y="168"/>
                </a:lnTo>
                <a:lnTo>
                  <a:pt x="24551" y="112"/>
                </a:lnTo>
                <a:lnTo>
                  <a:pt x="24050" y="38"/>
                </a:lnTo>
                <a:lnTo>
                  <a:pt x="23568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04" name="Google Shape;204;p3"/>
          <p:cNvGrpSpPr/>
          <p:nvPr/>
        </p:nvGrpSpPr>
        <p:grpSpPr>
          <a:xfrm>
            <a:off x="6591173" y="4284109"/>
            <a:ext cx="1055476" cy="867149"/>
            <a:chOff x="5627647" y="4322527"/>
            <a:chExt cx="1333345" cy="1095438"/>
          </a:xfrm>
        </p:grpSpPr>
        <p:sp>
          <p:nvSpPr>
            <p:cNvPr id="205" name="Google Shape;205;p3"/>
            <p:cNvSpPr/>
            <p:nvPr/>
          </p:nvSpPr>
          <p:spPr>
            <a:xfrm>
              <a:off x="5627647" y="4322527"/>
              <a:ext cx="1333345" cy="1095438"/>
            </a:xfrm>
            <a:custGeom>
              <a:avLst/>
              <a:gdLst/>
              <a:ahLst/>
              <a:cxnLst/>
              <a:rect l="l" t="t" r="r" b="b"/>
              <a:pathLst>
                <a:path w="30763" h="25274" extrusionOk="0">
                  <a:moveTo>
                    <a:pt x="12925" y="0"/>
                  </a:moveTo>
                  <a:lnTo>
                    <a:pt x="12758" y="19"/>
                  </a:lnTo>
                  <a:lnTo>
                    <a:pt x="12573" y="56"/>
                  </a:lnTo>
                  <a:lnTo>
                    <a:pt x="12406" y="112"/>
                  </a:lnTo>
                  <a:lnTo>
                    <a:pt x="12239" y="186"/>
                  </a:lnTo>
                  <a:lnTo>
                    <a:pt x="12090" y="297"/>
                  </a:lnTo>
                  <a:lnTo>
                    <a:pt x="11942" y="408"/>
                  </a:lnTo>
                  <a:lnTo>
                    <a:pt x="11812" y="538"/>
                  </a:lnTo>
                  <a:lnTo>
                    <a:pt x="11701" y="687"/>
                  </a:lnTo>
                  <a:lnTo>
                    <a:pt x="11590" y="853"/>
                  </a:lnTo>
                  <a:lnTo>
                    <a:pt x="11479" y="1020"/>
                  </a:lnTo>
                  <a:lnTo>
                    <a:pt x="11386" y="1224"/>
                  </a:lnTo>
                  <a:lnTo>
                    <a:pt x="11312" y="1428"/>
                  </a:lnTo>
                  <a:lnTo>
                    <a:pt x="11237" y="1651"/>
                  </a:lnTo>
                  <a:lnTo>
                    <a:pt x="11163" y="1892"/>
                  </a:lnTo>
                  <a:lnTo>
                    <a:pt x="11052" y="2392"/>
                  </a:lnTo>
                  <a:lnTo>
                    <a:pt x="10978" y="2949"/>
                  </a:lnTo>
                  <a:lnTo>
                    <a:pt x="10922" y="3542"/>
                  </a:lnTo>
                  <a:lnTo>
                    <a:pt x="10904" y="4173"/>
                  </a:lnTo>
                  <a:lnTo>
                    <a:pt x="10885" y="4822"/>
                  </a:lnTo>
                  <a:lnTo>
                    <a:pt x="10904" y="5489"/>
                  </a:lnTo>
                  <a:lnTo>
                    <a:pt x="10941" y="6175"/>
                  </a:lnTo>
                  <a:lnTo>
                    <a:pt x="10996" y="6880"/>
                  </a:lnTo>
                  <a:lnTo>
                    <a:pt x="11071" y="7603"/>
                  </a:lnTo>
                  <a:lnTo>
                    <a:pt x="11145" y="8308"/>
                  </a:lnTo>
                  <a:lnTo>
                    <a:pt x="11349" y="9735"/>
                  </a:lnTo>
                  <a:lnTo>
                    <a:pt x="11571" y="11089"/>
                  </a:lnTo>
                  <a:lnTo>
                    <a:pt x="11812" y="12368"/>
                  </a:lnTo>
                  <a:lnTo>
                    <a:pt x="12035" y="13481"/>
                  </a:lnTo>
                  <a:lnTo>
                    <a:pt x="12257" y="14445"/>
                  </a:lnTo>
                  <a:lnTo>
                    <a:pt x="12424" y="15168"/>
                  </a:lnTo>
                  <a:lnTo>
                    <a:pt x="12573" y="15799"/>
                  </a:lnTo>
                  <a:lnTo>
                    <a:pt x="12387" y="15280"/>
                  </a:lnTo>
                  <a:lnTo>
                    <a:pt x="12146" y="14686"/>
                  </a:lnTo>
                  <a:lnTo>
                    <a:pt x="11831" y="13926"/>
                  </a:lnTo>
                  <a:lnTo>
                    <a:pt x="11460" y="13036"/>
                  </a:lnTo>
                  <a:lnTo>
                    <a:pt x="11015" y="12035"/>
                  </a:lnTo>
                  <a:lnTo>
                    <a:pt x="10514" y="10978"/>
                  </a:lnTo>
                  <a:lnTo>
                    <a:pt x="9958" y="9921"/>
                  </a:lnTo>
                  <a:lnTo>
                    <a:pt x="9661" y="9402"/>
                  </a:lnTo>
                  <a:lnTo>
                    <a:pt x="9365" y="8882"/>
                  </a:lnTo>
                  <a:lnTo>
                    <a:pt x="9049" y="8382"/>
                  </a:lnTo>
                  <a:lnTo>
                    <a:pt x="8734" y="7900"/>
                  </a:lnTo>
                  <a:lnTo>
                    <a:pt x="8419" y="7436"/>
                  </a:lnTo>
                  <a:lnTo>
                    <a:pt x="8085" y="7010"/>
                  </a:lnTo>
                  <a:lnTo>
                    <a:pt x="7751" y="6602"/>
                  </a:lnTo>
                  <a:lnTo>
                    <a:pt x="7418" y="6249"/>
                  </a:lnTo>
                  <a:lnTo>
                    <a:pt x="7084" y="5934"/>
                  </a:lnTo>
                  <a:lnTo>
                    <a:pt x="6732" y="5674"/>
                  </a:lnTo>
                  <a:lnTo>
                    <a:pt x="6565" y="5563"/>
                  </a:lnTo>
                  <a:lnTo>
                    <a:pt x="6398" y="5471"/>
                  </a:lnTo>
                  <a:lnTo>
                    <a:pt x="6231" y="5378"/>
                  </a:lnTo>
                  <a:lnTo>
                    <a:pt x="6046" y="5322"/>
                  </a:lnTo>
                  <a:lnTo>
                    <a:pt x="5879" y="5267"/>
                  </a:lnTo>
                  <a:lnTo>
                    <a:pt x="5712" y="5229"/>
                  </a:lnTo>
                  <a:lnTo>
                    <a:pt x="5545" y="5211"/>
                  </a:lnTo>
                  <a:lnTo>
                    <a:pt x="5378" y="5211"/>
                  </a:lnTo>
                  <a:lnTo>
                    <a:pt x="5211" y="5229"/>
                  </a:lnTo>
                  <a:lnTo>
                    <a:pt x="5044" y="5248"/>
                  </a:lnTo>
                  <a:lnTo>
                    <a:pt x="4877" y="5304"/>
                  </a:lnTo>
                  <a:lnTo>
                    <a:pt x="4711" y="5378"/>
                  </a:lnTo>
                  <a:lnTo>
                    <a:pt x="4562" y="5471"/>
                  </a:lnTo>
                  <a:lnTo>
                    <a:pt x="4414" y="5582"/>
                  </a:lnTo>
                  <a:lnTo>
                    <a:pt x="4303" y="5693"/>
                  </a:lnTo>
                  <a:lnTo>
                    <a:pt x="4191" y="5823"/>
                  </a:lnTo>
                  <a:lnTo>
                    <a:pt x="4117" y="5971"/>
                  </a:lnTo>
                  <a:lnTo>
                    <a:pt x="4043" y="6138"/>
                  </a:lnTo>
                  <a:lnTo>
                    <a:pt x="4006" y="6305"/>
                  </a:lnTo>
                  <a:lnTo>
                    <a:pt x="3969" y="6472"/>
                  </a:lnTo>
                  <a:lnTo>
                    <a:pt x="3950" y="6657"/>
                  </a:lnTo>
                  <a:lnTo>
                    <a:pt x="3932" y="6861"/>
                  </a:lnTo>
                  <a:lnTo>
                    <a:pt x="3950" y="7065"/>
                  </a:lnTo>
                  <a:lnTo>
                    <a:pt x="3969" y="7288"/>
                  </a:lnTo>
                  <a:lnTo>
                    <a:pt x="4043" y="7751"/>
                  </a:lnTo>
                  <a:lnTo>
                    <a:pt x="4173" y="8233"/>
                  </a:lnTo>
                  <a:lnTo>
                    <a:pt x="4358" y="8753"/>
                  </a:lnTo>
                  <a:lnTo>
                    <a:pt x="4562" y="9272"/>
                  </a:lnTo>
                  <a:lnTo>
                    <a:pt x="4803" y="9828"/>
                  </a:lnTo>
                  <a:lnTo>
                    <a:pt x="5081" y="10403"/>
                  </a:lnTo>
                  <a:lnTo>
                    <a:pt x="5397" y="10978"/>
                  </a:lnTo>
                  <a:lnTo>
                    <a:pt x="5712" y="11571"/>
                  </a:lnTo>
                  <a:lnTo>
                    <a:pt x="6064" y="12146"/>
                  </a:lnTo>
                  <a:lnTo>
                    <a:pt x="6435" y="12739"/>
                  </a:lnTo>
                  <a:lnTo>
                    <a:pt x="7177" y="13889"/>
                  </a:lnTo>
                  <a:lnTo>
                    <a:pt x="7937" y="14983"/>
                  </a:lnTo>
                  <a:lnTo>
                    <a:pt x="8660" y="16003"/>
                  </a:lnTo>
                  <a:lnTo>
                    <a:pt x="9328" y="16911"/>
                  </a:lnTo>
                  <a:lnTo>
                    <a:pt x="9921" y="17672"/>
                  </a:lnTo>
                  <a:lnTo>
                    <a:pt x="10366" y="18246"/>
                  </a:lnTo>
                  <a:lnTo>
                    <a:pt x="10774" y="18747"/>
                  </a:lnTo>
                  <a:lnTo>
                    <a:pt x="10440" y="18432"/>
                  </a:lnTo>
                  <a:lnTo>
                    <a:pt x="10032" y="18079"/>
                  </a:lnTo>
                  <a:lnTo>
                    <a:pt x="9513" y="17616"/>
                  </a:lnTo>
                  <a:lnTo>
                    <a:pt x="8883" y="17097"/>
                  </a:lnTo>
                  <a:lnTo>
                    <a:pt x="8178" y="16522"/>
                  </a:lnTo>
                  <a:lnTo>
                    <a:pt x="7399" y="15929"/>
                  </a:lnTo>
                  <a:lnTo>
                    <a:pt x="6565" y="15335"/>
                  </a:lnTo>
                  <a:lnTo>
                    <a:pt x="6120" y="15057"/>
                  </a:lnTo>
                  <a:lnTo>
                    <a:pt x="5693" y="14779"/>
                  </a:lnTo>
                  <a:lnTo>
                    <a:pt x="5248" y="14519"/>
                  </a:lnTo>
                  <a:lnTo>
                    <a:pt x="4822" y="14278"/>
                  </a:lnTo>
                  <a:lnTo>
                    <a:pt x="4377" y="14056"/>
                  </a:lnTo>
                  <a:lnTo>
                    <a:pt x="3950" y="13852"/>
                  </a:lnTo>
                  <a:lnTo>
                    <a:pt x="3524" y="13685"/>
                  </a:lnTo>
                  <a:lnTo>
                    <a:pt x="3097" y="13555"/>
                  </a:lnTo>
                  <a:lnTo>
                    <a:pt x="2689" y="13444"/>
                  </a:lnTo>
                  <a:lnTo>
                    <a:pt x="2300" y="13370"/>
                  </a:lnTo>
                  <a:lnTo>
                    <a:pt x="1929" y="13351"/>
                  </a:lnTo>
                  <a:lnTo>
                    <a:pt x="1558" y="13351"/>
                  </a:lnTo>
                  <a:lnTo>
                    <a:pt x="1391" y="13388"/>
                  </a:lnTo>
                  <a:lnTo>
                    <a:pt x="1225" y="13425"/>
                  </a:lnTo>
                  <a:lnTo>
                    <a:pt x="1058" y="13462"/>
                  </a:lnTo>
                  <a:lnTo>
                    <a:pt x="909" y="13537"/>
                  </a:lnTo>
                  <a:lnTo>
                    <a:pt x="761" y="13611"/>
                  </a:lnTo>
                  <a:lnTo>
                    <a:pt x="613" y="13685"/>
                  </a:lnTo>
                  <a:lnTo>
                    <a:pt x="483" y="13796"/>
                  </a:lnTo>
                  <a:lnTo>
                    <a:pt x="353" y="13907"/>
                  </a:lnTo>
                  <a:lnTo>
                    <a:pt x="242" y="14037"/>
                  </a:lnTo>
                  <a:lnTo>
                    <a:pt x="149" y="14186"/>
                  </a:lnTo>
                  <a:lnTo>
                    <a:pt x="75" y="14315"/>
                  </a:lnTo>
                  <a:lnTo>
                    <a:pt x="38" y="14482"/>
                  </a:lnTo>
                  <a:lnTo>
                    <a:pt x="1" y="14631"/>
                  </a:lnTo>
                  <a:lnTo>
                    <a:pt x="1" y="14797"/>
                  </a:lnTo>
                  <a:lnTo>
                    <a:pt x="1" y="14983"/>
                  </a:lnTo>
                  <a:lnTo>
                    <a:pt x="38" y="15168"/>
                  </a:lnTo>
                  <a:lnTo>
                    <a:pt x="93" y="15354"/>
                  </a:lnTo>
                  <a:lnTo>
                    <a:pt x="149" y="15539"/>
                  </a:lnTo>
                  <a:lnTo>
                    <a:pt x="223" y="15743"/>
                  </a:lnTo>
                  <a:lnTo>
                    <a:pt x="334" y="15947"/>
                  </a:lnTo>
                  <a:lnTo>
                    <a:pt x="576" y="16374"/>
                  </a:lnTo>
                  <a:lnTo>
                    <a:pt x="854" y="16800"/>
                  </a:lnTo>
                  <a:lnTo>
                    <a:pt x="1206" y="17264"/>
                  </a:lnTo>
                  <a:lnTo>
                    <a:pt x="1595" y="17727"/>
                  </a:lnTo>
                  <a:lnTo>
                    <a:pt x="2022" y="18191"/>
                  </a:lnTo>
                  <a:lnTo>
                    <a:pt x="2485" y="18673"/>
                  </a:lnTo>
                  <a:lnTo>
                    <a:pt x="2968" y="19155"/>
                  </a:lnTo>
                  <a:lnTo>
                    <a:pt x="3487" y="19637"/>
                  </a:lnTo>
                  <a:lnTo>
                    <a:pt x="4024" y="20119"/>
                  </a:lnTo>
                  <a:lnTo>
                    <a:pt x="4562" y="20601"/>
                  </a:lnTo>
                  <a:lnTo>
                    <a:pt x="5675" y="21510"/>
                  </a:lnTo>
                  <a:lnTo>
                    <a:pt x="6769" y="22381"/>
                  </a:lnTo>
                  <a:lnTo>
                    <a:pt x="7826" y="23179"/>
                  </a:lnTo>
                  <a:lnTo>
                    <a:pt x="8771" y="23883"/>
                  </a:lnTo>
                  <a:lnTo>
                    <a:pt x="9587" y="24458"/>
                  </a:lnTo>
                  <a:lnTo>
                    <a:pt x="10218" y="24903"/>
                  </a:lnTo>
                  <a:lnTo>
                    <a:pt x="10774" y="25274"/>
                  </a:lnTo>
                  <a:lnTo>
                    <a:pt x="19211" y="25274"/>
                  </a:lnTo>
                  <a:lnTo>
                    <a:pt x="19823" y="24718"/>
                  </a:lnTo>
                  <a:lnTo>
                    <a:pt x="20509" y="24069"/>
                  </a:lnTo>
                  <a:lnTo>
                    <a:pt x="21399" y="23234"/>
                  </a:lnTo>
                  <a:lnTo>
                    <a:pt x="22419" y="22214"/>
                  </a:lnTo>
                  <a:lnTo>
                    <a:pt x="23568" y="21083"/>
                  </a:lnTo>
                  <a:lnTo>
                    <a:pt x="24755" y="19860"/>
                  </a:lnTo>
                  <a:lnTo>
                    <a:pt x="25960" y="18562"/>
                  </a:lnTo>
                  <a:lnTo>
                    <a:pt x="26554" y="17913"/>
                  </a:lnTo>
                  <a:lnTo>
                    <a:pt x="27128" y="17264"/>
                  </a:lnTo>
                  <a:lnTo>
                    <a:pt x="27666" y="16615"/>
                  </a:lnTo>
                  <a:lnTo>
                    <a:pt x="28204" y="15966"/>
                  </a:lnTo>
                  <a:lnTo>
                    <a:pt x="28686" y="15335"/>
                  </a:lnTo>
                  <a:lnTo>
                    <a:pt x="29150" y="14723"/>
                  </a:lnTo>
                  <a:lnTo>
                    <a:pt x="29558" y="14130"/>
                  </a:lnTo>
                  <a:lnTo>
                    <a:pt x="29928" y="13574"/>
                  </a:lnTo>
                  <a:lnTo>
                    <a:pt x="30225" y="13036"/>
                  </a:lnTo>
                  <a:lnTo>
                    <a:pt x="30466" y="12535"/>
                  </a:lnTo>
                  <a:lnTo>
                    <a:pt x="30559" y="12294"/>
                  </a:lnTo>
                  <a:lnTo>
                    <a:pt x="30633" y="12072"/>
                  </a:lnTo>
                  <a:lnTo>
                    <a:pt x="30707" y="11849"/>
                  </a:lnTo>
                  <a:lnTo>
                    <a:pt x="30744" y="11645"/>
                  </a:lnTo>
                  <a:lnTo>
                    <a:pt x="30763" y="11460"/>
                  </a:lnTo>
                  <a:lnTo>
                    <a:pt x="30763" y="11274"/>
                  </a:lnTo>
                  <a:lnTo>
                    <a:pt x="30744" y="11107"/>
                  </a:lnTo>
                  <a:lnTo>
                    <a:pt x="30707" y="10959"/>
                  </a:lnTo>
                  <a:lnTo>
                    <a:pt x="30633" y="10829"/>
                  </a:lnTo>
                  <a:lnTo>
                    <a:pt x="30540" y="10700"/>
                  </a:lnTo>
                  <a:lnTo>
                    <a:pt x="30429" y="10588"/>
                  </a:lnTo>
                  <a:lnTo>
                    <a:pt x="30299" y="10496"/>
                  </a:lnTo>
                  <a:lnTo>
                    <a:pt x="30132" y="10421"/>
                  </a:lnTo>
                  <a:lnTo>
                    <a:pt x="29984" y="10347"/>
                  </a:lnTo>
                  <a:lnTo>
                    <a:pt x="29836" y="10292"/>
                  </a:lnTo>
                  <a:lnTo>
                    <a:pt x="29669" y="10254"/>
                  </a:lnTo>
                  <a:lnTo>
                    <a:pt x="29335" y="10199"/>
                  </a:lnTo>
                  <a:lnTo>
                    <a:pt x="29001" y="10180"/>
                  </a:lnTo>
                  <a:lnTo>
                    <a:pt x="28649" y="10199"/>
                  </a:lnTo>
                  <a:lnTo>
                    <a:pt x="28297" y="10236"/>
                  </a:lnTo>
                  <a:lnTo>
                    <a:pt x="27944" y="10329"/>
                  </a:lnTo>
                  <a:lnTo>
                    <a:pt x="27592" y="10440"/>
                  </a:lnTo>
                  <a:lnTo>
                    <a:pt x="27221" y="10570"/>
                  </a:lnTo>
                  <a:lnTo>
                    <a:pt x="26869" y="10737"/>
                  </a:lnTo>
                  <a:lnTo>
                    <a:pt x="26498" y="10922"/>
                  </a:lnTo>
                  <a:lnTo>
                    <a:pt x="26146" y="11126"/>
                  </a:lnTo>
                  <a:lnTo>
                    <a:pt x="25793" y="11330"/>
                  </a:lnTo>
                  <a:lnTo>
                    <a:pt x="25441" y="11571"/>
                  </a:lnTo>
                  <a:lnTo>
                    <a:pt x="25107" y="11812"/>
                  </a:lnTo>
                  <a:lnTo>
                    <a:pt x="24774" y="12053"/>
                  </a:lnTo>
                  <a:lnTo>
                    <a:pt x="24143" y="12554"/>
                  </a:lnTo>
                  <a:lnTo>
                    <a:pt x="23550" y="13073"/>
                  </a:lnTo>
                  <a:lnTo>
                    <a:pt x="23031" y="13555"/>
                  </a:lnTo>
                  <a:lnTo>
                    <a:pt x="22567" y="14000"/>
                  </a:lnTo>
                  <a:lnTo>
                    <a:pt x="22196" y="14389"/>
                  </a:lnTo>
                  <a:lnTo>
                    <a:pt x="21918" y="14686"/>
                  </a:lnTo>
                  <a:lnTo>
                    <a:pt x="21677" y="14946"/>
                  </a:lnTo>
                  <a:lnTo>
                    <a:pt x="21677" y="14946"/>
                  </a:lnTo>
                  <a:lnTo>
                    <a:pt x="21899" y="14482"/>
                  </a:lnTo>
                  <a:lnTo>
                    <a:pt x="22159" y="13944"/>
                  </a:lnTo>
                  <a:lnTo>
                    <a:pt x="22493" y="13240"/>
                  </a:lnTo>
                  <a:lnTo>
                    <a:pt x="22864" y="12405"/>
                  </a:lnTo>
                  <a:lnTo>
                    <a:pt x="23253" y="11460"/>
                  </a:lnTo>
                  <a:lnTo>
                    <a:pt x="23642" y="10421"/>
                  </a:lnTo>
                  <a:lnTo>
                    <a:pt x="24013" y="9346"/>
                  </a:lnTo>
                  <a:lnTo>
                    <a:pt x="24180" y="8808"/>
                  </a:lnTo>
                  <a:lnTo>
                    <a:pt x="24347" y="8252"/>
                  </a:lnTo>
                  <a:lnTo>
                    <a:pt x="24495" y="7714"/>
                  </a:lnTo>
                  <a:lnTo>
                    <a:pt x="24607" y="7176"/>
                  </a:lnTo>
                  <a:lnTo>
                    <a:pt x="24718" y="6657"/>
                  </a:lnTo>
                  <a:lnTo>
                    <a:pt x="24792" y="6138"/>
                  </a:lnTo>
                  <a:lnTo>
                    <a:pt x="24848" y="5637"/>
                  </a:lnTo>
                  <a:lnTo>
                    <a:pt x="24866" y="5155"/>
                  </a:lnTo>
                  <a:lnTo>
                    <a:pt x="24866" y="4710"/>
                  </a:lnTo>
                  <a:lnTo>
                    <a:pt x="24811" y="4284"/>
                  </a:lnTo>
                  <a:lnTo>
                    <a:pt x="24774" y="4080"/>
                  </a:lnTo>
                  <a:lnTo>
                    <a:pt x="24736" y="3894"/>
                  </a:lnTo>
                  <a:lnTo>
                    <a:pt x="24681" y="3709"/>
                  </a:lnTo>
                  <a:lnTo>
                    <a:pt x="24607" y="3542"/>
                  </a:lnTo>
                  <a:lnTo>
                    <a:pt x="24532" y="3375"/>
                  </a:lnTo>
                  <a:lnTo>
                    <a:pt x="24440" y="3227"/>
                  </a:lnTo>
                  <a:lnTo>
                    <a:pt x="24347" y="3079"/>
                  </a:lnTo>
                  <a:lnTo>
                    <a:pt x="24236" y="2949"/>
                  </a:lnTo>
                  <a:lnTo>
                    <a:pt x="24106" y="2819"/>
                  </a:lnTo>
                  <a:lnTo>
                    <a:pt x="23976" y="2726"/>
                  </a:lnTo>
                  <a:lnTo>
                    <a:pt x="23828" y="2615"/>
                  </a:lnTo>
                  <a:lnTo>
                    <a:pt x="23661" y="2541"/>
                  </a:lnTo>
                  <a:lnTo>
                    <a:pt x="23494" y="2485"/>
                  </a:lnTo>
                  <a:lnTo>
                    <a:pt x="23327" y="2430"/>
                  </a:lnTo>
                  <a:lnTo>
                    <a:pt x="23160" y="2411"/>
                  </a:lnTo>
                  <a:lnTo>
                    <a:pt x="22993" y="2411"/>
                  </a:lnTo>
                  <a:lnTo>
                    <a:pt x="22827" y="2430"/>
                  </a:lnTo>
                  <a:lnTo>
                    <a:pt x="22660" y="2467"/>
                  </a:lnTo>
                  <a:lnTo>
                    <a:pt x="22493" y="2522"/>
                  </a:lnTo>
                  <a:lnTo>
                    <a:pt x="22326" y="2578"/>
                  </a:lnTo>
                  <a:lnTo>
                    <a:pt x="22178" y="2671"/>
                  </a:lnTo>
                  <a:lnTo>
                    <a:pt x="22011" y="2782"/>
                  </a:lnTo>
                  <a:lnTo>
                    <a:pt x="21844" y="2893"/>
                  </a:lnTo>
                  <a:lnTo>
                    <a:pt x="21695" y="3023"/>
                  </a:lnTo>
                  <a:lnTo>
                    <a:pt x="21380" y="3338"/>
                  </a:lnTo>
                  <a:lnTo>
                    <a:pt x="21084" y="3690"/>
                  </a:lnTo>
                  <a:lnTo>
                    <a:pt x="20768" y="4098"/>
                  </a:lnTo>
                  <a:lnTo>
                    <a:pt x="20490" y="4562"/>
                  </a:lnTo>
                  <a:lnTo>
                    <a:pt x="20194" y="5044"/>
                  </a:lnTo>
                  <a:lnTo>
                    <a:pt x="19915" y="5545"/>
                  </a:lnTo>
                  <a:lnTo>
                    <a:pt x="19656" y="6082"/>
                  </a:lnTo>
                  <a:lnTo>
                    <a:pt x="19396" y="6657"/>
                  </a:lnTo>
                  <a:lnTo>
                    <a:pt x="19137" y="7232"/>
                  </a:lnTo>
                  <a:lnTo>
                    <a:pt x="18896" y="7807"/>
                  </a:lnTo>
                  <a:lnTo>
                    <a:pt x="18451" y="8994"/>
                  </a:lnTo>
                  <a:lnTo>
                    <a:pt x="18043" y="10143"/>
                  </a:lnTo>
                  <a:lnTo>
                    <a:pt x="17690" y="11237"/>
                  </a:lnTo>
                  <a:lnTo>
                    <a:pt x="17394" y="12220"/>
                  </a:lnTo>
                  <a:lnTo>
                    <a:pt x="17153" y="13073"/>
                  </a:lnTo>
                  <a:lnTo>
                    <a:pt x="16986" y="13722"/>
                  </a:lnTo>
                  <a:lnTo>
                    <a:pt x="16837" y="14297"/>
                  </a:lnTo>
                  <a:lnTo>
                    <a:pt x="16819" y="13629"/>
                  </a:lnTo>
                  <a:lnTo>
                    <a:pt x="16763" y="12888"/>
                  </a:lnTo>
                  <a:lnTo>
                    <a:pt x="16708" y="11923"/>
                  </a:lnTo>
                  <a:lnTo>
                    <a:pt x="16615" y="10792"/>
                  </a:lnTo>
                  <a:lnTo>
                    <a:pt x="16485" y="9513"/>
                  </a:lnTo>
                  <a:lnTo>
                    <a:pt x="16337" y="8178"/>
                  </a:lnTo>
                  <a:lnTo>
                    <a:pt x="16133" y="6787"/>
                  </a:lnTo>
                  <a:lnTo>
                    <a:pt x="16003" y="6101"/>
                  </a:lnTo>
                  <a:lnTo>
                    <a:pt x="15892" y="5415"/>
                  </a:lnTo>
                  <a:lnTo>
                    <a:pt x="15743" y="4766"/>
                  </a:lnTo>
                  <a:lnTo>
                    <a:pt x="15595" y="4117"/>
                  </a:lnTo>
                  <a:lnTo>
                    <a:pt x="15428" y="3486"/>
                  </a:lnTo>
                  <a:lnTo>
                    <a:pt x="15243" y="2912"/>
                  </a:lnTo>
                  <a:lnTo>
                    <a:pt x="15057" y="2355"/>
                  </a:lnTo>
                  <a:lnTo>
                    <a:pt x="14835" y="1855"/>
                  </a:lnTo>
                  <a:lnTo>
                    <a:pt x="14612" y="1391"/>
                  </a:lnTo>
                  <a:lnTo>
                    <a:pt x="14371" y="983"/>
                  </a:lnTo>
                  <a:lnTo>
                    <a:pt x="14241" y="816"/>
                  </a:lnTo>
                  <a:lnTo>
                    <a:pt x="14112" y="649"/>
                  </a:lnTo>
                  <a:lnTo>
                    <a:pt x="13982" y="501"/>
                  </a:lnTo>
                  <a:lnTo>
                    <a:pt x="13852" y="371"/>
                  </a:lnTo>
                  <a:lnTo>
                    <a:pt x="13704" y="260"/>
                  </a:lnTo>
                  <a:lnTo>
                    <a:pt x="13555" y="167"/>
                  </a:lnTo>
                  <a:lnTo>
                    <a:pt x="13407" y="93"/>
                  </a:lnTo>
                  <a:lnTo>
                    <a:pt x="13240" y="56"/>
                  </a:lnTo>
                  <a:lnTo>
                    <a:pt x="13092" y="19"/>
                  </a:lnTo>
                  <a:lnTo>
                    <a:pt x="12925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3"/>
            <p:cNvSpPr/>
            <p:nvPr/>
          </p:nvSpPr>
          <p:spPr>
            <a:xfrm>
              <a:off x="5771503" y="5012896"/>
              <a:ext cx="426794" cy="375346"/>
            </a:xfrm>
            <a:custGeom>
              <a:avLst/>
              <a:gdLst/>
              <a:ahLst/>
              <a:cxnLst/>
              <a:rect l="l" t="t" r="r" b="b"/>
              <a:pathLst>
                <a:path w="9847" h="8660" extrusionOk="0">
                  <a:moveTo>
                    <a:pt x="1" y="1"/>
                  </a:moveTo>
                  <a:lnTo>
                    <a:pt x="1299" y="1039"/>
                  </a:lnTo>
                  <a:lnTo>
                    <a:pt x="2578" y="2059"/>
                  </a:lnTo>
                  <a:lnTo>
                    <a:pt x="3876" y="3079"/>
                  </a:lnTo>
                  <a:lnTo>
                    <a:pt x="5156" y="4117"/>
                  </a:lnTo>
                  <a:lnTo>
                    <a:pt x="6398" y="5174"/>
                  </a:lnTo>
                  <a:lnTo>
                    <a:pt x="7028" y="5712"/>
                  </a:lnTo>
                  <a:lnTo>
                    <a:pt x="7622" y="6268"/>
                  </a:lnTo>
                  <a:lnTo>
                    <a:pt x="8215" y="6824"/>
                  </a:lnTo>
                  <a:lnTo>
                    <a:pt x="8790" y="7418"/>
                  </a:lnTo>
                  <a:lnTo>
                    <a:pt x="9328" y="8029"/>
                  </a:lnTo>
                  <a:lnTo>
                    <a:pt x="9847" y="8660"/>
                  </a:lnTo>
                  <a:lnTo>
                    <a:pt x="9699" y="8345"/>
                  </a:lnTo>
                  <a:lnTo>
                    <a:pt x="9513" y="8011"/>
                  </a:lnTo>
                  <a:lnTo>
                    <a:pt x="9309" y="7696"/>
                  </a:lnTo>
                  <a:lnTo>
                    <a:pt x="9087" y="7380"/>
                  </a:lnTo>
                  <a:lnTo>
                    <a:pt x="8864" y="7065"/>
                  </a:lnTo>
                  <a:lnTo>
                    <a:pt x="8623" y="6750"/>
                  </a:lnTo>
                  <a:lnTo>
                    <a:pt x="8085" y="6120"/>
                  </a:lnTo>
                  <a:lnTo>
                    <a:pt x="7511" y="5489"/>
                  </a:lnTo>
                  <a:lnTo>
                    <a:pt x="6880" y="4877"/>
                  </a:lnTo>
                  <a:lnTo>
                    <a:pt x="6231" y="4284"/>
                  </a:lnTo>
                  <a:lnTo>
                    <a:pt x="5564" y="3709"/>
                  </a:lnTo>
                  <a:lnTo>
                    <a:pt x="4859" y="3153"/>
                  </a:lnTo>
                  <a:lnTo>
                    <a:pt x="4154" y="2615"/>
                  </a:lnTo>
                  <a:lnTo>
                    <a:pt x="3431" y="2096"/>
                  </a:lnTo>
                  <a:lnTo>
                    <a:pt x="2708" y="1614"/>
                  </a:lnTo>
                  <a:lnTo>
                    <a:pt x="2003" y="1150"/>
                  </a:lnTo>
                  <a:lnTo>
                    <a:pt x="1317" y="742"/>
                  </a:lnTo>
                  <a:lnTo>
                    <a:pt x="650" y="353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3"/>
            <p:cNvSpPr/>
            <p:nvPr/>
          </p:nvSpPr>
          <p:spPr>
            <a:xfrm>
              <a:off x="5964424" y="4823226"/>
              <a:ext cx="271671" cy="499132"/>
            </a:xfrm>
            <a:custGeom>
              <a:avLst/>
              <a:gdLst/>
              <a:ahLst/>
              <a:cxnLst/>
              <a:rect l="l" t="t" r="r" b="b"/>
              <a:pathLst>
                <a:path w="6268" h="11516" extrusionOk="0">
                  <a:moveTo>
                    <a:pt x="0" y="0"/>
                  </a:moveTo>
                  <a:lnTo>
                    <a:pt x="853" y="1410"/>
                  </a:lnTo>
                  <a:lnTo>
                    <a:pt x="1706" y="2819"/>
                  </a:lnTo>
                  <a:lnTo>
                    <a:pt x="2577" y="4210"/>
                  </a:lnTo>
                  <a:lnTo>
                    <a:pt x="3412" y="5637"/>
                  </a:lnTo>
                  <a:lnTo>
                    <a:pt x="4228" y="7047"/>
                  </a:lnTo>
                  <a:lnTo>
                    <a:pt x="4617" y="7770"/>
                  </a:lnTo>
                  <a:lnTo>
                    <a:pt x="5007" y="8493"/>
                  </a:lnTo>
                  <a:lnTo>
                    <a:pt x="5359" y="9235"/>
                  </a:lnTo>
                  <a:lnTo>
                    <a:pt x="5693" y="9976"/>
                  </a:lnTo>
                  <a:lnTo>
                    <a:pt x="5989" y="10737"/>
                  </a:lnTo>
                  <a:lnTo>
                    <a:pt x="6267" y="11515"/>
                  </a:lnTo>
                  <a:lnTo>
                    <a:pt x="6230" y="11163"/>
                  </a:lnTo>
                  <a:lnTo>
                    <a:pt x="6156" y="10792"/>
                  </a:lnTo>
                  <a:lnTo>
                    <a:pt x="6082" y="10421"/>
                  </a:lnTo>
                  <a:lnTo>
                    <a:pt x="5989" y="10051"/>
                  </a:lnTo>
                  <a:lnTo>
                    <a:pt x="5878" y="9680"/>
                  </a:lnTo>
                  <a:lnTo>
                    <a:pt x="5767" y="9290"/>
                  </a:lnTo>
                  <a:lnTo>
                    <a:pt x="5489" y="8512"/>
                  </a:lnTo>
                  <a:lnTo>
                    <a:pt x="5155" y="7733"/>
                  </a:lnTo>
                  <a:lnTo>
                    <a:pt x="4784" y="6954"/>
                  </a:lnTo>
                  <a:lnTo>
                    <a:pt x="4376" y="6157"/>
                  </a:lnTo>
                  <a:lnTo>
                    <a:pt x="3931" y="5396"/>
                  </a:lnTo>
                  <a:lnTo>
                    <a:pt x="3467" y="4618"/>
                  </a:lnTo>
                  <a:lnTo>
                    <a:pt x="2985" y="3876"/>
                  </a:lnTo>
                  <a:lnTo>
                    <a:pt x="2485" y="3153"/>
                  </a:lnTo>
                  <a:lnTo>
                    <a:pt x="1984" y="2448"/>
                  </a:lnTo>
                  <a:lnTo>
                    <a:pt x="1483" y="1781"/>
                  </a:lnTo>
                  <a:lnTo>
                    <a:pt x="983" y="1150"/>
                  </a:lnTo>
                  <a:lnTo>
                    <a:pt x="482" y="5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3"/>
            <p:cNvSpPr/>
            <p:nvPr/>
          </p:nvSpPr>
          <p:spPr>
            <a:xfrm>
              <a:off x="6492429" y="4869040"/>
              <a:ext cx="344833" cy="452496"/>
            </a:xfrm>
            <a:custGeom>
              <a:avLst/>
              <a:gdLst/>
              <a:ahLst/>
              <a:cxnLst/>
              <a:rect l="l" t="t" r="r" b="b"/>
              <a:pathLst>
                <a:path w="7956" h="10440" extrusionOk="0">
                  <a:moveTo>
                    <a:pt x="7955" y="0"/>
                  </a:moveTo>
                  <a:lnTo>
                    <a:pt x="7380" y="464"/>
                  </a:lnTo>
                  <a:lnTo>
                    <a:pt x="6806" y="965"/>
                  </a:lnTo>
                  <a:lnTo>
                    <a:pt x="6212" y="1521"/>
                  </a:lnTo>
                  <a:lnTo>
                    <a:pt x="5600" y="2114"/>
                  </a:lnTo>
                  <a:lnTo>
                    <a:pt x="5007" y="2726"/>
                  </a:lnTo>
                  <a:lnTo>
                    <a:pt x="4395" y="3375"/>
                  </a:lnTo>
                  <a:lnTo>
                    <a:pt x="3802" y="4043"/>
                  </a:lnTo>
                  <a:lnTo>
                    <a:pt x="3227" y="4729"/>
                  </a:lnTo>
                  <a:lnTo>
                    <a:pt x="2689" y="5433"/>
                  </a:lnTo>
                  <a:lnTo>
                    <a:pt x="2170" y="6138"/>
                  </a:lnTo>
                  <a:lnTo>
                    <a:pt x="1688" y="6861"/>
                  </a:lnTo>
                  <a:lnTo>
                    <a:pt x="1243" y="7584"/>
                  </a:lnTo>
                  <a:lnTo>
                    <a:pt x="835" y="8307"/>
                  </a:lnTo>
                  <a:lnTo>
                    <a:pt x="668" y="8660"/>
                  </a:lnTo>
                  <a:lnTo>
                    <a:pt x="501" y="9031"/>
                  </a:lnTo>
                  <a:lnTo>
                    <a:pt x="353" y="9383"/>
                  </a:lnTo>
                  <a:lnTo>
                    <a:pt x="223" y="9735"/>
                  </a:lnTo>
                  <a:lnTo>
                    <a:pt x="112" y="10088"/>
                  </a:lnTo>
                  <a:lnTo>
                    <a:pt x="0" y="10440"/>
                  </a:lnTo>
                  <a:lnTo>
                    <a:pt x="390" y="9698"/>
                  </a:lnTo>
                  <a:lnTo>
                    <a:pt x="816" y="8994"/>
                  </a:lnTo>
                  <a:lnTo>
                    <a:pt x="1243" y="8307"/>
                  </a:lnTo>
                  <a:lnTo>
                    <a:pt x="1725" y="7640"/>
                  </a:lnTo>
                  <a:lnTo>
                    <a:pt x="2207" y="6972"/>
                  </a:lnTo>
                  <a:lnTo>
                    <a:pt x="2689" y="6323"/>
                  </a:lnTo>
                  <a:lnTo>
                    <a:pt x="3728" y="5044"/>
                  </a:lnTo>
                  <a:lnTo>
                    <a:pt x="4766" y="3765"/>
                  </a:lnTo>
                  <a:lnTo>
                    <a:pt x="5823" y="2504"/>
                  </a:lnTo>
                  <a:lnTo>
                    <a:pt x="6898" y="1261"/>
                  </a:lnTo>
                  <a:lnTo>
                    <a:pt x="7955" y="0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9;p3"/>
            <p:cNvSpPr/>
            <p:nvPr/>
          </p:nvSpPr>
          <p:spPr>
            <a:xfrm>
              <a:off x="6220798" y="4670528"/>
              <a:ext cx="64320" cy="624479"/>
            </a:xfrm>
            <a:custGeom>
              <a:avLst/>
              <a:gdLst/>
              <a:ahLst/>
              <a:cxnLst/>
              <a:rect l="l" t="t" r="r" b="b"/>
              <a:pathLst>
                <a:path w="1484" h="14408" extrusionOk="0">
                  <a:moveTo>
                    <a:pt x="0" y="0"/>
                  </a:moveTo>
                  <a:lnTo>
                    <a:pt x="130" y="1799"/>
                  </a:lnTo>
                  <a:lnTo>
                    <a:pt x="297" y="3579"/>
                  </a:lnTo>
                  <a:lnTo>
                    <a:pt x="686" y="7195"/>
                  </a:lnTo>
                  <a:lnTo>
                    <a:pt x="890" y="9012"/>
                  </a:lnTo>
                  <a:lnTo>
                    <a:pt x="1038" y="10811"/>
                  </a:lnTo>
                  <a:lnTo>
                    <a:pt x="1113" y="11719"/>
                  </a:lnTo>
                  <a:lnTo>
                    <a:pt x="1168" y="12609"/>
                  </a:lnTo>
                  <a:lnTo>
                    <a:pt x="1205" y="13518"/>
                  </a:lnTo>
                  <a:lnTo>
                    <a:pt x="1242" y="14408"/>
                  </a:lnTo>
                  <a:lnTo>
                    <a:pt x="1354" y="13722"/>
                  </a:lnTo>
                  <a:lnTo>
                    <a:pt x="1428" y="13054"/>
                  </a:lnTo>
                  <a:lnTo>
                    <a:pt x="1465" y="12368"/>
                  </a:lnTo>
                  <a:lnTo>
                    <a:pt x="1483" y="11682"/>
                  </a:lnTo>
                  <a:lnTo>
                    <a:pt x="1483" y="10996"/>
                  </a:lnTo>
                  <a:lnTo>
                    <a:pt x="1465" y="10329"/>
                  </a:lnTo>
                  <a:lnTo>
                    <a:pt x="1409" y="8956"/>
                  </a:lnTo>
                  <a:lnTo>
                    <a:pt x="1317" y="7825"/>
                  </a:lnTo>
                  <a:lnTo>
                    <a:pt x="1205" y="6694"/>
                  </a:lnTo>
                  <a:lnTo>
                    <a:pt x="1057" y="5582"/>
                  </a:lnTo>
                  <a:lnTo>
                    <a:pt x="909" y="4451"/>
                  </a:lnTo>
                  <a:lnTo>
                    <a:pt x="723" y="3338"/>
                  </a:lnTo>
                  <a:lnTo>
                    <a:pt x="501" y="2225"/>
                  </a:lnTo>
                  <a:lnTo>
                    <a:pt x="260" y="11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3"/>
            <p:cNvSpPr/>
            <p:nvPr/>
          </p:nvSpPr>
          <p:spPr>
            <a:xfrm>
              <a:off x="6419310" y="4676163"/>
              <a:ext cx="129421" cy="613253"/>
            </a:xfrm>
            <a:custGeom>
              <a:avLst/>
              <a:gdLst/>
              <a:ahLst/>
              <a:cxnLst/>
              <a:rect l="l" t="t" r="r" b="b"/>
              <a:pathLst>
                <a:path w="2986" h="14149" extrusionOk="0">
                  <a:moveTo>
                    <a:pt x="2985" y="0"/>
                  </a:moveTo>
                  <a:lnTo>
                    <a:pt x="2596" y="1076"/>
                  </a:lnTo>
                  <a:lnTo>
                    <a:pt x="2225" y="2133"/>
                  </a:lnTo>
                  <a:lnTo>
                    <a:pt x="1873" y="3227"/>
                  </a:lnTo>
                  <a:lnTo>
                    <a:pt x="1558" y="4302"/>
                  </a:lnTo>
                  <a:lnTo>
                    <a:pt x="1261" y="5396"/>
                  </a:lnTo>
                  <a:lnTo>
                    <a:pt x="983" y="6509"/>
                  </a:lnTo>
                  <a:lnTo>
                    <a:pt x="742" y="7603"/>
                  </a:lnTo>
                  <a:lnTo>
                    <a:pt x="519" y="8715"/>
                  </a:lnTo>
                  <a:lnTo>
                    <a:pt x="278" y="10069"/>
                  </a:lnTo>
                  <a:lnTo>
                    <a:pt x="186" y="10736"/>
                  </a:lnTo>
                  <a:lnTo>
                    <a:pt x="93" y="11422"/>
                  </a:lnTo>
                  <a:lnTo>
                    <a:pt x="37" y="12090"/>
                  </a:lnTo>
                  <a:lnTo>
                    <a:pt x="0" y="12776"/>
                  </a:lnTo>
                  <a:lnTo>
                    <a:pt x="0" y="13462"/>
                  </a:lnTo>
                  <a:lnTo>
                    <a:pt x="19" y="14148"/>
                  </a:lnTo>
                  <a:lnTo>
                    <a:pt x="148" y="13258"/>
                  </a:lnTo>
                  <a:lnTo>
                    <a:pt x="315" y="12387"/>
                  </a:lnTo>
                  <a:lnTo>
                    <a:pt x="464" y="11497"/>
                  </a:lnTo>
                  <a:lnTo>
                    <a:pt x="649" y="10607"/>
                  </a:lnTo>
                  <a:lnTo>
                    <a:pt x="1020" y="8845"/>
                  </a:lnTo>
                  <a:lnTo>
                    <a:pt x="1428" y="7065"/>
                  </a:lnTo>
                  <a:lnTo>
                    <a:pt x="2244" y="3523"/>
                  </a:lnTo>
                  <a:lnTo>
                    <a:pt x="2633" y="1762"/>
                  </a:lnTo>
                  <a:lnTo>
                    <a:pt x="2985" y="0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1" name="Google Shape;211;p3"/>
          <p:cNvGrpSpPr/>
          <p:nvPr/>
        </p:nvGrpSpPr>
        <p:grpSpPr>
          <a:xfrm>
            <a:off x="7526917" y="4213216"/>
            <a:ext cx="1359871" cy="938755"/>
            <a:chOff x="6383942" y="4213216"/>
            <a:chExt cx="1359871" cy="938755"/>
          </a:xfrm>
        </p:grpSpPr>
        <p:sp>
          <p:nvSpPr>
            <p:cNvPr id="212" name="Google Shape;212;p3"/>
            <p:cNvSpPr/>
            <p:nvPr/>
          </p:nvSpPr>
          <p:spPr>
            <a:xfrm>
              <a:off x="6383942" y="4213216"/>
              <a:ext cx="1359871" cy="938755"/>
            </a:xfrm>
            <a:custGeom>
              <a:avLst/>
              <a:gdLst/>
              <a:ahLst/>
              <a:cxnLst/>
              <a:rect l="l" t="t" r="r" b="b"/>
              <a:pathLst>
                <a:path w="31375" h="21659" extrusionOk="0">
                  <a:moveTo>
                    <a:pt x="20490" y="1"/>
                  </a:moveTo>
                  <a:lnTo>
                    <a:pt x="20212" y="19"/>
                  </a:lnTo>
                  <a:lnTo>
                    <a:pt x="19933" y="38"/>
                  </a:lnTo>
                  <a:lnTo>
                    <a:pt x="19674" y="93"/>
                  </a:lnTo>
                  <a:lnTo>
                    <a:pt x="19414" y="149"/>
                  </a:lnTo>
                  <a:lnTo>
                    <a:pt x="19155" y="223"/>
                  </a:lnTo>
                  <a:lnTo>
                    <a:pt x="18895" y="316"/>
                  </a:lnTo>
                  <a:lnTo>
                    <a:pt x="18654" y="427"/>
                  </a:lnTo>
                  <a:lnTo>
                    <a:pt x="18413" y="538"/>
                  </a:lnTo>
                  <a:lnTo>
                    <a:pt x="18190" y="687"/>
                  </a:lnTo>
                  <a:lnTo>
                    <a:pt x="17968" y="835"/>
                  </a:lnTo>
                  <a:lnTo>
                    <a:pt x="17745" y="983"/>
                  </a:lnTo>
                  <a:lnTo>
                    <a:pt x="17541" y="1150"/>
                  </a:lnTo>
                  <a:lnTo>
                    <a:pt x="17338" y="1336"/>
                  </a:lnTo>
                  <a:lnTo>
                    <a:pt x="17134" y="1521"/>
                  </a:lnTo>
                  <a:lnTo>
                    <a:pt x="16763" y="1948"/>
                  </a:lnTo>
                  <a:lnTo>
                    <a:pt x="16410" y="2393"/>
                  </a:lnTo>
                  <a:lnTo>
                    <a:pt x="16077" y="2856"/>
                  </a:lnTo>
                  <a:lnTo>
                    <a:pt x="15761" y="3375"/>
                  </a:lnTo>
                  <a:lnTo>
                    <a:pt x="15483" y="3895"/>
                  </a:lnTo>
                  <a:lnTo>
                    <a:pt x="15205" y="4432"/>
                  </a:lnTo>
                  <a:lnTo>
                    <a:pt x="14964" y="4989"/>
                  </a:lnTo>
                  <a:lnTo>
                    <a:pt x="14742" y="5545"/>
                  </a:lnTo>
                  <a:lnTo>
                    <a:pt x="14538" y="6101"/>
                  </a:lnTo>
                  <a:lnTo>
                    <a:pt x="14334" y="6657"/>
                  </a:lnTo>
                  <a:lnTo>
                    <a:pt x="14167" y="7214"/>
                  </a:lnTo>
                  <a:lnTo>
                    <a:pt x="14018" y="7751"/>
                  </a:lnTo>
                  <a:lnTo>
                    <a:pt x="13759" y="8771"/>
                  </a:lnTo>
                  <a:lnTo>
                    <a:pt x="13555" y="9680"/>
                  </a:lnTo>
                  <a:lnTo>
                    <a:pt x="13406" y="10477"/>
                  </a:lnTo>
                  <a:lnTo>
                    <a:pt x="13295" y="11071"/>
                  </a:lnTo>
                  <a:lnTo>
                    <a:pt x="13221" y="11608"/>
                  </a:lnTo>
                  <a:lnTo>
                    <a:pt x="13165" y="11275"/>
                  </a:lnTo>
                  <a:lnTo>
                    <a:pt x="13091" y="10904"/>
                  </a:lnTo>
                  <a:lnTo>
                    <a:pt x="12999" y="10422"/>
                  </a:lnTo>
                  <a:lnTo>
                    <a:pt x="12850" y="9865"/>
                  </a:lnTo>
                  <a:lnTo>
                    <a:pt x="12665" y="9253"/>
                  </a:lnTo>
                  <a:lnTo>
                    <a:pt x="12442" y="8586"/>
                  </a:lnTo>
                  <a:lnTo>
                    <a:pt x="12331" y="8252"/>
                  </a:lnTo>
                  <a:lnTo>
                    <a:pt x="12183" y="7918"/>
                  </a:lnTo>
                  <a:lnTo>
                    <a:pt x="12034" y="7585"/>
                  </a:lnTo>
                  <a:lnTo>
                    <a:pt x="11867" y="7251"/>
                  </a:lnTo>
                  <a:lnTo>
                    <a:pt x="11682" y="6936"/>
                  </a:lnTo>
                  <a:lnTo>
                    <a:pt x="11497" y="6620"/>
                  </a:lnTo>
                  <a:lnTo>
                    <a:pt x="11293" y="6342"/>
                  </a:lnTo>
                  <a:lnTo>
                    <a:pt x="11070" y="6064"/>
                  </a:lnTo>
                  <a:lnTo>
                    <a:pt x="10829" y="5804"/>
                  </a:lnTo>
                  <a:lnTo>
                    <a:pt x="10588" y="5563"/>
                  </a:lnTo>
                  <a:lnTo>
                    <a:pt x="10328" y="5359"/>
                  </a:lnTo>
                  <a:lnTo>
                    <a:pt x="10050" y="5174"/>
                  </a:lnTo>
                  <a:lnTo>
                    <a:pt x="9754" y="5026"/>
                  </a:lnTo>
                  <a:lnTo>
                    <a:pt x="9438" y="4914"/>
                  </a:lnTo>
                  <a:lnTo>
                    <a:pt x="9105" y="4840"/>
                  </a:lnTo>
                  <a:lnTo>
                    <a:pt x="8752" y="4803"/>
                  </a:lnTo>
                  <a:lnTo>
                    <a:pt x="8585" y="4803"/>
                  </a:lnTo>
                  <a:lnTo>
                    <a:pt x="8400" y="4822"/>
                  </a:lnTo>
                  <a:lnTo>
                    <a:pt x="8215" y="4840"/>
                  </a:lnTo>
                  <a:lnTo>
                    <a:pt x="8011" y="4877"/>
                  </a:lnTo>
                  <a:lnTo>
                    <a:pt x="7825" y="4914"/>
                  </a:lnTo>
                  <a:lnTo>
                    <a:pt x="7640" y="4970"/>
                  </a:lnTo>
                  <a:lnTo>
                    <a:pt x="7473" y="5044"/>
                  </a:lnTo>
                  <a:lnTo>
                    <a:pt x="7306" y="5118"/>
                  </a:lnTo>
                  <a:lnTo>
                    <a:pt x="7158" y="5193"/>
                  </a:lnTo>
                  <a:lnTo>
                    <a:pt x="7009" y="5285"/>
                  </a:lnTo>
                  <a:lnTo>
                    <a:pt x="6861" y="5397"/>
                  </a:lnTo>
                  <a:lnTo>
                    <a:pt x="6731" y="5489"/>
                  </a:lnTo>
                  <a:lnTo>
                    <a:pt x="6490" y="5730"/>
                  </a:lnTo>
                  <a:lnTo>
                    <a:pt x="6286" y="6008"/>
                  </a:lnTo>
                  <a:lnTo>
                    <a:pt x="6101" y="6305"/>
                  </a:lnTo>
                  <a:lnTo>
                    <a:pt x="5952" y="6602"/>
                  </a:lnTo>
                  <a:lnTo>
                    <a:pt x="5823" y="6954"/>
                  </a:lnTo>
                  <a:lnTo>
                    <a:pt x="5730" y="7288"/>
                  </a:lnTo>
                  <a:lnTo>
                    <a:pt x="5637" y="7659"/>
                  </a:lnTo>
                  <a:lnTo>
                    <a:pt x="5582" y="8030"/>
                  </a:lnTo>
                  <a:lnTo>
                    <a:pt x="5544" y="8419"/>
                  </a:lnTo>
                  <a:lnTo>
                    <a:pt x="5507" y="8808"/>
                  </a:lnTo>
                  <a:lnTo>
                    <a:pt x="5507" y="9198"/>
                  </a:lnTo>
                  <a:lnTo>
                    <a:pt x="5507" y="9606"/>
                  </a:lnTo>
                  <a:lnTo>
                    <a:pt x="5507" y="9995"/>
                  </a:lnTo>
                  <a:lnTo>
                    <a:pt x="5544" y="10384"/>
                  </a:lnTo>
                  <a:lnTo>
                    <a:pt x="5619" y="11126"/>
                  </a:lnTo>
                  <a:lnTo>
                    <a:pt x="5711" y="11812"/>
                  </a:lnTo>
                  <a:lnTo>
                    <a:pt x="5823" y="12424"/>
                  </a:lnTo>
                  <a:lnTo>
                    <a:pt x="5934" y="12943"/>
                  </a:lnTo>
                  <a:lnTo>
                    <a:pt x="6027" y="13351"/>
                  </a:lnTo>
                  <a:lnTo>
                    <a:pt x="6119" y="13685"/>
                  </a:lnTo>
                  <a:lnTo>
                    <a:pt x="6082" y="13592"/>
                  </a:lnTo>
                  <a:lnTo>
                    <a:pt x="6027" y="13500"/>
                  </a:lnTo>
                  <a:lnTo>
                    <a:pt x="5952" y="13370"/>
                  </a:lnTo>
                  <a:lnTo>
                    <a:pt x="5841" y="13240"/>
                  </a:lnTo>
                  <a:lnTo>
                    <a:pt x="5711" y="13092"/>
                  </a:lnTo>
                  <a:lnTo>
                    <a:pt x="5526" y="12943"/>
                  </a:lnTo>
                  <a:lnTo>
                    <a:pt x="5322" y="12814"/>
                  </a:lnTo>
                  <a:lnTo>
                    <a:pt x="5081" y="12702"/>
                  </a:lnTo>
                  <a:lnTo>
                    <a:pt x="4933" y="12647"/>
                  </a:lnTo>
                  <a:lnTo>
                    <a:pt x="4784" y="12610"/>
                  </a:lnTo>
                  <a:lnTo>
                    <a:pt x="4636" y="12591"/>
                  </a:lnTo>
                  <a:lnTo>
                    <a:pt x="4450" y="12573"/>
                  </a:lnTo>
                  <a:lnTo>
                    <a:pt x="4265" y="12554"/>
                  </a:lnTo>
                  <a:lnTo>
                    <a:pt x="4080" y="12573"/>
                  </a:lnTo>
                  <a:lnTo>
                    <a:pt x="3876" y="12591"/>
                  </a:lnTo>
                  <a:lnTo>
                    <a:pt x="3653" y="12628"/>
                  </a:lnTo>
                  <a:lnTo>
                    <a:pt x="3412" y="12665"/>
                  </a:lnTo>
                  <a:lnTo>
                    <a:pt x="3171" y="12739"/>
                  </a:lnTo>
                  <a:lnTo>
                    <a:pt x="2911" y="12832"/>
                  </a:lnTo>
                  <a:lnTo>
                    <a:pt x="2633" y="12943"/>
                  </a:lnTo>
                  <a:lnTo>
                    <a:pt x="2355" y="13055"/>
                  </a:lnTo>
                  <a:lnTo>
                    <a:pt x="2040" y="13222"/>
                  </a:lnTo>
                  <a:lnTo>
                    <a:pt x="1743" y="13388"/>
                  </a:lnTo>
                  <a:lnTo>
                    <a:pt x="1484" y="13592"/>
                  </a:lnTo>
                  <a:lnTo>
                    <a:pt x="1243" y="13815"/>
                  </a:lnTo>
                  <a:lnTo>
                    <a:pt x="1020" y="14056"/>
                  </a:lnTo>
                  <a:lnTo>
                    <a:pt x="835" y="14334"/>
                  </a:lnTo>
                  <a:lnTo>
                    <a:pt x="668" y="14631"/>
                  </a:lnTo>
                  <a:lnTo>
                    <a:pt x="519" y="14927"/>
                  </a:lnTo>
                  <a:lnTo>
                    <a:pt x="390" y="15243"/>
                  </a:lnTo>
                  <a:lnTo>
                    <a:pt x="278" y="15576"/>
                  </a:lnTo>
                  <a:lnTo>
                    <a:pt x="204" y="15929"/>
                  </a:lnTo>
                  <a:lnTo>
                    <a:pt x="130" y="16281"/>
                  </a:lnTo>
                  <a:lnTo>
                    <a:pt x="74" y="16633"/>
                  </a:lnTo>
                  <a:lnTo>
                    <a:pt x="37" y="17004"/>
                  </a:lnTo>
                  <a:lnTo>
                    <a:pt x="19" y="17357"/>
                  </a:lnTo>
                  <a:lnTo>
                    <a:pt x="0" y="17709"/>
                  </a:lnTo>
                  <a:lnTo>
                    <a:pt x="0" y="18080"/>
                  </a:lnTo>
                  <a:lnTo>
                    <a:pt x="19" y="18766"/>
                  </a:lnTo>
                  <a:lnTo>
                    <a:pt x="74" y="19433"/>
                  </a:lnTo>
                  <a:lnTo>
                    <a:pt x="130" y="20045"/>
                  </a:lnTo>
                  <a:lnTo>
                    <a:pt x="223" y="20583"/>
                  </a:lnTo>
                  <a:lnTo>
                    <a:pt x="297" y="21028"/>
                  </a:lnTo>
                  <a:lnTo>
                    <a:pt x="371" y="21362"/>
                  </a:lnTo>
                  <a:lnTo>
                    <a:pt x="427" y="21658"/>
                  </a:lnTo>
                  <a:lnTo>
                    <a:pt x="31319" y="21658"/>
                  </a:lnTo>
                  <a:lnTo>
                    <a:pt x="31356" y="20249"/>
                  </a:lnTo>
                  <a:lnTo>
                    <a:pt x="31374" y="18896"/>
                  </a:lnTo>
                  <a:lnTo>
                    <a:pt x="31337" y="17598"/>
                  </a:lnTo>
                  <a:lnTo>
                    <a:pt x="31282" y="16355"/>
                  </a:lnTo>
                  <a:lnTo>
                    <a:pt x="31207" y="15187"/>
                  </a:lnTo>
                  <a:lnTo>
                    <a:pt x="31078" y="14093"/>
                  </a:lnTo>
                  <a:lnTo>
                    <a:pt x="30929" y="13073"/>
                  </a:lnTo>
                  <a:lnTo>
                    <a:pt x="30855" y="12610"/>
                  </a:lnTo>
                  <a:lnTo>
                    <a:pt x="30744" y="12146"/>
                  </a:lnTo>
                  <a:lnTo>
                    <a:pt x="30651" y="11720"/>
                  </a:lnTo>
                  <a:lnTo>
                    <a:pt x="30540" y="11312"/>
                  </a:lnTo>
                  <a:lnTo>
                    <a:pt x="30429" y="10922"/>
                  </a:lnTo>
                  <a:lnTo>
                    <a:pt x="30299" y="10570"/>
                  </a:lnTo>
                  <a:lnTo>
                    <a:pt x="30169" y="10218"/>
                  </a:lnTo>
                  <a:lnTo>
                    <a:pt x="30021" y="9921"/>
                  </a:lnTo>
                  <a:lnTo>
                    <a:pt x="29872" y="9643"/>
                  </a:lnTo>
                  <a:lnTo>
                    <a:pt x="29724" y="9383"/>
                  </a:lnTo>
                  <a:lnTo>
                    <a:pt x="29557" y="9142"/>
                  </a:lnTo>
                  <a:lnTo>
                    <a:pt x="29390" y="8957"/>
                  </a:lnTo>
                  <a:lnTo>
                    <a:pt x="29205" y="8771"/>
                  </a:lnTo>
                  <a:lnTo>
                    <a:pt x="29019" y="8641"/>
                  </a:lnTo>
                  <a:lnTo>
                    <a:pt x="28834" y="8530"/>
                  </a:lnTo>
                  <a:lnTo>
                    <a:pt x="28630" y="8438"/>
                  </a:lnTo>
                  <a:lnTo>
                    <a:pt x="28407" y="8400"/>
                  </a:lnTo>
                  <a:lnTo>
                    <a:pt x="28203" y="8382"/>
                  </a:lnTo>
                  <a:lnTo>
                    <a:pt x="27981" y="8382"/>
                  </a:lnTo>
                  <a:lnTo>
                    <a:pt x="27758" y="8400"/>
                  </a:lnTo>
                  <a:lnTo>
                    <a:pt x="27554" y="8438"/>
                  </a:lnTo>
                  <a:lnTo>
                    <a:pt x="27350" y="8493"/>
                  </a:lnTo>
                  <a:lnTo>
                    <a:pt x="27147" y="8549"/>
                  </a:lnTo>
                  <a:lnTo>
                    <a:pt x="26961" y="8604"/>
                  </a:lnTo>
                  <a:lnTo>
                    <a:pt x="26590" y="8771"/>
                  </a:lnTo>
                  <a:lnTo>
                    <a:pt x="26256" y="8957"/>
                  </a:lnTo>
                  <a:lnTo>
                    <a:pt x="25941" y="9161"/>
                  </a:lnTo>
                  <a:lnTo>
                    <a:pt x="25645" y="9383"/>
                  </a:lnTo>
                  <a:lnTo>
                    <a:pt x="25385" y="9606"/>
                  </a:lnTo>
                  <a:lnTo>
                    <a:pt x="25144" y="9828"/>
                  </a:lnTo>
                  <a:lnTo>
                    <a:pt x="24940" y="10051"/>
                  </a:lnTo>
                  <a:lnTo>
                    <a:pt x="24606" y="10459"/>
                  </a:lnTo>
                  <a:lnTo>
                    <a:pt x="24402" y="10737"/>
                  </a:lnTo>
                  <a:lnTo>
                    <a:pt x="24347" y="10830"/>
                  </a:lnTo>
                  <a:lnTo>
                    <a:pt x="24476" y="10403"/>
                  </a:lnTo>
                  <a:lnTo>
                    <a:pt x="24588" y="9902"/>
                  </a:lnTo>
                  <a:lnTo>
                    <a:pt x="24736" y="9253"/>
                  </a:lnTo>
                  <a:lnTo>
                    <a:pt x="24884" y="8475"/>
                  </a:lnTo>
                  <a:lnTo>
                    <a:pt x="25014" y="7622"/>
                  </a:lnTo>
                  <a:lnTo>
                    <a:pt x="25070" y="7158"/>
                  </a:lnTo>
                  <a:lnTo>
                    <a:pt x="25107" y="6695"/>
                  </a:lnTo>
                  <a:lnTo>
                    <a:pt x="25125" y="6212"/>
                  </a:lnTo>
                  <a:lnTo>
                    <a:pt x="25125" y="5730"/>
                  </a:lnTo>
                  <a:lnTo>
                    <a:pt x="25125" y="5230"/>
                  </a:lnTo>
                  <a:lnTo>
                    <a:pt x="25088" y="4748"/>
                  </a:lnTo>
                  <a:lnTo>
                    <a:pt x="25033" y="4265"/>
                  </a:lnTo>
                  <a:lnTo>
                    <a:pt x="24958" y="3783"/>
                  </a:lnTo>
                  <a:lnTo>
                    <a:pt x="24847" y="3320"/>
                  </a:lnTo>
                  <a:lnTo>
                    <a:pt x="24699" y="2875"/>
                  </a:lnTo>
                  <a:lnTo>
                    <a:pt x="24532" y="2448"/>
                  </a:lnTo>
                  <a:lnTo>
                    <a:pt x="24310" y="2040"/>
                  </a:lnTo>
                  <a:lnTo>
                    <a:pt x="24198" y="1855"/>
                  </a:lnTo>
                  <a:lnTo>
                    <a:pt x="24068" y="1669"/>
                  </a:lnTo>
                  <a:lnTo>
                    <a:pt x="23939" y="1484"/>
                  </a:lnTo>
                  <a:lnTo>
                    <a:pt x="23772" y="1317"/>
                  </a:lnTo>
                  <a:lnTo>
                    <a:pt x="23623" y="1150"/>
                  </a:lnTo>
                  <a:lnTo>
                    <a:pt x="23457" y="1002"/>
                  </a:lnTo>
                  <a:lnTo>
                    <a:pt x="23271" y="854"/>
                  </a:lnTo>
                  <a:lnTo>
                    <a:pt x="23086" y="724"/>
                  </a:lnTo>
                  <a:lnTo>
                    <a:pt x="22882" y="594"/>
                  </a:lnTo>
                  <a:lnTo>
                    <a:pt x="22659" y="483"/>
                  </a:lnTo>
                  <a:lnTo>
                    <a:pt x="22437" y="371"/>
                  </a:lnTo>
                  <a:lnTo>
                    <a:pt x="22196" y="279"/>
                  </a:lnTo>
                  <a:lnTo>
                    <a:pt x="21936" y="205"/>
                  </a:lnTo>
                  <a:lnTo>
                    <a:pt x="21658" y="130"/>
                  </a:lnTo>
                  <a:lnTo>
                    <a:pt x="21380" y="75"/>
                  </a:lnTo>
                  <a:lnTo>
                    <a:pt x="21083" y="38"/>
                  </a:lnTo>
                  <a:lnTo>
                    <a:pt x="20786" y="19"/>
                  </a:lnTo>
                  <a:lnTo>
                    <a:pt x="2049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213;p3"/>
            <p:cNvSpPr/>
            <p:nvPr/>
          </p:nvSpPr>
          <p:spPr>
            <a:xfrm>
              <a:off x="6659604" y="4813561"/>
              <a:ext cx="338375" cy="208217"/>
            </a:xfrm>
            <a:custGeom>
              <a:avLst/>
              <a:gdLst/>
              <a:ahLst/>
              <a:cxnLst/>
              <a:rect l="l" t="t" r="r" b="b"/>
              <a:pathLst>
                <a:path w="7807" h="4804" extrusionOk="0">
                  <a:moveTo>
                    <a:pt x="5823" y="1"/>
                  </a:moveTo>
                  <a:lnTo>
                    <a:pt x="5582" y="38"/>
                  </a:lnTo>
                  <a:lnTo>
                    <a:pt x="5359" y="94"/>
                  </a:lnTo>
                  <a:lnTo>
                    <a:pt x="5137" y="186"/>
                  </a:lnTo>
                  <a:lnTo>
                    <a:pt x="4914" y="298"/>
                  </a:lnTo>
                  <a:lnTo>
                    <a:pt x="4729" y="427"/>
                  </a:lnTo>
                  <a:lnTo>
                    <a:pt x="4525" y="594"/>
                  </a:lnTo>
                  <a:lnTo>
                    <a:pt x="4358" y="761"/>
                  </a:lnTo>
                  <a:lnTo>
                    <a:pt x="4191" y="947"/>
                  </a:lnTo>
                  <a:lnTo>
                    <a:pt x="4061" y="1169"/>
                  </a:lnTo>
                  <a:lnTo>
                    <a:pt x="4043" y="1198"/>
                  </a:lnTo>
                  <a:lnTo>
                    <a:pt x="3931" y="1058"/>
                  </a:lnTo>
                  <a:lnTo>
                    <a:pt x="3783" y="872"/>
                  </a:lnTo>
                  <a:lnTo>
                    <a:pt x="3616" y="706"/>
                  </a:lnTo>
                  <a:lnTo>
                    <a:pt x="3431" y="557"/>
                  </a:lnTo>
                  <a:lnTo>
                    <a:pt x="3245" y="427"/>
                  </a:lnTo>
                  <a:lnTo>
                    <a:pt x="3060" y="316"/>
                  </a:lnTo>
                  <a:lnTo>
                    <a:pt x="2856" y="223"/>
                  </a:lnTo>
                  <a:lnTo>
                    <a:pt x="2652" y="168"/>
                  </a:lnTo>
                  <a:lnTo>
                    <a:pt x="2429" y="131"/>
                  </a:lnTo>
                  <a:lnTo>
                    <a:pt x="2207" y="131"/>
                  </a:lnTo>
                  <a:lnTo>
                    <a:pt x="1966" y="149"/>
                  </a:lnTo>
                  <a:lnTo>
                    <a:pt x="1743" y="205"/>
                  </a:lnTo>
                  <a:lnTo>
                    <a:pt x="1558" y="279"/>
                  </a:lnTo>
                  <a:lnTo>
                    <a:pt x="1391" y="353"/>
                  </a:lnTo>
                  <a:lnTo>
                    <a:pt x="1243" y="446"/>
                  </a:lnTo>
                  <a:lnTo>
                    <a:pt x="1094" y="557"/>
                  </a:lnTo>
                  <a:lnTo>
                    <a:pt x="946" y="669"/>
                  </a:lnTo>
                  <a:lnTo>
                    <a:pt x="816" y="798"/>
                  </a:lnTo>
                  <a:lnTo>
                    <a:pt x="575" y="1076"/>
                  </a:lnTo>
                  <a:lnTo>
                    <a:pt x="408" y="1280"/>
                  </a:lnTo>
                  <a:lnTo>
                    <a:pt x="278" y="1503"/>
                  </a:lnTo>
                  <a:lnTo>
                    <a:pt x="167" y="1725"/>
                  </a:lnTo>
                  <a:lnTo>
                    <a:pt x="93" y="1966"/>
                  </a:lnTo>
                  <a:lnTo>
                    <a:pt x="37" y="2208"/>
                  </a:lnTo>
                  <a:lnTo>
                    <a:pt x="0" y="2467"/>
                  </a:lnTo>
                  <a:lnTo>
                    <a:pt x="0" y="2708"/>
                  </a:lnTo>
                  <a:lnTo>
                    <a:pt x="19" y="2968"/>
                  </a:lnTo>
                  <a:lnTo>
                    <a:pt x="37" y="3227"/>
                  </a:lnTo>
                  <a:lnTo>
                    <a:pt x="93" y="3468"/>
                  </a:lnTo>
                  <a:lnTo>
                    <a:pt x="167" y="3709"/>
                  </a:lnTo>
                  <a:lnTo>
                    <a:pt x="278" y="3951"/>
                  </a:lnTo>
                  <a:lnTo>
                    <a:pt x="390" y="4173"/>
                  </a:lnTo>
                  <a:lnTo>
                    <a:pt x="501" y="4396"/>
                  </a:lnTo>
                  <a:lnTo>
                    <a:pt x="649" y="4600"/>
                  </a:lnTo>
                  <a:lnTo>
                    <a:pt x="816" y="4804"/>
                  </a:lnTo>
                  <a:lnTo>
                    <a:pt x="816" y="4804"/>
                  </a:lnTo>
                  <a:lnTo>
                    <a:pt x="649" y="4377"/>
                  </a:lnTo>
                  <a:lnTo>
                    <a:pt x="594" y="4173"/>
                  </a:lnTo>
                  <a:lnTo>
                    <a:pt x="538" y="3951"/>
                  </a:lnTo>
                  <a:lnTo>
                    <a:pt x="482" y="3728"/>
                  </a:lnTo>
                  <a:lnTo>
                    <a:pt x="464" y="3524"/>
                  </a:lnTo>
                  <a:lnTo>
                    <a:pt x="445" y="3302"/>
                  </a:lnTo>
                  <a:lnTo>
                    <a:pt x="445" y="3079"/>
                  </a:lnTo>
                  <a:lnTo>
                    <a:pt x="464" y="2875"/>
                  </a:lnTo>
                  <a:lnTo>
                    <a:pt x="482" y="2653"/>
                  </a:lnTo>
                  <a:lnTo>
                    <a:pt x="538" y="2449"/>
                  </a:lnTo>
                  <a:lnTo>
                    <a:pt x="612" y="2263"/>
                  </a:lnTo>
                  <a:lnTo>
                    <a:pt x="705" y="2059"/>
                  </a:lnTo>
                  <a:lnTo>
                    <a:pt x="816" y="1892"/>
                  </a:lnTo>
                  <a:lnTo>
                    <a:pt x="946" y="1707"/>
                  </a:lnTo>
                  <a:lnTo>
                    <a:pt x="1094" y="1540"/>
                  </a:lnTo>
                  <a:lnTo>
                    <a:pt x="1261" y="1410"/>
                  </a:lnTo>
                  <a:lnTo>
                    <a:pt x="1428" y="1280"/>
                  </a:lnTo>
                  <a:lnTo>
                    <a:pt x="1614" y="1151"/>
                  </a:lnTo>
                  <a:lnTo>
                    <a:pt x="1817" y="1058"/>
                  </a:lnTo>
                  <a:lnTo>
                    <a:pt x="2003" y="1002"/>
                  </a:lnTo>
                  <a:lnTo>
                    <a:pt x="2114" y="984"/>
                  </a:lnTo>
                  <a:lnTo>
                    <a:pt x="2318" y="984"/>
                  </a:lnTo>
                  <a:lnTo>
                    <a:pt x="2429" y="1021"/>
                  </a:lnTo>
                  <a:lnTo>
                    <a:pt x="2522" y="1058"/>
                  </a:lnTo>
                  <a:lnTo>
                    <a:pt x="2633" y="1095"/>
                  </a:lnTo>
                  <a:lnTo>
                    <a:pt x="2763" y="1188"/>
                  </a:lnTo>
                  <a:lnTo>
                    <a:pt x="2893" y="1280"/>
                  </a:lnTo>
                  <a:lnTo>
                    <a:pt x="3023" y="1410"/>
                  </a:lnTo>
                  <a:lnTo>
                    <a:pt x="3134" y="1540"/>
                  </a:lnTo>
                  <a:lnTo>
                    <a:pt x="3245" y="1688"/>
                  </a:lnTo>
                  <a:lnTo>
                    <a:pt x="3357" y="1837"/>
                  </a:lnTo>
                  <a:lnTo>
                    <a:pt x="3542" y="2170"/>
                  </a:lnTo>
                  <a:lnTo>
                    <a:pt x="3727" y="2523"/>
                  </a:lnTo>
                  <a:lnTo>
                    <a:pt x="3894" y="2875"/>
                  </a:lnTo>
                  <a:lnTo>
                    <a:pt x="4172" y="3524"/>
                  </a:lnTo>
                  <a:lnTo>
                    <a:pt x="4432" y="2727"/>
                  </a:lnTo>
                  <a:lnTo>
                    <a:pt x="4580" y="2263"/>
                  </a:lnTo>
                  <a:lnTo>
                    <a:pt x="4710" y="1929"/>
                  </a:lnTo>
                  <a:lnTo>
                    <a:pt x="4840" y="1688"/>
                  </a:lnTo>
                  <a:lnTo>
                    <a:pt x="4988" y="1447"/>
                  </a:lnTo>
                  <a:lnTo>
                    <a:pt x="5174" y="1243"/>
                  </a:lnTo>
                  <a:lnTo>
                    <a:pt x="5266" y="1151"/>
                  </a:lnTo>
                  <a:lnTo>
                    <a:pt x="5378" y="1076"/>
                  </a:lnTo>
                  <a:lnTo>
                    <a:pt x="5489" y="1002"/>
                  </a:lnTo>
                  <a:lnTo>
                    <a:pt x="5600" y="947"/>
                  </a:lnTo>
                  <a:lnTo>
                    <a:pt x="5730" y="910"/>
                  </a:lnTo>
                  <a:lnTo>
                    <a:pt x="5860" y="872"/>
                  </a:lnTo>
                  <a:lnTo>
                    <a:pt x="5990" y="854"/>
                  </a:lnTo>
                  <a:lnTo>
                    <a:pt x="6268" y="854"/>
                  </a:lnTo>
                  <a:lnTo>
                    <a:pt x="6416" y="891"/>
                  </a:lnTo>
                  <a:lnTo>
                    <a:pt x="6620" y="928"/>
                  </a:lnTo>
                  <a:lnTo>
                    <a:pt x="6731" y="965"/>
                  </a:lnTo>
                  <a:lnTo>
                    <a:pt x="6824" y="1021"/>
                  </a:lnTo>
                  <a:lnTo>
                    <a:pt x="6917" y="1076"/>
                  </a:lnTo>
                  <a:lnTo>
                    <a:pt x="6991" y="1132"/>
                  </a:lnTo>
                  <a:lnTo>
                    <a:pt x="7065" y="1225"/>
                  </a:lnTo>
                  <a:lnTo>
                    <a:pt x="7102" y="1317"/>
                  </a:lnTo>
                  <a:lnTo>
                    <a:pt x="7139" y="1484"/>
                  </a:lnTo>
                  <a:lnTo>
                    <a:pt x="7139" y="1633"/>
                  </a:lnTo>
                  <a:lnTo>
                    <a:pt x="7139" y="1800"/>
                  </a:lnTo>
                  <a:lnTo>
                    <a:pt x="7102" y="1948"/>
                  </a:lnTo>
                  <a:lnTo>
                    <a:pt x="7009" y="2282"/>
                  </a:lnTo>
                  <a:lnTo>
                    <a:pt x="6898" y="2597"/>
                  </a:lnTo>
                  <a:lnTo>
                    <a:pt x="6694" y="3042"/>
                  </a:lnTo>
                  <a:lnTo>
                    <a:pt x="6453" y="3487"/>
                  </a:lnTo>
                  <a:lnTo>
                    <a:pt x="6194" y="3913"/>
                  </a:lnTo>
                  <a:lnTo>
                    <a:pt x="5934" y="4358"/>
                  </a:lnTo>
                  <a:lnTo>
                    <a:pt x="6156" y="4155"/>
                  </a:lnTo>
                  <a:lnTo>
                    <a:pt x="6398" y="3932"/>
                  </a:lnTo>
                  <a:lnTo>
                    <a:pt x="6657" y="3672"/>
                  </a:lnTo>
                  <a:lnTo>
                    <a:pt x="6898" y="3376"/>
                  </a:lnTo>
                  <a:lnTo>
                    <a:pt x="7121" y="3079"/>
                  </a:lnTo>
                  <a:lnTo>
                    <a:pt x="7325" y="2764"/>
                  </a:lnTo>
                  <a:lnTo>
                    <a:pt x="7510" y="2449"/>
                  </a:lnTo>
                  <a:lnTo>
                    <a:pt x="7640" y="2115"/>
                  </a:lnTo>
                  <a:lnTo>
                    <a:pt x="7751" y="1800"/>
                  </a:lnTo>
                  <a:lnTo>
                    <a:pt x="7788" y="1651"/>
                  </a:lnTo>
                  <a:lnTo>
                    <a:pt x="7788" y="1484"/>
                  </a:lnTo>
                  <a:lnTo>
                    <a:pt x="7807" y="1336"/>
                  </a:lnTo>
                  <a:lnTo>
                    <a:pt x="7788" y="1188"/>
                  </a:lnTo>
                  <a:lnTo>
                    <a:pt x="7751" y="1058"/>
                  </a:lnTo>
                  <a:lnTo>
                    <a:pt x="7714" y="910"/>
                  </a:lnTo>
                  <a:lnTo>
                    <a:pt x="7640" y="780"/>
                  </a:lnTo>
                  <a:lnTo>
                    <a:pt x="7566" y="669"/>
                  </a:lnTo>
                  <a:lnTo>
                    <a:pt x="7454" y="539"/>
                  </a:lnTo>
                  <a:lnTo>
                    <a:pt x="7343" y="427"/>
                  </a:lnTo>
                  <a:lnTo>
                    <a:pt x="7195" y="335"/>
                  </a:lnTo>
                  <a:lnTo>
                    <a:pt x="7009" y="242"/>
                  </a:lnTo>
                  <a:lnTo>
                    <a:pt x="6824" y="168"/>
                  </a:lnTo>
                  <a:lnTo>
                    <a:pt x="6601" y="94"/>
                  </a:lnTo>
                  <a:lnTo>
                    <a:pt x="6342" y="20"/>
                  </a:lnTo>
                  <a:lnTo>
                    <a:pt x="608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14;p3"/>
            <p:cNvSpPr/>
            <p:nvPr/>
          </p:nvSpPr>
          <p:spPr>
            <a:xfrm>
              <a:off x="7192464" y="4733203"/>
              <a:ext cx="309422" cy="250000"/>
            </a:xfrm>
            <a:custGeom>
              <a:avLst/>
              <a:gdLst/>
              <a:ahLst/>
              <a:cxnLst/>
              <a:rect l="l" t="t" r="r" b="b"/>
              <a:pathLst>
                <a:path w="7139" h="5768" extrusionOk="0">
                  <a:moveTo>
                    <a:pt x="4673" y="1"/>
                  </a:moveTo>
                  <a:lnTo>
                    <a:pt x="4395" y="38"/>
                  </a:lnTo>
                  <a:lnTo>
                    <a:pt x="4246" y="75"/>
                  </a:lnTo>
                  <a:lnTo>
                    <a:pt x="4098" y="112"/>
                  </a:lnTo>
                  <a:lnTo>
                    <a:pt x="3950" y="186"/>
                  </a:lnTo>
                  <a:lnTo>
                    <a:pt x="3820" y="260"/>
                  </a:lnTo>
                  <a:lnTo>
                    <a:pt x="3709" y="353"/>
                  </a:lnTo>
                  <a:lnTo>
                    <a:pt x="3597" y="464"/>
                  </a:lnTo>
                  <a:lnTo>
                    <a:pt x="3486" y="576"/>
                  </a:lnTo>
                  <a:lnTo>
                    <a:pt x="3393" y="687"/>
                  </a:lnTo>
                  <a:lnTo>
                    <a:pt x="3319" y="835"/>
                  </a:lnTo>
                  <a:lnTo>
                    <a:pt x="3264" y="965"/>
                  </a:lnTo>
                  <a:lnTo>
                    <a:pt x="3224" y="1070"/>
                  </a:lnTo>
                  <a:lnTo>
                    <a:pt x="3224" y="1070"/>
                  </a:lnTo>
                  <a:lnTo>
                    <a:pt x="3060" y="1002"/>
                  </a:lnTo>
                  <a:lnTo>
                    <a:pt x="2837" y="928"/>
                  </a:lnTo>
                  <a:lnTo>
                    <a:pt x="2615" y="854"/>
                  </a:lnTo>
                  <a:lnTo>
                    <a:pt x="2392" y="817"/>
                  </a:lnTo>
                  <a:lnTo>
                    <a:pt x="2170" y="779"/>
                  </a:lnTo>
                  <a:lnTo>
                    <a:pt x="1706" y="779"/>
                  </a:lnTo>
                  <a:lnTo>
                    <a:pt x="1502" y="817"/>
                  </a:lnTo>
                  <a:lnTo>
                    <a:pt x="1279" y="872"/>
                  </a:lnTo>
                  <a:lnTo>
                    <a:pt x="1075" y="965"/>
                  </a:lnTo>
                  <a:lnTo>
                    <a:pt x="890" y="1076"/>
                  </a:lnTo>
                  <a:lnTo>
                    <a:pt x="705" y="1225"/>
                  </a:lnTo>
                  <a:lnTo>
                    <a:pt x="538" y="1410"/>
                  </a:lnTo>
                  <a:lnTo>
                    <a:pt x="427" y="1577"/>
                  </a:lnTo>
                  <a:lnTo>
                    <a:pt x="334" y="1744"/>
                  </a:lnTo>
                  <a:lnTo>
                    <a:pt x="241" y="1911"/>
                  </a:lnTo>
                  <a:lnTo>
                    <a:pt x="185" y="2077"/>
                  </a:lnTo>
                  <a:lnTo>
                    <a:pt x="111" y="2244"/>
                  </a:lnTo>
                  <a:lnTo>
                    <a:pt x="74" y="2411"/>
                  </a:lnTo>
                  <a:lnTo>
                    <a:pt x="37" y="2578"/>
                  </a:lnTo>
                  <a:lnTo>
                    <a:pt x="19" y="2745"/>
                  </a:lnTo>
                  <a:lnTo>
                    <a:pt x="0" y="3079"/>
                  </a:lnTo>
                  <a:lnTo>
                    <a:pt x="19" y="3413"/>
                  </a:lnTo>
                  <a:lnTo>
                    <a:pt x="93" y="3728"/>
                  </a:lnTo>
                  <a:lnTo>
                    <a:pt x="204" y="4024"/>
                  </a:lnTo>
                  <a:lnTo>
                    <a:pt x="352" y="4321"/>
                  </a:lnTo>
                  <a:lnTo>
                    <a:pt x="519" y="4599"/>
                  </a:lnTo>
                  <a:lnTo>
                    <a:pt x="742" y="4859"/>
                  </a:lnTo>
                  <a:lnTo>
                    <a:pt x="983" y="5081"/>
                  </a:lnTo>
                  <a:lnTo>
                    <a:pt x="1261" y="5304"/>
                  </a:lnTo>
                  <a:lnTo>
                    <a:pt x="1558" y="5489"/>
                  </a:lnTo>
                  <a:lnTo>
                    <a:pt x="1891" y="5638"/>
                  </a:lnTo>
                  <a:lnTo>
                    <a:pt x="2244" y="5767"/>
                  </a:lnTo>
                  <a:lnTo>
                    <a:pt x="2040" y="5619"/>
                  </a:lnTo>
                  <a:lnTo>
                    <a:pt x="1836" y="5471"/>
                  </a:lnTo>
                  <a:lnTo>
                    <a:pt x="1650" y="5304"/>
                  </a:lnTo>
                  <a:lnTo>
                    <a:pt x="1465" y="5137"/>
                  </a:lnTo>
                  <a:lnTo>
                    <a:pt x="1317" y="4952"/>
                  </a:lnTo>
                  <a:lnTo>
                    <a:pt x="1168" y="4766"/>
                  </a:lnTo>
                  <a:lnTo>
                    <a:pt x="1038" y="4562"/>
                  </a:lnTo>
                  <a:lnTo>
                    <a:pt x="909" y="4358"/>
                  </a:lnTo>
                  <a:lnTo>
                    <a:pt x="834" y="4228"/>
                  </a:lnTo>
                  <a:lnTo>
                    <a:pt x="779" y="4062"/>
                  </a:lnTo>
                  <a:lnTo>
                    <a:pt x="723" y="3913"/>
                  </a:lnTo>
                  <a:lnTo>
                    <a:pt x="705" y="3746"/>
                  </a:lnTo>
                  <a:lnTo>
                    <a:pt x="668" y="3598"/>
                  </a:lnTo>
                  <a:lnTo>
                    <a:pt x="668" y="3431"/>
                  </a:lnTo>
                  <a:lnTo>
                    <a:pt x="668" y="3264"/>
                  </a:lnTo>
                  <a:lnTo>
                    <a:pt x="686" y="3116"/>
                  </a:lnTo>
                  <a:lnTo>
                    <a:pt x="705" y="2949"/>
                  </a:lnTo>
                  <a:lnTo>
                    <a:pt x="742" y="2782"/>
                  </a:lnTo>
                  <a:lnTo>
                    <a:pt x="779" y="2634"/>
                  </a:lnTo>
                  <a:lnTo>
                    <a:pt x="834" y="2485"/>
                  </a:lnTo>
                  <a:lnTo>
                    <a:pt x="909" y="2337"/>
                  </a:lnTo>
                  <a:lnTo>
                    <a:pt x="983" y="2207"/>
                  </a:lnTo>
                  <a:lnTo>
                    <a:pt x="1075" y="2077"/>
                  </a:lnTo>
                  <a:lnTo>
                    <a:pt x="1168" y="1948"/>
                  </a:lnTo>
                  <a:lnTo>
                    <a:pt x="1279" y="1855"/>
                  </a:lnTo>
                  <a:lnTo>
                    <a:pt x="1409" y="1781"/>
                  </a:lnTo>
                  <a:lnTo>
                    <a:pt x="1539" y="1725"/>
                  </a:lnTo>
                  <a:lnTo>
                    <a:pt x="1669" y="1688"/>
                  </a:lnTo>
                  <a:lnTo>
                    <a:pt x="1799" y="1670"/>
                  </a:lnTo>
                  <a:lnTo>
                    <a:pt x="1947" y="1670"/>
                  </a:lnTo>
                  <a:lnTo>
                    <a:pt x="2077" y="1688"/>
                  </a:lnTo>
                  <a:lnTo>
                    <a:pt x="2225" y="1707"/>
                  </a:lnTo>
                  <a:lnTo>
                    <a:pt x="2522" y="1799"/>
                  </a:lnTo>
                  <a:lnTo>
                    <a:pt x="2800" y="1911"/>
                  </a:lnTo>
                  <a:lnTo>
                    <a:pt x="3078" y="2059"/>
                  </a:lnTo>
                  <a:lnTo>
                    <a:pt x="3338" y="2207"/>
                  </a:lnTo>
                  <a:lnTo>
                    <a:pt x="4116" y="2708"/>
                  </a:lnTo>
                  <a:lnTo>
                    <a:pt x="4079" y="1744"/>
                  </a:lnTo>
                  <a:lnTo>
                    <a:pt x="4061" y="1614"/>
                  </a:lnTo>
                  <a:lnTo>
                    <a:pt x="4079" y="1466"/>
                  </a:lnTo>
                  <a:lnTo>
                    <a:pt x="4116" y="1336"/>
                  </a:lnTo>
                  <a:lnTo>
                    <a:pt x="4172" y="1206"/>
                  </a:lnTo>
                  <a:lnTo>
                    <a:pt x="4228" y="1132"/>
                  </a:lnTo>
                  <a:lnTo>
                    <a:pt x="4302" y="1058"/>
                  </a:lnTo>
                  <a:lnTo>
                    <a:pt x="4376" y="1021"/>
                  </a:lnTo>
                  <a:lnTo>
                    <a:pt x="4450" y="965"/>
                  </a:lnTo>
                  <a:lnTo>
                    <a:pt x="4636" y="909"/>
                  </a:lnTo>
                  <a:lnTo>
                    <a:pt x="4840" y="891"/>
                  </a:lnTo>
                  <a:lnTo>
                    <a:pt x="5044" y="872"/>
                  </a:lnTo>
                  <a:lnTo>
                    <a:pt x="5266" y="891"/>
                  </a:lnTo>
                  <a:lnTo>
                    <a:pt x="5452" y="928"/>
                  </a:lnTo>
                  <a:lnTo>
                    <a:pt x="5637" y="965"/>
                  </a:lnTo>
                  <a:lnTo>
                    <a:pt x="5841" y="1058"/>
                  </a:lnTo>
                  <a:lnTo>
                    <a:pt x="6026" y="1187"/>
                  </a:lnTo>
                  <a:lnTo>
                    <a:pt x="6175" y="1336"/>
                  </a:lnTo>
                  <a:lnTo>
                    <a:pt x="6304" y="1503"/>
                  </a:lnTo>
                  <a:lnTo>
                    <a:pt x="6416" y="1670"/>
                  </a:lnTo>
                  <a:lnTo>
                    <a:pt x="6508" y="1874"/>
                  </a:lnTo>
                  <a:lnTo>
                    <a:pt x="6583" y="2077"/>
                  </a:lnTo>
                  <a:lnTo>
                    <a:pt x="6638" y="2300"/>
                  </a:lnTo>
                  <a:lnTo>
                    <a:pt x="6694" y="2523"/>
                  </a:lnTo>
                  <a:lnTo>
                    <a:pt x="6731" y="2764"/>
                  </a:lnTo>
                  <a:lnTo>
                    <a:pt x="6768" y="3227"/>
                  </a:lnTo>
                  <a:lnTo>
                    <a:pt x="6787" y="3691"/>
                  </a:lnTo>
                  <a:lnTo>
                    <a:pt x="6805" y="4136"/>
                  </a:lnTo>
                  <a:lnTo>
                    <a:pt x="6953" y="3691"/>
                  </a:lnTo>
                  <a:lnTo>
                    <a:pt x="7065" y="3209"/>
                  </a:lnTo>
                  <a:lnTo>
                    <a:pt x="7102" y="2968"/>
                  </a:lnTo>
                  <a:lnTo>
                    <a:pt x="7139" y="2726"/>
                  </a:lnTo>
                  <a:lnTo>
                    <a:pt x="7139" y="2485"/>
                  </a:lnTo>
                  <a:lnTo>
                    <a:pt x="7139" y="2244"/>
                  </a:lnTo>
                  <a:lnTo>
                    <a:pt x="7120" y="2003"/>
                  </a:lnTo>
                  <a:lnTo>
                    <a:pt x="7083" y="1762"/>
                  </a:lnTo>
                  <a:lnTo>
                    <a:pt x="7028" y="1521"/>
                  </a:lnTo>
                  <a:lnTo>
                    <a:pt x="6953" y="1299"/>
                  </a:lnTo>
                  <a:lnTo>
                    <a:pt x="6861" y="1095"/>
                  </a:lnTo>
                  <a:lnTo>
                    <a:pt x="6731" y="872"/>
                  </a:lnTo>
                  <a:lnTo>
                    <a:pt x="6583" y="687"/>
                  </a:lnTo>
                  <a:lnTo>
                    <a:pt x="6416" y="501"/>
                  </a:lnTo>
                  <a:lnTo>
                    <a:pt x="6193" y="353"/>
                  </a:lnTo>
                  <a:lnTo>
                    <a:pt x="5952" y="223"/>
                  </a:lnTo>
                  <a:lnTo>
                    <a:pt x="5711" y="112"/>
                  </a:lnTo>
                  <a:lnTo>
                    <a:pt x="5470" y="56"/>
                  </a:lnTo>
                  <a:lnTo>
                    <a:pt x="5210" y="19"/>
                  </a:lnTo>
                  <a:lnTo>
                    <a:pt x="493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5" name="Google Shape;215;p3"/>
          <p:cNvSpPr/>
          <p:nvPr/>
        </p:nvSpPr>
        <p:spPr>
          <a:xfrm>
            <a:off x="-6800" y="4156500"/>
            <a:ext cx="1685631" cy="996539"/>
          </a:xfrm>
          <a:custGeom>
            <a:avLst/>
            <a:gdLst/>
            <a:ahLst/>
            <a:cxnLst/>
            <a:rect l="l" t="t" r="r" b="b"/>
            <a:pathLst>
              <a:path w="53385" h="31561" extrusionOk="0">
                <a:moveTo>
                  <a:pt x="36547" y="1"/>
                </a:moveTo>
                <a:lnTo>
                  <a:pt x="36084" y="38"/>
                </a:lnTo>
                <a:lnTo>
                  <a:pt x="35639" y="93"/>
                </a:lnTo>
                <a:lnTo>
                  <a:pt x="35231" y="205"/>
                </a:lnTo>
                <a:lnTo>
                  <a:pt x="34842" y="316"/>
                </a:lnTo>
                <a:lnTo>
                  <a:pt x="34471" y="464"/>
                </a:lnTo>
                <a:lnTo>
                  <a:pt x="34137" y="631"/>
                </a:lnTo>
                <a:lnTo>
                  <a:pt x="33822" y="817"/>
                </a:lnTo>
                <a:lnTo>
                  <a:pt x="33525" y="1020"/>
                </a:lnTo>
                <a:lnTo>
                  <a:pt x="33265" y="1243"/>
                </a:lnTo>
                <a:lnTo>
                  <a:pt x="33006" y="1466"/>
                </a:lnTo>
                <a:lnTo>
                  <a:pt x="32783" y="1725"/>
                </a:lnTo>
                <a:lnTo>
                  <a:pt x="32561" y="1966"/>
                </a:lnTo>
                <a:lnTo>
                  <a:pt x="32375" y="2226"/>
                </a:lnTo>
                <a:lnTo>
                  <a:pt x="32190" y="2485"/>
                </a:lnTo>
                <a:lnTo>
                  <a:pt x="32042" y="2745"/>
                </a:lnTo>
                <a:lnTo>
                  <a:pt x="31893" y="3005"/>
                </a:lnTo>
                <a:lnTo>
                  <a:pt x="31764" y="3246"/>
                </a:lnTo>
                <a:lnTo>
                  <a:pt x="31560" y="3728"/>
                </a:lnTo>
                <a:lnTo>
                  <a:pt x="31393" y="4173"/>
                </a:lnTo>
                <a:lnTo>
                  <a:pt x="31281" y="4544"/>
                </a:lnTo>
                <a:lnTo>
                  <a:pt x="31207" y="4840"/>
                </a:lnTo>
                <a:lnTo>
                  <a:pt x="31152" y="5100"/>
                </a:lnTo>
                <a:lnTo>
                  <a:pt x="31096" y="4952"/>
                </a:lnTo>
                <a:lnTo>
                  <a:pt x="30892" y="4581"/>
                </a:lnTo>
                <a:lnTo>
                  <a:pt x="30744" y="4340"/>
                </a:lnTo>
                <a:lnTo>
                  <a:pt x="30558" y="4061"/>
                </a:lnTo>
                <a:lnTo>
                  <a:pt x="30317" y="3783"/>
                </a:lnTo>
                <a:lnTo>
                  <a:pt x="30058" y="3487"/>
                </a:lnTo>
                <a:lnTo>
                  <a:pt x="29761" y="3209"/>
                </a:lnTo>
                <a:lnTo>
                  <a:pt x="29594" y="3079"/>
                </a:lnTo>
                <a:lnTo>
                  <a:pt x="29427" y="2967"/>
                </a:lnTo>
                <a:lnTo>
                  <a:pt x="29242" y="2856"/>
                </a:lnTo>
                <a:lnTo>
                  <a:pt x="29038" y="2745"/>
                </a:lnTo>
                <a:lnTo>
                  <a:pt x="28834" y="2652"/>
                </a:lnTo>
                <a:lnTo>
                  <a:pt x="28611" y="2560"/>
                </a:lnTo>
                <a:lnTo>
                  <a:pt x="28389" y="2485"/>
                </a:lnTo>
                <a:lnTo>
                  <a:pt x="28148" y="2430"/>
                </a:lnTo>
                <a:lnTo>
                  <a:pt x="27907" y="2393"/>
                </a:lnTo>
                <a:lnTo>
                  <a:pt x="27647" y="2374"/>
                </a:lnTo>
                <a:lnTo>
                  <a:pt x="27369" y="2374"/>
                </a:lnTo>
                <a:lnTo>
                  <a:pt x="27091" y="2393"/>
                </a:lnTo>
                <a:lnTo>
                  <a:pt x="26794" y="2448"/>
                </a:lnTo>
                <a:lnTo>
                  <a:pt x="26479" y="2504"/>
                </a:lnTo>
                <a:lnTo>
                  <a:pt x="26182" y="2597"/>
                </a:lnTo>
                <a:lnTo>
                  <a:pt x="25904" y="2726"/>
                </a:lnTo>
                <a:lnTo>
                  <a:pt x="25644" y="2893"/>
                </a:lnTo>
                <a:lnTo>
                  <a:pt x="25422" y="3079"/>
                </a:lnTo>
                <a:lnTo>
                  <a:pt x="25199" y="3283"/>
                </a:lnTo>
                <a:lnTo>
                  <a:pt x="25014" y="3505"/>
                </a:lnTo>
                <a:lnTo>
                  <a:pt x="24829" y="3765"/>
                </a:lnTo>
                <a:lnTo>
                  <a:pt x="24680" y="4043"/>
                </a:lnTo>
                <a:lnTo>
                  <a:pt x="24532" y="4321"/>
                </a:lnTo>
                <a:lnTo>
                  <a:pt x="24421" y="4636"/>
                </a:lnTo>
                <a:lnTo>
                  <a:pt x="24309" y="4952"/>
                </a:lnTo>
                <a:lnTo>
                  <a:pt x="24198" y="5267"/>
                </a:lnTo>
                <a:lnTo>
                  <a:pt x="24124" y="5601"/>
                </a:lnTo>
                <a:lnTo>
                  <a:pt x="24050" y="5934"/>
                </a:lnTo>
                <a:lnTo>
                  <a:pt x="23939" y="6602"/>
                </a:lnTo>
                <a:lnTo>
                  <a:pt x="23883" y="7269"/>
                </a:lnTo>
                <a:lnTo>
                  <a:pt x="23846" y="7900"/>
                </a:lnTo>
                <a:lnTo>
                  <a:pt x="23827" y="8493"/>
                </a:lnTo>
                <a:lnTo>
                  <a:pt x="23827" y="9012"/>
                </a:lnTo>
                <a:lnTo>
                  <a:pt x="23864" y="9791"/>
                </a:lnTo>
                <a:lnTo>
                  <a:pt x="23883" y="10088"/>
                </a:lnTo>
                <a:lnTo>
                  <a:pt x="23883" y="10088"/>
                </a:lnTo>
                <a:lnTo>
                  <a:pt x="23512" y="9791"/>
                </a:lnTo>
                <a:lnTo>
                  <a:pt x="23141" y="9532"/>
                </a:lnTo>
                <a:lnTo>
                  <a:pt x="22807" y="9328"/>
                </a:lnTo>
                <a:lnTo>
                  <a:pt x="22474" y="9161"/>
                </a:lnTo>
                <a:lnTo>
                  <a:pt x="22158" y="9049"/>
                </a:lnTo>
                <a:lnTo>
                  <a:pt x="21862" y="8957"/>
                </a:lnTo>
                <a:lnTo>
                  <a:pt x="21565" y="8920"/>
                </a:lnTo>
                <a:lnTo>
                  <a:pt x="21306" y="8901"/>
                </a:lnTo>
                <a:lnTo>
                  <a:pt x="21046" y="8901"/>
                </a:lnTo>
                <a:lnTo>
                  <a:pt x="20805" y="8938"/>
                </a:lnTo>
                <a:lnTo>
                  <a:pt x="20582" y="9012"/>
                </a:lnTo>
                <a:lnTo>
                  <a:pt x="20360" y="9105"/>
                </a:lnTo>
                <a:lnTo>
                  <a:pt x="20156" y="9198"/>
                </a:lnTo>
                <a:lnTo>
                  <a:pt x="19970" y="9328"/>
                </a:lnTo>
                <a:lnTo>
                  <a:pt x="19804" y="9476"/>
                </a:lnTo>
                <a:lnTo>
                  <a:pt x="19637" y="9624"/>
                </a:lnTo>
                <a:lnTo>
                  <a:pt x="19488" y="9791"/>
                </a:lnTo>
                <a:lnTo>
                  <a:pt x="19359" y="9958"/>
                </a:lnTo>
                <a:lnTo>
                  <a:pt x="19229" y="10125"/>
                </a:lnTo>
                <a:lnTo>
                  <a:pt x="19117" y="10310"/>
                </a:lnTo>
                <a:lnTo>
                  <a:pt x="18914" y="10663"/>
                </a:lnTo>
                <a:lnTo>
                  <a:pt x="18765" y="10996"/>
                </a:lnTo>
                <a:lnTo>
                  <a:pt x="18635" y="11293"/>
                </a:lnTo>
                <a:lnTo>
                  <a:pt x="18561" y="11516"/>
                </a:lnTo>
                <a:lnTo>
                  <a:pt x="18506" y="11738"/>
                </a:lnTo>
                <a:lnTo>
                  <a:pt x="18543" y="11423"/>
                </a:lnTo>
                <a:lnTo>
                  <a:pt x="18561" y="11071"/>
                </a:lnTo>
                <a:lnTo>
                  <a:pt x="18598" y="10607"/>
                </a:lnTo>
                <a:lnTo>
                  <a:pt x="18617" y="10069"/>
                </a:lnTo>
                <a:lnTo>
                  <a:pt x="18617" y="9476"/>
                </a:lnTo>
                <a:lnTo>
                  <a:pt x="18598" y="8845"/>
                </a:lnTo>
                <a:lnTo>
                  <a:pt x="18543" y="8178"/>
                </a:lnTo>
                <a:lnTo>
                  <a:pt x="18487" y="7844"/>
                </a:lnTo>
                <a:lnTo>
                  <a:pt x="18431" y="7529"/>
                </a:lnTo>
                <a:lnTo>
                  <a:pt x="18357" y="7195"/>
                </a:lnTo>
                <a:lnTo>
                  <a:pt x="18265" y="6899"/>
                </a:lnTo>
                <a:lnTo>
                  <a:pt x="18172" y="6583"/>
                </a:lnTo>
                <a:lnTo>
                  <a:pt x="18042" y="6305"/>
                </a:lnTo>
                <a:lnTo>
                  <a:pt x="17912" y="6027"/>
                </a:lnTo>
                <a:lnTo>
                  <a:pt x="17764" y="5786"/>
                </a:lnTo>
                <a:lnTo>
                  <a:pt x="17578" y="5545"/>
                </a:lnTo>
                <a:lnTo>
                  <a:pt x="17374" y="5341"/>
                </a:lnTo>
                <a:lnTo>
                  <a:pt x="17171" y="5174"/>
                </a:lnTo>
                <a:lnTo>
                  <a:pt x="16929" y="5026"/>
                </a:lnTo>
                <a:lnTo>
                  <a:pt x="16651" y="4914"/>
                </a:lnTo>
                <a:lnTo>
                  <a:pt x="16355" y="4840"/>
                </a:lnTo>
                <a:lnTo>
                  <a:pt x="16039" y="4785"/>
                </a:lnTo>
                <a:lnTo>
                  <a:pt x="15706" y="4785"/>
                </a:lnTo>
                <a:lnTo>
                  <a:pt x="15520" y="4822"/>
                </a:lnTo>
                <a:lnTo>
                  <a:pt x="15316" y="4877"/>
                </a:lnTo>
                <a:lnTo>
                  <a:pt x="15112" y="4952"/>
                </a:lnTo>
                <a:lnTo>
                  <a:pt x="14890" y="5081"/>
                </a:lnTo>
                <a:lnTo>
                  <a:pt x="14667" y="5211"/>
                </a:lnTo>
                <a:lnTo>
                  <a:pt x="14426" y="5397"/>
                </a:lnTo>
                <a:lnTo>
                  <a:pt x="14167" y="5582"/>
                </a:lnTo>
                <a:lnTo>
                  <a:pt x="13926" y="5804"/>
                </a:lnTo>
                <a:lnTo>
                  <a:pt x="13647" y="6046"/>
                </a:lnTo>
                <a:lnTo>
                  <a:pt x="13388" y="6324"/>
                </a:lnTo>
                <a:lnTo>
                  <a:pt x="12813" y="6917"/>
                </a:lnTo>
                <a:lnTo>
                  <a:pt x="12238" y="7603"/>
                </a:lnTo>
                <a:lnTo>
                  <a:pt x="11626" y="8345"/>
                </a:lnTo>
                <a:lnTo>
                  <a:pt x="10996" y="9161"/>
                </a:lnTo>
                <a:lnTo>
                  <a:pt x="10347" y="10032"/>
                </a:lnTo>
                <a:lnTo>
                  <a:pt x="9698" y="10959"/>
                </a:lnTo>
                <a:lnTo>
                  <a:pt x="9049" y="11905"/>
                </a:lnTo>
                <a:lnTo>
                  <a:pt x="8381" y="12888"/>
                </a:lnTo>
                <a:lnTo>
                  <a:pt x="7714" y="13908"/>
                </a:lnTo>
                <a:lnTo>
                  <a:pt x="6397" y="15966"/>
                </a:lnTo>
                <a:lnTo>
                  <a:pt x="5136" y="18024"/>
                </a:lnTo>
                <a:lnTo>
                  <a:pt x="3950" y="20027"/>
                </a:lnTo>
                <a:lnTo>
                  <a:pt x="2856" y="21881"/>
                </a:lnTo>
                <a:lnTo>
                  <a:pt x="1910" y="23550"/>
                </a:lnTo>
                <a:lnTo>
                  <a:pt x="519" y="26034"/>
                </a:lnTo>
                <a:lnTo>
                  <a:pt x="0" y="26980"/>
                </a:lnTo>
                <a:lnTo>
                  <a:pt x="538" y="31560"/>
                </a:lnTo>
                <a:lnTo>
                  <a:pt x="53032" y="31560"/>
                </a:lnTo>
                <a:lnTo>
                  <a:pt x="53125" y="30800"/>
                </a:lnTo>
                <a:lnTo>
                  <a:pt x="53199" y="30058"/>
                </a:lnTo>
                <a:lnTo>
                  <a:pt x="53273" y="29335"/>
                </a:lnTo>
                <a:lnTo>
                  <a:pt x="53310" y="28649"/>
                </a:lnTo>
                <a:lnTo>
                  <a:pt x="53347" y="27981"/>
                </a:lnTo>
                <a:lnTo>
                  <a:pt x="53366" y="27351"/>
                </a:lnTo>
                <a:lnTo>
                  <a:pt x="53384" y="26739"/>
                </a:lnTo>
                <a:lnTo>
                  <a:pt x="53384" y="26146"/>
                </a:lnTo>
                <a:lnTo>
                  <a:pt x="53366" y="25589"/>
                </a:lnTo>
                <a:lnTo>
                  <a:pt x="53347" y="25052"/>
                </a:lnTo>
                <a:lnTo>
                  <a:pt x="53310" y="24533"/>
                </a:lnTo>
                <a:lnTo>
                  <a:pt x="53273" y="24050"/>
                </a:lnTo>
                <a:lnTo>
                  <a:pt x="53217" y="23587"/>
                </a:lnTo>
                <a:lnTo>
                  <a:pt x="53162" y="23142"/>
                </a:lnTo>
                <a:lnTo>
                  <a:pt x="53087" y="22715"/>
                </a:lnTo>
                <a:lnTo>
                  <a:pt x="53013" y="22307"/>
                </a:lnTo>
                <a:lnTo>
                  <a:pt x="52921" y="21937"/>
                </a:lnTo>
                <a:lnTo>
                  <a:pt x="52828" y="21566"/>
                </a:lnTo>
                <a:lnTo>
                  <a:pt x="52717" y="21232"/>
                </a:lnTo>
                <a:lnTo>
                  <a:pt x="52605" y="20898"/>
                </a:lnTo>
                <a:lnTo>
                  <a:pt x="52494" y="20601"/>
                </a:lnTo>
                <a:lnTo>
                  <a:pt x="52364" y="20305"/>
                </a:lnTo>
                <a:lnTo>
                  <a:pt x="52253" y="20045"/>
                </a:lnTo>
                <a:lnTo>
                  <a:pt x="52105" y="19786"/>
                </a:lnTo>
                <a:lnTo>
                  <a:pt x="51975" y="19545"/>
                </a:lnTo>
                <a:lnTo>
                  <a:pt x="51827" y="19322"/>
                </a:lnTo>
                <a:lnTo>
                  <a:pt x="51678" y="19118"/>
                </a:lnTo>
                <a:lnTo>
                  <a:pt x="51530" y="18933"/>
                </a:lnTo>
                <a:lnTo>
                  <a:pt x="51382" y="18766"/>
                </a:lnTo>
                <a:lnTo>
                  <a:pt x="51233" y="18599"/>
                </a:lnTo>
                <a:lnTo>
                  <a:pt x="50918" y="18321"/>
                </a:lnTo>
                <a:lnTo>
                  <a:pt x="50584" y="18080"/>
                </a:lnTo>
                <a:lnTo>
                  <a:pt x="50269" y="17894"/>
                </a:lnTo>
                <a:lnTo>
                  <a:pt x="49935" y="17746"/>
                </a:lnTo>
                <a:lnTo>
                  <a:pt x="49620" y="17635"/>
                </a:lnTo>
                <a:lnTo>
                  <a:pt x="49305" y="17542"/>
                </a:lnTo>
                <a:lnTo>
                  <a:pt x="48990" y="17505"/>
                </a:lnTo>
                <a:lnTo>
                  <a:pt x="48711" y="17468"/>
                </a:lnTo>
                <a:lnTo>
                  <a:pt x="48174" y="17468"/>
                </a:lnTo>
                <a:lnTo>
                  <a:pt x="47951" y="17505"/>
                </a:lnTo>
                <a:lnTo>
                  <a:pt x="47562" y="17560"/>
                </a:lnTo>
                <a:lnTo>
                  <a:pt x="47321" y="17616"/>
                </a:lnTo>
                <a:lnTo>
                  <a:pt x="47228" y="17653"/>
                </a:lnTo>
                <a:lnTo>
                  <a:pt x="47247" y="17468"/>
                </a:lnTo>
                <a:lnTo>
                  <a:pt x="47284" y="16949"/>
                </a:lnTo>
                <a:lnTo>
                  <a:pt x="47302" y="16596"/>
                </a:lnTo>
                <a:lnTo>
                  <a:pt x="47302" y="16188"/>
                </a:lnTo>
                <a:lnTo>
                  <a:pt x="47265" y="15743"/>
                </a:lnTo>
                <a:lnTo>
                  <a:pt x="47228" y="15280"/>
                </a:lnTo>
                <a:lnTo>
                  <a:pt x="47154" y="14779"/>
                </a:lnTo>
                <a:lnTo>
                  <a:pt x="47043" y="14297"/>
                </a:lnTo>
                <a:lnTo>
                  <a:pt x="46987" y="14037"/>
                </a:lnTo>
                <a:lnTo>
                  <a:pt x="46894" y="13796"/>
                </a:lnTo>
                <a:lnTo>
                  <a:pt x="46802" y="13555"/>
                </a:lnTo>
                <a:lnTo>
                  <a:pt x="46709" y="13314"/>
                </a:lnTo>
                <a:lnTo>
                  <a:pt x="46598" y="13092"/>
                </a:lnTo>
                <a:lnTo>
                  <a:pt x="46468" y="12851"/>
                </a:lnTo>
                <a:lnTo>
                  <a:pt x="46319" y="12647"/>
                </a:lnTo>
                <a:lnTo>
                  <a:pt x="46153" y="12424"/>
                </a:lnTo>
                <a:lnTo>
                  <a:pt x="45986" y="12239"/>
                </a:lnTo>
                <a:lnTo>
                  <a:pt x="45800" y="12053"/>
                </a:lnTo>
                <a:lnTo>
                  <a:pt x="45578" y="11886"/>
                </a:lnTo>
                <a:lnTo>
                  <a:pt x="45355" y="11738"/>
                </a:lnTo>
                <a:lnTo>
                  <a:pt x="45133" y="11590"/>
                </a:lnTo>
                <a:lnTo>
                  <a:pt x="44910" y="11497"/>
                </a:lnTo>
                <a:lnTo>
                  <a:pt x="44688" y="11423"/>
                </a:lnTo>
                <a:lnTo>
                  <a:pt x="44465" y="11367"/>
                </a:lnTo>
                <a:lnTo>
                  <a:pt x="44243" y="11330"/>
                </a:lnTo>
                <a:lnTo>
                  <a:pt x="44039" y="11330"/>
                </a:lnTo>
                <a:lnTo>
                  <a:pt x="43835" y="11349"/>
                </a:lnTo>
                <a:lnTo>
                  <a:pt x="43631" y="11386"/>
                </a:lnTo>
                <a:lnTo>
                  <a:pt x="43445" y="11423"/>
                </a:lnTo>
                <a:lnTo>
                  <a:pt x="43241" y="11497"/>
                </a:lnTo>
                <a:lnTo>
                  <a:pt x="43074" y="11571"/>
                </a:lnTo>
                <a:lnTo>
                  <a:pt x="42889" y="11664"/>
                </a:lnTo>
                <a:lnTo>
                  <a:pt x="42722" y="11775"/>
                </a:lnTo>
                <a:lnTo>
                  <a:pt x="42555" y="11886"/>
                </a:lnTo>
                <a:lnTo>
                  <a:pt x="42259" y="12128"/>
                </a:lnTo>
                <a:lnTo>
                  <a:pt x="41980" y="12406"/>
                </a:lnTo>
                <a:lnTo>
                  <a:pt x="41721" y="12665"/>
                </a:lnTo>
                <a:lnTo>
                  <a:pt x="41517" y="12943"/>
                </a:lnTo>
                <a:lnTo>
                  <a:pt x="41331" y="13184"/>
                </a:lnTo>
                <a:lnTo>
                  <a:pt x="41090" y="13555"/>
                </a:lnTo>
                <a:lnTo>
                  <a:pt x="40998" y="13704"/>
                </a:lnTo>
                <a:lnTo>
                  <a:pt x="41127" y="13166"/>
                </a:lnTo>
                <a:lnTo>
                  <a:pt x="41257" y="12535"/>
                </a:lnTo>
                <a:lnTo>
                  <a:pt x="41406" y="11738"/>
                </a:lnTo>
                <a:lnTo>
                  <a:pt x="41535" y="10774"/>
                </a:lnTo>
                <a:lnTo>
                  <a:pt x="41665" y="9680"/>
                </a:lnTo>
                <a:lnTo>
                  <a:pt x="41721" y="9105"/>
                </a:lnTo>
                <a:lnTo>
                  <a:pt x="41776" y="8512"/>
                </a:lnTo>
                <a:lnTo>
                  <a:pt x="41795" y="7918"/>
                </a:lnTo>
                <a:lnTo>
                  <a:pt x="41814" y="7306"/>
                </a:lnTo>
                <a:lnTo>
                  <a:pt x="41814" y="6695"/>
                </a:lnTo>
                <a:lnTo>
                  <a:pt x="41776" y="6083"/>
                </a:lnTo>
                <a:lnTo>
                  <a:pt x="41739" y="5471"/>
                </a:lnTo>
                <a:lnTo>
                  <a:pt x="41665" y="4877"/>
                </a:lnTo>
                <a:lnTo>
                  <a:pt x="41573" y="4303"/>
                </a:lnTo>
                <a:lnTo>
                  <a:pt x="41443" y="3728"/>
                </a:lnTo>
                <a:lnTo>
                  <a:pt x="41276" y="3190"/>
                </a:lnTo>
                <a:lnTo>
                  <a:pt x="41090" y="2689"/>
                </a:lnTo>
                <a:lnTo>
                  <a:pt x="40979" y="2430"/>
                </a:lnTo>
                <a:lnTo>
                  <a:pt x="40868" y="2207"/>
                </a:lnTo>
                <a:lnTo>
                  <a:pt x="40738" y="1985"/>
                </a:lnTo>
                <a:lnTo>
                  <a:pt x="40608" y="1762"/>
                </a:lnTo>
                <a:lnTo>
                  <a:pt x="40460" y="1558"/>
                </a:lnTo>
                <a:lnTo>
                  <a:pt x="40293" y="1354"/>
                </a:lnTo>
                <a:lnTo>
                  <a:pt x="40126" y="1169"/>
                </a:lnTo>
                <a:lnTo>
                  <a:pt x="39959" y="1002"/>
                </a:lnTo>
                <a:lnTo>
                  <a:pt x="39755" y="835"/>
                </a:lnTo>
                <a:lnTo>
                  <a:pt x="39570" y="705"/>
                </a:lnTo>
                <a:lnTo>
                  <a:pt x="39347" y="557"/>
                </a:lnTo>
                <a:lnTo>
                  <a:pt x="39125" y="446"/>
                </a:lnTo>
                <a:lnTo>
                  <a:pt x="38884" y="334"/>
                </a:lnTo>
                <a:lnTo>
                  <a:pt x="38643" y="260"/>
                </a:lnTo>
                <a:lnTo>
                  <a:pt x="38383" y="186"/>
                </a:lnTo>
                <a:lnTo>
                  <a:pt x="38105" y="130"/>
                </a:lnTo>
                <a:lnTo>
                  <a:pt x="37549" y="38"/>
                </a:lnTo>
                <a:lnTo>
                  <a:pt x="37030" y="1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16" name="Google Shape;216;p3"/>
          <p:cNvGrpSpPr/>
          <p:nvPr/>
        </p:nvGrpSpPr>
        <p:grpSpPr>
          <a:xfrm>
            <a:off x="125494" y="4493740"/>
            <a:ext cx="1086685" cy="659286"/>
            <a:chOff x="125494" y="4493740"/>
            <a:chExt cx="1086685" cy="659286"/>
          </a:xfrm>
        </p:grpSpPr>
        <p:sp>
          <p:nvSpPr>
            <p:cNvPr id="217" name="Google Shape;217;p3"/>
            <p:cNvSpPr/>
            <p:nvPr/>
          </p:nvSpPr>
          <p:spPr>
            <a:xfrm>
              <a:off x="125494" y="4493740"/>
              <a:ext cx="1086685" cy="659286"/>
            </a:xfrm>
            <a:custGeom>
              <a:avLst/>
              <a:gdLst/>
              <a:ahLst/>
              <a:cxnLst/>
              <a:rect l="l" t="t" r="r" b="b"/>
              <a:pathLst>
                <a:path w="34416" h="20880" extrusionOk="0">
                  <a:moveTo>
                    <a:pt x="11942" y="0"/>
                  </a:moveTo>
                  <a:lnTo>
                    <a:pt x="11683" y="19"/>
                  </a:lnTo>
                  <a:lnTo>
                    <a:pt x="11423" y="56"/>
                  </a:lnTo>
                  <a:lnTo>
                    <a:pt x="11163" y="130"/>
                  </a:lnTo>
                  <a:lnTo>
                    <a:pt x="10904" y="204"/>
                  </a:lnTo>
                  <a:lnTo>
                    <a:pt x="10644" y="297"/>
                  </a:lnTo>
                  <a:lnTo>
                    <a:pt x="10403" y="390"/>
                  </a:lnTo>
                  <a:lnTo>
                    <a:pt x="10181" y="501"/>
                  </a:lnTo>
                  <a:lnTo>
                    <a:pt x="9958" y="631"/>
                  </a:lnTo>
                  <a:lnTo>
                    <a:pt x="9754" y="760"/>
                  </a:lnTo>
                  <a:lnTo>
                    <a:pt x="9550" y="909"/>
                  </a:lnTo>
                  <a:lnTo>
                    <a:pt x="9365" y="1057"/>
                  </a:lnTo>
                  <a:lnTo>
                    <a:pt x="9198" y="1224"/>
                  </a:lnTo>
                  <a:lnTo>
                    <a:pt x="9031" y="1391"/>
                  </a:lnTo>
                  <a:lnTo>
                    <a:pt x="8864" y="1576"/>
                  </a:lnTo>
                  <a:lnTo>
                    <a:pt x="8716" y="1762"/>
                  </a:lnTo>
                  <a:lnTo>
                    <a:pt x="8586" y="1966"/>
                  </a:lnTo>
                  <a:lnTo>
                    <a:pt x="8456" y="2151"/>
                  </a:lnTo>
                  <a:lnTo>
                    <a:pt x="8215" y="2578"/>
                  </a:lnTo>
                  <a:lnTo>
                    <a:pt x="8011" y="3023"/>
                  </a:lnTo>
                  <a:lnTo>
                    <a:pt x="7844" y="3486"/>
                  </a:lnTo>
                  <a:lnTo>
                    <a:pt x="7696" y="3968"/>
                  </a:lnTo>
                  <a:lnTo>
                    <a:pt x="7566" y="4450"/>
                  </a:lnTo>
                  <a:lnTo>
                    <a:pt x="7473" y="4951"/>
                  </a:lnTo>
                  <a:lnTo>
                    <a:pt x="7399" y="5452"/>
                  </a:lnTo>
                  <a:lnTo>
                    <a:pt x="7344" y="5952"/>
                  </a:lnTo>
                  <a:lnTo>
                    <a:pt x="7307" y="6472"/>
                  </a:lnTo>
                  <a:lnTo>
                    <a:pt x="7288" y="6972"/>
                  </a:lnTo>
                  <a:lnTo>
                    <a:pt x="7288" y="7454"/>
                  </a:lnTo>
                  <a:lnTo>
                    <a:pt x="7288" y="7936"/>
                  </a:lnTo>
                  <a:lnTo>
                    <a:pt x="7307" y="8400"/>
                  </a:lnTo>
                  <a:lnTo>
                    <a:pt x="7381" y="9290"/>
                  </a:lnTo>
                  <a:lnTo>
                    <a:pt x="7473" y="10050"/>
                  </a:lnTo>
                  <a:lnTo>
                    <a:pt x="7566" y="10718"/>
                  </a:lnTo>
                  <a:lnTo>
                    <a:pt x="7640" y="11200"/>
                  </a:lnTo>
                  <a:lnTo>
                    <a:pt x="7733" y="11645"/>
                  </a:lnTo>
                  <a:lnTo>
                    <a:pt x="7640" y="11478"/>
                  </a:lnTo>
                  <a:lnTo>
                    <a:pt x="7510" y="11311"/>
                  </a:lnTo>
                  <a:lnTo>
                    <a:pt x="7344" y="11089"/>
                  </a:lnTo>
                  <a:lnTo>
                    <a:pt x="7140" y="10829"/>
                  </a:lnTo>
                  <a:lnTo>
                    <a:pt x="6880" y="10551"/>
                  </a:lnTo>
                  <a:lnTo>
                    <a:pt x="6583" y="10273"/>
                  </a:lnTo>
                  <a:lnTo>
                    <a:pt x="6250" y="9995"/>
                  </a:lnTo>
                  <a:lnTo>
                    <a:pt x="6064" y="9865"/>
                  </a:lnTo>
                  <a:lnTo>
                    <a:pt x="5879" y="9735"/>
                  </a:lnTo>
                  <a:lnTo>
                    <a:pt x="5675" y="9624"/>
                  </a:lnTo>
                  <a:lnTo>
                    <a:pt x="5452" y="9513"/>
                  </a:lnTo>
                  <a:lnTo>
                    <a:pt x="5248" y="9420"/>
                  </a:lnTo>
                  <a:lnTo>
                    <a:pt x="5026" y="9346"/>
                  </a:lnTo>
                  <a:lnTo>
                    <a:pt x="4785" y="9271"/>
                  </a:lnTo>
                  <a:lnTo>
                    <a:pt x="4544" y="9234"/>
                  </a:lnTo>
                  <a:lnTo>
                    <a:pt x="4284" y="9197"/>
                  </a:lnTo>
                  <a:lnTo>
                    <a:pt x="4024" y="9197"/>
                  </a:lnTo>
                  <a:lnTo>
                    <a:pt x="3765" y="9216"/>
                  </a:lnTo>
                  <a:lnTo>
                    <a:pt x="3505" y="9253"/>
                  </a:lnTo>
                  <a:lnTo>
                    <a:pt x="3209" y="9309"/>
                  </a:lnTo>
                  <a:lnTo>
                    <a:pt x="2930" y="9401"/>
                  </a:lnTo>
                  <a:lnTo>
                    <a:pt x="2634" y="9513"/>
                  </a:lnTo>
                  <a:lnTo>
                    <a:pt x="2337" y="9661"/>
                  </a:lnTo>
                  <a:lnTo>
                    <a:pt x="2189" y="9754"/>
                  </a:lnTo>
                  <a:lnTo>
                    <a:pt x="2059" y="9846"/>
                  </a:lnTo>
                  <a:lnTo>
                    <a:pt x="1911" y="9958"/>
                  </a:lnTo>
                  <a:lnTo>
                    <a:pt x="1781" y="10087"/>
                  </a:lnTo>
                  <a:lnTo>
                    <a:pt x="1540" y="10347"/>
                  </a:lnTo>
                  <a:lnTo>
                    <a:pt x="1317" y="10662"/>
                  </a:lnTo>
                  <a:lnTo>
                    <a:pt x="1132" y="10996"/>
                  </a:lnTo>
                  <a:lnTo>
                    <a:pt x="946" y="11348"/>
                  </a:lnTo>
                  <a:lnTo>
                    <a:pt x="780" y="11756"/>
                  </a:lnTo>
                  <a:lnTo>
                    <a:pt x="650" y="12164"/>
                  </a:lnTo>
                  <a:lnTo>
                    <a:pt x="520" y="12591"/>
                  </a:lnTo>
                  <a:lnTo>
                    <a:pt x="409" y="13054"/>
                  </a:lnTo>
                  <a:lnTo>
                    <a:pt x="316" y="13518"/>
                  </a:lnTo>
                  <a:lnTo>
                    <a:pt x="242" y="14000"/>
                  </a:lnTo>
                  <a:lnTo>
                    <a:pt x="168" y="14482"/>
                  </a:lnTo>
                  <a:lnTo>
                    <a:pt x="112" y="14964"/>
                  </a:lnTo>
                  <a:lnTo>
                    <a:pt x="38" y="15928"/>
                  </a:lnTo>
                  <a:lnTo>
                    <a:pt x="19" y="16893"/>
                  </a:lnTo>
                  <a:lnTo>
                    <a:pt x="1" y="17801"/>
                  </a:lnTo>
                  <a:lnTo>
                    <a:pt x="19" y="18636"/>
                  </a:lnTo>
                  <a:lnTo>
                    <a:pt x="56" y="19377"/>
                  </a:lnTo>
                  <a:lnTo>
                    <a:pt x="131" y="20471"/>
                  </a:lnTo>
                  <a:lnTo>
                    <a:pt x="168" y="20879"/>
                  </a:lnTo>
                  <a:lnTo>
                    <a:pt x="34416" y="20879"/>
                  </a:lnTo>
                  <a:lnTo>
                    <a:pt x="34379" y="20119"/>
                  </a:lnTo>
                  <a:lnTo>
                    <a:pt x="34304" y="19414"/>
                  </a:lnTo>
                  <a:lnTo>
                    <a:pt x="34193" y="18747"/>
                  </a:lnTo>
                  <a:lnTo>
                    <a:pt x="34063" y="18153"/>
                  </a:lnTo>
                  <a:lnTo>
                    <a:pt x="33897" y="17597"/>
                  </a:lnTo>
                  <a:lnTo>
                    <a:pt x="33711" y="17096"/>
                  </a:lnTo>
                  <a:lnTo>
                    <a:pt x="33507" y="16651"/>
                  </a:lnTo>
                  <a:lnTo>
                    <a:pt x="33285" y="16225"/>
                  </a:lnTo>
                  <a:lnTo>
                    <a:pt x="33025" y="15854"/>
                  </a:lnTo>
                  <a:lnTo>
                    <a:pt x="32765" y="15539"/>
                  </a:lnTo>
                  <a:lnTo>
                    <a:pt x="32506" y="15242"/>
                  </a:lnTo>
                  <a:lnTo>
                    <a:pt x="32228" y="14983"/>
                  </a:lnTo>
                  <a:lnTo>
                    <a:pt x="31931" y="14760"/>
                  </a:lnTo>
                  <a:lnTo>
                    <a:pt x="31634" y="14575"/>
                  </a:lnTo>
                  <a:lnTo>
                    <a:pt x="31338" y="14408"/>
                  </a:lnTo>
                  <a:lnTo>
                    <a:pt x="31041" y="14278"/>
                  </a:lnTo>
                  <a:lnTo>
                    <a:pt x="30726" y="14167"/>
                  </a:lnTo>
                  <a:lnTo>
                    <a:pt x="30429" y="14074"/>
                  </a:lnTo>
                  <a:lnTo>
                    <a:pt x="30151" y="14000"/>
                  </a:lnTo>
                  <a:lnTo>
                    <a:pt x="29854" y="13963"/>
                  </a:lnTo>
                  <a:lnTo>
                    <a:pt x="29576" y="13926"/>
                  </a:lnTo>
                  <a:lnTo>
                    <a:pt x="29317" y="13907"/>
                  </a:lnTo>
                  <a:lnTo>
                    <a:pt x="28834" y="13907"/>
                  </a:lnTo>
                  <a:lnTo>
                    <a:pt x="28445" y="13926"/>
                  </a:lnTo>
                  <a:lnTo>
                    <a:pt x="28130" y="13963"/>
                  </a:lnTo>
                  <a:lnTo>
                    <a:pt x="27852" y="14018"/>
                  </a:lnTo>
                  <a:lnTo>
                    <a:pt x="27852" y="14018"/>
                  </a:lnTo>
                  <a:lnTo>
                    <a:pt x="27944" y="13648"/>
                  </a:lnTo>
                  <a:lnTo>
                    <a:pt x="28019" y="13221"/>
                  </a:lnTo>
                  <a:lnTo>
                    <a:pt x="28111" y="12665"/>
                  </a:lnTo>
                  <a:lnTo>
                    <a:pt x="28204" y="11997"/>
                  </a:lnTo>
                  <a:lnTo>
                    <a:pt x="28278" y="11256"/>
                  </a:lnTo>
                  <a:lnTo>
                    <a:pt x="28315" y="10458"/>
                  </a:lnTo>
                  <a:lnTo>
                    <a:pt x="28315" y="10050"/>
                  </a:lnTo>
                  <a:lnTo>
                    <a:pt x="28315" y="9624"/>
                  </a:lnTo>
                  <a:lnTo>
                    <a:pt x="28278" y="9216"/>
                  </a:lnTo>
                  <a:lnTo>
                    <a:pt x="28241" y="8808"/>
                  </a:lnTo>
                  <a:lnTo>
                    <a:pt x="28185" y="8400"/>
                  </a:lnTo>
                  <a:lnTo>
                    <a:pt x="28111" y="7992"/>
                  </a:lnTo>
                  <a:lnTo>
                    <a:pt x="28000" y="7603"/>
                  </a:lnTo>
                  <a:lnTo>
                    <a:pt x="27870" y="7232"/>
                  </a:lnTo>
                  <a:lnTo>
                    <a:pt x="27722" y="6879"/>
                  </a:lnTo>
                  <a:lnTo>
                    <a:pt x="27555" y="6546"/>
                  </a:lnTo>
                  <a:lnTo>
                    <a:pt x="27351" y="6231"/>
                  </a:lnTo>
                  <a:lnTo>
                    <a:pt x="27110" y="5952"/>
                  </a:lnTo>
                  <a:lnTo>
                    <a:pt x="26980" y="5823"/>
                  </a:lnTo>
                  <a:lnTo>
                    <a:pt x="26832" y="5693"/>
                  </a:lnTo>
                  <a:lnTo>
                    <a:pt x="26702" y="5582"/>
                  </a:lnTo>
                  <a:lnTo>
                    <a:pt x="26535" y="5470"/>
                  </a:lnTo>
                  <a:lnTo>
                    <a:pt x="26368" y="5378"/>
                  </a:lnTo>
                  <a:lnTo>
                    <a:pt x="26201" y="5303"/>
                  </a:lnTo>
                  <a:lnTo>
                    <a:pt x="26016" y="5211"/>
                  </a:lnTo>
                  <a:lnTo>
                    <a:pt x="25831" y="5155"/>
                  </a:lnTo>
                  <a:lnTo>
                    <a:pt x="25627" y="5099"/>
                  </a:lnTo>
                  <a:lnTo>
                    <a:pt x="25404" y="5044"/>
                  </a:lnTo>
                  <a:lnTo>
                    <a:pt x="25182" y="5025"/>
                  </a:lnTo>
                  <a:lnTo>
                    <a:pt x="24959" y="5007"/>
                  </a:lnTo>
                  <a:lnTo>
                    <a:pt x="24495" y="4988"/>
                  </a:lnTo>
                  <a:lnTo>
                    <a:pt x="24050" y="5025"/>
                  </a:lnTo>
                  <a:lnTo>
                    <a:pt x="23642" y="5099"/>
                  </a:lnTo>
                  <a:lnTo>
                    <a:pt x="23272" y="5211"/>
                  </a:lnTo>
                  <a:lnTo>
                    <a:pt x="22901" y="5359"/>
                  </a:lnTo>
                  <a:lnTo>
                    <a:pt x="22586" y="5526"/>
                  </a:lnTo>
                  <a:lnTo>
                    <a:pt x="22270" y="5748"/>
                  </a:lnTo>
                  <a:lnTo>
                    <a:pt x="21974" y="5971"/>
                  </a:lnTo>
                  <a:lnTo>
                    <a:pt x="21714" y="6231"/>
                  </a:lnTo>
                  <a:lnTo>
                    <a:pt x="21473" y="6490"/>
                  </a:lnTo>
                  <a:lnTo>
                    <a:pt x="21250" y="6787"/>
                  </a:lnTo>
                  <a:lnTo>
                    <a:pt x="21047" y="7102"/>
                  </a:lnTo>
                  <a:lnTo>
                    <a:pt x="20861" y="7417"/>
                  </a:lnTo>
                  <a:lnTo>
                    <a:pt x="20694" y="7732"/>
                  </a:lnTo>
                  <a:lnTo>
                    <a:pt x="20546" y="8066"/>
                  </a:lnTo>
                  <a:lnTo>
                    <a:pt x="20398" y="8419"/>
                  </a:lnTo>
                  <a:lnTo>
                    <a:pt x="20286" y="8752"/>
                  </a:lnTo>
                  <a:lnTo>
                    <a:pt x="20175" y="9086"/>
                  </a:lnTo>
                  <a:lnTo>
                    <a:pt x="19990" y="9735"/>
                  </a:lnTo>
                  <a:lnTo>
                    <a:pt x="19860" y="10347"/>
                  </a:lnTo>
                  <a:lnTo>
                    <a:pt x="19767" y="10903"/>
                  </a:lnTo>
                  <a:lnTo>
                    <a:pt x="19711" y="11367"/>
                  </a:lnTo>
                  <a:lnTo>
                    <a:pt x="19674" y="11738"/>
                  </a:lnTo>
                  <a:lnTo>
                    <a:pt x="19656" y="12053"/>
                  </a:lnTo>
                  <a:lnTo>
                    <a:pt x="19526" y="11478"/>
                  </a:lnTo>
                  <a:lnTo>
                    <a:pt x="19359" y="10811"/>
                  </a:lnTo>
                  <a:lnTo>
                    <a:pt x="19137" y="9976"/>
                  </a:lnTo>
                  <a:lnTo>
                    <a:pt x="18840" y="8975"/>
                  </a:lnTo>
                  <a:lnTo>
                    <a:pt x="18469" y="7862"/>
                  </a:lnTo>
                  <a:lnTo>
                    <a:pt x="18265" y="7287"/>
                  </a:lnTo>
                  <a:lnTo>
                    <a:pt x="18043" y="6694"/>
                  </a:lnTo>
                  <a:lnTo>
                    <a:pt x="17802" y="6101"/>
                  </a:lnTo>
                  <a:lnTo>
                    <a:pt x="17542" y="5507"/>
                  </a:lnTo>
                  <a:lnTo>
                    <a:pt x="17282" y="4914"/>
                  </a:lnTo>
                  <a:lnTo>
                    <a:pt x="16986" y="4339"/>
                  </a:lnTo>
                  <a:lnTo>
                    <a:pt x="16670" y="3764"/>
                  </a:lnTo>
                  <a:lnTo>
                    <a:pt x="16355" y="3208"/>
                  </a:lnTo>
                  <a:lnTo>
                    <a:pt x="16021" y="2689"/>
                  </a:lnTo>
                  <a:lnTo>
                    <a:pt x="15651" y="2207"/>
                  </a:lnTo>
                  <a:lnTo>
                    <a:pt x="15280" y="1743"/>
                  </a:lnTo>
                  <a:lnTo>
                    <a:pt x="14890" y="1335"/>
                  </a:lnTo>
                  <a:lnTo>
                    <a:pt x="14686" y="1150"/>
                  </a:lnTo>
                  <a:lnTo>
                    <a:pt x="14482" y="964"/>
                  </a:lnTo>
                  <a:lnTo>
                    <a:pt x="14278" y="798"/>
                  </a:lnTo>
                  <a:lnTo>
                    <a:pt x="14056" y="649"/>
                  </a:lnTo>
                  <a:lnTo>
                    <a:pt x="13833" y="519"/>
                  </a:lnTo>
                  <a:lnTo>
                    <a:pt x="13611" y="390"/>
                  </a:lnTo>
                  <a:lnTo>
                    <a:pt x="13388" y="278"/>
                  </a:lnTo>
                  <a:lnTo>
                    <a:pt x="13166" y="186"/>
                  </a:lnTo>
                  <a:lnTo>
                    <a:pt x="12925" y="111"/>
                  </a:lnTo>
                  <a:lnTo>
                    <a:pt x="12684" y="56"/>
                  </a:lnTo>
                  <a:lnTo>
                    <a:pt x="12443" y="19"/>
                  </a:lnTo>
                  <a:lnTo>
                    <a:pt x="1220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18;p3"/>
            <p:cNvSpPr/>
            <p:nvPr/>
          </p:nvSpPr>
          <p:spPr>
            <a:xfrm>
              <a:off x="328671" y="4891853"/>
              <a:ext cx="269335" cy="165706"/>
            </a:xfrm>
            <a:custGeom>
              <a:avLst/>
              <a:gdLst/>
              <a:ahLst/>
              <a:cxnLst/>
              <a:rect l="l" t="t" r="r" b="b"/>
              <a:pathLst>
                <a:path w="8530" h="5248" extrusionOk="0">
                  <a:moveTo>
                    <a:pt x="6379" y="0"/>
                  </a:moveTo>
                  <a:lnTo>
                    <a:pt x="6119" y="37"/>
                  </a:lnTo>
                  <a:lnTo>
                    <a:pt x="5859" y="111"/>
                  </a:lnTo>
                  <a:lnTo>
                    <a:pt x="5618" y="204"/>
                  </a:lnTo>
                  <a:lnTo>
                    <a:pt x="5377" y="334"/>
                  </a:lnTo>
                  <a:lnTo>
                    <a:pt x="5173" y="482"/>
                  </a:lnTo>
                  <a:lnTo>
                    <a:pt x="4969" y="649"/>
                  </a:lnTo>
                  <a:lnTo>
                    <a:pt x="4765" y="835"/>
                  </a:lnTo>
                  <a:lnTo>
                    <a:pt x="4599" y="1057"/>
                  </a:lnTo>
                  <a:lnTo>
                    <a:pt x="4432" y="1280"/>
                  </a:lnTo>
                  <a:lnTo>
                    <a:pt x="4422" y="1297"/>
                  </a:lnTo>
                  <a:lnTo>
                    <a:pt x="4422" y="1297"/>
                  </a:lnTo>
                  <a:lnTo>
                    <a:pt x="4302" y="1150"/>
                  </a:lnTo>
                  <a:lnTo>
                    <a:pt x="4135" y="964"/>
                  </a:lnTo>
                  <a:lnTo>
                    <a:pt x="3950" y="779"/>
                  </a:lnTo>
                  <a:lnTo>
                    <a:pt x="3764" y="612"/>
                  </a:lnTo>
                  <a:lnTo>
                    <a:pt x="3560" y="482"/>
                  </a:lnTo>
                  <a:lnTo>
                    <a:pt x="3356" y="352"/>
                  </a:lnTo>
                  <a:lnTo>
                    <a:pt x="3134" y="260"/>
                  </a:lnTo>
                  <a:lnTo>
                    <a:pt x="2893" y="186"/>
                  </a:lnTo>
                  <a:lnTo>
                    <a:pt x="2652" y="149"/>
                  </a:lnTo>
                  <a:lnTo>
                    <a:pt x="2411" y="149"/>
                  </a:lnTo>
                  <a:lnTo>
                    <a:pt x="2151" y="167"/>
                  </a:lnTo>
                  <a:lnTo>
                    <a:pt x="1910" y="241"/>
                  </a:lnTo>
                  <a:lnTo>
                    <a:pt x="1706" y="315"/>
                  </a:lnTo>
                  <a:lnTo>
                    <a:pt x="1520" y="390"/>
                  </a:lnTo>
                  <a:lnTo>
                    <a:pt x="1354" y="501"/>
                  </a:lnTo>
                  <a:lnTo>
                    <a:pt x="1187" y="612"/>
                  </a:lnTo>
                  <a:lnTo>
                    <a:pt x="1038" y="742"/>
                  </a:lnTo>
                  <a:lnTo>
                    <a:pt x="890" y="872"/>
                  </a:lnTo>
                  <a:lnTo>
                    <a:pt x="612" y="1168"/>
                  </a:lnTo>
                  <a:lnTo>
                    <a:pt x="445" y="1409"/>
                  </a:lnTo>
                  <a:lnTo>
                    <a:pt x="297" y="1650"/>
                  </a:lnTo>
                  <a:lnTo>
                    <a:pt x="185" y="1892"/>
                  </a:lnTo>
                  <a:lnTo>
                    <a:pt x="93" y="2151"/>
                  </a:lnTo>
                  <a:lnTo>
                    <a:pt x="37" y="2429"/>
                  </a:lnTo>
                  <a:lnTo>
                    <a:pt x="0" y="2707"/>
                  </a:lnTo>
                  <a:lnTo>
                    <a:pt x="0" y="2967"/>
                  </a:lnTo>
                  <a:lnTo>
                    <a:pt x="19" y="3245"/>
                  </a:lnTo>
                  <a:lnTo>
                    <a:pt x="56" y="3523"/>
                  </a:lnTo>
                  <a:lnTo>
                    <a:pt x="111" y="3801"/>
                  </a:lnTo>
                  <a:lnTo>
                    <a:pt x="185" y="4061"/>
                  </a:lnTo>
                  <a:lnTo>
                    <a:pt x="297" y="4321"/>
                  </a:lnTo>
                  <a:lnTo>
                    <a:pt x="408" y="4580"/>
                  </a:lnTo>
                  <a:lnTo>
                    <a:pt x="556" y="4821"/>
                  </a:lnTo>
                  <a:lnTo>
                    <a:pt x="705" y="5044"/>
                  </a:lnTo>
                  <a:lnTo>
                    <a:pt x="890" y="5248"/>
                  </a:lnTo>
                  <a:lnTo>
                    <a:pt x="890" y="5248"/>
                  </a:lnTo>
                  <a:lnTo>
                    <a:pt x="705" y="4803"/>
                  </a:lnTo>
                  <a:lnTo>
                    <a:pt x="649" y="4562"/>
                  </a:lnTo>
                  <a:lnTo>
                    <a:pt x="575" y="4321"/>
                  </a:lnTo>
                  <a:lnTo>
                    <a:pt x="538" y="4098"/>
                  </a:lnTo>
                  <a:lnTo>
                    <a:pt x="501" y="3857"/>
                  </a:lnTo>
                  <a:lnTo>
                    <a:pt x="482" y="3616"/>
                  </a:lnTo>
                  <a:lnTo>
                    <a:pt x="482" y="3375"/>
                  </a:lnTo>
                  <a:lnTo>
                    <a:pt x="501" y="3152"/>
                  </a:lnTo>
                  <a:lnTo>
                    <a:pt x="538" y="2911"/>
                  </a:lnTo>
                  <a:lnTo>
                    <a:pt x="593" y="2689"/>
                  </a:lnTo>
                  <a:lnTo>
                    <a:pt x="668" y="2485"/>
                  </a:lnTo>
                  <a:lnTo>
                    <a:pt x="760" y="2262"/>
                  </a:lnTo>
                  <a:lnTo>
                    <a:pt x="890" y="2058"/>
                  </a:lnTo>
                  <a:lnTo>
                    <a:pt x="1020" y="1873"/>
                  </a:lnTo>
                  <a:lnTo>
                    <a:pt x="1205" y="1688"/>
                  </a:lnTo>
                  <a:lnTo>
                    <a:pt x="1372" y="1539"/>
                  </a:lnTo>
                  <a:lnTo>
                    <a:pt x="1558" y="1391"/>
                  </a:lnTo>
                  <a:lnTo>
                    <a:pt x="1762" y="1261"/>
                  </a:lnTo>
                  <a:lnTo>
                    <a:pt x="1984" y="1168"/>
                  </a:lnTo>
                  <a:lnTo>
                    <a:pt x="2207" y="1094"/>
                  </a:lnTo>
                  <a:lnTo>
                    <a:pt x="2318" y="1076"/>
                  </a:lnTo>
                  <a:lnTo>
                    <a:pt x="2429" y="1076"/>
                  </a:lnTo>
                  <a:lnTo>
                    <a:pt x="2540" y="1094"/>
                  </a:lnTo>
                  <a:lnTo>
                    <a:pt x="2652" y="1113"/>
                  </a:lnTo>
                  <a:lnTo>
                    <a:pt x="2763" y="1150"/>
                  </a:lnTo>
                  <a:lnTo>
                    <a:pt x="2874" y="1205"/>
                  </a:lnTo>
                  <a:lnTo>
                    <a:pt x="3022" y="1298"/>
                  </a:lnTo>
                  <a:lnTo>
                    <a:pt x="3171" y="1409"/>
                  </a:lnTo>
                  <a:lnTo>
                    <a:pt x="3301" y="1539"/>
                  </a:lnTo>
                  <a:lnTo>
                    <a:pt x="3430" y="1688"/>
                  </a:lnTo>
                  <a:lnTo>
                    <a:pt x="3560" y="1854"/>
                  </a:lnTo>
                  <a:lnTo>
                    <a:pt x="3671" y="2021"/>
                  </a:lnTo>
                  <a:lnTo>
                    <a:pt x="3875" y="2392"/>
                  </a:lnTo>
                  <a:lnTo>
                    <a:pt x="4079" y="2763"/>
                  </a:lnTo>
                  <a:lnTo>
                    <a:pt x="4246" y="3152"/>
                  </a:lnTo>
                  <a:lnTo>
                    <a:pt x="4561" y="3857"/>
                  </a:lnTo>
                  <a:lnTo>
                    <a:pt x="4840" y="2986"/>
                  </a:lnTo>
                  <a:lnTo>
                    <a:pt x="5006" y="2466"/>
                  </a:lnTo>
                  <a:lnTo>
                    <a:pt x="5081" y="2262"/>
                  </a:lnTo>
                  <a:lnTo>
                    <a:pt x="5155" y="2114"/>
                  </a:lnTo>
                  <a:lnTo>
                    <a:pt x="5285" y="1836"/>
                  </a:lnTo>
                  <a:lnTo>
                    <a:pt x="5470" y="1595"/>
                  </a:lnTo>
                  <a:lnTo>
                    <a:pt x="5655" y="1372"/>
                  </a:lnTo>
                  <a:lnTo>
                    <a:pt x="5767" y="1261"/>
                  </a:lnTo>
                  <a:lnTo>
                    <a:pt x="5897" y="1187"/>
                  </a:lnTo>
                  <a:lnTo>
                    <a:pt x="6008" y="1113"/>
                  </a:lnTo>
                  <a:lnTo>
                    <a:pt x="6138" y="1039"/>
                  </a:lnTo>
                  <a:lnTo>
                    <a:pt x="6267" y="1001"/>
                  </a:lnTo>
                  <a:lnTo>
                    <a:pt x="6416" y="964"/>
                  </a:lnTo>
                  <a:lnTo>
                    <a:pt x="6564" y="927"/>
                  </a:lnTo>
                  <a:lnTo>
                    <a:pt x="6712" y="927"/>
                  </a:lnTo>
                  <a:lnTo>
                    <a:pt x="6861" y="946"/>
                  </a:lnTo>
                  <a:lnTo>
                    <a:pt x="7028" y="983"/>
                  </a:lnTo>
                  <a:lnTo>
                    <a:pt x="7250" y="1020"/>
                  </a:lnTo>
                  <a:lnTo>
                    <a:pt x="7361" y="1057"/>
                  </a:lnTo>
                  <a:lnTo>
                    <a:pt x="7473" y="1113"/>
                  </a:lnTo>
                  <a:lnTo>
                    <a:pt x="7565" y="1168"/>
                  </a:lnTo>
                  <a:lnTo>
                    <a:pt x="7658" y="1243"/>
                  </a:lnTo>
                  <a:lnTo>
                    <a:pt x="7732" y="1335"/>
                  </a:lnTo>
                  <a:lnTo>
                    <a:pt x="7769" y="1446"/>
                  </a:lnTo>
                  <a:lnTo>
                    <a:pt x="7806" y="1613"/>
                  </a:lnTo>
                  <a:lnTo>
                    <a:pt x="7825" y="1799"/>
                  </a:lnTo>
                  <a:lnTo>
                    <a:pt x="7806" y="1966"/>
                  </a:lnTo>
                  <a:lnTo>
                    <a:pt x="7788" y="2151"/>
                  </a:lnTo>
                  <a:lnTo>
                    <a:pt x="7732" y="2318"/>
                  </a:lnTo>
                  <a:lnTo>
                    <a:pt x="7677" y="2485"/>
                  </a:lnTo>
                  <a:lnTo>
                    <a:pt x="7547" y="2837"/>
                  </a:lnTo>
                  <a:lnTo>
                    <a:pt x="7324" y="3338"/>
                  </a:lnTo>
                  <a:lnTo>
                    <a:pt x="7065" y="3820"/>
                  </a:lnTo>
                  <a:lnTo>
                    <a:pt x="6787" y="4302"/>
                  </a:lnTo>
                  <a:lnTo>
                    <a:pt x="6490" y="4766"/>
                  </a:lnTo>
                  <a:lnTo>
                    <a:pt x="6490" y="4766"/>
                  </a:lnTo>
                  <a:lnTo>
                    <a:pt x="6749" y="4543"/>
                  </a:lnTo>
                  <a:lnTo>
                    <a:pt x="7009" y="4302"/>
                  </a:lnTo>
                  <a:lnTo>
                    <a:pt x="7287" y="4005"/>
                  </a:lnTo>
                  <a:lnTo>
                    <a:pt x="7547" y="3709"/>
                  </a:lnTo>
                  <a:lnTo>
                    <a:pt x="7788" y="3375"/>
                  </a:lnTo>
                  <a:lnTo>
                    <a:pt x="8029" y="3041"/>
                  </a:lnTo>
                  <a:lnTo>
                    <a:pt x="8214" y="2689"/>
                  </a:lnTo>
                  <a:lnTo>
                    <a:pt x="8381" y="2337"/>
                  </a:lnTo>
                  <a:lnTo>
                    <a:pt x="8437" y="2151"/>
                  </a:lnTo>
                  <a:lnTo>
                    <a:pt x="8474" y="1984"/>
                  </a:lnTo>
                  <a:lnTo>
                    <a:pt x="8511" y="1799"/>
                  </a:lnTo>
                  <a:lnTo>
                    <a:pt x="8530" y="1632"/>
                  </a:lnTo>
                  <a:lnTo>
                    <a:pt x="8530" y="1465"/>
                  </a:lnTo>
                  <a:lnTo>
                    <a:pt x="8530" y="1317"/>
                  </a:lnTo>
                  <a:lnTo>
                    <a:pt x="8492" y="1150"/>
                  </a:lnTo>
                  <a:lnTo>
                    <a:pt x="8437" y="1001"/>
                  </a:lnTo>
                  <a:lnTo>
                    <a:pt x="8363" y="872"/>
                  </a:lnTo>
                  <a:lnTo>
                    <a:pt x="8270" y="723"/>
                  </a:lnTo>
                  <a:lnTo>
                    <a:pt x="8159" y="594"/>
                  </a:lnTo>
                  <a:lnTo>
                    <a:pt x="8029" y="482"/>
                  </a:lnTo>
                  <a:lnTo>
                    <a:pt x="7862" y="371"/>
                  </a:lnTo>
                  <a:lnTo>
                    <a:pt x="7677" y="260"/>
                  </a:lnTo>
                  <a:lnTo>
                    <a:pt x="7473" y="186"/>
                  </a:lnTo>
                  <a:lnTo>
                    <a:pt x="7232" y="111"/>
                  </a:lnTo>
                  <a:lnTo>
                    <a:pt x="6935" y="37"/>
                  </a:lnTo>
                  <a:lnTo>
                    <a:pt x="6657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219;p3"/>
            <p:cNvSpPr/>
            <p:nvPr/>
          </p:nvSpPr>
          <p:spPr>
            <a:xfrm>
              <a:off x="703357" y="4933404"/>
              <a:ext cx="245338" cy="218436"/>
            </a:xfrm>
            <a:custGeom>
              <a:avLst/>
              <a:gdLst/>
              <a:ahLst/>
              <a:cxnLst/>
              <a:rect l="l" t="t" r="r" b="b"/>
              <a:pathLst>
                <a:path w="7770" h="6918" extrusionOk="0">
                  <a:moveTo>
                    <a:pt x="2466" y="1"/>
                  </a:moveTo>
                  <a:lnTo>
                    <a:pt x="2262" y="56"/>
                  </a:lnTo>
                  <a:lnTo>
                    <a:pt x="2058" y="112"/>
                  </a:lnTo>
                  <a:lnTo>
                    <a:pt x="1854" y="186"/>
                  </a:lnTo>
                  <a:lnTo>
                    <a:pt x="1669" y="260"/>
                  </a:lnTo>
                  <a:lnTo>
                    <a:pt x="1502" y="334"/>
                  </a:lnTo>
                  <a:lnTo>
                    <a:pt x="1335" y="446"/>
                  </a:lnTo>
                  <a:lnTo>
                    <a:pt x="1168" y="538"/>
                  </a:lnTo>
                  <a:lnTo>
                    <a:pt x="1020" y="650"/>
                  </a:lnTo>
                  <a:lnTo>
                    <a:pt x="890" y="779"/>
                  </a:lnTo>
                  <a:lnTo>
                    <a:pt x="760" y="909"/>
                  </a:lnTo>
                  <a:lnTo>
                    <a:pt x="649" y="1039"/>
                  </a:lnTo>
                  <a:lnTo>
                    <a:pt x="538" y="1187"/>
                  </a:lnTo>
                  <a:lnTo>
                    <a:pt x="445" y="1336"/>
                  </a:lnTo>
                  <a:lnTo>
                    <a:pt x="353" y="1484"/>
                  </a:lnTo>
                  <a:lnTo>
                    <a:pt x="204" y="1818"/>
                  </a:lnTo>
                  <a:lnTo>
                    <a:pt x="93" y="2152"/>
                  </a:lnTo>
                  <a:lnTo>
                    <a:pt x="19" y="2504"/>
                  </a:lnTo>
                  <a:lnTo>
                    <a:pt x="0" y="2875"/>
                  </a:lnTo>
                  <a:lnTo>
                    <a:pt x="0" y="3246"/>
                  </a:lnTo>
                  <a:lnTo>
                    <a:pt x="56" y="3616"/>
                  </a:lnTo>
                  <a:lnTo>
                    <a:pt x="167" y="3987"/>
                  </a:lnTo>
                  <a:lnTo>
                    <a:pt x="297" y="4358"/>
                  </a:lnTo>
                  <a:lnTo>
                    <a:pt x="482" y="4729"/>
                  </a:lnTo>
                  <a:lnTo>
                    <a:pt x="482" y="4729"/>
                  </a:lnTo>
                  <a:lnTo>
                    <a:pt x="427" y="4451"/>
                  </a:lnTo>
                  <a:lnTo>
                    <a:pt x="390" y="4191"/>
                  </a:lnTo>
                  <a:lnTo>
                    <a:pt x="371" y="3913"/>
                  </a:lnTo>
                  <a:lnTo>
                    <a:pt x="371" y="3654"/>
                  </a:lnTo>
                  <a:lnTo>
                    <a:pt x="371" y="3375"/>
                  </a:lnTo>
                  <a:lnTo>
                    <a:pt x="390" y="3116"/>
                  </a:lnTo>
                  <a:lnTo>
                    <a:pt x="445" y="2875"/>
                  </a:lnTo>
                  <a:lnTo>
                    <a:pt x="501" y="2615"/>
                  </a:lnTo>
                  <a:lnTo>
                    <a:pt x="557" y="2448"/>
                  </a:lnTo>
                  <a:lnTo>
                    <a:pt x="631" y="2281"/>
                  </a:lnTo>
                  <a:lnTo>
                    <a:pt x="705" y="2133"/>
                  </a:lnTo>
                  <a:lnTo>
                    <a:pt x="798" y="1966"/>
                  </a:lnTo>
                  <a:lnTo>
                    <a:pt x="909" y="1836"/>
                  </a:lnTo>
                  <a:lnTo>
                    <a:pt x="1020" y="1688"/>
                  </a:lnTo>
                  <a:lnTo>
                    <a:pt x="1150" y="1577"/>
                  </a:lnTo>
                  <a:lnTo>
                    <a:pt x="1280" y="1447"/>
                  </a:lnTo>
                  <a:lnTo>
                    <a:pt x="1428" y="1336"/>
                  </a:lnTo>
                  <a:lnTo>
                    <a:pt x="1576" y="1243"/>
                  </a:lnTo>
                  <a:lnTo>
                    <a:pt x="1725" y="1150"/>
                  </a:lnTo>
                  <a:lnTo>
                    <a:pt x="1873" y="1076"/>
                  </a:lnTo>
                  <a:lnTo>
                    <a:pt x="2040" y="1021"/>
                  </a:lnTo>
                  <a:lnTo>
                    <a:pt x="2207" y="965"/>
                  </a:lnTo>
                  <a:lnTo>
                    <a:pt x="2374" y="928"/>
                  </a:lnTo>
                  <a:lnTo>
                    <a:pt x="2541" y="909"/>
                  </a:lnTo>
                  <a:lnTo>
                    <a:pt x="2707" y="928"/>
                  </a:lnTo>
                  <a:lnTo>
                    <a:pt x="2856" y="965"/>
                  </a:lnTo>
                  <a:lnTo>
                    <a:pt x="3004" y="1021"/>
                  </a:lnTo>
                  <a:lnTo>
                    <a:pt x="3134" y="1095"/>
                  </a:lnTo>
                  <a:lnTo>
                    <a:pt x="3264" y="1169"/>
                  </a:lnTo>
                  <a:lnTo>
                    <a:pt x="3375" y="1280"/>
                  </a:lnTo>
                  <a:lnTo>
                    <a:pt x="3468" y="1391"/>
                  </a:lnTo>
                  <a:lnTo>
                    <a:pt x="3560" y="1521"/>
                  </a:lnTo>
                  <a:lnTo>
                    <a:pt x="3727" y="1818"/>
                  </a:lnTo>
                  <a:lnTo>
                    <a:pt x="3857" y="2133"/>
                  </a:lnTo>
                  <a:lnTo>
                    <a:pt x="3968" y="2448"/>
                  </a:lnTo>
                  <a:lnTo>
                    <a:pt x="4061" y="2764"/>
                  </a:lnTo>
                  <a:lnTo>
                    <a:pt x="4284" y="3746"/>
                  </a:lnTo>
                  <a:lnTo>
                    <a:pt x="4988" y="2968"/>
                  </a:lnTo>
                  <a:lnTo>
                    <a:pt x="5081" y="2856"/>
                  </a:lnTo>
                  <a:lnTo>
                    <a:pt x="5211" y="2745"/>
                  </a:lnTo>
                  <a:lnTo>
                    <a:pt x="5340" y="2671"/>
                  </a:lnTo>
                  <a:lnTo>
                    <a:pt x="5470" y="2615"/>
                  </a:lnTo>
                  <a:lnTo>
                    <a:pt x="5582" y="2597"/>
                  </a:lnTo>
                  <a:lnTo>
                    <a:pt x="5674" y="2597"/>
                  </a:lnTo>
                  <a:lnTo>
                    <a:pt x="5786" y="2615"/>
                  </a:lnTo>
                  <a:lnTo>
                    <a:pt x="5878" y="2652"/>
                  </a:lnTo>
                  <a:lnTo>
                    <a:pt x="5971" y="2689"/>
                  </a:lnTo>
                  <a:lnTo>
                    <a:pt x="6064" y="2745"/>
                  </a:lnTo>
                  <a:lnTo>
                    <a:pt x="6249" y="2875"/>
                  </a:lnTo>
                  <a:lnTo>
                    <a:pt x="6416" y="3023"/>
                  </a:lnTo>
                  <a:lnTo>
                    <a:pt x="6564" y="3209"/>
                  </a:lnTo>
                  <a:lnTo>
                    <a:pt x="6694" y="3375"/>
                  </a:lnTo>
                  <a:lnTo>
                    <a:pt x="6805" y="3542"/>
                  </a:lnTo>
                  <a:lnTo>
                    <a:pt x="6898" y="3783"/>
                  </a:lnTo>
                  <a:lnTo>
                    <a:pt x="6935" y="4006"/>
                  </a:lnTo>
                  <a:lnTo>
                    <a:pt x="6954" y="4228"/>
                  </a:lnTo>
                  <a:lnTo>
                    <a:pt x="6935" y="4469"/>
                  </a:lnTo>
                  <a:lnTo>
                    <a:pt x="6880" y="4692"/>
                  </a:lnTo>
                  <a:lnTo>
                    <a:pt x="6805" y="4914"/>
                  </a:lnTo>
                  <a:lnTo>
                    <a:pt x="6694" y="5137"/>
                  </a:lnTo>
                  <a:lnTo>
                    <a:pt x="6583" y="5360"/>
                  </a:lnTo>
                  <a:lnTo>
                    <a:pt x="6453" y="5582"/>
                  </a:lnTo>
                  <a:lnTo>
                    <a:pt x="6305" y="5786"/>
                  </a:lnTo>
                  <a:lnTo>
                    <a:pt x="5971" y="6194"/>
                  </a:lnTo>
                  <a:lnTo>
                    <a:pt x="5637" y="6565"/>
                  </a:lnTo>
                  <a:lnTo>
                    <a:pt x="5303" y="6917"/>
                  </a:lnTo>
                  <a:lnTo>
                    <a:pt x="5767" y="6676"/>
                  </a:lnTo>
                  <a:lnTo>
                    <a:pt x="5989" y="6546"/>
                  </a:lnTo>
                  <a:lnTo>
                    <a:pt x="6212" y="6398"/>
                  </a:lnTo>
                  <a:lnTo>
                    <a:pt x="6434" y="6231"/>
                  </a:lnTo>
                  <a:lnTo>
                    <a:pt x="6638" y="6064"/>
                  </a:lnTo>
                  <a:lnTo>
                    <a:pt x="6842" y="5879"/>
                  </a:lnTo>
                  <a:lnTo>
                    <a:pt x="7028" y="5693"/>
                  </a:lnTo>
                  <a:lnTo>
                    <a:pt x="7195" y="5489"/>
                  </a:lnTo>
                  <a:lnTo>
                    <a:pt x="7343" y="5267"/>
                  </a:lnTo>
                  <a:lnTo>
                    <a:pt x="7491" y="5044"/>
                  </a:lnTo>
                  <a:lnTo>
                    <a:pt x="7603" y="4822"/>
                  </a:lnTo>
                  <a:lnTo>
                    <a:pt x="7677" y="4562"/>
                  </a:lnTo>
                  <a:lnTo>
                    <a:pt x="7732" y="4321"/>
                  </a:lnTo>
                  <a:lnTo>
                    <a:pt x="7770" y="4043"/>
                  </a:lnTo>
                  <a:lnTo>
                    <a:pt x="7770" y="3783"/>
                  </a:lnTo>
                  <a:lnTo>
                    <a:pt x="7714" y="3468"/>
                  </a:lnTo>
                  <a:lnTo>
                    <a:pt x="7640" y="3190"/>
                  </a:lnTo>
                  <a:lnTo>
                    <a:pt x="7510" y="2930"/>
                  </a:lnTo>
                  <a:lnTo>
                    <a:pt x="7362" y="2689"/>
                  </a:lnTo>
                  <a:lnTo>
                    <a:pt x="7195" y="2467"/>
                  </a:lnTo>
                  <a:lnTo>
                    <a:pt x="6991" y="2244"/>
                  </a:lnTo>
                  <a:lnTo>
                    <a:pt x="6787" y="2059"/>
                  </a:lnTo>
                  <a:lnTo>
                    <a:pt x="6546" y="1855"/>
                  </a:lnTo>
                  <a:lnTo>
                    <a:pt x="6397" y="1762"/>
                  </a:lnTo>
                  <a:lnTo>
                    <a:pt x="6231" y="1688"/>
                  </a:lnTo>
                  <a:lnTo>
                    <a:pt x="6082" y="1651"/>
                  </a:lnTo>
                  <a:lnTo>
                    <a:pt x="5915" y="1614"/>
                  </a:lnTo>
                  <a:lnTo>
                    <a:pt x="5748" y="1595"/>
                  </a:lnTo>
                  <a:lnTo>
                    <a:pt x="5582" y="1577"/>
                  </a:lnTo>
                  <a:lnTo>
                    <a:pt x="5415" y="1595"/>
                  </a:lnTo>
                  <a:lnTo>
                    <a:pt x="5248" y="1632"/>
                  </a:lnTo>
                  <a:lnTo>
                    <a:pt x="5099" y="1670"/>
                  </a:lnTo>
                  <a:lnTo>
                    <a:pt x="4933" y="1725"/>
                  </a:lnTo>
                  <a:lnTo>
                    <a:pt x="4828" y="1777"/>
                  </a:lnTo>
                  <a:lnTo>
                    <a:pt x="4828" y="1777"/>
                  </a:lnTo>
                  <a:lnTo>
                    <a:pt x="4766" y="1614"/>
                  </a:lnTo>
                  <a:lnTo>
                    <a:pt x="4654" y="1391"/>
                  </a:lnTo>
                  <a:lnTo>
                    <a:pt x="4525" y="1169"/>
                  </a:lnTo>
                  <a:lnTo>
                    <a:pt x="4376" y="946"/>
                  </a:lnTo>
                  <a:lnTo>
                    <a:pt x="4209" y="761"/>
                  </a:lnTo>
                  <a:lnTo>
                    <a:pt x="4043" y="576"/>
                  </a:lnTo>
                  <a:lnTo>
                    <a:pt x="3857" y="409"/>
                  </a:lnTo>
                  <a:lnTo>
                    <a:pt x="3672" y="279"/>
                  </a:lnTo>
                  <a:lnTo>
                    <a:pt x="3449" y="149"/>
                  </a:lnTo>
                  <a:lnTo>
                    <a:pt x="3227" y="75"/>
                  </a:lnTo>
                  <a:lnTo>
                    <a:pt x="2986" y="19"/>
                  </a:lnTo>
                  <a:lnTo>
                    <a:pt x="2726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0" name="Google Shape;220;p3"/>
          <p:cNvGrpSpPr/>
          <p:nvPr/>
        </p:nvGrpSpPr>
        <p:grpSpPr>
          <a:xfrm>
            <a:off x="831175" y="4412127"/>
            <a:ext cx="902424" cy="740938"/>
            <a:chOff x="1212175" y="4412127"/>
            <a:chExt cx="902424" cy="740938"/>
          </a:xfrm>
        </p:grpSpPr>
        <p:sp>
          <p:nvSpPr>
            <p:cNvPr id="221" name="Google Shape;221;p3"/>
            <p:cNvSpPr/>
            <p:nvPr/>
          </p:nvSpPr>
          <p:spPr>
            <a:xfrm>
              <a:off x="1212175" y="4412127"/>
              <a:ext cx="902424" cy="740938"/>
            </a:xfrm>
            <a:custGeom>
              <a:avLst/>
              <a:gdLst/>
              <a:ahLst/>
              <a:cxnLst/>
              <a:rect l="l" t="t" r="r" b="b"/>
              <a:pathLst>
                <a:path w="42482" h="34880" extrusionOk="0">
                  <a:moveTo>
                    <a:pt x="17597" y="1"/>
                  </a:moveTo>
                  <a:lnTo>
                    <a:pt x="17356" y="56"/>
                  </a:lnTo>
                  <a:lnTo>
                    <a:pt x="17115" y="149"/>
                  </a:lnTo>
                  <a:lnTo>
                    <a:pt x="16893" y="242"/>
                  </a:lnTo>
                  <a:lnTo>
                    <a:pt x="16689" y="371"/>
                  </a:lnTo>
                  <a:lnTo>
                    <a:pt x="16503" y="538"/>
                  </a:lnTo>
                  <a:lnTo>
                    <a:pt x="16318" y="724"/>
                  </a:lnTo>
                  <a:lnTo>
                    <a:pt x="16151" y="928"/>
                  </a:lnTo>
                  <a:lnTo>
                    <a:pt x="16003" y="1150"/>
                  </a:lnTo>
                  <a:lnTo>
                    <a:pt x="15854" y="1391"/>
                  </a:lnTo>
                  <a:lnTo>
                    <a:pt x="15724" y="1669"/>
                  </a:lnTo>
                  <a:lnTo>
                    <a:pt x="15613" y="1966"/>
                  </a:lnTo>
                  <a:lnTo>
                    <a:pt x="15502" y="2263"/>
                  </a:lnTo>
                  <a:lnTo>
                    <a:pt x="15409" y="2597"/>
                  </a:lnTo>
                  <a:lnTo>
                    <a:pt x="15335" y="2930"/>
                  </a:lnTo>
                  <a:lnTo>
                    <a:pt x="15261" y="3283"/>
                  </a:lnTo>
                  <a:lnTo>
                    <a:pt x="15205" y="3672"/>
                  </a:lnTo>
                  <a:lnTo>
                    <a:pt x="15150" y="4061"/>
                  </a:lnTo>
                  <a:lnTo>
                    <a:pt x="15075" y="4859"/>
                  </a:lnTo>
                  <a:lnTo>
                    <a:pt x="15038" y="5730"/>
                  </a:lnTo>
                  <a:lnTo>
                    <a:pt x="15038" y="6620"/>
                  </a:lnTo>
                  <a:lnTo>
                    <a:pt x="15057" y="7566"/>
                  </a:lnTo>
                  <a:lnTo>
                    <a:pt x="15112" y="8512"/>
                  </a:lnTo>
                  <a:lnTo>
                    <a:pt x="15187" y="9494"/>
                  </a:lnTo>
                  <a:lnTo>
                    <a:pt x="15279" y="10477"/>
                  </a:lnTo>
                  <a:lnTo>
                    <a:pt x="15391" y="11460"/>
                  </a:lnTo>
                  <a:lnTo>
                    <a:pt x="15520" y="12443"/>
                  </a:lnTo>
                  <a:lnTo>
                    <a:pt x="15669" y="13425"/>
                  </a:lnTo>
                  <a:lnTo>
                    <a:pt x="15817" y="14371"/>
                  </a:lnTo>
                  <a:lnTo>
                    <a:pt x="15984" y="15298"/>
                  </a:lnTo>
                  <a:lnTo>
                    <a:pt x="16299" y="17041"/>
                  </a:lnTo>
                  <a:lnTo>
                    <a:pt x="16633" y="18599"/>
                  </a:lnTo>
                  <a:lnTo>
                    <a:pt x="16911" y="19915"/>
                  </a:lnTo>
                  <a:lnTo>
                    <a:pt x="17152" y="20935"/>
                  </a:lnTo>
                  <a:lnTo>
                    <a:pt x="17356" y="21807"/>
                  </a:lnTo>
                  <a:lnTo>
                    <a:pt x="17097" y="21084"/>
                  </a:lnTo>
                  <a:lnTo>
                    <a:pt x="16781" y="20268"/>
                  </a:lnTo>
                  <a:lnTo>
                    <a:pt x="16336" y="19211"/>
                  </a:lnTo>
                  <a:lnTo>
                    <a:pt x="15817" y="17968"/>
                  </a:lnTo>
                  <a:lnTo>
                    <a:pt x="15205" y="16596"/>
                  </a:lnTo>
                  <a:lnTo>
                    <a:pt x="14871" y="15873"/>
                  </a:lnTo>
                  <a:lnTo>
                    <a:pt x="14501" y="15150"/>
                  </a:lnTo>
                  <a:lnTo>
                    <a:pt x="14130" y="14408"/>
                  </a:lnTo>
                  <a:lnTo>
                    <a:pt x="13740" y="13685"/>
                  </a:lnTo>
                  <a:lnTo>
                    <a:pt x="13351" y="12943"/>
                  </a:lnTo>
                  <a:lnTo>
                    <a:pt x="12924" y="12239"/>
                  </a:lnTo>
                  <a:lnTo>
                    <a:pt x="12498" y="11534"/>
                  </a:lnTo>
                  <a:lnTo>
                    <a:pt x="12071" y="10867"/>
                  </a:lnTo>
                  <a:lnTo>
                    <a:pt x="11626" y="10236"/>
                  </a:lnTo>
                  <a:lnTo>
                    <a:pt x="11163" y="9643"/>
                  </a:lnTo>
                  <a:lnTo>
                    <a:pt x="10699" y="9105"/>
                  </a:lnTo>
                  <a:lnTo>
                    <a:pt x="10236" y="8604"/>
                  </a:lnTo>
                  <a:lnTo>
                    <a:pt x="10013" y="8382"/>
                  </a:lnTo>
                  <a:lnTo>
                    <a:pt x="9772" y="8178"/>
                  </a:lnTo>
                  <a:lnTo>
                    <a:pt x="9531" y="7992"/>
                  </a:lnTo>
                  <a:lnTo>
                    <a:pt x="9309" y="7826"/>
                  </a:lnTo>
                  <a:lnTo>
                    <a:pt x="9068" y="7659"/>
                  </a:lnTo>
                  <a:lnTo>
                    <a:pt x="8827" y="7529"/>
                  </a:lnTo>
                  <a:lnTo>
                    <a:pt x="8585" y="7418"/>
                  </a:lnTo>
                  <a:lnTo>
                    <a:pt x="8363" y="7325"/>
                  </a:lnTo>
                  <a:lnTo>
                    <a:pt x="8122" y="7251"/>
                  </a:lnTo>
                  <a:lnTo>
                    <a:pt x="7881" y="7195"/>
                  </a:lnTo>
                  <a:lnTo>
                    <a:pt x="7658" y="7177"/>
                  </a:lnTo>
                  <a:lnTo>
                    <a:pt x="7417" y="7158"/>
                  </a:lnTo>
                  <a:lnTo>
                    <a:pt x="7195" y="7195"/>
                  </a:lnTo>
                  <a:lnTo>
                    <a:pt x="6954" y="7232"/>
                  </a:lnTo>
                  <a:lnTo>
                    <a:pt x="6731" y="7306"/>
                  </a:lnTo>
                  <a:lnTo>
                    <a:pt x="6509" y="7418"/>
                  </a:lnTo>
                  <a:lnTo>
                    <a:pt x="6286" y="7547"/>
                  </a:lnTo>
                  <a:lnTo>
                    <a:pt x="6101" y="7677"/>
                  </a:lnTo>
                  <a:lnTo>
                    <a:pt x="5934" y="7844"/>
                  </a:lnTo>
                  <a:lnTo>
                    <a:pt x="5804" y="8030"/>
                  </a:lnTo>
                  <a:lnTo>
                    <a:pt x="5674" y="8234"/>
                  </a:lnTo>
                  <a:lnTo>
                    <a:pt x="5582" y="8438"/>
                  </a:lnTo>
                  <a:lnTo>
                    <a:pt x="5526" y="8679"/>
                  </a:lnTo>
                  <a:lnTo>
                    <a:pt x="5470" y="8920"/>
                  </a:lnTo>
                  <a:lnTo>
                    <a:pt x="5452" y="9179"/>
                  </a:lnTo>
                  <a:lnTo>
                    <a:pt x="5433" y="9457"/>
                  </a:lnTo>
                  <a:lnTo>
                    <a:pt x="5452" y="9736"/>
                  </a:lnTo>
                  <a:lnTo>
                    <a:pt x="5470" y="10032"/>
                  </a:lnTo>
                  <a:lnTo>
                    <a:pt x="5526" y="10347"/>
                  </a:lnTo>
                  <a:lnTo>
                    <a:pt x="5582" y="10663"/>
                  </a:lnTo>
                  <a:lnTo>
                    <a:pt x="5674" y="10996"/>
                  </a:lnTo>
                  <a:lnTo>
                    <a:pt x="5767" y="11349"/>
                  </a:lnTo>
                  <a:lnTo>
                    <a:pt x="6008" y="12053"/>
                  </a:lnTo>
                  <a:lnTo>
                    <a:pt x="6305" y="12795"/>
                  </a:lnTo>
                  <a:lnTo>
                    <a:pt x="6639" y="13555"/>
                  </a:lnTo>
                  <a:lnTo>
                    <a:pt x="7028" y="14334"/>
                  </a:lnTo>
                  <a:lnTo>
                    <a:pt x="7436" y="15150"/>
                  </a:lnTo>
                  <a:lnTo>
                    <a:pt x="7899" y="15947"/>
                  </a:lnTo>
                  <a:lnTo>
                    <a:pt x="8382" y="16763"/>
                  </a:lnTo>
                  <a:lnTo>
                    <a:pt x="8864" y="17560"/>
                  </a:lnTo>
                  <a:lnTo>
                    <a:pt x="9383" y="18376"/>
                  </a:lnTo>
                  <a:lnTo>
                    <a:pt x="9902" y="19155"/>
                  </a:lnTo>
                  <a:lnTo>
                    <a:pt x="10421" y="19934"/>
                  </a:lnTo>
                  <a:lnTo>
                    <a:pt x="10940" y="20676"/>
                  </a:lnTo>
                  <a:lnTo>
                    <a:pt x="11960" y="22085"/>
                  </a:lnTo>
                  <a:lnTo>
                    <a:pt x="12887" y="23327"/>
                  </a:lnTo>
                  <a:lnTo>
                    <a:pt x="13685" y="24366"/>
                  </a:lnTo>
                  <a:lnTo>
                    <a:pt x="14315" y="25163"/>
                  </a:lnTo>
                  <a:lnTo>
                    <a:pt x="14871" y="25868"/>
                  </a:lnTo>
                  <a:lnTo>
                    <a:pt x="14408" y="25423"/>
                  </a:lnTo>
                  <a:lnTo>
                    <a:pt x="13852" y="24922"/>
                  </a:lnTo>
                  <a:lnTo>
                    <a:pt x="13147" y="24310"/>
                  </a:lnTo>
                  <a:lnTo>
                    <a:pt x="12275" y="23568"/>
                  </a:lnTo>
                  <a:lnTo>
                    <a:pt x="11293" y="22789"/>
                  </a:lnTo>
                  <a:lnTo>
                    <a:pt x="10199" y="21955"/>
                  </a:lnTo>
                  <a:lnTo>
                    <a:pt x="9642" y="21547"/>
                  </a:lnTo>
                  <a:lnTo>
                    <a:pt x="9049" y="21158"/>
                  </a:lnTo>
                  <a:lnTo>
                    <a:pt x="8456" y="20750"/>
                  </a:lnTo>
                  <a:lnTo>
                    <a:pt x="7862" y="20379"/>
                  </a:lnTo>
                  <a:lnTo>
                    <a:pt x="7250" y="20027"/>
                  </a:lnTo>
                  <a:lnTo>
                    <a:pt x="6639" y="19693"/>
                  </a:lnTo>
                  <a:lnTo>
                    <a:pt x="6045" y="19378"/>
                  </a:lnTo>
                  <a:lnTo>
                    <a:pt x="5452" y="19118"/>
                  </a:lnTo>
                  <a:lnTo>
                    <a:pt x="4858" y="18877"/>
                  </a:lnTo>
                  <a:lnTo>
                    <a:pt x="4284" y="18692"/>
                  </a:lnTo>
                  <a:lnTo>
                    <a:pt x="3709" y="18543"/>
                  </a:lnTo>
                  <a:lnTo>
                    <a:pt x="3449" y="18488"/>
                  </a:lnTo>
                  <a:lnTo>
                    <a:pt x="3171" y="18451"/>
                  </a:lnTo>
                  <a:lnTo>
                    <a:pt x="2911" y="18413"/>
                  </a:lnTo>
                  <a:lnTo>
                    <a:pt x="2652" y="18395"/>
                  </a:lnTo>
                  <a:lnTo>
                    <a:pt x="2392" y="18413"/>
                  </a:lnTo>
                  <a:lnTo>
                    <a:pt x="2151" y="18432"/>
                  </a:lnTo>
                  <a:lnTo>
                    <a:pt x="1910" y="18451"/>
                  </a:lnTo>
                  <a:lnTo>
                    <a:pt x="1688" y="18506"/>
                  </a:lnTo>
                  <a:lnTo>
                    <a:pt x="1465" y="18580"/>
                  </a:lnTo>
                  <a:lnTo>
                    <a:pt x="1243" y="18654"/>
                  </a:lnTo>
                  <a:lnTo>
                    <a:pt x="1039" y="18766"/>
                  </a:lnTo>
                  <a:lnTo>
                    <a:pt x="853" y="18877"/>
                  </a:lnTo>
                  <a:lnTo>
                    <a:pt x="668" y="19025"/>
                  </a:lnTo>
                  <a:lnTo>
                    <a:pt x="482" y="19192"/>
                  </a:lnTo>
                  <a:lnTo>
                    <a:pt x="334" y="19359"/>
                  </a:lnTo>
                  <a:lnTo>
                    <a:pt x="204" y="19563"/>
                  </a:lnTo>
                  <a:lnTo>
                    <a:pt x="112" y="19749"/>
                  </a:lnTo>
                  <a:lnTo>
                    <a:pt x="37" y="19971"/>
                  </a:lnTo>
                  <a:lnTo>
                    <a:pt x="0" y="20194"/>
                  </a:lnTo>
                  <a:lnTo>
                    <a:pt x="0" y="20416"/>
                  </a:lnTo>
                  <a:lnTo>
                    <a:pt x="0" y="20657"/>
                  </a:lnTo>
                  <a:lnTo>
                    <a:pt x="56" y="20917"/>
                  </a:lnTo>
                  <a:lnTo>
                    <a:pt x="112" y="21176"/>
                  </a:lnTo>
                  <a:lnTo>
                    <a:pt x="204" y="21436"/>
                  </a:lnTo>
                  <a:lnTo>
                    <a:pt x="316" y="21714"/>
                  </a:lnTo>
                  <a:lnTo>
                    <a:pt x="445" y="21992"/>
                  </a:lnTo>
                  <a:lnTo>
                    <a:pt x="612" y="22289"/>
                  </a:lnTo>
                  <a:lnTo>
                    <a:pt x="779" y="22586"/>
                  </a:lnTo>
                  <a:lnTo>
                    <a:pt x="983" y="22882"/>
                  </a:lnTo>
                  <a:lnTo>
                    <a:pt x="1187" y="23179"/>
                  </a:lnTo>
                  <a:lnTo>
                    <a:pt x="1669" y="23809"/>
                  </a:lnTo>
                  <a:lnTo>
                    <a:pt x="2188" y="24458"/>
                  </a:lnTo>
                  <a:lnTo>
                    <a:pt x="2782" y="25107"/>
                  </a:lnTo>
                  <a:lnTo>
                    <a:pt x="3431" y="25756"/>
                  </a:lnTo>
                  <a:lnTo>
                    <a:pt x="4098" y="26424"/>
                  </a:lnTo>
                  <a:lnTo>
                    <a:pt x="4821" y="27091"/>
                  </a:lnTo>
                  <a:lnTo>
                    <a:pt x="5545" y="27759"/>
                  </a:lnTo>
                  <a:lnTo>
                    <a:pt x="6305" y="28408"/>
                  </a:lnTo>
                  <a:lnTo>
                    <a:pt x="7065" y="29057"/>
                  </a:lnTo>
                  <a:lnTo>
                    <a:pt x="7844" y="29687"/>
                  </a:lnTo>
                  <a:lnTo>
                    <a:pt x="9346" y="30893"/>
                  </a:lnTo>
                  <a:lnTo>
                    <a:pt x="10792" y="31987"/>
                  </a:lnTo>
                  <a:lnTo>
                    <a:pt x="12109" y="32951"/>
                  </a:lnTo>
                  <a:lnTo>
                    <a:pt x="13240" y="33748"/>
                  </a:lnTo>
                  <a:lnTo>
                    <a:pt x="14111" y="34360"/>
                  </a:lnTo>
                  <a:lnTo>
                    <a:pt x="14871" y="34879"/>
                  </a:lnTo>
                  <a:lnTo>
                    <a:pt x="26516" y="34879"/>
                  </a:lnTo>
                  <a:lnTo>
                    <a:pt x="27351" y="34119"/>
                  </a:lnTo>
                  <a:lnTo>
                    <a:pt x="28315" y="33210"/>
                  </a:lnTo>
                  <a:lnTo>
                    <a:pt x="29539" y="32042"/>
                  </a:lnTo>
                  <a:lnTo>
                    <a:pt x="30966" y="30652"/>
                  </a:lnTo>
                  <a:lnTo>
                    <a:pt x="32542" y="29094"/>
                  </a:lnTo>
                  <a:lnTo>
                    <a:pt x="34174" y="27388"/>
                  </a:lnTo>
                  <a:lnTo>
                    <a:pt x="35009" y="26517"/>
                  </a:lnTo>
                  <a:lnTo>
                    <a:pt x="35843" y="25608"/>
                  </a:lnTo>
                  <a:lnTo>
                    <a:pt x="36659" y="24718"/>
                  </a:lnTo>
                  <a:lnTo>
                    <a:pt x="37438" y="23809"/>
                  </a:lnTo>
                  <a:lnTo>
                    <a:pt x="38216" y="22919"/>
                  </a:lnTo>
                  <a:lnTo>
                    <a:pt x="38940" y="22029"/>
                  </a:lnTo>
                  <a:lnTo>
                    <a:pt x="39626" y="21158"/>
                  </a:lnTo>
                  <a:lnTo>
                    <a:pt x="40238" y="20305"/>
                  </a:lnTo>
                  <a:lnTo>
                    <a:pt x="40812" y="19489"/>
                  </a:lnTo>
                  <a:lnTo>
                    <a:pt x="41313" y="18710"/>
                  </a:lnTo>
                  <a:lnTo>
                    <a:pt x="41536" y="18339"/>
                  </a:lnTo>
                  <a:lnTo>
                    <a:pt x="41721" y="17968"/>
                  </a:lnTo>
                  <a:lnTo>
                    <a:pt x="41906" y="17616"/>
                  </a:lnTo>
                  <a:lnTo>
                    <a:pt x="42073" y="17282"/>
                  </a:lnTo>
                  <a:lnTo>
                    <a:pt x="42203" y="16967"/>
                  </a:lnTo>
                  <a:lnTo>
                    <a:pt x="42296" y="16652"/>
                  </a:lnTo>
                  <a:lnTo>
                    <a:pt x="42389" y="16355"/>
                  </a:lnTo>
                  <a:lnTo>
                    <a:pt x="42444" y="16077"/>
                  </a:lnTo>
                  <a:lnTo>
                    <a:pt x="42481" y="15799"/>
                  </a:lnTo>
                  <a:lnTo>
                    <a:pt x="42481" y="15558"/>
                  </a:lnTo>
                  <a:lnTo>
                    <a:pt x="42444" y="15335"/>
                  </a:lnTo>
                  <a:lnTo>
                    <a:pt x="42389" y="15113"/>
                  </a:lnTo>
                  <a:lnTo>
                    <a:pt x="42296" y="14927"/>
                  </a:lnTo>
                  <a:lnTo>
                    <a:pt x="42166" y="14761"/>
                  </a:lnTo>
                  <a:lnTo>
                    <a:pt x="42018" y="14612"/>
                  </a:lnTo>
                  <a:lnTo>
                    <a:pt x="41832" y="14482"/>
                  </a:lnTo>
                  <a:lnTo>
                    <a:pt x="41610" y="14371"/>
                  </a:lnTo>
                  <a:lnTo>
                    <a:pt x="41406" y="14278"/>
                  </a:lnTo>
                  <a:lnTo>
                    <a:pt x="41183" y="14204"/>
                  </a:lnTo>
                  <a:lnTo>
                    <a:pt x="40961" y="14130"/>
                  </a:lnTo>
                  <a:lnTo>
                    <a:pt x="40738" y="14093"/>
                  </a:lnTo>
                  <a:lnTo>
                    <a:pt x="40497" y="14056"/>
                  </a:lnTo>
                  <a:lnTo>
                    <a:pt x="40275" y="14037"/>
                  </a:lnTo>
                  <a:lnTo>
                    <a:pt x="39793" y="14037"/>
                  </a:lnTo>
                  <a:lnTo>
                    <a:pt x="39552" y="14056"/>
                  </a:lnTo>
                  <a:lnTo>
                    <a:pt x="39069" y="14130"/>
                  </a:lnTo>
                  <a:lnTo>
                    <a:pt x="38587" y="14241"/>
                  </a:lnTo>
                  <a:lnTo>
                    <a:pt x="38087" y="14390"/>
                  </a:lnTo>
                  <a:lnTo>
                    <a:pt x="37586" y="14575"/>
                  </a:lnTo>
                  <a:lnTo>
                    <a:pt x="37085" y="14798"/>
                  </a:lnTo>
                  <a:lnTo>
                    <a:pt x="36603" y="15057"/>
                  </a:lnTo>
                  <a:lnTo>
                    <a:pt x="36103" y="15335"/>
                  </a:lnTo>
                  <a:lnTo>
                    <a:pt x="35621" y="15632"/>
                  </a:lnTo>
                  <a:lnTo>
                    <a:pt x="35138" y="15947"/>
                  </a:lnTo>
                  <a:lnTo>
                    <a:pt x="34656" y="16281"/>
                  </a:lnTo>
                  <a:lnTo>
                    <a:pt x="34211" y="16615"/>
                  </a:lnTo>
                  <a:lnTo>
                    <a:pt x="33766" y="16967"/>
                  </a:lnTo>
                  <a:lnTo>
                    <a:pt x="33321" y="17319"/>
                  </a:lnTo>
                  <a:lnTo>
                    <a:pt x="32505" y="18024"/>
                  </a:lnTo>
                  <a:lnTo>
                    <a:pt x="31782" y="18692"/>
                  </a:lnTo>
                  <a:lnTo>
                    <a:pt x="31152" y="19322"/>
                  </a:lnTo>
                  <a:lnTo>
                    <a:pt x="30633" y="19841"/>
                  </a:lnTo>
                  <a:lnTo>
                    <a:pt x="30243" y="20268"/>
                  </a:lnTo>
                  <a:lnTo>
                    <a:pt x="29928" y="20620"/>
                  </a:lnTo>
                  <a:lnTo>
                    <a:pt x="30243" y="19990"/>
                  </a:lnTo>
                  <a:lnTo>
                    <a:pt x="30595" y="19229"/>
                  </a:lnTo>
                  <a:lnTo>
                    <a:pt x="31041" y="18265"/>
                  </a:lnTo>
                  <a:lnTo>
                    <a:pt x="31560" y="17097"/>
                  </a:lnTo>
                  <a:lnTo>
                    <a:pt x="32097" y="15799"/>
                  </a:lnTo>
                  <a:lnTo>
                    <a:pt x="32376" y="15094"/>
                  </a:lnTo>
                  <a:lnTo>
                    <a:pt x="32635" y="14371"/>
                  </a:lnTo>
                  <a:lnTo>
                    <a:pt x="32913" y="13648"/>
                  </a:lnTo>
                  <a:lnTo>
                    <a:pt x="33154" y="12888"/>
                  </a:lnTo>
                  <a:lnTo>
                    <a:pt x="33395" y="12146"/>
                  </a:lnTo>
                  <a:lnTo>
                    <a:pt x="33618" y="11386"/>
                  </a:lnTo>
                  <a:lnTo>
                    <a:pt x="33803" y="10626"/>
                  </a:lnTo>
                  <a:lnTo>
                    <a:pt x="33989" y="9884"/>
                  </a:lnTo>
                  <a:lnTo>
                    <a:pt x="34119" y="9161"/>
                  </a:lnTo>
                  <a:lnTo>
                    <a:pt x="34230" y="8456"/>
                  </a:lnTo>
                  <a:lnTo>
                    <a:pt x="34304" y="7770"/>
                  </a:lnTo>
                  <a:lnTo>
                    <a:pt x="34341" y="7102"/>
                  </a:lnTo>
                  <a:lnTo>
                    <a:pt x="34341" y="6787"/>
                  </a:lnTo>
                  <a:lnTo>
                    <a:pt x="34323" y="6472"/>
                  </a:lnTo>
                  <a:lnTo>
                    <a:pt x="34304" y="6175"/>
                  </a:lnTo>
                  <a:lnTo>
                    <a:pt x="34267" y="5897"/>
                  </a:lnTo>
                  <a:lnTo>
                    <a:pt x="34211" y="5619"/>
                  </a:lnTo>
                  <a:lnTo>
                    <a:pt x="34137" y="5359"/>
                  </a:lnTo>
                  <a:lnTo>
                    <a:pt x="34063" y="5100"/>
                  </a:lnTo>
                  <a:lnTo>
                    <a:pt x="33970" y="4859"/>
                  </a:lnTo>
                  <a:lnTo>
                    <a:pt x="33878" y="4636"/>
                  </a:lnTo>
                  <a:lnTo>
                    <a:pt x="33748" y="4432"/>
                  </a:lnTo>
                  <a:lnTo>
                    <a:pt x="33618" y="4228"/>
                  </a:lnTo>
                  <a:lnTo>
                    <a:pt x="33451" y="4043"/>
                  </a:lnTo>
                  <a:lnTo>
                    <a:pt x="33284" y="3876"/>
                  </a:lnTo>
                  <a:lnTo>
                    <a:pt x="33099" y="3728"/>
                  </a:lnTo>
                  <a:lnTo>
                    <a:pt x="32895" y="3598"/>
                  </a:lnTo>
                  <a:lnTo>
                    <a:pt x="32672" y="3487"/>
                  </a:lnTo>
                  <a:lnTo>
                    <a:pt x="32431" y="3394"/>
                  </a:lnTo>
                  <a:lnTo>
                    <a:pt x="32209" y="3338"/>
                  </a:lnTo>
                  <a:lnTo>
                    <a:pt x="31968" y="3301"/>
                  </a:lnTo>
                  <a:lnTo>
                    <a:pt x="31745" y="3301"/>
                  </a:lnTo>
                  <a:lnTo>
                    <a:pt x="31504" y="3320"/>
                  </a:lnTo>
                  <a:lnTo>
                    <a:pt x="31282" y="3375"/>
                  </a:lnTo>
                  <a:lnTo>
                    <a:pt x="31059" y="3450"/>
                  </a:lnTo>
                  <a:lnTo>
                    <a:pt x="30837" y="3542"/>
                  </a:lnTo>
                  <a:lnTo>
                    <a:pt x="30614" y="3672"/>
                  </a:lnTo>
                  <a:lnTo>
                    <a:pt x="30392" y="3802"/>
                  </a:lnTo>
                  <a:lnTo>
                    <a:pt x="30169" y="3969"/>
                  </a:lnTo>
                  <a:lnTo>
                    <a:pt x="29947" y="4154"/>
                  </a:lnTo>
                  <a:lnTo>
                    <a:pt x="29743" y="4358"/>
                  </a:lnTo>
                  <a:lnTo>
                    <a:pt x="29520" y="4581"/>
                  </a:lnTo>
                  <a:lnTo>
                    <a:pt x="29316" y="4822"/>
                  </a:lnTo>
                  <a:lnTo>
                    <a:pt x="29094" y="5081"/>
                  </a:lnTo>
                  <a:lnTo>
                    <a:pt x="28686" y="5638"/>
                  </a:lnTo>
                  <a:lnTo>
                    <a:pt x="28278" y="6268"/>
                  </a:lnTo>
                  <a:lnTo>
                    <a:pt x="27888" y="6936"/>
                  </a:lnTo>
                  <a:lnTo>
                    <a:pt x="27499" y="7640"/>
                  </a:lnTo>
                  <a:lnTo>
                    <a:pt x="27128" y="8382"/>
                  </a:lnTo>
                  <a:lnTo>
                    <a:pt x="26776" y="9161"/>
                  </a:lnTo>
                  <a:lnTo>
                    <a:pt x="26423" y="9958"/>
                  </a:lnTo>
                  <a:lnTo>
                    <a:pt x="26090" y="10774"/>
                  </a:lnTo>
                  <a:lnTo>
                    <a:pt x="25774" y="11571"/>
                  </a:lnTo>
                  <a:lnTo>
                    <a:pt x="25478" y="12387"/>
                  </a:lnTo>
                  <a:lnTo>
                    <a:pt x="25181" y="13203"/>
                  </a:lnTo>
                  <a:lnTo>
                    <a:pt x="24921" y="14000"/>
                  </a:lnTo>
                  <a:lnTo>
                    <a:pt x="24439" y="15502"/>
                  </a:lnTo>
                  <a:lnTo>
                    <a:pt x="24013" y="16856"/>
                  </a:lnTo>
                  <a:lnTo>
                    <a:pt x="23698" y="18024"/>
                  </a:lnTo>
                  <a:lnTo>
                    <a:pt x="23457" y="18914"/>
                  </a:lnTo>
                  <a:lnTo>
                    <a:pt x="23253" y="19711"/>
                  </a:lnTo>
                  <a:lnTo>
                    <a:pt x="23216" y="18803"/>
                  </a:lnTo>
                  <a:lnTo>
                    <a:pt x="23160" y="17783"/>
                  </a:lnTo>
                  <a:lnTo>
                    <a:pt x="23067" y="16448"/>
                  </a:lnTo>
                  <a:lnTo>
                    <a:pt x="22937" y="14872"/>
                  </a:lnTo>
                  <a:lnTo>
                    <a:pt x="22771" y="13129"/>
                  </a:lnTo>
                  <a:lnTo>
                    <a:pt x="22659" y="12202"/>
                  </a:lnTo>
                  <a:lnTo>
                    <a:pt x="22548" y="11256"/>
                  </a:lnTo>
                  <a:lnTo>
                    <a:pt x="22418" y="10310"/>
                  </a:lnTo>
                  <a:lnTo>
                    <a:pt x="22270" y="9365"/>
                  </a:lnTo>
                  <a:lnTo>
                    <a:pt x="22103" y="8400"/>
                  </a:lnTo>
                  <a:lnTo>
                    <a:pt x="21936" y="7473"/>
                  </a:lnTo>
                  <a:lnTo>
                    <a:pt x="21732" y="6546"/>
                  </a:lnTo>
                  <a:lnTo>
                    <a:pt x="21528" y="5656"/>
                  </a:lnTo>
                  <a:lnTo>
                    <a:pt x="21287" y="4803"/>
                  </a:lnTo>
                  <a:lnTo>
                    <a:pt x="21046" y="3987"/>
                  </a:lnTo>
                  <a:lnTo>
                    <a:pt x="20768" y="3227"/>
                  </a:lnTo>
                  <a:lnTo>
                    <a:pt x="20490" y="2541"/>
                  </a:lnTo>
                  <a:lnTo>
                    <a:pt x="20341" y="2207"/>
                  </a:lnTo>
                  <a:lnTo>
                    <a:pt x="20175" y="1911"/>
                  </a:lnTo>
                  <a:lnTo>
                    <a:pt x="20008" y="1614"/>
                  </a:lnTo>
                  <a:lnTo>
                    <a:pt x="19841" y="1354"/>
                  </a:lnTo>
                  <a:lnTo>
                    <a:pt x="19674" y="1095"/>
                  </a:lnTo>
                  <a:lnTo>
                    <a:pt x="19489" y="872"/>
                  </a:lnTo>
                  <a:lnTo>
                    <a:pt x="19303" y="668"/>
                  </a:lnTo>
                  <a:lnTo>
                    <a:pt x="19118" y="501"/>
                  </a:lnTo>
                  <a:lnTo>
                    <a:pt x="18914" y="353"/>
                  </a:lnTo>
                  <a:lnTo>
                    <a:pt x="18710" y="223"/>
                  </a:lnTo>
                  <a:lnTo>
                    <a:pt x="18506" y="112"/>
                  </a:lnTo>
                  <a:lnTo>
                    <a:pt x="18283" y="56"/>
                  </a:lnTo>
                  <a:lnTo>
                    <a:pt x="1806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222;p3"/>
            <p:cNvSpPr/>
            <p:nvPr/>
          </p:nvSpPr>
          <p:spPr>
            <a:xfrm>
              <a:off x="1309458" y="4878854"/>
              <a:ext cx="289132" cy="254082"/>
            </a:xfrm>
            <a:custGeom>
              <a:avLst/>
              <a:gdLst/>
              <a:ahLst/>
              <a:cxnLst/>
              <a:rect l="l" t="t" r="r" b="b"/>
              <a:pathLst>
                <a:path w="13611" h="11961" extrusionOk="0">
                  <a:moveTo>
                    <a:pt x="0" y="1"/>
                  </a:moveTo>
                  <a:lnTo>
                    <a:pt x="1780" y="1428"/>
                  </a:lnTo>
                  <a:lnTo>
                    <a:pt x="3560" y="2838"/>
                  </a:lnTo>
                  <a:lnTo>
                    <a:pt x="5341" y="4247"/>
                  </a:lnTo>
                  <a:lnTo>
                    <a:pt x="6231" y="4952"/>
                  </a:lnTo>
                  <a:lnTo>
                    <a:pt x="7102" y="5675"/>
                  </a:lnTo>
                  <a:lnTo>
                    <a:pt x="8845" y="7140"/>
                  </a:lnTo>
                  <a:lnTo>
                    <a:pt x="9698" y="7881"/>
                  </a:lnTo>
                  <a:lnTo>
                    <a:pt x="10532" y="8641"/>
                  </a:lnTo>
                  <a:lnTo>
                    <a:pt x="11348" y="9420"/>
                  </a:lnTo>
                  <a:lnTo>
                    <a:pt x="12127" y="10236"/>
                  </a:lnTo>
                  <a:lnTo>
                    <a:pt x="12517" y="10644"/>
                  </a:lnTo>
                  <a:lnTo>
                    <a:pt x="12887" y="11071"/>
                  </a:lnTo>
                  <a:lnTo>
                    <a:pt x="13258" y="11516"/>
                  </a:lnTo>
                  <a:lnTo>
                    <a:pt x="13611" y="11961"/>
                  </a:lnTo>
                  <a:lnTo>
                    <a:pt x="13388" y="11516"/>
                  </a:lnTo>
                  <a:lnTo>
                    <a:pt x="13128" y="11071"/>
                  </a:lnTo>
                  <a:lnTo>
                    <a:pt x="12850" y="10626"/>
                  </a:lnTo>
                  <a:lnTo>
                    <a:pt x="12554" y="10181"/>
                  </a:lnTo>
                  <a:lnTo>
                    <a:pt x="12238" y="9754"/>
                  </a:lnTo>
                  <a:lnTo>
                    <a:pt x="11905" y="9309"/>
                  </a:lnTo>
                  <a:lnTo>
                    <a:pt x="11534" y="8864"/>
                  </a:lnTo>
                  <a:lnTo>
                    <a:pt x="11163" y="8438"/>
                  </a:lnTo>
                  <a:lnTo>
                    <a:pt x="10774" y="8011"/>
                  </a:lnTo>
                  <a:lnTo>
                    <a:pt x="10366" y="7585"/>
                  </a:lnTo>
                  <a:lnTo>
                    <a:pt x="9939" y="7158"/>
                  </a:lnTo>
                  <a:lnTo>
                    <a:pt x="9513" y="6732"/>
                  </a:lnTo>
                  <a:lnTo>
                    <a:pt x="9068" y="6324"/>
                  </a:lnTo>
                  <a:lnTo>
                    <a:pt x="8604" y="5916"/>
                  </a:lnTo>
                  <a:lnTo>
                    <a:pt x="7677" y="5118"/>
                  </a:lnTo>
                  <a:lnTo>
                    <a:pt x="6713" y="4340"/>
                  </a:lnTo>
                  <a:lnTo>
                    <a:pt x="5730" y="3598"/>
                  </a:lnTo>
                  <a:lnTo>
                    <a:pt x="4729" y="2893"/>
                  </a:lnTo>
                  <a:lnTo>
                    <a:pt x="3746" y="2226"/>
                  </a:lnTo>
                  <a:lnTo>
                    <a:pt x="2763" y="1595"/>
                  </a:lnTo>
                  <a:lnTo>
                    <a:pt x="1817" y="1020"/>
                  </a:lnTo>
                  <a:lnTo>
                    <a:pt x="890" y="483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23;p3"/>
            <p:cNvSpPr/>
            <p:nvPr/>
          </p:nvSpPr>
          <p:spPr>
            <a:xfrm>
              <a:off x="1439814" y="4750453"/>
              <a:ext cx="183981" cy="337989"/>
            </a:xfrm>
            <a:custGeom>
              <a:avLst/>
              <a:gdLst/>
              <a:ahLst/>
              <a:cxnLst/>
              <a:rect l="l" t="t" r="r" b="b"/>
              <a:pathLst>
                <a:path w="8661" h="15911" extrusionOk="0">
                  <a:moveTo>
                    <a:pt x="1" y="1"/>
                  </a:moveTo>
                  <a:lnTo>
                    <a:pt x="1188" y="1948"/>
                  </a:lnTo>
                  <a:lnTo>
                    <a:pt x="2374" y="3895"/>
                  </a:lnTo>
                  <a:lnTo>
                    <a:pt x="3561" y="5823"/>
                  </a:lnTo>
                  <a:lnTo>
                    <a:pt x="4136" y="6806"/>
                  </a:lnTo>
                  <a:lnTo>
                    <a:pt x="4729" y="7770"/>
                  </a:lnTo>
                  <a:lnTo>
                    <a:pt x="5842" y="9736"/>
                  </a:lnTo>
                  <a:lnTo>
                    <a:pt x="6398" y="10737"/>
                  </a:lnTo>
                  <a:lnTo>
                    <a:pt x="6917" y="11738"/>
                  </a:lnTo>
                  <a:lnTo>
                    <a:pt x="7418" y="12758"/>
                  </a:lnTo>
                  <a:lnTo>
                    <a:pt x="7863" y="13778"/>
                  </a:lnTo>
                  <a:lnTo>
                    <a:pt x="8085" y="14297"/>
                  </a:lnTo>
                  <a:lnTo>
                    <a:pt x="8289" y="14835"/>
                  </a:lnTo>
                  <a:lnTo>
                    <a:pt x="8475" y="15373"/>
                  </a:lnTo>
                  <a:lnTo>
                    <a:pt x="8660" y="15910"/>
                  </a:lnTo>
                  <a:lnTo>
                    <a:pt x="8605" y="15410"/>
                  </a:lnTo>
                  <a:lnTo>
                    <a:pt x="8512" y="14909"/>
                  </a:lnTo>
                  <a:lnTo>
                    <a:pt x="8419" y="14408"/>
                  </a:lnTo>
                  <a:lnTo>
                    <a:pt x="8289" y="13889"/>
                  </a:lnTo>
                  <a:lnTo>
                    <a:pt x="8141" y="13351"/>
                  </a:lnTo>
                  <a:lnTo>
                    <a:pt x="7974" y="12832"/>
                  </a:lnTo>
                  <a:lnTo>
                    <a:pt x="7789" y="12294"/>
                  </a:lnTo>
                  <a:lnTo>
                    <a:pt x="7585" y="11757"/>
                  </a:lnTo>
                  <a:lnTo>
                    <a:pt x="7362" y="11219"/>
                  </a:lnTo>
                  <a:lnTo>
                    <a:pt x="7121" y="10681"/>
                  </a:lnTo>
                  <a:lnTo>
                    <a:pt x="6880" y="10144"/>
                  </a:lnTo>
                  <a:lnTo>
                    <a:pt x="6621" y="9587"/>
                  </a:lnTo>
                  <a:lnTo>
                    <a:pt x="6342" y="9050"/>
                  </a:lnTo>
                  <a:lnTo>
                    <a:pt x="6046" y="8512"/>
                  </a:lnTo>
                  <a:lnTo>
                    <a:pt x="5452" y="7436"/>
                  </a:lnTo>
                  <a:lnTo>
                    <a:pt x="4803" y="6379"/>
                  </a:lnTo>
                  <a:lnTo>
                    <a:pt x="4136" y="5341"/>
                  </a:lnTo>
                  <a:lnTo>
                    <a:pt x="3450" y="4340"/>
                  </a:lnTo>
                  <a:lnTo>
                    <a:pt x="2745" y="3375"/>
                  </a:lnTo>
                  <a:lnTo>
                    <a:pt x="2059" y="2448"/>
                  </a:lnTo>
                  <a:lnTo>
                    <a:pt x="1354" y="1577"/>
                  </a:lnTo>
                  <a:lnTo>
                    <a:pt x="668" y="76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3"/>
            <p:cNvSpPr/>
            <p:nvPr/>
          </p:nvSpPr>
          <p:spPr>
            <a:xfrm>
              <a:off x="1797446" y="4781189"/>
              <a:ext cx="232818" cy="306062"/>
            </a:xfrm>
            <a:custGeom>
              <a:avLst/>
              <a:gdLst/>
              <a:ahLst/>
              <a:cxnLst/>
              <a:rect l="l" t="t" r="r" b="b"/>
              <a:pathLst>
                <a:path w="10960" h="14408" extrusionOk="0">
                  <a:moveTo>
                    <a:pt x="10959" y="0"/>
                  </a:moveTo>
                  <a:lnTo>
                    <a:pt x="10199" y="649"/>
                  </a:lnTo>
                  <a:lnTo>
                    <a:pt x="9383" y="1354"/>
                  </a:lnTo>
                  <a:lnTo>
                    <a:pt x="8567" y="2114"/>
                  </a:lnTo>
                  <a:lnTo>
                    <a:pt x="7733" y="2930"/>
                  </a:lnTo>
                  <a:lnTo>
                    <a:pt x="6898" y="3783"/>
                  </a:lnTo>
                  <a:lnTo>
                    <a:pt x="6064" y="4673"/>
                  </a:lnTo>
                  <a:lnTo>
                    <a:pt x="5248" y="5581"/>
                  </a:lnTo>
                  <a:lnTo>
                    <a:pt x="4451" y="6527"/>
                  </a:lnTo>
                  <a:lnTo>
                    <a:pt x="3690" y="7510"/>
                  </a:lnTo>
                  <a:lnTo>
                    <a:pt x="2986" y="8493"/>
                  </a:lnTo>
                  <a:lnTo>
                    <a:pt x="2634" y="8993"/>
                  </a:lnTo>
                  <a:lnTo>
                    <a:pt x="2318" y="9475"/>
                  </a:lnTo>
                  <a:lnTo>
                    <a:pt x="2003" y="9976"/>
                  </a:lnTo>
                  <a:lnTo>
                    <a:pt x="1706" y="10477"/>
                  </a:lnTo>
                  <a:lnTo>
                    <a:pt x="1410" y="10977"/>
                  </a:lnTo>
                  <a:lnTo>
                    <a:pt x="1150" y="11478"/>
                  </a:lnTo>
                  <a:lnTo>
                    <a:pt x="909" y="11979"/>
                  </a:lnTo>
                  <a:lnTo>
                    <a:pt x="687" y="12479"/>
                  </a:lnTo>
                  <a:lnTo>
                    <a:pt x="483" y="12961"/>
                  </a:lnTo>
                  <a:lnTo>
                    <a:pt x="297" y="13462"/>
                  </a:lnTo>
                  <a:lnTo>
                    <a:pt x="130" y="13944"/>
                  </a:lnTo>
                  <a:lnTo>
                    <a:pt x="1" y="14408"/>
                  </a:lnTo>
                  <a:lnTo>
                    <a:pt x="260" y="13907"/>
                  </a:lnTo>
                  <a:lnTo>
                    <a:pt x="538" y="13406"/>
                  </a:lnTo>
                  <a:lnTo>
                    <a:pt x="816" y="12924"/>
                  </a:lnTo>
                  <a:lnTo>
                    <a:pt x="1113" y="12442"/>
                  </a:lnTo>
                  <a:lnTo>
                    <a:pt x="1725" y="11478"/>
                  </a:lnTo>
                  <a:lnTo>
                    <a:pt x="2355" y="10551"/>
                  </a:lnTo>
                  <a:lnTo>
                    <a:pt x="3023" y="9642"/>
                  </a:lnTo>
                  <a:lnTo>
                    <a:pt x="3709" y="8752"/>
                  </a:lnTo>
                  <a:lnTo>
                    <a:pt x="5118" y="6972"/>
                  </a:lnTo>
                  <a:lnTo>
                    <a:pt x="5841" y="6101"/>
                  </a:lnTo>
                  <a:lnTo>
                    <a:pt x="6565" y="5211"/>
                  </a:lnTo>
                  <a:lnTo>
                    <a:pt x="8029" y="3486"/>
                  </a:lnTo>
                  <a:lnTo>
                    <a:pt x="9513" y="1743"/>
                  </a:lnTo>
                  <a:lnTo>
                    <a:pt x="10959" y="0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3"/>
            <p:cNvSpPr/>
            <p:nvPr/>
          </p:nvSpPr>
          <p:spPr>
            <a:xfrm>
              <a:off x="1613522" y="4647265"/>
              <a:ext cx="43738" cy="422280"/>
            </a:xfrm>
            <a:custGeom>
              <a:avLst/>
              <a:gdLst/>
              <a:ahLst/>
              <a:cxnLst/>
              <a:rect l="l" t="t" r="r" b="b"/>
              <a:pathLst>
                <a:path w="2059" h="19879" extrusionOk="0">
                  <a:moveTo>
                    <a:pt x="0" y="1"/>
                  </a:moveTo>
                  <a:lnTo>
                    <a:pt x="74" y="1243"/>
                  </a:lnTo>
                  <a:lnTo>
                    <a:pt x="186" y="2467"/>
                  </a:lnTo>
                  <a:lnTo>
                    <a:pt x="427" y="4951"/>
                  </a:lnTo>
                  <a:lnTo>
                    <a:pt x="686" y="7436"/>
                  </a:lnTo>
                  <a:lnTo>
                    <a:pt x="964" y="9939"/>
                  </a:lnTo>
                  <a:lnTo>
                    <a:pt x="1224" y="12443"/>
                  </a:lnTo>
                  <a:lnTo>
                    <a:pt x="1335" y="13685"/>
                  </a:lnTo>
                  <a:lnTo>
                    <a:pt x="1446" y="14927"/>
                  </a:lnTo>
                  <a:lnTo>
                    <a:pt x="1539" y="16170"/>
                  </a:lnTo>
                  <a:lnTo>
                    <a:pt x="1613" y="17412"/>
                  </a:lnTo>
                  <a:lnTo>
                    <a:pt x="1669" y="18654"/>
                  </a:lnTo>
                  <a:lnTo>
                    <a:pt x="1706" y="19878"/>
                  </a:lnTo>
                  <a:lnTo>
                    <a:pt x="1799" y="19415"/>
                  </a:lnTo>
                  <a:lnTo>
                    <a:pt x="1854" y="18951"/>
                  </a:lnTo>
                  <a:lnTo>
                    <a:pt x="1929" y="18488"/>
                  </a:lnTo>
                  <a:lnTo>
                    <a:pt x="1966" y="18005"/>
                  </a:lnTo>
                  <a:lnTo>
                    <a:pt x="2021" y="17078"/>
                  </a:lnTo>
                  <a:lnTo>
                    <a:pt x="2058" y="16133"/>
                  </a:lnTo>
                  <a:lnTo>
                    <a:pt x="2058" y="15187"/>
                  </a:lnTo>
                  <a:lnTo>
                    <a:pt x="2021" y="14241"/>
                  </a:lnTo>
                  <a:lnTo>
                    <a:pt x="1984" y="13296"/>
                  </a:lnTo>
                  <a:lnTo>
                    <a:pt x="1947" y="12368"/>
                  </a:lnTo>
                  <a:lnTo>
                    <a:pt x="1817" y="10811"/>
                  </a:lnTo>
                  <a:lnTo>
                    <a:pt x="1650" y="9253"/>
                  </a:lnTo>
                  <a:lnTo>
                    <a:pt x="1465" y="7696"/>
                  </a:lnTo>
                  <a:lnTo>
                    <a:pt x="1242" y="6138"/>
                  </a:lnTo>
                  <a:lnTo>
                    <a:pt x="983" y="4599"/>
                  </a:lnTo>
                  <a:lnTo>
                    <a:pt x="686" y="3060"/>
                  </a:lnTo>
                  <a:lnTo>
                    <a:pt x="371" y="152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3"/>
            <p:cNvSpPr/>
            <p:nvPr/>
          </p:nvSpPr>
          <p:spPr>
            <a:xfrm>
              <a:off x="1747424" y="4651194"/>
              <a:ext cx="88263" cy="414802"/>
            </a:xfrm>
            <a:custGeom>
              <a:avLst/>
              <a:gdLst/>
              <a:ahLst/>
              <a:cxnLst/>
              <a:rect l="l" t="t" r="r" b="b"/>
              <a:pathLst>
                <a:path w="4155" h="19527" extrusionOk="0">
                  <a:moveTo>
                    <a:pt x="4154" y="1"/>
                  </a:moveTo>
                  <a:lnTo>
                    <a:pt x="3598" y="1466"/>
                  </a:lnTo>
                  <a:lnTo>
                    <a:pt x="3079" y="2949"/>
                  </a:lnTo>
                  <a:lnTo>
                    <a:pt x="2615" y="4433"/>
                  </a:lnTo>
                  <a:lnTo>
                    <a:pt x="2170" y="5935"/>
                  </a:lnTo>
                  <a:lnTo>
                    <a:pt x="1762" y="7455"/>
                  </a:lnTo>
                  <a:lnTo>
                    <a:pt x="1391" y="8976"/>
                  </a:lnTo>
                  <a:lnTo>
                    <a:pt x="1039" y="10496"/>
                  </a:lnTo>
                  <a:lnTo>
                    <a:pt x="724" y="12035"/>
                  </a:lnTo>
                  <a:lnTo>
                    <a:pt x="557" y="12962"/>
                  </a:lnTo>
                  <a:lnTo>
                    <a:pt x="409" y="13889"/>
                  </a:lnTo>
                  <a:lnTo>
                    <a:pt x="279" y="14817"/>
                  </a:lnTo>
                  <a:lnTo>
                    <a:pt x="149" y="15762"/>
                  </a:lnTo>
                  <a:lnTo>
                    <a:pt x="75" y="16689"/>
                  </a:lnTo>
                  <a:lnTo>
                    <a:pt x="19" y="17635"/>
                  </a:lnTo>
                  <a:lnTo>
                    <a:pt x="1" y="18099"/>
                  </a:lnTo>
                  <a:lnTo>
                    <a:pt x="1" y="18581"/>
                  </a:lnTo>
                  <a:lnTo>
                    <a:pt x="19" y="19044"/>
                  </a:lnTo>
                  <a:lnTo>
                    <a:pt x="38" y="19526"/>
                  </a:lnTo>
                  <a:lnTo>
                    <a:pt x="242" y="18303"/>
                  </a:lnTo>
                  <a:lnTo>
                    <a:pt x="446" y="17079"/>
                  </a:lnTo>
                  <a:lnTo>
                    <a:pt x="668" y="15855"/>
                  </a:lnTo>
                  <a:lnTo>
                    <a:pt x="909" y="14631"/>
                  </a:lnTo>
                  <a:lnTo>
                    <a:pt x="1169" y="13407"/>
                  </a:lnTo>
                  <a:lnTo>
                    <a:pt x="1428" y="12183"/>
                  </a:lnTo>
                  <a:lnTo>
                    <a:pt x="2003" y="9736"/>
                  </a:lnTo>
                  <a:lnTo>
                    <a:pt x="2559" y="7288"/>
                  </a:lnTo>
                  <a:lnTo>
                    <a:pt x="3134" y="4859"/>
                  </a:lnTo>
                  <a:lnTo>
                    <a:pt x="3672" y="2412"/>
                  </a:lnTo>
                  <a:lnTo>
                    <a:pt x="3913" y="1206"/>
                  </a:lnTo>
                  <a:lnTo>
                    <a:pt x="4154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7" name="Google Shape;227;p3"/>
          <p:cNvGrpSpPr/>
          <p:nvPr/>
        </p:nvGrpSpPr>
        <p:grpSpPr>
          <a:xfrm>
            <a:off x="6194537" y="3937451"/>
            <a:ext cx="245340" cy="116214"/>
            <a:chOff x="4497146" y="5462001"/>
            <a:chExt cx="258470" cy="122434"/>
          </a:xfrm>
        </p:grpSpPr>
        <p:sp>
          <p:nvSpPr>
            <p:cNvPr id="228" name="Google Shape;228;p3"/>
            <p:cNvSpPr/>
            <p:nvPr/>
          </p:nvSpPr>
          <p:spPr>
            <a:xfrm>
              <a:off x="4497146" y="5473137"/>
              <a:ext cx="75487" cy="111297"/>
            </a:xfrm>
            <a:custGeom>
              <a:avLst/>
              <a:gdLst/>
              <a:ahLst/>
              <a:cxnLst/>
              <a:rect l="l" t="t" r="r" b="b"/>
              <a:pathLst>
                <a:path w="1132" h="1669" extrusionOk="0">
                  <a:moveTo>
                    <a:pt x="130" y="0"/>
                  </a:moveTo>
                  <a:lnTo>
                    <a:pt x="93" y="19"/>
                  </a:lnTo>
                  <a:lnTo>
                    <a:pt x="56" y="56"/>
                  </a:lnTo>
                  <a:lnTo>
                    <a:pt x="37" y="93"/>
                  </a:lnTo>
                  <a:lnTo>
                    <a:pt x="19" y="148"/>
                  </a:lnTo>
                  <a:lnTo>
                    <a:pt x="0" y="297"/>
                  </a:lnTo>
                  <a:lnTo>
                    <a:pt x="0" y="427"/>
                  </a:lnTo>
                  <a:lnTo>
                    <a:pt x="19" y="575"/>
                  </a:lnTo>
                  <a:lnTo>
                    <a:pt x="37" y="723"/>
                  </a:lnTo>
                  <a:lnTo>
                    <a:pt x="74" y="853"/>
                  </a:lnTo>
                  <a:lnTo>
                    <a:pt x="130" y="983"/>
                  </a:lnTo>
                  <a:lnTo>
                    <a:pt x="186" y="1113"/>
                  </a:lnTo>
                  <a:lnTo>
                    <a:pt x="260" y="1224"/>
                  </a:lnTo>
                  <a:lnTo>
                    <a:pt x="334" y="1335"/>
                  </a:lnTo>
                  <a:lnTo>
                    <a:pt x="408" y="1428"/>
                  </a:lnTo>
                  <a:lnTo>
                    <a:pt x="501" y="1521"/>
                  </a:lnTo>
                  <a:lnTo>
                    <a:pt x="594" y="1576"/>
                  </a:lnTo>
                  <a:lnTo>
                    <a:pt x="705" y="1632"/>
                  </a:lnTo>
                  <a:lnTo>
                    <a:pt x="798" y="1669"/>
                  </a:lnTo>
                  <a:lnTo>
                    <a:pt x="909" y="1669"/>
                  </a:lnTo>
                  <a:lnTo>
                    <a:pt x="1002" y="1650"/>
                  </a:lnTo>
                  <a:lnTo>
                    <a:pt x="1057" y="1632"/>
                  </a:lnTo>
                  <a:lnTo>
                    <a:pt x="1094" y="1595"/>
                  </a:lnTo>
                  <a:lnTo>
                    <a:pt x="1113" y="1558"/>
                  </a:lnTo>
                  <a:lnTo>
                    <a:pt x="1131" y="1521"/>
                  </a:lnTo>
                  <a:lnTo>
                    <a:pt x="1131" y="1391"/>
                  </a:lnTo>
                  <a:lnTo>
                    <a:pt x="1113" y="1261"/>
                  </a:lnTo>
                  <a:lnTo>
                    <a:pt x="1057" y="1094"/>
                  </a:lnTo>
                  <a:lnTo>
                    <a:pt x="983" y="927"/>
                  </a:lnTo>
                  <a:lnTo>
                    <a:pt x="872" y="742"/>
                  </a:lnTo>
                  <a:lnTo>
                    <a:pt x="779" y="575"/>
                  </a:lnTo>
                  <a:lnTo>
                    <a:pt x="668" y="408"/>
                  </a:lnTo>
                  <a:lnTo>
                    <a:pt x="538" y="278"/>
                  </a:lnTo>
                  <a:lnTo>
                    <a:pt x="427" y="148"/>
                  </a:lnTo>
                  <a:lnTo>
                    <a:pt x="315" y="56"/>
                  </a:lnTo>
                  <a:lnTo>
                    <a:pt x="204" y="19"/>
                  </a:lnTo>
                  <a:lnTo>
                    <a:pt x="1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3"/>
            <p:cNvSpPr/>
            <p:nvPr/>
          </p:nvSpPr>
          <p:spPr>
            <a:xfrm>
              <a:off x="4599774" y="5468136"/>
              <a:ext cx="44546" cy="105229"/>
            </a:xfrm>
            <a:custGeom>
              <a:avLst/>
              <a:gdLst/>
              <a:ahLst/>
              <a:cxnLst/>
              <a:rect l="l" t="t" r="r" b="b"/>
              <a:pathLst>
                <a:path w="668" h="1578" extrusionOk="0">
                  <a:moveTo>
                    <a:pt x="334" y="1"/>
                  </a:moveTo>
                  <a:lnTo>
                    <a:pt x="315" y="19"/>
                  </a:lnTo>
                  <a:lnTo>
                    <a:pt x="241" y="75"/>
                  </a:lnTo>
                  <a:lnTo>
                    <a:pt x="167" y="168"/>
                  </a:lnTo>
                  <a:lnTo>
                    <a:pt x="112" y="279"/>
                  </a:lnTo>
                  <a:lnTo>
                    <a:pt x="56" y="409"/>
                  </a:lnTo>
                  <a:lnTo>
                    <a:pt x="37" y="520"/>
                  </a:lnTo>
                  <a:lnTo>
                    <a:pt x="0" y="780"/>
                  </a:lnTo>
                  <a:lnTo>
                    <a:pt x="0" y="1039"/>
                  </a:lnTo>
                  <a:lnTo>
                    <a:pt x="19" y="1151"/>
                  </a:lnTo>
                  <a:lnTo>
                    <a:pt x="37" y="1262"/>
                  </a:lnTo>
                  <a:lnTo>
                    <a:pt x="93" y="1355"/>
                  </a:lnTo>
                  <a:lnTo>
                    <a:pt x="130" y="1429"/>
                  </a:lnTo>
                  <a:lnTo>
                    <a:pt x="186" y="1503"/>
                  </a:lnTo>
                  <a:lnTo>
                    <a:pt x="260" y="1540"/>
                  </a:lnTo>
                  <a:lnTo>
                    <a:pt x="334" y="1577"/>
                  </a:lnTo>
                  <a:lnTo>
                    <a:pt x="464" y="1577"/>
                  </a:lnTo>
                  <a:lnTo>
                    <a:pt x="501" y="1559"/>
                  </a:lnTo>
                  <a:lnTo>
                    <a:pt x="557" y="1484"/>
                  </a:lnTo>
                  <a:lnTo>
                    <a:pt x="612" y="1392"/>
                  </a:lnTo>
                  <a:lnTo>
                    <a:pt x="649" y="1262"/>
                  </a:lnTo>
                  <a:lnTo>
                    <a:pt x="668" y="1114"/>
                  </a:lnTo>
                  <a:lnTo>
                    <a:pt x="668" y="965"/>
                  </a:lnTo>
                  <a:lnTo>
                    <a:pt x="668" y="798"/>
                  </a:lnTo>
                  <a:lnTo>
                    <a:pt x="649" y="631"/>
                  </a:lnTo>
                  <a:lnTo>
                    <a:pt x="631" y="465"/>
                  </a:lnTo>
                  <a:lnTo>
                    <a:pt x="594" y="335"/>
                  </a:lnTo>
                  <a:lnTo>
                    <a:pt x="538" y="205"/>
                  </a:lnTo>
                  <a:lnTo>
                    <a:pt x="501" y="94"/>
                  </a:lnTo>
                  <a:lnTo>
                    <a:pt x="445" y="38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3"/>
            <p:cNvSpPr/>
            <p:nvPr/>
          </p:nvSpPr>
          <p:spPr>
            <a:xfrm>
              <a:off x="4683864" y="5462001"/>
              <a:ext cx="71753" cy="98961"/>
            </a:xfrm>
            <a:custGeom>
              <a:avLst/>
              <a:gdLst/>
              <a:ahLst/>
              <a:cxnLst/>
              <a:rect l="l" t="t" r="r" b="b"/>
              <a:pathLst>
                <a:path w="1076" h="1484" extrusionOk="0">
                  <a:moveTo>
                    <a:pt x="705" y="0"/>
                  </a:moveTo>
                  <a:lnTo>
                    <a:pt x="612" y="19"/>
                  </a:lnTo>
                  <a:lnTo>
                    <a:pt x="501" y="56"/>
                  </a:lnTo>
                  <a:lnTo>
                    <a:pt x="408" y="111"/>
                  </a:lnTo>
                  <a:lnTo>
                    <a:pt x="334" y="204"/>
                  </a:lnTo>
                  <a:lnTo>
                    <a:pt x="241" y="315"/>
                  </a:lnTo>
                  <a:lnTo>
                    <a:pt x="186" y="427"/>
                  </a:lnTo>
                  <a:lnTo>
                    <a:pt x="111" y="557"/>
                  </a:lnTo>
                  <a:lnTo>
                    <a:pt x="74" y="686"/>
                  </a:lnTo>
                  <a:lnTo>
                    <a:pt x="19" y="816"/>
                  </a:lnTo>
                  <a:lnTo>
                    <a:pt x="0" y="946"/>
                  </a:lnTo>
                  <a:lnTo>
                    <a:pt x="0" y="1076"/>
                  </a:lnTo>
                  <a:lnTo>
                    <a:pt x="0" y="1187"/>
                  </a:lnTo>
                  <a:lnTo>
                    <a:pt x="19" y="1298"/>
                  </a:lnTo>
                  <a:lnTo>
                    <a:pt x="74" y="1372"/>
                  </a:lnTo>
                  <a:lnTo>
                    <a:pt x="149" y="1447"/>
                  </a:lnTo>
                  <a:lnTo>
                    <a:pt x="223" y="1484"/>
                  </a:lnTo>
                  <a:lnTo>
                    <a:pt x="315" y="1465"/>
                  </a:lnTo>
                  <a:lnTo>
                    <a:pt x="427" y="1428"/>
                  </a:lnTo>
                  <a:lnTo>
                    <a:pt x="519" y="1372"/>
                  </a:lnTo>
                  <a:lnTo>
                    <a:pt x="631" y="1280"/>
                  </a:lnTo>
                  <a:lnTo>
                    <a:pt x="723" y="1187"/>
                  </a:lnTo>
                  <a:lnTo>
                    <a:pt x="816" y="1076"/>
                  </a:lnTo>
                  <a:lnTo>
                    <a:pt x="909" y="946"/>
                  </a:lnTo>
                  <a:lnTo>
                    <a:pt x="983" y="816"/>
                  </a:lnTo>
                  <a:lnTo>
                    <a:pt x="1020" y="668"/>
                  </a:lnTo>
                  <a:lnTo>
                    <a:pt x="1057" y="538"/>
                  </a:lnTo>
                  <a:lnTo>
                    <a:pt x="1076" y="408"/>
                  </a:lnTo>
                  <a:lnTo>
                    <a:pt x="1057" y="278"/>
                  </a:lnTo>
                  <a:lnTo>
                    <a:pt x="1001" y="186"/>
                  </a:lnTo>
                  <a:lnTo>
                    <a:pt x="909" y="93"/>
                  </a:lnTo>
                  <a:lnTo>
                    <a:pt x="816" y="37"/>
                  </a:lnTo>
                  <a:lnTo>
                    <a:pt x="70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31" name="Google Shape;231;p3"/>
          <p:cNvGrpSpPr/>
          <p:nvPr/>
        </p:nvGrpSpPr>
        <p:grpSpPr>
          <a:xfrm>
            <a:off x="2312862" y="3863901"/>
            <a:ext cx="245340" cy="116214"/>
            <a:chOff x="4497146" y="5462001"/>
            <a:chExt cx="258470" cy="122434"/>
          </a:xfrm>
        </p:grpSpPr>
        <p:sp>
          <p:nvSpPr>
            <p:cNvPr id="232" name="Google Shape;232;p3"/>
            <p:cNvSpPr/>
            <p:nvPr/>
          </p:nvSpPr>
          <p:spPr>
            <a:xfrm>
              <a:off x="4497146" y="5473137"/>
              <a:ext cx="75487" cy="111297"/>
            </a:xfrm>
            <a:custGeom>
              <a:avLst/>
              <a:gdLst/>
              <a:ahLst/>
              <a:cxnLst/>
              <a:rect l="l" t="t" r="r" b="b"/>
              <a:pathLst>
                <a:path w="1132" h="1669" extrusionOk="0">
                  <a:moveTo>
                    <a:pt x="130" y="0"/>
                  </a:moveTo>
                  <a:lnTo>
                    <a:pt x="93" y="19"/>
                  </a:lnTo>
                  <a:lnTo>
                    <a:pt x="56" y="56"/>
                  </a:lnTo>
                  <a:lnTo>
                    <a:pt x="37" y="93"/>
                  </a:lnTo>
                  <a:lnTo>
                    <a:pt x="19" y="148"/>
                  </a:lnTo>
                  <a:lnTo>
                    <a:pt x="0" y="297"/>
                  </a:lnTo>
                  <a:lnTo>
                    <a:pt x="0" y="427"/>
                  </a:lnTo>
                  <a:lnTo>
                    <a:pt x="19" y="575"/>
                  </a:lnTo>
                  <a:lnTo>
                    <a:pt x="37" y="723"/>
                  </a:lnTo>
                  <a:lnTo>
                    <a:pt x="74" y="853"/>
                  </a:lnTo>
                  <a:lnTo>
                    <a:pt x="130" y="983"/>
                  </a:lnTo>
                  <a:lnTo>
                    <a:pt x="186" y="1113"/>
                  </a:lnTo>
                  <a:lnTo>
                    <a:pt x="260" y="1224"/>
                  </a:lnTo>
                  <a:lnTo>
                    <a:pt x="334" y="1335"/>
                  </a:lnTo>
                  <a:lnTo>
                    <a:pt x="408" y="1428"/>
                  </a:lnTo>
                  <a:lnTo>
                    <a:pt x="501" y="1521"/>
                  </a:lnTo>
                  <a:lnTo>
                    <a:pt x="594" y="1576"/>
                  </a:lnTo>
                  <a:lnTo>
                    <a:pt x="705" y="1632"/>
                  </a:lnTo>
                  <a:lnTo>
                    <a:pt x="798" y="1669"/>
                  </a:lnTo>
                  <a:lnTo>
                    <a:pt x="909" y="1669"/>
                  </a:lnTo>
                  <a:lnTo>
                    <a:pt x="1002" y="1650"/>
                  </a:lnTo>
                  <a:lnTo>
                    <a:pt x="1057" y="1632"/>
                  </a:lnTo>
                  <a:lnTo>
                    <a:pt x="1094" y="1595"/>
                  </a:lnTo>
                  <a:lnTo>
                    <a:pt x="1113" y="1558"/>
                  </a:lnTo>
                  <a:lnTo>
                    <a:pt x="1131" y="1521"/>
                  </a:lnTo>
                  <a:lnTo>
                    <a:pt x="1131" y="1391"/>
                  </a:lnTo>
                  <a:lnTo>
                    <a:pt x="1113" y="1261"/>
                  </a:lnTo>
                  <a:lnTo>
                    <a:pt x="1057" y="1094"/>
                  </a:lnTo>
                  <a:lnTo>
                    <a:pt x="983" y="927"/>
                  </a:lnTo>
                  <a:lnTo>
                    <a:pt x="872" y="742"/>
                  </a:lnTo>
                  <a:lnTo>
                    <a:pt x="779" y="575"/>
                  </a:lnTo>
                  <a:lnTo>
                    <a:pt x="668" y="408"/>
                  </a:lnTo>
                  <a:lnTo>
                    <a:pt x="538" y="278"/>
                  </a:lnTo>
                  <a:lnTo>
                    <a:pt x="427" y="148"/>
                  </a:lnTo>
                  <a:lnTo>
                    <a:pt x="315" y="56"/>
                  </a:lnTo>
                  <a:lnTo>
                    <a:pt x="204" y="19"/>
                  </a:lnTo>
                  <a:lnTo>
                    <a:pt x="1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3"/>
            <p:cNvSpPr/>
            <p:nvPr/>
          </p:nvSpPr>
          <p:spPr>
            <a:xfrm>
              <a:off x="4599774" y="5468136"/>
              <a:ext cx="44546" cy="105229"/>
            </a:xfrm>
            <a:custGeom>
              <a:avLst/>
              <a:gdLst/>
              <a:ahLst/>
              <a:cxnLst/>
              <a:rect l="l" t="t" r="r" b="b"/>
              <a:pathLst>
                <a:path w="668" h="1578" extrusionOk="0">
                  <a:moveTo>
                    <a:pt x="334" y="1"/>
                  </a:moveTo>
                  <a:lnTo>
                    <a:pt x="315" y="19"/>
                  </a:lnTo>
                  <a:lnTo>
                    <a:pt x="241" y="75"/>
                  </a:lnTo>
                  <a:lnTo>
                    <a:pt x="167" y="168"/>
                  </a:lnTo>
                  <a:lnTo>
                    <a:pt x="112" y="279"/>
                  </a:lnTo>
                  <a:lnTo>
                    <a:pt x="56" y="409"/>
                  </a:lnTo>
                  <a:lnTo>
                    <a:pt x="37" y="520"/>
                  </a:lnTo>
                  <a:lnTo>
                    <a:pt x="0" y="780"/>
                  </a:lnTo>
                  <a:lnTo>
                    <a:pt x="0" y="1039"/>
                  </a:lnTo>
                  <a:lnTo>
                    <a:pt x="19" y="1151"/>
                  </a:lnTo>
                  <a:lnTo>
                    <a:pt x="37" y="1262"/>
                  </a:lnTo>
                  <a:lnTo>
                    <a:pt x="93" y="1355"/>
                  </a:lnTo>
                  <a:lnTo>
                    <a:pt x="130" y="1429"/>
                  </a:lnTo>
                  <a:lnTo>
                    <a:pt x="186" y="1503"/>
                  </a:lnTo>
                  <a:lnTo>
                    <a:pt x="260" y="1540"/>
                  </a:lnTo>
                  <a:lnTo>
                    <a:pt x="334" y="1577"/>
                  </a:lnTo>
                  <a:lnTo>
                    <a:pt x="464" y="1577"/>
                  </a:lnTo>
                  <a:lnTo>
                    <a:pt x="501" y="1559"/>
                  </a:lnTo>
                  <a:lnTo>
                    <a:pt x="557" y="1484"/>
                  </a:lnTo>
                  <a:lnTo>
                    <a:pt x="612" y="1392"/>
                  </a:lnTo>
                  <a:lnTo>
                    <a:pt x="649" y="1262"/>
                  </a:lnTo>
                  <a:lnTo>
                    <a:pt x="668" y="1114"/>
                  </a:lnTo>
                  <a:lnTo>
                    <a:pt x="668" y="965"/>
                  </a:lnTo>
                  <a:lnTo>
                    <a:pt x="668" y="798"/>
                  </a:lnTo>
                  <a:lnTo>
                    <a:pt x="649" y="631"/>
                  </a:lnTo>
                  <a:lnTo>
                    <a:pt x="631" y="465"/>
                  </a:lnTo>
                  <a:lnTo>
                    <a:pt x="594" y="335"/>
                  </a:lnTo>
                  <a:lnTo>
                    <a:pt x="538" y="205"/>
                  </a:lnTo>
                  <a:lnTo>
                    <a:pt x="501" y="94"/>
                  </a:lnTo>
                  <a:lnTo>
                    <a:pt x="445" y="38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3"/>
            <p:cNvSpPr/>
            <p:nvPr/>
          </p:nvSpPr>
          <p:spPr>
            <a:xfrm>
              <a:off x="4683864" y="5462001"/>
              <a:ext cx="71753" cy="98961"/>
            </a:xfrm>
            <a:custGeom>
              <a:avLst/>
              <a:gdLst/>
              <a:ahLst/>
              <a:cxnLst/>
              <a:rect l="l" t="t" r="r" b="b"/>
              <a:pathLst>
                <a:path w="1076" h="1484" extrusionOk="0">
                  <a:moveTo>
                    <a:pt x="705" y="0"/>
                  </a:moveTo>
                  <a:lnTo>
                    <a:pt x="612" y="19"/>
                  </a:lnTo>
                  <a:lnTo>
                    <a:pt x="501" y="56"/>
                  </a:lnTo>
                  <a:lnTo>
                    <a:pt x="408" y="111"/>
                  </a:lnTo>
                  <a:lnTo>
                    <a:pt x="334" y="204"/>
                  </a:lnTo>
                  <a:lnTo>
                    <a:pt x="241" y="315"/>
                  </a:lnTo>
                  <a:lnTo>
                    <a:pt x="186" y="427"/>
                  </a:lnTo>
                  <a:lnTo>
                    <a:pt x="111" y="557"/>
                  </a:lnTo>
                  <a:lnTo>
                    <a:pt x="74" y="686"/>
                  </a:lnTo>
                  <a:lnTo>
                    <a:pt x="19" y="816"/>
                  </a:lnTo>
                  <a:lnTo>
                    <a:pt x="0" y="946"/>
                  </a:lnTo>
                  <a:lnTo>
                    <a:pt x="0" y="1076"/>
                  </a:lnTo>
                  <a:lnTo>
                    <a:pt x="0" y="1187"/>
                  </a:lnTo>
                  <a:lnTo>
                    <a:pt x="19" y="1298"/>
                  </a:lnTo>
                  <a:lnTo>
                    <a:pt x="74" y="1372"/>
                  </a:lnTo>
                  <a:lnTo>
                    <a:pt x="149" y="1447"/>
                  </a:lnTo>
                  <a:lnTo>
                    <a:pt x="223" y="1484"/>
                  </a:lnTo>
                  <a:lnTo>
                    <a:pt x="315" y="1465"/>
                  </a:lnTo>
                  <a:lnTo>
                    <a:pt x="427" y="1428"/>
                  </a:lnTo>
                  <a:lnTo>
                    <a:pt x="519" y="1372"/>
                  </a:lnTo>
                  <a:lnTo>
                    <a:pt x="631" y="1280"/>
                  </a:lnTo>
                  <a:lnTo>
                    <a:pt x="723" y="1187"/>
                  </a:lnTo>
                  <a:lnTo>
                    <a:pt x="816" y="1076"/>
                  </a:lnTo>
                  <a:lnTo>
                    <a:pt x="909" y="946"/>
                  </a:lnTo>
                  <a:lnTo>
                    <a:pt x="983" y="816"/>
                  </a:lnTo>
                  <a:lnTo>
                    <a:pt x="1020" y="668"/>
                  </a:lnTo>
                  <a:lnTo>
                    <a:pt x="1057" y="538"/>
                  </a:lnTo>
                  <a:lnTo>
                    <a:pt x="1076" y="408"/>
                  </a:lnTo>
                  <a:lnTo>
                    <a:pt x="1057" y="278"/>
                  </a:lnTo>
                  <a:lnTo>
                    <a:pt x="1001" y="186"/>
                  </a:lnTo>
                  <a:lnTo>
                    <a:pt x="909" y="93"/>
                  </a:lnTo>
                  <a:lnTo>
                    <a:pt x="816" y="37"/>
                  </a:lnTo>
                  <a:lnTo>
                    <a:pt x="70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35" name="Google Shape;235;p3"/>
          <p:cNvGrpSpPr/>
          <p:nvPr/>
        </p:nvGrpSpPr>
        <p:grpSpPr>
          <a:xfrm>
            <a:off x="1433487" y="4091651"/>
            <a:ext cx="245340" cy="116214"/>
            <a:chOff x="4497146" y="5462001"/>
            <a:chExt cx="258470" cy="122434"/>
          </a:xfrm>
        </p:grpSpPr>
        <p:sp>
          <p:nvSpPr>
            <p:cNvPr id="236" name="Google Shape;236;p3"/>
            <p:cNvSpPr/>
            <p:nvPr/>
          </p:nvSpPr>
          <p:spPr>
            <a:xfrm>
              <a:off x="4497146" y="5473137"/>
              <a:ext cx="75487" cy="111297"/>
            </a:xfrm>
            <a:custGeom>
              <a:avLst/>
              <a:gdLst/>
              <a:ahLst/>
              <a:cxnLst/>
              <a:rect l="l" t="t" r="r" b="b"/>
              <a:pathLst>
                <a:path w="1132" h="1669" extrusionOk="0">
                  <a:moveTo>
                    <a:pt x="130" y="0"/>
                  </a:moveTo>
                  <a:lnTo>
                    <a:pt x="93" y="19"/>
                  </a:lnTo>
                  <a:lnTo>
                    <a:pt x="56" y="56"/>
                  </a:lnTo>
                  <a:lnTo>
                    <a:pt x="37" y="93"/>
                  </a:lnTo>
                  <a:lnTo>
                    <a:pt x="19" y="148"/>
                  </a:lnTo>
                  <a:lnTo>
                    <a:pt x="0" y="297"/>
                  </a:lnTo>
                  <a:lnTo>
                    <a:pt x="0" y="427"/>
                  </a:lnTo>
                  <a:lnTo>
                    <a:pt x="19" y="575"/>
                  </a:lnTo>
                  <a:lnTo>
                    <a:pt x="37" y="723"/>
                  </a:lnTo>
                  <a:lnTo>
                    <a:pt x="74" y="853"/>
                  </a:lnTo>
                  <a:lnTo>
                    <a:pt x="130" y="983"/>
                  </a:lnTo>
                  <a:lnTo>
                    <a:pt x="186" y="1113"/>
                  </a:lnTo>
                  <a:lnTo>
                    <a:pt x="260" y="1224"/>
                  </a:lnTo>
                  <a:lnTo>
                    <a:pt x="334" y="1335"/>
                  </a:lnTo>
                  <a:lnTo>
                    <a:pt x="408" y="1428"/>
                  </a:lnTo>
                  <a:lnTo>
                    <a:pt x="501" y="1521"/>
                  </a:lnTo>
                  <a:lnTo>
                    <a:pt x="594" y="1576"/>
                  </a:lnTo>
                  <a:lnTo>
                    <a:pt x="705" y="1632"/>
                  </a:lnTo>
                  <a:lnTo>
                    <a:pt x="798" y="1669"/>
                  </a:lnTo>
                  <a:lnTo>
                    <a:pt x="909" y="1669"/>
                  </a:lnTo>
                  <a:lnTo>
                    <a:pt x="1002" y="1650"/>
                  </a:lnTo>
                  <a:lnTo>
                    <a:pt x="1057" y="1632"/>
                  </a:lnTo>
                  <a:lnTo>
                    <a:pt x="1094" y="1595"/>
                  </a:lnTo>
                  <a:lnTo>
                    <a:pt x="1113" y="1558"/>
                  </a:lnTo>
                  <a:lnTo>
                    <a:pt x="1131" y="1521"/>
                  </a:lnTo>
                  <a:lnTo>
                    <a:pt x="1131" y="1391"/>
                  </a:lnTo>
                  <a:lnTo>
                    <a:pt x="1113" y="1261"/>
                  </a:lnTo>
                  <a:lnTo>
                    <a:pt x="1057" y="1094"/>
                  </a:lnTo>
                  <a:lnTo>
                    <a:pt x="983" y="927"/>
                  </a:lnTo>
                  <a:lnTo>
                    <a:pt x="872" y="742"/>
                  </a:lnTo>
                  <a:lnTo>
                    <a:pt x="779" y="575"/>
                  </a:lnTo>
                  <a:lnTo>
                    <a:pt x="668" y="408"/>
                  </a:lnTo>
                  <a:lnTo>
                    <a:pt x="538" y="278"/>
                  </a:lnTo>
                  <a:lnTo>
                    <a:pt x="427" y="148"/>
                  </a:lnTo>
                  <a:lnTo>
                    <a:pt x="315" y="56"/>
                  </a:lnTo>
                  <a:lnTo>
                    <a:pt x="204" y="19"/>
                  </a:lnTo>
                  <a:lnTo>
                    <a:pt x="1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3"/>
            <p:cNvSpPr/>
            <p:nvPr/>
          </p:nvSpPr>
          <p:spPr>
            <a:xfrm>
              <a:off x="4599774" y="5468136"/>
              <a:ext cx="44546" cy="105229"/>
            </a:xfrm>
            <a:custGeom>
              <a:avLst/>
              <a:gdLst/>
              <a:ahLst/>
              <a:cxnLst/>
              <a:rect l="l" t="t" r="r" b="b"/>
              <a:pathLst>
                <a:path w="668" h="1578" extrusionOk="0">
                  <a:moveTo>
                    <a:pt x="334" y="1"/>
                  </a:moveTo>
                  <a:lnTo>
                    <a:pt x="315" y="19"/>
                  </a:lnTo>
                  <a:lnTo>
                    <a:pt x="241" y="75"/>
                  </a:lnTo>
                  <a:lnTo>
                    <a:pt x="167" y="168"/>
                  </a:lnTo>
                  <a:lnTo>
                    <a:pt x="112" y="279"/>
                  </a:lnTo>
                  <a:lnTo>
                    <a:pt x="56" y="409"/>
                  </a:lnTo>
                  <a:lnTo>
                    <a:pt x="37" y="520"/>
                  </a:lnTo>
                  <a:lnTo>
                    <a:pt x="0" y="780"/>
                  </a:lnTo>
                  <a:lnTo>
                    <a:pt x="0" y="1039"/>
                  </a:lnTo>
                  <a:lnTo>
                    <a:pt x="19" y="1151"/>
                  </a:lnTo>
                  <a:lnTo>
                    <a:pt x="37" y="1262"/>
                  </a:lnTo>
                  <a:lnTo>
                    <a:pt x="93" y="1355"/>
                  </a:lnTo>
                  <a:lnTo>
                    <a:pt x="130" y="1429"/>
                  </a:lnTo>
                  <a:lnTo>
                    <a:pt x="186" y="1503"/>
                  </a:lnTo>
                  <a:lnTo>
                    <a:pt x="260" y="1540"/>
                  </a:lnTo>
                  <a:lnTo>
                    <a:pt x="334" y="1577"/>
                  </a:lnTo>
                  <a:lnTo>
                    <a:pt x="464" y="1577"/>
                  </a:lnTo>
                  <a:lnTo>
                    <a:pt x="501" y="1559"/>
                  </a:lnTo>
                  <a:lnTo>
                    <a:pt x="557" y="1484"/>
                  </a:lnTo>
                  <a:lnTo>
                    <a:pt x="612" y="1392"/>
                  </a:lnTo>
                  <a:lnTo>
                    <a:pt x="649" y="1262"/>
                  </a:lnTo>
                  <a:lnTo>
                    <a:pt x="668" y="1114"/>
                  </a:lnTo>
                  <a:lnTo>
                    <a:pt x="668" y="965"/>
                  </a:lnTo>
                  <a:lnTo>
                    <a:pt x="668" y="798"/>
                  </a:lnTo>
                  <a:lnTo>
                    <a:pt x="649" y="631"/>
                  </a:lnTo>
                  <a:lnTo>
                    <a:pt x="631" y="465"/>
                  </a:lnTo>
                  <a:lnTo>
                    <a:pt x="594" y="335"/>
                  </a:lnTo>
                  <a:lnTo>
                    <a:pt x="538" y="205"/>
                  </a:lnTo>
                  <a:lnTo>
                    <a:pt x="501" y="94"/>
                  </a:lnTo>
                  <a:lnTo>
                    <a:pt x="445" y="38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3"/>
            <p:cNvSpPr/>
            <p:nvPr/>
          </p:nvSpPr>
          <p:spPr>
            <a:xfrm>
              <a:off x="4683864" y="5462001"/>
              <a:ext cx="71753" cy="98961"/>
            </a:xfrm>
            <a:custGeom>
              <a:avLst/>
              <a:gdLst/>
              <a:ahLst/>
              <a:cxnLst/>
              <a:rect l="l" t="t" r="r" b="b"/>
              <a:pathLst>
                <a:path w="1076" h="1484" extrusionOk="0">
                  <a:moveTo>
                    <a:pt x="705" y="0"/>
                  </a:moveTo>
                  <a:lnTo>
                    <a:pt x="612" y="19"/>
                  </a:lnTo>
                  <a:lnTo>
                    <a:pt x="501" y="56"/>
                  </a:lnTo>
                  <a:lnTo>
                    <a:pt x="408" y="111"/>
                  </a:lnTo>
                  <a:lnTo>
                    <a:pt x="334" y="204"/>
                  </a:lnTo>
                  <a:lnTo>
                    <a:pt x="241" y="315"/>
                  </a:lnTo>
                  <a:lnTo>
                    <a:pt x="186" y="427"/>
                  </a:lnTo>
                  <a:lnTo>
                    <a:pt x="111" y="557"/>
                  </a:lnTo>
                  <a:lnTo>
                    <a:pt x="74" y="686"/>
                  </a:lnTo>
                  <a:lnTo>
                    <a:pt x="19" y="816"/>
                  </a:lnTo>
                  <a:lnTo>
                    <a:pt x="0" y="946"/>
                  </a:lnTo>
                  <a:lnTo>
                    <a:pt x="0" y="1076"/>
                  </a:lnTo>
                  <a:lnTo>
                    <a:pt x="0" y="1187"/>
                  </a:lnTo>
                  <a:lnTo>
                    <a:pt x="19" y="1298"/>
                  </a:lnTo>
                  <a:lnTo>
                    <a:pt x="74" y="1372"/>
                  </a:lnTo>
                  <a:lnTo>
                    <a:pt x="149" y="1447"/>
                  </a:lnTo>
                  <a:lnTo>
                    <a:pt x="223" y="1484"/>
                  </a:lnTo>
                  <a:lnTo>
                    <a:pt x="315" y="1465"/>
                  </a:lnTo>
                  <a:lnTo>
                    <a:pt x="427" y="1428"/>
                  </a:lnTo>
                  <a:lnTo>
                    <a:pt x="519" y="1372"/>
                  </a:lnTo>
                  <a:lnTo>
                    <a:pt x="631" y="1280"/>
                  </a:lnTo>
                  <a:lnTo>
                    <a:pt x="723" y="1187"/>
                  </a:lnTo>
                  <a:lnTo>
                    <a:pt x="816" y="1076"/>
                  </a:lnTo>
                  <a:lnTo>
                    <a:pt x="909" y="946"/>
                  </a:lnTo>
                  <a:lnTo>
                    <a:pt x="983" y="816"/>
                  </a:lnTo>
                  <a:lnTo>
                    <a:pt x="1020" y="668"/>
                  </a:lnTo>
                  <a:lnTo>
                    <a:pt x="1057" y="538"/>
                  </a:lnTo>
                  <a:lnTo>
                    <a:pt x="1076" y="408"/>
                  </a:lnTo>
                  <a:lnTo>
                    <a:pt x="1057" y="278"/>
                  </a:lnTo>
                  <a:lnTo>
                    <a:pt x="1001" y="186"/>
                  </a:lnTo>
                  <a:lnTo>
                    <a:pt x="909" y="93"/>
                  </a:lnTo>
                  <a:lnTo>
                    <a:pt x="816" y="37"/>
                  </a:lnTo>
                  <a:lnTo>
                    <a:pt x="70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39" name="Google Shape;239;p3"/>
          <p:cNvGrpSpPr/>
          <p:nvPr/>
        </p:nvGrpSpPr>
        <p:grpSpPr>
          <a:xfrm>
            <a:off x="5626362" y="3863901"/>
            <a:ext cx="245340" cy="116214"/>
            <a:chOff x="4497146" y="5462001"/>
            <a:chExt cx="258470" cy="122434"/>
          </a:xfrm>
        </p:grpSpPr>
        <p:sp>
          <p:nvSpPr>
            <p:cNvPr id="240" name="Google Shape;240;p3"/>
            <p:cNvSpPr/>
            <p:nvPr/>
          </p:nvSpPr>
          <p:spPr>
            <a:xfrm>
              <a:off x="4497146" y="5473137"/>
              <a:ext cx="75487" cy="111297"/>
            </a:xfrm>
            <a:custGeom>
              <a:avLst/>
              <a:gdLst/>
              <a:ahLst/>
              <a:cxnLst/>
              <a:rect l="l" t="t" r="r" b="b"/>
              <a:pathLst>
                <a:path w="1132" h="1669" extrusionOk="0">
                  <a:moveTo>
                    <a:pt x="130" y="0"/>
                  </a:moveTo>
                  <a:lnTo>
                    <a:pt x="93" y="19"/>
                  </a:lnTo>
                  <a:lnTo>
                    <a:pt x="56" y="56"/>
                  </a:lnTo>
                  <a:lnTo>
                    <a:pt x="37" y="93"/>
                  </a:lnTo>
                  <a:lnTo>
                    <a:pt x="19" y="148"/>
                  </a:lnTo>
                  <a:lnTo>
                    <a:pt x="0" y="297"/>
                  </a:lnTo>
                  <a:lnTo>
                    <a:pt x="0" y="427"/>
                  </a:lnTo>
                  <a:lnTo>
                    <a:pt x="19" y="575"/>
                  </a:lnTo>
                  <a:lnTo>
                    <a:pt x="37" y="723"/>
                  </a:lnTo>
                  <a:lnTo>
                    <a:pt x="74" y="853"/>
                  </a:lnTo>
                  <a:lnTo>
                    <a:pt x="130" y="983"/>
                  </a:lnTo>
                  <a:lnTo>
                    <a:pt x="186" y="1113"/>
                  </a:lnTo>
                  <a:lnTo>
                    <a:pt x="260" y="1224"/>
                  </a:lnTo>
                  <a:lnTo>
                    <a:pt x="334" y="1335"/>
                  </a:lnTo>
                  <a:lnTo>
                    <a:pt x="408" y="1428"/>
                  </a:lnTo>
                  <a:lnTo>
                    <a:pt x="501" y="1521"/>
                  </a:lnTo>
                  <a:lnTo>
                    <a:pt x="594" y="1576"/>
                  </a:lnTo>
                  <a:lnTo>
                    <a:pt x="705" y="1632"/>
                  </a:lnTo>
                  <a:lnTo>
                    <a:pt x="798" y="1669"/>
                  </a:lnTo>
                  <a:lnTo>
                    <a:pt x="909" y="1669"/>
                  </a:lnTo>
                  <a:lnTo>
                    <a:pt x="1002" y="1650"/>
                  </a:lnTo>
                  <a:lnTo>
                    <a:pt x="1057" y="1632"/>
                  </a:lnTo>
                  <a:lnTo>
                    <a:pt x="1094" y="1595"/>
                  </a:lnTo>
                  <a:lnTo>
                    <a:pt x="1113" y="1558"/>
                  </a:lnTo>
                  <a:lnTo>
                    <a:pt x="1131" y="1521"/>
                  </a:lnTo>
                  <a:lnTo>
                    <a:pt x="1131" y="1391"/>
                  </a:lnTo>
                  <a:lnTo>
                    <a:pt x="1113" y="1261"/>
                  </a:lnTo>
                  <a:lnTo>
                    <a:pt x="1057" y="1094"/>
                  </a:lnTo>
                  <a:lnTo>
                    <a:pt x="983" y="927"/>
                  </a:lnTo>
                  <a:lnTo>
                    <a:pt x="872" y="742"/>
                  </a:lnTo>
                  <a:lnTo>
                    <a:pt x="779" y="575"/>
                  </a:lnTo>
                  <a:lnTo>
                    <a:pt x="668" y="408"/>
                  </a:lnTo>
                  <a:lnTo>
                    <a:pt x="538" y="278"/>
                  </a:lnTo>
                  <a:lnTo>
                    <a:pt x="427" y="148"/>
                  </a:lnTo>
                  <a:lnTo>
                    <a:pt x="315" y="56"/>
                  </a:lnTo>
                  <a:lnTo>
                    <a:pt x="204" y="19"/>
                  </a:lnTo>
                  <a:lnTo>
                    <a:pt x="1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3"/>
            <p:cNvSpPr/>
            <p:nvPr/>
          </p:nvSpPr>
          <p:spPr>
            <a:xfrm>
              <a:off x="4599774" y="5468136"/>
              <a:ext cx="44546" cy="105229"/>
            </a:xfrm>
            <a:custGeom>
              <a:avLst/>
              <a:gdLst/>
              <a:ahLst/>
              <a:cxnLst/>
              <a:rect l="l" t="t" r="r" b="b"/>
              <a:pathLst>
                <a:path w="668" h="1578" extrusionOk="0">
                  <a:moveTo>
                    <a:pt x="334" y="1"/>
                  </a:moveTo>
                  <a:lnTo>
                    <a:pt x="315" y="19"/>
                  </a:lnTo>
                  <a:lnTo>
                    <a:pt x="241" y="75"/>
                  </a:lnTo>
                  <a:lnTo>
                    <a:pt x="167" y="168"/>
                  </a:lnTo>
                  <a:lnTo>
                    <a:pt x="112" y="279"/>
                  </a:lnTo>
                  <a:lnTo>
                    <a:pt x="56" y="409"/>
                  </a:lnTo>
                  <a:lnTo>
                    <a:pt x="37" y="520"/>
                  </a:lnTo>
                  <a:lnTo>
                    <a:pt x="0" y="780"/>
                  </a:lnTo>
                  <a:lnTo>
                    <a:pt x="0" y="1039"/>
                  </a:lnTo>
                  <a:lnTo>
                    <a:pt x="19" y="1151"/>
                  </a:lnTo>
                  <a:lnTo>
                    <a:pt x="37" y="1262"/>
                  </a:lnTo>
                  <a:lnTo>
                    <a:pt x="93" y="1355"/>
                  </a:lnTo>
                  <a:lnTo>
                    <a:pt x="130" y="1429"/>
                  </a:lnTo>
                  <a:lnTo>
                    <a:pt x="186" y="1503"/>
                  </a:lnTo>
                  <a:lnTo>
                    <a:pt x="260" y="1540"/>
                  </a:lnTo>
                  <a:lnTo>
                    <a:pt x="334" y="1577"/>
                  </a:lnTo>
                  <a:lnTo>
                    <a:pt x="464" y="1577"/>
                  </a:lnTo>
                  <a:lnTo>
                    <a:pt x="501" y="1559"/>
                  </a:lnTo>
                  <a:lnTo>
                    <a:pt x="557" y="1484"/>
                  </a:lnTo>
                  <a:lnTo>
                    <a:pt x="612" y="1392"/>
                  </a:lnTo>
                  <a:lnTo>
                    <a:pt x="649" y="1262"/>
                  </a:lnTo>
                  <a:lnTo>
                    <a:pt x="668" y="1114"/>
                  </a:lnTo>
                  <a:lnTo>
                    <a:pt x="668" y="965"/>
                  </a:lnTo>
                  <a:lnTo>
                    <a:pt x="668" y="798"/>
                  </a:lnTo>
                  <a:lnTo>
                    <a:pt x="649" y="631"/>
                  </a:lnTo>
                  <a:lnTo>
                    <a:pt x="631" y="465"/>
                  </a:lnTo>
                  <a:lnTo>
                    <a:pt x="594" y="335"/>
                  </a:lnTo>
                  <a:lnTo>
                    <a:pt x="538" y="205"/>
                  </a:lnTo>
                  <a:lnTo>
                    <a:pt x="501" y="94"/>
                  </a:lnTo>
                  <a:lnTo>
                    <a:pt x="445" y="38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3"/>
            <p:cNvSpPr/>
            <p:nvPr/>
          </p:nvSpPr>
          <p:spPr>
            <a:xfrm>
              <a:off x="4683864" y="5462001"/>
              <a:ext cx="71753" cy="98961"/>
            </a:xfrm>
            <a:custGeom>
              <a:avLst/>
              <a:gdLst/>
              <a:ahLst/>
              <a:cxnLst/>
              <a:rect l="l" t="t" r="r" b="b"/>
              <a:pathLst>
                <a:path w="1076" h="1484" extrusionOk="0">
                  <a:moveTo>
                    <a:pt x="705" y="0"/>
                  </a:moveTo>
                  <a:lnTo>
                    <a:pt x="612" y="19"/>
                  </a:lnTo>
                  <a:lnTo>
                    <a:pt x="501" y="56"/>
                  </a:lnTo>
                  <a:lnTo>
                    <a:pt x="408" y="111"/>
                  </a:lnTo>
                  <a:lnTo>
                    <a:pt x="334" y="204"/>
                  </a:lnTo>
                  <a:lnTo>
                    <a:pt x="241" y="315"/>
                  </a:lnTo>
                  <a:lnTo>
                    <a:pt x="186" y="427"/>
                  </a:lnTo>
                  <a:lnTo>
                    <a:pt x="111" y="557"/>
                  </a:lnTo>
                  <a:lnTo>
                    <a:pt x="74" y="686"/>
                  </a:lnTo>
                  <a:lnTo>
                    <a:pt x="19" y="816"/>
                  </a:lnTo>
                  <a:lnTo>
                    <a:pt x="0" y="946"/>
                  </a:lnTo>
                  <a:lnTo>
                    <a:pt x="0" y="1076"/>
                  </a:lnTo>
                  <a:lnTo>
                    <a:pt x="0" y="1187"/>
                  </a:lnTo>
                  <a:lnTo>
                    <a:pt x="19" y="1298"/>
                  </a:lnTo>
                  <a:lnTo>
                    <a:pt x="74" y="1372"/>
                  </a:lnTo>
                  <a:lnTo>
                    <a:pt x="149" y="1447"/>
                  </a:lnTo>
                  <a:lnTo>
                    <a:pt x="223" y="1484"/>
                  </a:lnTo>
                  <a:lnTo>
                    <a:pt x="315" y="1465"/>
                  </a:lnTo>
                  <a:lnTo>
                    <a:pt x="427" y="1428"/>
                  </a:lnTo>
                  <a:lnTo>
                    <a:pt x="519" y="1372"/>
                  </a:lnTo>
                  <a:lnTo>
                    <a:pt x="631" y="1280"/>
                  </a:lnTo>
                  <a:lnTo>
                    <a:pt x="723" y="1187"/>
                  </a:lnTo>
                  <a:lnTo>
                    <a:pt x="816" y="1076"/>
                  </a:lnTo>
                  <a:lnTo>
                    <a:pt x="909" y="946"/>
                  </a:lnTo>
                  <a:lnTo>
                    <a:pt x="983" y="816"/>
                  </a:lnTo>
                  <a:lnTo>
                    <a:pt x="1020" y="668"/>
                  </a:lnTo>
                  <a:lnTo>
                    <a:pt x="1057" y="538"/>
                  </a:lnTo>
                  <a:lnTo>
                    <a:pt x="1076" y="408"/>
                  </a:lnTo>
                  <a:lnTo>
                    <a:pt x="1057" y="278"/>
                  </a:lnTo>
                  <a:lnTo>
                    <a:pt x="1001" y="186"/>
                  </a:lnTo>
                  <a:lnTo>
                    <a:pt x="909" y="93"/>
                  </a:lnTo>
                  <a:lnTo>
                    <a:pt x="816" y="37"/>
                  </a:lnTo>
                  <a:lnTo>
                    <a:pt x="70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3" name="Google Shape;243;p3"/>
          <p:cNvGrpSpPr/>
          <p:nvPr/>
        </p:nvGrpSpPr>
        <p:grpSpPr>
          <a:xfrm>
            <a:off x="4759325" y="4119938"/>
            <a:ext cx="719324" cy="536777"/>
            <a:chOff x="4770175" y="7126775"/>
            <a:chExt cx="719324" cy="536777"/>
          </a:xfrm>
        </p:grpSpPr>
        <p:sp>
          <p:nvSpPr>
            <p:cNvPr id="244" name="Google Shape;244;p3"/>
            <p:cNvSpPr/>
            <p:nvPr/>
          </p:nvSpPr>
          <p:spPr>
            <a:xfrm>
              <a:off x="4770175" y="7482404"/>
              <a:ext cx="719324" cy="181148"/>
            </a:xfrm>
            <a:custGeom>
              <a:avLst/>
              <a:gdLst/>
              <a:ahLst/>
              <a:cxnLst/>
              <a:rect l="l" t="t" r="r" b="b"/>
              <a:pathLst>
                <a:path w="18568" h="4676" extrusionOk="0">
                  <a:moveTo>
                    <a:pt x="13295" y="1"/>
                  </a:moveTo>
                  <a:lnTo>
                    <a:pt x="12996" y="20"/>
                  </a:lnTo>
                  <a:lnTo>
                    <a:pt x="12528" y="57"/>
                  </a:lnTo>
                  <a:lnTo>
                    <a:pt x="11238" y="207"/>
                  </a:lnTo>
                  <a:lnTo>
                    <a:pt x="9611" y="412"/>
                  </a:lnTo>
                  <a:lnTo>
                    <a:pt x="7835" y="637"/>
                  </a:lnTo>
                  <a:lnTo>
                    <a:pt x="4675" y="1067"/>
                  </a:lnTo>
                  <a:lnTo>
                    <a:pt x="3273" y="1272"/>
                  </a:lnTo>
                  <a:lnTo>
                    <a:pt x="2693" y="1329"/>
                  </a:lnTo>
                  <a:lnTo>
                    <a:pt x="1627" y="1441"/>
                  </a:lnTo>
                  <a:lnTo>
                    <a:pt x="1047" y="1497"/>
                  </a:lnTo>
                  <a:lnTo>
                    <a:pt x="543" y="1572"/>
                  </a:lnTo>
                  <a:lnTo>
                    <a:pt x="169" y="1646"/>
                  </a:lnTo>
                  <a:lnTo>
                    <a:pt x="56" y="1665"/>
                  </a:lnTo>
                  <a:lnTo>
                    <a:pt x="0" y="1702"/>
                  </a:lnTo>
                  <a:lnTo>
                    <a:pt x="0" y="1721"/>
                  </a:lnTo>
                  <a:lnTo>
                    <a:pt x="0" y="1740"/>
                  </a:lnTo>
                  <a:lnTo>
                    <a:pt x="94" y="1815"/>
                  </a:lnTo>
                  <a:lnTo>
                    <a:pt x="243" y="1908"/>
                  </a:lnTo>
                  <a:lnTo>
                    <a:pt x="449" y="2020"/>
                  </a:lnTo>
                  <a:lnTo>
                    <a:pt x="991" y="2282"/>
                  </a:lnTo>
                  <a:lnTo>
                    <a:pt x="1665" y="2563"/>
                  </a:lnTo>
                  <a:lnTo>
                    <a:pt x="2356" y="2843"/>
                  </a:lnTo>
                  <a:lnTo>
                    <a:pt x="2693" y="2955"/>
                  </a:lnTo>
                  <a:lnTo>
                    <a:pt x="3011" y="3049"/>
                  </a:lnTo>
                  <a:lnTo>
                    <a:pt x="3310" y="3124"/>
                  </a:lnTo>
                  <a:lnTo>
                    <a:pt x="3572" y="3180"/>
                  </a:lnTo>
                  <a:lnTo>
                    <a:pt x="3777" y="3198"/>
                  </a:lnTo>
                  <a:lnTo>
                    <a:pt x="3852" y="3180"/>
                  </a:lnTo>
                  <a:lnTo>
                    <a:pt x="3927" y="3180"/>
                  </a:lnTo>
                  <a:lnTo>
                    <a:pt x="4058" y="3142"/>
                  </a:lnTo>
                  <a:lnTo>
                    <a:pt x="4207" y="3124"/>
                  </a:lnTo>
                  <a:lnTo>
                    <a:pt x="4376" y="3142"/>
                  </a:lnTo>
                  <a:lnTo>
                    <a:pt x="4544" y="3142"/>
                  </a:lnTo>
                  <a:lnTo>
                    <a:pt x="4918" y="3217"/>
                  </a:lnTo>
                  <a:lnTo>
                    <a:pt x="5273" y="3311"/>
                  </a:lnTo>
                  <a:lnTo>
                    <a:pt x="5610" y="3404"/>
                  </a:lnTo>
                  <a:lnTo>
                    <a:pt x="5872" y="3497"/>
                  </a:lnTo>
                  <a:lnTo>
                    <a:pt x="6133" y="3591"/>
                  </a:lnTo>
                  <a:lnTo>
                    <a:pt x="5853" y="3703"/>
                  </a:lnTo>
                  <a:lnTo>
                    <a:pt x="5591" y="3797"/>
                  </a:lnTo>
                  <a:lnTo>
                    <a:pt x="5329" y="3928"/>
                  </a:lnTo>
                  <a:lnTo>
                    <a:pt x="5217" y="3984"/>
                  </a:lnTo>
                  <a:lnTo>
                    <a:pt x="5142" y="4040"/>
                  </a:lnTo>
                  <a:lnTo>
                    <a:pt x="5086" y="4115"/>
                  </a:lnTo>
                  <a:lnTo>
                    <a:pt x="5086" y="4133"/>
                  </a:lnTo>
                  <a:lnTo>
                    <a:pt x="5086" y="4152"/>
                  </a:lnTo>
                  <a:lnTo>
                    <a:pt x="5105" y="4189"/>
                  </a:lnTo>
                  <a:lnTo>
                    <a:pt x="5142" y="4208"/>
                  </a:lnTo>
                  <a:lnTo>
                    <a:pt x="5236" y="4245"/>
                  </a:lnTo>
                  <a:lnTo>
                    <a:pt x="5404" y="4283"/>
                  </a:lnTo>
                  <a:lnTo>
                    <a:pt x="5647" y="4302"/>
                  </a:lnTo>
                  <a:lnTo>
                    <a:pt x="6956" y="4358"/>
                  </a:lnTo>
                  <a:lnTo>
                    <a:pt x="8433" y="4395"/>
                  </a:lnTo>
                  <a:lnTo>
                    <a:pt x="9836" y="4432"/>
                  </a:lnTo>
                  <a:lnTo>
                    <a:pt x="10920" y="4432"/>
                  </a:lnTo>
                  <a:lnTo>
                    <a:pt x="11369" y="4470"/>
                  </a:lnTo>
                  <a:lnTo>
                    <a:pt x="11836" y="4507"/>
                  </a:lnTo>
                  <a:lnTo>
                    <a:pt x="12809" y="4638"/>
                  </a:lnTo>
                  <a:lnTo>
                    <a:pt x="13313" y="4675"/>
                  </a:lnTo>
                  <a:lnTo>
                    <a:pt x="13781" y="4675"/>
                  </a:lnTo>
                  <a:lnTo>
                    <a:pt x="14024" y="4657"/>
                  </a:lnTo>
                  <a:lnTo>
                    <a:pt x="14248" y="4638"/>
                  </a:lnTo>
                  <a:lnTo>
                    <a:pt x="14473" y="4582"/>
                  </a:lnTo>
                  <a:lnTo>
                    <a:pt x="14697" y="4507"/>
                  </a:lnTo>
                  <a:lnTo>
                    <a:pt x="15165" y="4320"/>
                  </a:lnTo>
                  <a:lnTo>
                    <a:pt x="15669" y="4077"/>
                  </a:lnTo>
                  <a:lnTo>
                    <a:pt x="16212" y="3797"/>
                  </a:lnTo>
                  <a:lnTo>
                    <a:pt x="16735" y="3497"/>
                  </a:lnTo>
                  <a:lnTo>
                    <a:pt x="17651" y="2993"/>
                  </a:lnTo>
                  <a:lnTo>
                    <a:pt x="17969" y="2824"/>
                  </a:lnTo>
                  <a:lnTo>
                    <a:pt x="18138" y="2750"/>
                  </a:lnTo>
                  <a:lnTo>
                    <a:pt x="18212" y="2731"/>
                  </a:lnTo>
                  <a:lnTo>
                    <a:pt x="18287" y="2675"/>
                  </a:lnTo>
                  <a:lnTo>
                    <a:pt x="18381" y="2600"/>
                  </a:lnTo>
                  <a:lnTo>
                    <a:pt x="18437" y="2544"/>
                  </a:lnTo>
                  <a:lnTo>
                    <a:pt x="18493" y="2450"/>
                  </a:lnTo>
                  <a:lnTo>
                    <a:pt x="18530" y="2376"/>
                  </a:lnTo>
                  <a:lnTo>
                    <a:pt x="18549" y="2282"/>
                  </a:lnTo>
                  <a:lnTo>
                    <a:pt x="18568" y="2189"/>
                  </a:lnTo>
                  <a:lnTo>
                    <a:pt x="18549" y="2095"/>
                  </a:lnTo>
                  <a:lnTo>
                    <a:pt x="18549" y="2002"/>
                  </a:lnTo>
                  <a:lnTo>
                    <a:pt x="18512" y="1908"/>
                  </a:lnTo>
                  <a:lnTo>
                    <a:pt x="18474" y="1815"/>
                  </a:lnTo>
                  <a:lnTo>
                    <a:pt x="18437" y="1740"/>
                  </a:lnTo>
                  <a:lnTo>
                    <a:pt x="18362" y="1665"/>
                  </a:lnTo>
                  <a:lnTo>
                    <a:pt x="18287" y="1590"/>
                  </a:lnTo>
                  <a:lnTo>
                    <a:pt x="18212" y="1534"/>
                  </a:lnTo>
                  <a:lnTo>
                    <a:pt x="18119" y="1497"/>
                  </a:lnTo>
                  <a:lnTo>
                    <a:pt x="16866" y="1029"/>
                  </a:lnTo>
                  <a:lnTo>
                    <a:pt x="16174" y="786"/>
                  </a:lnTo>
                  <a:lnTo>
                    <a:pt x="15464" y="543"/>
                  </a:lnTo>
                  <a:lnTo>
                    <a:pt x="14809" y="338"/>
                  </a:lnTo>
                  <a:lnTo>
                    <a:pt x="14192" y="169"/>
                  </a:lnTo>
                  <a:lnTo>
                    <a:pt x="13687" y="57"/>
                  </a:lnTo>
                  <a:lnTo>
                    <a:pt x="13463" y="20"/>
                  </a:lnTo>
                  <a:lnTo>
                    <a:pt x="13295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3"/>
            <p:cNvSpPr/>
            <p:nvPr/>
          </p:nvSpPr>
          <p:spPr>
            <a:xfrm>
              <a:off x="4879537" y="7126775"/>
              <a:ext cx="469451" cy="431021"/>
            </a:xfrm>
            <a:custGeom>
              <a:avLst/>
              <a:gdLst/>
              <a:ahLst/>
              <a:cxnLst/>
              <a:rect l="l" t="t" r="r" b="b"/>
              <a:pathLst>
                <a:path w="12118" h="11126" extrusionOk="0">
                  <a:moveTo>
                    <a:pt x="7574" y="0"/>
                  </a:moveTo>
                  <a:lnTo>
                    <a:pt x="7256" y="38"/>
                  </a:lnTo>
                  <a:lnTo>
                    <a:pt x="6882" y="94"/>
                  </a:lnTo>
                  <a:lnTo>
                    <a:pt x="6452" y="225"/>
                  </a:lnTo>
                  <a:lnTo>
                    <a:pt x="5947" y="412"/>
                  </a:lnTo>
                  <a:lnTo>
                    <a:pt x="5348" y="673"/>
                  </a:lnTo>
                  <a:lnTo>
                    <a:pt x="4694" y="991"/>
                  </a:lnTo>
                  <a:lnTo>
                    <a:pt x="4002" y="1328"/>
                  </a:lnTo>
                  <a:lnTo>
                    <a:pt x="3329" y="1702"/>
                  </a:lnTo>
                  <a:lnTo>
                    <a:pt x="2675" y="2076"/>
                  </a:lnTo>
                  <a:lnTo>
                    <a:pt x="2058" y="2431"/>
                  </a:lnTo>
                  <a:lnTo>
                    <a:pt x="1534" y="2786"/>
                  </a:lnTo>
                  <a:lnTo>
                    <a:pt x="1104" y="3104"/>
                  </a:lnTo>
                  <a:lnTo>
                    <a:pt x="917" y="3254"/>
                  </a:lnTo>
                  <a:lnTo>
                    <a:pt x="786" y="3403"/>
                  </a:lnTo>
                  <a:lnTo>
                    <a:pt x="730" y="3478"/>
                  </a:lnTo>
                  <a:lnTo>
                    <a:pt x="637" y="3590"/>
                  </a:lnTo>
                  <a:lnTo>
                    <a:pt x="562" y="3721"/>
                  </a:lnTo>
                  <a:lnTo>
                    <a:pt x="524" y="3852"/>
                  </a:lnTo>
                  <a:lnTo>
                    <a:pt x="487" y="3964"/>
                  </a:lnTo>
                  <a:lnTo>
                    <a:pt x="468" y="4076"/>
                  </a:lnTo>
                  <a:lnTo>
                    <a:pt x="450" y="4189"/>
                  </a:lnTo>
                  <a:lnTo>
                    <a:pt x="468" y="4394"/>
                  </a:lnTo>
                  <a:lnTo>
                    <a:pt x="506" y="4544"/>
                  </a:lnTo>
                  <a:lnTo>
                    <a:pt x="562" y="4675"/>
                  </a:lnTo>
                  <a:lnTo>
                    <a:pt x="618" y="4787"/>
                  </a:lnTo>
                  <a:lnTo>
                    <a:pt x="543" y="4862"/>
                  </a:lnTo>
                  <a:lnTo>
                    <a:pt x="356" y="5086"/>
                  </a:lnTo>
                  <a:lnTo>
                    <a:pt x="244" y="5236"/>
                  </a:lnTo>
                  <a:lnTo>
                    <a:pt x="150" y="5404"/>
                  </a:lnTo>
                  <a:lnTo>
                    <a:pt x="76" y="5591"/>
                  </a:lnTo>
                  <a:lnTo>
                    <a:pt x="20" y="5797"/>
                  </a:lnTo>
                  <a:lnTo>
                    <a:pt x="1" y="5965"/>
                  </a:lnTo>
                  <a:lnTo>
                    <a:pt x="1" y="6245"/>
                  </a:lnTo>
                  <a:lnTo>
                    <a:pt x="38" y="6694"/>
                  </a:lnTo>
                  <a:lnTo>
                    <a:pt x="76" y="7218"/>
                  </a:lnTo>
                  <a:lnTo>
                    <a:pt x="206" y="8340"/>
                  </a:lnTo>
                  <a:lnTo>
                    <a:pt x="375" y="9648"/>
                  </a:lnTo>
                  <a:lnTo>
                    <a:pt x="7087" y="11126"/>
                  </a:lnTo>
                  <a:lnTo>
                    <a:pt x="7686" y="10995"/>
                  </a:lnTo>
                  <a:lnTo>
                    <a:pt x="8321" y="10864"/>
                  </a:lnTo>
                  <a:lnTo>
                    <a:pt x="9051" y="10677"/>
                  </a:lnTo>
                  <a:lnTo>
                    <a:pt x="9780" y="10471"/>
                  </a:lnTo>
                  <a:lnTo>
                    <a:pt x="10116" y="10359"/>
                  </a:lnTo>
                  <a:lnTo>
                    <a:pt x="10434" y="10247"/>
                  </a:lnTo>
                  <a:lnTo>
                    <a:pt x="10696" y="10116"/>
                  </a:lnTo>
                  <a:lnTo>
                    <a:pt x="10902" y="9985"/>
                  </a:lnTo>
                  <a:lnTo>
                    <a:pt x="10995" y="9929"/>
                  </a:lnTo>
                  <a:lnTo>
                    <a:pt x="11051" y="9873"/>
                  </a:lnTo>
                  <a:lnTo>
                    <a:pt x="11107" y="9798"/>
                  </a:lnTo>
                  <a:lnTo>
                    <a:pt x="11126" y="9742"/>
                  </a:lnTo>
                  <a:lnTo>
                    <a:pt x="11687" y="7236"/>
                  </a:lnTo>
                  <a:lnTo>
                    <a:pt x="12117" y="5254"/>
                  </a:lnTo>
                  <a:lnTo>
                    <a:pt x="12042" y="4843"/>
                  </a:lnTo>
                  <a:lnTo>
                    <a:pt x="11968" y="4413"/>
                  </a:lnTo>
                  <a:lnTo>
                    <a:pt x="11837" y="3908"/>
                  </a:lnTo>
                  <a:lnTo>
                    <a:pt x="11706" y="3403"/>
                  </a:lnTo>
                  <a:lnTo>
                    <a:pt x="11631" y="3160"/>
                  </a:lnTo>
                  <a:lnTo>
                    <a:pt x="11538" y="2954"/>
                  </a:lnTo>
                  <a:lnTo>
                    <a:pt x="11444" y="2749"/>
                  </a:lnTo>
                  <a:lnTo>
                    <a:pt x="11351" y="2581"/>
                  </a:lnTo>
                  <a:lnTo>
                    <a:pt x="11257" y="2468"/>
                  </a:lnTo>
                  <a:lnTo>
                    <a:pt x="11164" y="2394"/>
                  </a:lnTo>
                  <a:lnTo>
                    <a:pt x="10977" y="2300"/>
                  </a:lnTo>
                  <a:lnTo>
                    <a:pt x="10752" y="2132"/>
                  </a:lnTo>
                  <a:lnTo>
                    <a:pt x="10191" y="1683"/>
                  </a:lnTo>
                  <a:lnTo>
                    <a:pt x="9088" y="767"/>
                  </a:lnTo>
                  <a:lnTo>
                    <a:pt x="8602" y="393"/>
                  </a:lnTo>
                  <a:lnTo>
                    <a:pt x="8415" y="262"/>
                  </a:lnTo>
                  <a:lnTo>
                    <a:pt x="8265" y="168"/>
                  </a:lnTo>
                  <a:lnTo>
                    <a:pt x="8060" y="94"/>
                  </a:lnTo>
                  <a:lnTo>
                    <a:pt x="7835" y="38"/>
                  </a:lnTo>
                  <a:lnTo>
                    <a:pt x="7574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3"/>
            <p:cNvSpPr/>
            <p:nvPr/>
          </p:nvSpPr>
          <p:spPr>
            <a:xfrm>
              <a:off x="4896931" y="7220215"/>
              <a:ext cx="170262" cy="92007"/>
            </a:xfrm>
            <a:custGeom>
              <a:avLst/>
              <a:gdLst/>
              <a:ahLst/>
              <a:cxnLst/>
              <a:rect l="l" t="t" r="r" b="b"/>
              <a:pathLst>
                <a:path w="4395" h="2375" extrusionOk="0">
                  <a:moveTo>
                    <a:pt x="4395" y="0"/>
                  </a:moveTo>
                  <a:lnTo>
                    <a:pt x="4133" y="150"/>
                  </a:lnTo>
                  <a:lnTo>
                    <a:pt x="3871" y="299"/>
                  </a:lnTo>
                  <a:lnTo>
                    <a:pt x="3535" y="468"/>
                  </a:lnTo>
                  <a:lnTo>
                    <a:pt x="3161" y="636"/>
                  </a:lnTo>
                  <a:lnTo>
                    <a:pt x="2805" y="767"/>
                  </a:lnTo>
                  <a:lnTo>
                    <a:pt x="2637" y="804"/>
                  </a:lnTo>
                  <a:lnTo>
                    <a:pt x="2469" y="823"/>
                  </a:lnTo>
                  <a:lnTo>
                    <a:pt x="2338" y="842"/>
                  </a:lnTo>
                  <a:lnTo>
                    <a:pt x="2207" y="823"/>
                  </a:lnTo>
                  <a:lnTo>
                    <a:pt x="2020" y="804"/>
                  </a:lnTo>
                  <a:lnTo>
                    <a:pt x="1796" y="823"/>
                  </a:lnTo>
                  <a:lnTo>
                    <a:pt x="1553" y="842"/>
                  </a:lnTo>
                  <a:lnTo>
                    <a:pt x="1291" y="898"/>
                  </a:lnTo>
                  <a:lnTo>
                    <a:pt x="767" y="1010"/>
                  </a:lnTo>
                  <a:lnTo>
                    <a:pt x="505" y="1047"/>
                  </a:lnTo>
                  <a:lnTo>
                    <a:pt x="281" y="1066"/>
                  </a:lnTo>
                  <a:lnTo>
                    <a:pt x="188" y="1178"/>
                  </a:lnTo>
                  <a:lnTo>
                    <a:pt x="113" y="1309"/>
                  </a:lnTo>
                  <a:lnTo>
                    <a:pt x="57" y="1440"/>
                  </a:lnTo>
                  <a:lnTo>
                    <a:pt x="38" y="1552"/>
                  </a:lnTo>
                  <a:lnTo>
                    <a:pt x="19" y="1664"/>
                  </a:lnTo>
                  <a:lnTo>
                    <a:pt x="1" y="1777"/>
                  </a:lnTo>
                  <a:lnTo>
                    <a:pt x="19" y="1982"/>
                  </a:lnTo>
                  <a:lnTo>
                    <a:pt x="57" y="2132"/>
                  </a:lnTo>
                  <a:lnTo>
                    <a:pt x="113" y="2263"/>
                  </a:lnTo>
                  <a:lnTo>
                    <a:pt x="169" y="2375"/>
                  </a:lnTo>
                  <a:lnTo>
                    <a:pt x="1216" y="2020"/>
                  </a:lnTo>
                  <a:lnTo>
                    <a:pt x="2057" y="1720"/>
                  </a:lnTo>
                  <a:lnTo>
                    <a:pt x="2431" y="1590"/>
                  </a:lnTo>
                  <a:lnTo>
                    <a:pt x="2712" y="1459"/>
                  </a:lnTo>
                  <a:lnTo>
                    <a:pt x="2843" y="1384"/>
                  </a:lnTo>
                  <a:lnTo>
                    <a:pt x="2974" y="1309"/>
                  </a:lnTo>
                  <a:lnTo>
                    <a:pt x="3235" y="1103"/>
                  </a:lnTo>
                  <a:lnTo>
                    <a:pt x="3516" y="860"/>
                  </a:lnTo>
                  <a:lnTo>
                    <a:pt x="3796" y="617"/>
                  </a:lnTo>
                  <a:lnTo>
                    <a:pt x="4226" y="187"/>
                  </a:lnTo>
                  <a:lnTo>
                    <a:pt x="4395" y="0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3"/>
            <p:cNvSpPr/>
            <p:nvPr/>
          </p:nvSpPr>
          <p:spPr>
            <a:xfrm>
              <a:off x="4879537" y="7191935"/>
              <a:ext cx="469451" cy="365861"/>
            </a:xfrm>
            <a:custGeom>
              <a:avLst/>
              <a:gdLst/>
              <a:ahLst/>
              <a:cxnLst/>
              <a:rect l="l" t="t" r="r" b="b"/>
              <a:pathLst>
                <a:path w="12118" h="9444" extrusionOk="0">
                  <a:moveTo>
                    <a:pt x="10191" y="1"/>
                  </a:moveTo>
                  <a:lnTo>
                    <a:pt x="9817" y="693"/>
                  </a:lnTo>
                  <a:lnTo>
                    <a:pt x="9425" y="1441"/>
                  </a:lnTo>
                  <a:lnTo>
                    <a:pt x="9256" y="1815"/>
                  </a:lnTo>
                  <a:lnTo>
                    <a:pt x="9125" y="2151"/>
                  </a:lnTo>
                  <a:lnTo>
                    <a:pt x="9013" y="2469"/>
                  </a:lnTo>
                  <a:lnTo>
                    <a:pt x="8957" y="2712"/>
                  </a:lnTo>
                  <a:lnTo>
                    <a:pt x="8939" y="2862"/>
                  </a:lnTo>
                  <a:lnTo>
                    <a:pt x="8882" y="2993"/>
                  </a:lnTo>
                  <a:lnTo>
                    <a:pt x="8808" y="3142"/>
                  </a:lnTo>
                  <a:lnTo>
                    <a:pt x="8714" y="3254"/>
                  </a:lnTo>
                  <a:lnTo>
                    <a:pt x="8621" y="3385"/>
                  </a:lnTo>
                  <a:lnTo>
                    <a:pt x="8508" y="3498"/>
                  </a:lnTo>
                  <a:lnTo>
                    <a:pt x="8247" y="3703"/>
                  </a:lnTo>
                  <a:lnTo>
                    <a:pt x="8004" y="3890"/>
                  </a:lnTo>
                  <a:lnTo>
                    <a:pt x="7761" y="4021"/>
                  </a:lnTo>
                  <a:lnTo>
                    <a:pt x="7574" y="4152"/>
                  </a:lnTo>
                  <a:lnTo>
                    <a:pt x="7461" y="4227"/>
                  </a:lnTo>
                  <a:lnTo>
                    <a:pt x="7368" y="4339"/>
                  </a:lnTo>
                  <a:lnTo>
                    <a:pt x="7274" y="4507"/>
                  </a:lnTo>
                  <a:lnTo>
                    <a:pt x="7050" y="4937"/>
                  </a:lnTo>
                  <a:lnTo>
                    <a:pt x="6844" y="5367"/>
                  </a:lnTo>
                  <a:lnTo>
                    <a:pt x="6770" y="5517"/>
                  </a:lnTo>
                  <a:lnTo>
                    <a:pt x="6713" y="5610"/>
                  </a:lnTo>
                  <a:lnTo>
                    <a:pt x="6620" y="5667"/>
                  </a:lnTo>
                  <a:lnTo>
                    <a:pt x="6433" y="5779"/>
                  </a:lnTo>
                  <a:lnTo>
                    <a:pt x="5872" y="6097"/>
                  </a:lnTo>
                  <a:lnTo>
                    <a:pt x="5535" y="6284"/>
                  </a:lnTo>
                  <a:lnTo>
                    <a:pt x="5199" y="6489"/>
                  </a:lnTo>
                  <a:lnTo>
                    <a:pt x="4862" y="6695"/>
                  </a:lnTo>
                  <a:lnTo>
                    <a:pt x="4582" y="6901"/>
                  </a:lnTo>
                  <a:lnTo>
                    <a:pt x="4339" y="7125"/>
                  </a:lnTo>
                  <a:lnTo>
                    <a:pt x="4096" y="7349"/>
                  </a:lnTo>
                  <a:lnTo>
                    <a:pt x="3703" y="7761"/>
                  </a:lnTo>
                  <a:lnTo>
                    <a:pt x="3441" y="8079"/>
                  </a:lnTo>
                  <a:lnTo>
                    <a:pt x="3329" y="8209"/>
                  </a:lnTo>
                  <a:lnTo>
                    <a:pt x="3123" y="7910"/>
                  </a:lnTo>
                  <a:lnTo>
                    <a:pt x="2600" y="7200"/>
                  </a:lnTo>
                  <a:lnTo>
                    <a:pt x="2282" y="6807"/>
                  </a:lnTo>
                  <a:lnTo>
                    <a:pt x="1964" y="6414"/>
                  </a:lnTo>
                  <a:lnTo>
                    <a:pt x="1665" y="6097"/>
                  </a:lnTo>
                  <a:lnTo>
                    <a:pt x="1534" y="5966"/>
                  </a:lnTo>
                  <a:lnTo>
                    <a:pt x="1422" y="5872"/>
                  </a:lnTo>
                  <a:lnTo>
                    <a:pt x="1085" y="5573"/>
                  </a:lnTo>
                  <a:lnTo>
                    <a:pt x="711" y="5236"/>
                  </a:lnTo>
                  <a:lnTo>
                    <a:pt x="1" y="4563"/>
                  </a:lnTo>
                  <a:lnTo>
                    <a:pt x="38" y="5012"/>
                  </a:lnTo>
                  <a:lnTo>
                    <a:pt x="76" y="5536"/>
                  </a:lnTo>
                  <a:lnTo>
                    <a:pt x="206" y="6676"/>
                  </a:lnTo>
                  <a:lnTo>
                    <a:pt x="375" y="7966"/>
                  </a:lnTo>
                  <a:lnTo>
                    <a:pt x="7087" y="9444"/>
                  </a:lnTo>
                  <a:lnTo>
                    <a:pt x="7686" y="9313"/>
                  </a:lnTo>
                  <a:lnTo>
                    <a:pt x="8321" y="9182"/>
                  </a:lnTo>
                  <a:lnTo>
                    <a:pt x="9051" y="8995"/>
                  </a:lnTo>
                  <a:lnTo>
                    <a:pt x="9780" y="8789"/>
                  </a:lnTo>
                  <a:lnTo>
                    <a:pt x="10116" y="8677"/>
                  </a:lnTo>
                  <a:lnTo>
                    <a:pt x="10434" y="8565"/>
                  </a:lnTo>
                  <a:lnTo>
                    <a:pt x="10696" y="8434"/>
                  </a:lnTo>
                  <a:lnTo>
                    <a:pt x="10902" y="8303"/>
                  </a:lnTo>
                  <a:lnTo>
                    <a:pt x="10995" y="8247"/>
                  </a:lnTo>
                  <a:lnTo>
                    <a:pt x="11051" y="8191"/>
                  </a:lnTo>
                  <a:lnTo>
                    <a:pt x="11107" y="8116"/>
                  </a:lnTo>
                  <a:lnTo>
                    <a:pt x="11126" y="8060"/>
                  </a:lnTo>
                  <a:lnTo>
                    <a:pt x="11687" y="5554"/>
                  </a:lnTo>
                  <a:lnTo>
                    <a:pt x="12117" y="3572"/>
                  </a:lnTo>
                  <a:lnTo>
                    <a:pt x="12042" y="3161"/>
                  </a:lnTo>
                  <a:lnTo>
                    <a:pt x="11968" y="2731"/>
                  </a:lnTo>
                  <a:lnTo>
                    <a:pt x="11837" y="2226"/>
                  </a:lnTo>
                  <a:lnTo>
                    <a:pt x="11706" y="1721"/>
                  </a:lnTo>
                  <a:lnTo>
                    <a:pt x="11631" y="1478"/>
                  </a:lnTo>
                  <a:lnTo>
                    <a:pt x="11538" y="1272"/>
                  </a:lnTo>
                  <a:lnTo>
                    <a:pt x="11444" y="1067"/>
                  </a:lnTo>
                  <a:lnTo>
                    <a:pt x="11351" y="899"/>
                  </a:lnTo>
                  <a:lnTo>
                    <a:pt x="11257" y="786"/>
                  </a:lnTo>
                  <a:lnTo>
                    <a:pt x="11164" y="712"/>
                  </a:lnTo>
                  <a:lnTo>
                    <a:pt x="10977" y="618"/>
                  </a:lnTo>
                  <a:lnTo>
                    <a:pt x="10752" y="450"/>
                  </a:lnTo>
                  <a:lnTo>
                    <a:pt x="10191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3"/>
            <p:cNvSpPr/>
            <p:nvPr/>
          </p:nvSpPr>
          <p:spPr>
            <a:xfrm>
              <a:off x="4805660" y="7475160"/>
              <a:ext cx="278928" cy="94952"/>
            </a:xfrm>
            <a:custGeom>
              <a:avLst/>
              <a:gdLst/>
              <a:ahLst/>
              <a:cxnLst/>
              <a:rect l="l" t="t" r="r" b="b"/>
              <a:pathLst>
                <a:path w="7200" h="2451" extrusionOk="0">
                  <a:moveTo>
                    <a:pt x="5423" y="1"/>
                  </a:moveTo>
                  <a:lnTo>
                    <a:pt x="5105" y="38"/>
                  </a:lnTo>
                  <a:lnTo>
                    <a:pt x="4806" y="94"/>
                  </a:lnTo>
                  <a:lnTo>
                    <a:pt x="4544" y="169"/>
                  </a:lnTo>
                  <a:lnTo>
                    <a:pt x="4282" y="263"/>
                  </a:lnTo>
                  <a:lnTo>
                    <a:pt x="4039" y="338"/>
                  </a:lnTo>
                  <a:lnTo>
                    <a:pt x="3796" y="394"/>
                  </a:lnTo>
                  <a:lnTo>
                    <a:pt x="3535" y="450"/>
                  </a:lnTo>
                  <a:lnTo>
                    <a:pt x="3254" y="468"/>
                  </a:lnTo>
                  <a:lnTo>
                    <a:pt x="2918" y="487"/>
                  </a:lnTo>
                  <a:lnTo>
                    <a:pt x="2506" y="525"/>
                  </a:lnTo>
                  <a:lnTo>
                    <a:pt x="1534" y="637"/>
                  </a:lnTo>
                  <a:lnTo>
                    <a:pt x="655" y="786"/>
                  </a:lnTo>
                  <a:lnTo>
                    <a:pt x="318" y="842"/>
                  </a:lnTo>
                  <a:lnTo>
                    <a:pt x="131" y="898"/>
                  </a:lnTo>
                  <a:lnTo>
                    <a:pt x="75" y="936"/>
                  </a:lnTo>
                  <a:lnTo>
                    <a:pt x="38" y="992"/>
                  </a:lnTo>
                  <a:lnTo>
                    <a:pt x="19" y="1048"/>
                  </a:lnTo>
                  <a:lnTo>
                    <a:pt x="1" y="1123"/>
                  </a:lnTo>
                  <a:lnTo>
                    <a:pt x="1" y="1291"/>
                  </a:lnTo>
                  <a:lnTo>
                    <a:pt x="38" y="1478"/>
                  </a:lnTo>
                  <a:lnTo>
                    <a:pt x="113" y="1740"/>
                  </a:lnTo>
                  <a:lnTo>
                    <a:pt x="225" y="1983"/>
                  </a:lnTo>
                  <a:lnTo>
                    <a:pt x="337" y="2189"/>
                  </a:lnTo>
                  <a:lnTo>
                    <a:pt x="412" y="2263"/>
                  </a:lnTo>
                  <a:lnTo>
                    <a:pt x="468" y="2320"/>
                  </a:lnTo>
                  <a:lnTo>
                    <a:pt x="543" y="2357"/>
                  </a:lnTo>
                  <a:lnTo>
                    <a:pt x="599" y="2394"/>
                  </a:lnTo>
                  <a:lnTo>
                    <a:pt x="767" y="2413"/>
                  </a:lnTo>
                  <a:lnTo>
                    <a:pt x="954" y="2432"/>
                  </a:lnTo>
                  <a:lnTo>
                    <a:pt x="1197" y="2413"/>
                  </a:lnTo>
                  <a:lnTo>
                    <a:pt x="1833" y="2376"/>
                  </a:lnTo>
                  <a:lnTo>
                    <a:pt x="2244" y="2357"/>
                  </a:lnTo>
                  <a:lnTo>
                    <a:pt x="3703" y="2357"/>
                  </a:lnTo>
                  <a:lnTo>
                    <a:pt x="4544" y="2394"/>
                  </a:lnTo>
                  <a:lnTo>
                    <a:pt x="5928" y="2450"/>
                  </a:lnTo>
                  <a:lnTo>
                    <a:pt x="6077" y="2450"/>
                  </a:lnTo>
                  <a:lnTo>
                    <a:pt x="6227" y="2432"/>
                  </a:lnTo>
                  <a:lnTo>
                    <a:pt x="6358" y="2394"/>
                  </a:lnTo>
                  <a:lnTo>
                    <a:pt x="6489" y="2338"/>
                  </a:lnTo>
                  <a:lnTo>
                    <a:pt x="6620" y="2282"/>
                  </a:lnTo>
                  <a:lnTo>
                    <a:pt x="6732" y="2207"/>
                  </a:lnTo>
                  <a:lnTo>
                    <a:pt x="6825" y="2133"/>
                  </a:lnTo>
                  <a:lnTo>
                    <a:pt x="6919" y="2039"/>
                  </a:lnTo>
                  <a:lnTo>
                    <a:pt x="6994" y="1946"/>
                  </a:lnTo>
                  <a:lnTo>
                    <a:pt x="7068" y="1852"/>
                  </a:lnTo>
                  <a:lnTo>
                    <a:pt x="7125" y="1759"/>
                  </a:lnTo>
                  <a:lnTo>
                    <a:pt x="7162" y="1665"/>
                  </a:lnTo>
                  <a:lnTo>
                    <a:pt x="7181" y="1572"/>
                  </a:lnTo>
                  <a:lnTo>
                    <a:pt x="7199" y="1478"/>
                  </a:lnTo>
                  <a:lnTo>
                    <a:pt x="7199" y="1385"/>
                  </a:lnTo>
                  <a:lnTo>
                    <a:pt x="7181" y="1310"/>
                  </a:lnTo>
                  <a:lnTo>
                    <a:pt x="7050" y="1104"/>
                  </a:lnTo>
                  <a:lnTo>
                    <a:pt x="6938" y="955"/>
                  </a:lnTo>
                  <a:lnTo>
                    <a:pt x="6788" y="768"/>
                  </a:lnTo>
                  <a:lnTo>
                    <a:pt x="6620" y="581"/>
                  </a:lnTo>
                  <a:lnTo>
                    <a:pt x="6414" y="394"/>
                  </a:lnTo>
                  <a:lnTo>
                    <a:pt x="6190" y="225"/>
                  </a:lnTo>
                  <a:lnTo>
                    <a:pt x="6077" y="151"/>
                  </a:lnTo>
                  <a:lnTo>
                    <a:pt x="5947" y="94"/>
                  </a:lnTo>
                  <a:lnTo>
                    <a:pt x="5816" y="38"/>
                  </a:lnTo>
                  <a:lnTo>
                    <a:pt x="568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3"/>
            <p:cNvSpPr/>
            <p:nvPr/>
          </p:nvSpPr>
          <p:spPr>
            <a:xfrm>
              <a:off x="4807133" y="7515023"/>
              <a:ext cx="277456" cy="55088"/>
            </a:xfrm>
            <a:custGeom>
              <a:avLst/>
              <a:gdLst/>
              <a:ahLst/>
              <a:cxnLst/>
              <a:rect l="l" t="t" r="r" b="b"/>
              <a:pathLst>
                <a:path w="7162" h="1422" extrusionOk="0">
                  <a:moveTo>
                    <a:pt x="4955" y="0"/>
                  </a:moveTo>
                  <a:lnTo>
                    <a:pt x="4899" y="19"/>
                  </a:lnTo>
                  <a:lnTo>
                    <a:pt x="4862" y="38"/>
                  </a:lnTo>
                  <a:lnTo>
                    <a:pt x="4824" y="131"/>
                  </a:lnTo>
                  <a:lnTo>
                    <a:pt x="4768" y="243"/>
                  </a:lnTo>
                  <a:lnTo>
                    <a:pt x="4731" y="374"/>
                  </a:lnTo>
                  <a:lnTo>
                    <a:pt x="4693" y="505"/>
                  </a:lnTo>
                  <a:lnTo>
                    <a:pt x="4618" y="655"/>
                  </a:lnTo>
                  <a:lnTo>
                    <a:pt x="4525" y="786"/>
                  </a:lnTo>
                  <a:lnTo>
                    <a:pt x="4469" y="842"/>
                  </a:lnTo>
                  <a:lnTo>
                    <a:pt x="4375" y="898"/>
                  </a:lnTo>
                  <a:lnTo>
                    <a:pt x="4301" y="935"/>
                  </a:lnTo>
                  <a:lnTo>
                    <a:pt x="4188" y="954"/>
                  </a:lnTo>
                  <a:lnTo>
                    <a:pt x="3945" y="991"/>
                  </a:lnTo>
                  <a:lnTo>
                    <a:pt x="3702" y="991"/>
                  </a:lnTo>
                  <a:lnTo>
                    <a:pt x="3440" y="973"/>
                  </a:lnTo>
                  <a:lnTo>
                    <a:pt x="2992" y="898"/>
                  </a:lnTo>
                  <a:lnTo>
                    <a:pt x="2823" y="860"/>
                  </a:lnTo>
                  <a:lnTo>
                    <a:pt x="3310" y="617"/>
                  </a:lnTo>
                  <a:lnTo>
                    <a:pt x="3609" y="430"/>
                  </a:lnTo>
                  <a:lnTo>
                    <a:pt x="3702" y="374"/>
                  </a:lnTo>
                  <a:lnTo>
                    <a:pt x="3721" y="356"/>
                  </a:lnTo>
                  <a:lnTo>
                    <a:pt x="2992" y="449"/>
                  </a:lnTo>
                  <a:lnTo>
                    <a:pt x="2262" y="524"/>
                  </a:lnTo>
                  <a:lnTo>
                    <a:pt x="1440" y="617"/>
                  </a:lnTo>
                  <a:lnTo>
                    <a:pt x="991" y="617"/>
                  </a:lnTo>
                  <a:lnTo>
                    <a:pt x="598" y="599"/>
                  </a:lnTo>
                  <a:lnTo>
                    <a:pt x="262" y="524"/>
                  </a:lnTo>
                  <a:lnTo>
                    <a:pt x="0" y="449"/>
                  </a:lnTo>
                  <a:lnTo>
                    <a:pt x="75" y="711"/>
                  </a:lnTo>
                  <a:lnTo>
                    <a:pt x="187" y="954"/>
                  </a:lnTo>
                  <a:lnTo>
                    <a:pt x="299" y="1160"/>
                  </a:lnTo>
                  <a:lnTo>
                    <a:pt x="374" y="1234"/>
                  </a:lnTo>
                  <a:lnTo>
                    <a:pt x="430" y="1291"/>
                  </a:lnTo>
                  <a:lnTo>
                    <a:pt x="505" y="1328"/>
                  </a:lnTo>
                  <a:lnTo>
                    <a:pt x="561" y="1365"/>
                  </a:lnTo>
                  <a:lnTo>
                    <a:pt x="729" y="1384"/>
                  </a:lnTo>
                  <a:lnTo>
                    <a:pt x="916" y="1403"/>
                  </a:lnTo>
                  <a:lnTo>
                    <a:pt x="1159" y="1384"/>
                  </a:lnTo>
                  <a:lnTo>
                    <a:pt x="1795" y="1347"/>
                  </a:lnTo>
                  <a:lnTo>
                    <a:pt x="2206" y="1328"/>
                  </a:lnTo>
                  <a:lnTo>
                    <a:pt x="3665" y="1328"/>
                  </a:lnTo>
                  <a:lnTo>
                    <a:pt x="4506" y="1365"/>
                  </a:lnTo>
                  <a:lnTo>
                    <a:pt x="5890" y="1421"/>
                  </a:lnTo>
                  <a:lnTo>
                    <a:pt x="6039" y="1421"/>
                  </a:lnTo>
                  <a:lnTo>
                    <a:pt x="6189" y="1403"/>
                  </a:lnTo>
                  <a:lnTo>
                    <a:pt x="6320" y="1365"/>
                  </a:lnTo>
                  <a:lnTo>
                    <a:pt x="6451" y="1309"/>
                  </a:lnTo>
                  <a:lnTo>
                    <a:pt x="6582" y="1253"/>
                  </a:lnTo>
                  <a:lnTo>
                    <a:pt x="6694" y="1178"/>
                  </a:lnTo>
                  <a:lnTo>
                    <a:pt x="6787" y="1104"/>
                  </a:lnTo>
                  <a:lnTo>
                    <a:pt x="6881" y="1010"/>
                  </a:lnTo>
                  <a:lnTo>
                    <a:pt x="6956" y="917"/>
                  </a:lnTo>
                  <a:lnTo>
                    <a:pt x="7030" y="823"/>
                  </a:lnTo>
                  <a:lnTo>
                    <a:pt x="7087" y="730"/>
                  </a:lnTo>
                  <a:lnTo>
                    <a:pt x="7124" y="636"/>
                  </a:lnTo>
                  <a:lnTo>
                    <a:pt x="7143" y="543"/>
                  </a:lnTo>
                  <a:lnTo>
                    <a:pt x="7161" y="449"/>
                  </a:lnTo>
                  <a:lnTo>
                    <a:pt x="7161" y="356"/>
                  </a:lnTo>
                  <a:lnTo>
                    <a:pt x="7143" y="281"/>
                  </a:lnTo>
                  <a:lnTo>
                    <a:pt x="7012" y="75"/>
                  </a:lnTo>
                  <a:lnTo>
                    <a:pt x="6544" y="206"/>
                  </a:lnTo>
                  <a:lnTo>
                    <a:pt x="6114" y="300"/>
                  </a:lnTo>
                  <a:lnTo>
                    <a:pt x="5927" y="318"/>
                  </a:lnTo>
                  <a:lnTo>
                    <a:pt x="5759" y="281"/>
                  </a:lnTo>
                  <a:lnTo>
                    <a:pt x="5609" y="225"/>
                  </a:lnTo>
                  <a:lnTo>
                    <a:pt x="5441" y="169"/>
                  </a:lnTo>
                  <a:lnTo>
                    <a:pt x="5161" y="38"/>
                  </a:lnTo>
                  <a:lnTo>
                    <a:pt x="5048" y="0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50;p3"/>
            <p:cNvSpPr/>
            <p:nvPr/>
          </p:nvSpPr>
          <p:spPr>
            <a:xfrm>
              <a:off x="4997615" y="7517928"/>
              <a:ext cx="184751" cy="103591"/>
            </a:xfrm>
            <a:custGeom>
              <a:avLst/>
              <a:gdLst/>
              <a:ahLst/>
              <a:cxnLst/>
              <a:rect l="l" t="t" r="r" b="b"/>
              <a:pathLst>
                <a:path w="4769" h="2674" extrusionOk="0">
                  <a:moveTo>
                    <a:pt x="2020" y="0"/>
                  </a:moveTo>
                  <a:lnTo>
                    <a:pt x="1870" y="38"/>
                  </a:lnTo>
                  <a:lnTo>
                    <a:pt x="1702" y="56"/>
                  </a:lnTo>
                  <a:lnTo>
                    <a:pt x="1422" y="150"/>
                  </a:lnTo>
                  <a:lnTo>
                    <a:pt x="1179" y="281"/>
                  </a:lnTo>
                  <a:lnTo>
                    <a:pt x="954" y="412"/>
                  </a:lnTo>
                  <a:lnTo>
                    <a:pt x="767" y="561"/>
                  </a:lnTo>
                  <a:lnTo>
                    <a:pt x="618" y="692"/>
                  </a:lnTo>
                  <a:lnTo>
                    <a:pt x="449" y="860"/>
                  </a:lnTo>
                  <a:lnTo>
                    <a:pt x="412" y="898"/>
                  </a:lnTo>
                  <a:lnTo>
                    <a:pt x="300" y="1047"/>
                  </a:lnTo>
                  <a:lnTo>
                    <a:pt x="131" y="1272"/>
                  </a:lnTo>
                  <a:lnTo>
                    <a:pt x="19" y="1459"/>
                  </a:lnTo>
                  <a:lnTo>
                    <a:pt x="1" y="1533"/>
                  </a:lnTo>
                  <a:lnTo>
                    <a:pt x="1" y="1571"/>
                  </a:lnTo>
                  <a:lnTo>
                    <a:pt x="131" y="1758"/>
                  </a:lnTo>
                  <a:lnTo>
                    <a:pt x="412" y="2094"/>
                  </a:lnTo>
                  <a:lnTo>
                    <a:pt x="562" y="2281"/>
                  </a:lnTo>
                  <a:lnTo>
                    <a:pt x="730" y="2431"/>
                  </a:lnTo>
                  <a:lnTo>
                    <a:pt x="898" y="2562"/>
                  </a:lnTo>
                  <a:lnTo>
                    <a:pt x="973" y="2599"/>
                  </a:lnTo>
                  <a:lnTo>
                    <a:pt x="1048" y="2637"/>
                  </a:lnTo>
                  <a:lnTo>
                    <a:pt x="1197" y="2674"/>
                  </a:lnTo>
                  <a:lnTo>
                    <a:pt x="1590" y="2674"/>
                  </a:lnTo>
                  <a:lnTo>
                    <a:pt x="1814" y="2655"/>
                  </a:lnTo>
                  <a:lnTo>
                    <a:pt x="2431" y="2580"/>
                  </a:lnTo>
                  <a:lnTo>
                    <a:pt x="3273" y="2450"/>
                  </a:lnTo>
                  <a:lnTo>
                    <a:pt x="3497" y="2412"/>
                  </a:lnTo>
                  <a:lnTo>
                    <a:pt x="3703" y="2356"/>
                  </a:lnTo>
                  <a:lnTo>
                    <a:pt x="3871" y="2300"/>
                  </a:lnTo>
                  <a:lnTo>
                    <a:pt x="4039" y="2225"/>
                  </a:lnTo>
                  <a:lnTo>
                    <a:pt x="4170" y="2150"/>
                  </a:lnTo>
                  <a:lnTo>
                    <a:pt x="4301" y="2076"/>
                  </a:lnTo>
                  <a:lnTo>
                    <a:pt x="4395" y="2001"/>
                  </a:lnTo>
                  <a:lnTo>
                    <a:pt x="4488" y="1907"/>
                  </a:lnTo>
                  <a:lnTo>
                    <a:pt x="4544" y="1814"/>
                  </a:lnTo>
                  <a:lnTo>
                    <a:pt x="4600" y="1720"/>
                  </a:lnTo>
                  <a:lnTo>
                    <a:pt x="4694" y="1552"/>
                  </a:lnTo>
                  <a:lnTo>
                    <a:pt x="4731" y="1365"/>
                  </a:lnTo>
                  <a:lnTo>
                    <a:pt x="4769" y="1216"/>
                  </a:lnTo>
                  <a:lnTo>
                    <a:pt x="4750" y="1103"/>
                  </a:lnTo>
                  <a:lnTo>
                    <a:pt x="4731" y="991"/>
                  </a:lnTo>
                  <a:lnTo>
                    <a:pt x="4675" y="879"/>
                  </a:lnTo>
                  <a:lnTo>
                    <a:pt x="4619" y="767"/>
                  </a:lnTo>
                  <a:lnTo>
                    <a:pt x="4469" y="617"/>
                  </a:lnTo>
                  <a:lnTo>
                    <a:pt x="4301" y="486"/>
                  </a:lnTo>
                  <a:lnTo>
                    <a:pt x="4095" y="374"/>
                  </a:lnTo>
                  <a:lnTo>
                    <a:pt x="3871" y="299"/>
                  </a:lnTo>
                  <a:lnTo>
                    <a:pt x="3497" y="187"/>
                  </a:lnTo>
                  <a:lnTo>
                    <a:pt x="3086" y="75"/>
                  </a:lnTo>
                  <a:lnTo>
                    <a:pt x="2861" y="38"/>
                  </a:lnTo>
                  <a:lnTo>
                    <a:pt x="261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51;p3"/>
            <p:cNvSpPr/>
            <p:nvPr/>
          </p:nvSpPr>
          <p:spPr>
            <a:xfrm>
              <a:off x="4997615" y="7547603"/>
              <a:ext cx="184751" cy="73916"/>
            </a:xfrm>
            <a:custGeom>
              <a:avLst/>
              <a:gdLst/>
              <a:ahLst/>
              <a:cxnLst/>
              <a:rect l="l" t="t" r="r" b="b"/>
              <a:pathLst>
                <a:path w="4769" h="1908" extrusionOk="0">
                  <a:moveTo>
                    <a:pt x="4619" y="1"/>
                  </a:moveTo>
                  <a:lnTo>
                    <a:pt x="4095" y="132"/>
                  </a:lnTo>
                  <a:lnTo>
                    <a:pt x="4077" y="150"/>
                  </a:lnTo>
                  <a:lnTo>
                    <a:pt x="4039" y="188"/>
                  </a:lnTo>
                  <a:lnTo>
                    <a:pt x="3946" y="319"/>
                  </a:lnTo>
                  <a:lnTo>
                    <a:pt x="3834" y="487"/>
                  </a:lnTo>
                  <a:lnTo>
                    <a:pt x="3759" y="543"/>
                  </a:lnTo>
                  <a:lnTo>
                    <a:pt x="3703" y="599"/>
                  </a:lnTo>
                  <a:lnTo>
                    <a:pt x="3591" y="655"/>
                  </a:lnTo>
                  <a:lnTo>
                    <a:pt x="3422" y="693"/>
                  </a:lnTo>
                  <a:lnTo>
                    <a:pt x="3030" y="749"/>
                  </a:lnTo>
                  <a:lnTo>
                    <a:pt x="2487" y="786"/>
                  </a:lnTo>
                  <a:lnTo>
                    <a:pt x="2487" y="786"/>
                  </a:lnTo>
                  <a:lnTo>
                    <a:pt x="2656" y="375"/>
                  </a:lnTo>
                  <a:lnTo>
                    <a:pt x="2656" y="375"/>
                  </a:lnTo>
                  <a:lnTo>
                    <a:pt x="2413" y="412"/>
                  </a:lnTo>
                  <a:lnTo>
                    <a:pt x="1870" y="487"/>
                  </a:lnTo>
                  <a:lnTo>
                    <a:pt x="1571" y="506"/>
                  </a:lnTo>
                  <a:lnTo>
                    <a:pt x="1272" y="506"/>
                  </a:lnTo>
                  <a:lnTo>
                    <a:pt x="1029" y="487"/>
                  </a:lnTo>
                  <a:lnTo>
                    <a:pt x="936" y="468"/>
                  </a:lnTo>
                  <a:lnTo>
                    <a:pt x="861" y="431"/>
                  </a:lnTo>
                  <a:lnTo>
                    <a:pt x="412" y="132"/>
                  </a:lnTo>
                  <a:lnTo>
                    <a:pt x="300" y="281"/>
                  </a:lnTo>
                  <a:lnTo>
                    <a:pt x="131" y="506"/>
                  </a:lnTo>
                  <a:lnTo>
                    <a:pt x="19" y="693"/>
                  </a:lnTo>
                  <a:lnTo>
                    <a:pt x="1" y="767"/>
                  </a:lnTo>
                  <a:lnTo>
                    <a:pt x="1" y="805"/>
                  </a:lnTo>
                  <a:lnTo>
                    <a:pt x="131" y="992"/>
                  </a:lnTo>
                  <a:lnTo>
                    <a:pt x="412" y="1328"/>
                  </a:lnTo>
                  <a:lnTo>
                    <a:pt x="562" y="1515"/>
                  </a:lnTo>
                  <a:lnTo>
                    <a:pt x="730" y="1665"/>
                  </a:lnTo>
                  <a:lnTo>
                    <a:pt x="898" y="1796"/>
                  </a:lnTo>
                  <a:lnTo>
                    <a:pt x="973" y="1833"/>
                  </a:lnTo>
                  <a:lnTo>
                    <a:pt x="1048" y="1871"/>
                  </a:lnTo>
                  <a:lnTo>
                    <a:pt x="1197" y="1908"/>
                  </a:lnTo>
                  <a:lnTo>
                    <a:pt x="1590" y="1908"/>
                  </a:lnTo>
                  <a:lnTo>
                    <a:pt x="1814" y="1889"/>
                  </a:lnTo>
                  <a:lnTo>
                    <a:pt x="2431" y="1814"/>
                  </a:lnTo>
                  <a:lnTo>
                    <a:pt x="3273" y="1684"/>
                  </a:lnTo>
                  <a:lnTo>
                    <a:pt x="3497" y="1646"/>
                  </a:lnTo>
                  <a:lnTo>
                    <a:pt x="3703" y="1590"/>
                  </a:lnTo>
                  <a:lnTo>
                    <a:pt x="3871" y="1534"/>
                  </a:lnTo>
                  <a:lnTo>
                    <a:pt x="4039" y="1459"/>
                  </a:lnTo>
                  <a:lnTo>
                    <a:pt x="4170" y="1384"/>
                  </a:lnTo>
                  <a:lnTo>
                    <a:pt x="4301" y="1310"/>
                  </a:lnTo>
                  <a:lnTo>
                    <a:pt x="4395" y="1235"/>
                  </a:lnTo>
                  <a:lnTo>
                    <a:pt x="4488" y="1141"/>
                  </a:lnTo>
                  <a:lnTo>
                    <a:pt x="4544" y="1048"/>
                  </a:lnTo>
                  <a:lnTo>
                    <a:pt x="4600" y="954"/>
                  </a:lnTo>
                  <a:lnTo>
                    <a:pt x="4694" y="786"/>
                  </a:lnTo>
                  <a:lnTo>
                    <a:pt x="4731" y="599"/>
                  </a:lnTo>
                  <a:lnTo>
                    <a:pt x="4769" y="450"/>
                  </a:lnTo>
                  <a:lnTo>
                    <a:pt x="4750" y="337"/>
                  </a:lnTo>
                  <a:lnTo>
                    <a:pt x="4731" y="225"/>
                  </a:lnTo>
                  <a:lnTo>
                    <a:pt x="4675" y="113"/>
                  </a:lnTo>
                  <a:lnTo>
                    <a:pt x="4619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3"/>
            <p:cNvSpPr/>
            <p:nvPr/>
          </p:nvSpPr>
          <p:spPr>
            <a:xfrm>
              <a:off x="5120768" y="7358554"/>
              <a:ext cx="291209" cy="255025"/>
            </a:xfrm>
            <a:custGeom>
              <a:avLst/>
              <a:gdLst/>
              <a:ahLst/>
              <a:cxnLst/>
              <a:rect l="l" t="t" r="r" b="b"/>
              <a:pathLst>
                <a:path w="7517" h="6583" extrusionOk="0">
                  <a:moveTo>
                    <a:pt x="3590" y="1"/>
                  </a:moveTo>
                  <a:lnTo>
                    <a:pt x="3422" y="19"/>
                  </a:lnTo>
                  <a:lnTo>
                    <a:pt x="3291" y="38"/>
                  </a:lnTo>
                  <a:lnTo>
                    <a:pt x="3216" y="113"/>
                  </a:lnTo>
                  <a:lnTo>
                    <a:pt x="3048" y="300"/>
                  </a:lnTo>
                  <a:lnTo>
                    <a:pt x="2562" y="879"/>
                  </a:lnTo>
                  <a:lnTo>
                    <a:pt x="2244" y="1197"/>
                  </a:lnTo>
                  <a:lnTo>
                    <a:pt x="1926" y="1515"/>
                  </a:lnTo>
                  <a:lnTo>
                    <a:pt x="1758" y="1646"/>
                  </a:lnTo>
                  <a:lnTo>
                    <a:pt x="1608" y="1758"/>
                  </a:lnTo>
                  <a:lnTo>
                    <a:pt x="1459" y="1870"/>
                  </a:lnTo>
                  <a:lnTo>
                    <a:pt x="1309" y="1945"/>
                  </a:lnTo>
                  <a:lnTo>
                    <a:pt x="1178" y="2001"/>
                  </a:lnTo>
                  <a:lnTo>
                    <a:pt x="1047" y="2076"/>
                  </a:lnTo>
                  <a:lnTo>
                    <a:pt x="823" y="2244"/>
                  </a:lnTo>
                  <a:lnTo>
                    <a:pt x="617" y="2450"/>
                  </a:lnTo>
                  <a:lnTo>
                    <a:pt x="430" y="2656"/>
                  </a:lnTo>
                  <a:lnTo>
                    <a:pt x="281" y="2880"/>
                  </a:lnTo>
                  <a:lnTo>
                    <a:pt x="150" y="3086"/>
                  </a:lnTo>
                  <a:lnTo>
                    <a:pt x="56" y="3273"/>
                  </a:lnTo>
                  <a:lnTo>
                    <a:pt x="0" y="3441"/>
                  </a:lnTo>
                  <a:lnTo>
                    <a:pt x="0" y="3535"/>
                  </a:lnTo>
                  <a:lnTo>
                    <a:pt x="19" y="3628"/>
                  </a:lnTo>
                  <a:lnTo>
                    <a:pt x="56" y="3740"/>
                  </a:lnTo>
                  <a:lnTo>
                    <a:pt x="187" y="4058"/>
                  </a:lnTo>
                  <a:lnTo>
                    <a:pt x="374" y="4451"/>
                  </a:lnTo>
                  <a:lnTo>
                    <a:pt x="599" y="4862"/>
                  </a:lnTo>
                  <a:lnTo>
                    <a:pt x="1010" y="5591"/>
                  </a:lnTo>
                  <a:lnTo>
                    <a:pt x="1197" y="5928"/>
                  </a:lnTo>
                  <a:lnTo>
                    <a:pt x="1365" y="6021"/>
                  </a:lnTo>
                  <a:lnTo>
                    <a:pt x="1571" y="6134"/>
                  </a:lnTo>
                  <a:lnTo>
                    <a:pt x="1851" y="6264"/>
                  </a:lnTo>
                  <a:lnTo>
                    <a:pt x="2188" y="6395"/>
                  </a:lnTo>
                  <a:lnTo>
                    <a:pt x="2562" y="6508"/>
                  </a:lnTo>
                  <a:lnTo>
                    <a:pt x="2786" y="6545"/>
                  </a:lnTo>
                  <a:lnTo>
                    <a:pt x="3011" y="6564"/>
                  </a:lnTo>
                  <a:lnTo>
                    <a:pt x="3235" y="6582"/>
                  </a:lnTo>
                  <a:lnTo>
                    <a:pt x="3721" y="6582"/>
                  </a:lnTo>
                  <a:lnTo>
                    <a:pt x="3964" y="6545"/>
                  </a:lnTo>
                  <a:lnTo>
                    <a:pt x="4245" y="6489"/>
                  </a:lnTo>
                  <a:lnTo>
                    <a:pt x="4507" y="6414"/>
                  </a:lnTo>
                  <a:lnTo>
                    <a:pt x="5049" y="6264"/>
                  </a:lnTo>
                  <a:lnTo>
                    <a:pt x="5572" y="6059"/>
                  </a:lnTo>
                  <a:lnTo>
                    <a:pt x="6058" y="5834"/>
                  </a:lnTo>
                  <a:lnTo>
                    <a:pt x="6451" y="5610"/>
                  </a:lnTo>
                  <a:lnTo>
                    <a:pt x="6619" y="5498"/>
                  </a:lnTo>
                  <a:lnTo>
                    <a:pt x="6750" y="5404"/>
                  </a:lnTo>
                  <a:lnTo>
                    <a:pt x="6862" y="5311"/>
                  </a:lnTo>
                  <a:lnTo>
                    <a:pt x="6937" y="5217"/>
                  </a:lnTo>
                  <a:lnTo>
                    <a:pt x="7049" y="5030"/>
                  </a:lnTo>
                  <a:lnTo>
                    <a:pt x="7143" y="4825"/>
                  </a:lnTo>
                  <a:lnTo>
                    <a:pt x="7218" y="4600"/>
                  </a:lnTo>
                  <a:lnTo>
                    <a:pt x="7311" y="4339"/>
                  </a:lnTo>
                  <a:lnTo>
                    <a:pt x="7367" y="4039"/>
                  </a:lnTo>
                  <a:lnTo>
                    <a:pt x="7442" y="3703"/>
                  </a:lnTo>
                  <a:lnTo>
                    <a:pt x="7480" y="3348"/>
                  </a:lnTo>
                  <a:lnTo>
                    <a:pt x="7498" y="2955"/>
                  </a:lnTo>
                  <a:lnTo>
                    <a:pt x="7517" y="2581"/>
                  </a:lnTo>
                  <a:lnTo>
                    <a:pt x="7498" y="2300"/>
                  </a:lnTo>
                  <a:lnTo>
                    <a:pt x="7461" y="2057"/>
                  </a:lnTo>
                  <a:lnTo>
                    <a:pt x="7386" y="1870"/>
                  </a:lnTo>
                  <a:lnTo>
                    <a:pt x="7274" y="1683"/>
                  </a:lnTo>
                  <a:lnTo>
                    <a:pt x="7124" y="1515"/>
                  </a:lnTo>
                  <a:lnTo>
                    <a:pt x="6675" y="1048"/>
                  </a:lnTo>
                  <a:lnTo>
                    <a:pt x="6526" y="917"/>
                  </a:lnTo>
                  <a:lnTo>
                    <a:pt x="6358" y="786"/>
                  </a:lnTo>
                  <a:lnTo>
                    <a:pt x="6152" y="674"/>
                  </a:lnTo>
                  <a:lnTo>
                    <a:pt x="5928" y="562"/>
                  </a:lnTo>
                  <a:lnTo>
                    <a:pt x="5703" y="449"/>
                  </a:lnTo>
                  <a:lnTo>
                    <a:pt x="5460" y="356"/>
                  </a:lnTo>
                  <a:lnTo>
                    <a:pt x="4955" y="206"/>
                  </a:lnTo>
                  <a:lnTo>
                    <a:pt x="4450" y="94"/>
                  </a:lnTo>
                  <a:lnTo>
                    <a:pt x="3983" y="19"/>
                  </a:lnTo>
                  <a:lnTo>
                    <a:pt x="3777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3"/>
            <p:cNvSpPr/>
            <p:nvPr/>
          </p:nvSpPr>
          <p:spPr>
            <a:xfrm>
              <a:off x="5120768" y="7430997"/>
              <a:ext cx="291209" cy="182582"/>
            </a:xfrm>
            <a:custGeom>
              <a:avLst/>
              <a:gdLst/>
              <a:ahLst/>
              <a:cxnLst/>
              <a:rect l="l" t="t" r="r" b="b"/>
              <a:pathLst>
                <a:path w="7517" h="4713" extrusionOk="0">
                  <a:moveTo>
                    <a:pt x="7386" y="0"/>
                  </a:moveTo>
                  <a:lnTo>
                    <a:pt x="7311" y="75"/>
                  </a:lnTo>
                  <a:lnTo>
                    <a:pt x="7199" y="131"/>
                  </a:lnTo>
                  <a:lnTo>
                    <a:pt x="6993" y="225"/>
                  </a:lnTo>
                  <a:lnTo>
                    <a:pt x="6675" y="356"/>
                  </a:lnTo>
                  <a:lnTo>
                    <a:pt x="6302" y="505"/>
                  </a:lnTo>
                  <a:lnTo>
                    <a:pt x="5871" y="636"/>
                  </a:lnTo>
                  <a:lnTo>
                    <a:pt x="5441" y="748"/>
                  </a:lnTo>
                  <a:lnTo>
                    <a:pt x="5217" y="804"/>
                  </a:lnTo>
                  <a:lnTo>
                    <a:pt x="4993" y="842"/>
                  </a:lnTo>
                  <a:lnTo>
                    <a:pt x="4787" y="860"/>
                  </a:lnTo>
                  <a:lnTo>
                    <a:pt x="4581" y="860"/>
                  </a:lnTo>
                  <a:lnTo>
                    <a:pt x="2618" y="786"/>
                  </a:lnTo>
                  <a:lnTo>
                    <a:pt x="3702" y="1814"/>
                  </a:lnTo>
                  <a:lnTo>
                    <a:pt x="3366" y="1908"/>
                  </a:lnTo>
                  <a:lnTo>
                    <a:pt x="3029" y="2001"/>
                  </a:lnTo>
                  <a:lnTo>
                    <a:pt x="2618" y="2095"/>
                  </a:lnTo>
                  <a:lnTo>
                    <a:pt x="2151" y="2188"/>
                  </a:lnTo>
                  <a:lnTo>
                    <a:pt x="1721" y="2225"/>
                  </a:lnTo>
                  <a:lnTo>
                    <a:pt x="1309" y="2225"/>
                  </a:lnTo>
                  <a:lnTo>
                    <a:pt x="1141" y="2207"/>
                  </a:lnTo>
                  <a:lnTo>
                    <a:pt x="991" y="2151"/>
                  </a:lnTo>
                  <a:lnTo>
                    <a:pt x="730" y="2038"/>
                  </a:lnTo>
                  <a:lnTo>
                    <a:pt x="486" y="1889"/>
                  </a:lnTo>
                  <a:lnTo>
                    <a:pt x="243" y="1721"/>
                  </a:lnTo>
                  <a:lnTo>
                    <a:pt x="19" y="1571"/>
                  </a:lnTo>
                  <a:lnTo>
                    <a:pt x="0" y="1665"/>
                  </a:lnTo>
                  <a:lnTo>
                    <a:pt x="19" y="1758"/>
                  </a:lnTo>
                  <a:lnTo>
                    <a:pt x="56" y="1870"/>
                  </a:lnTo>
                  <a:lnTo>
                    <a:pt x="187" y="2188"/>
                  </a:lnTo>
                  <a:lnTo>
                    <a:pt x="374" y="2562"/>
                  </a:lnTo>
                  <a:lnTo>
                    <a:pt x="599" y="2992"/>
                  </a:lnTo>
                  <a:lnTo>
                    <a:pt x="1010" y="3721"/>
                  </a:lnTo>
                  <a:lnTo>
                    <a:pt x="1197" y="4058"/>
                  </a:lnTo>
                  <a:lnTo>
                    <a:pt x="1365" y="4151"/>
                  </a:lnTo>
                  <a:lnTo>
                    <a:pt x="1571" y="4264"/>
                  </a:lnTo>
                  <a:lnTo>
                    <a:pt x="1851" y="4394"/>
                  </a:lnTo>
                  <a:lnTo>
                    <a:pt x="2188" y="4525"/>
                  </a:lnTo>
                  <a:lnTo>
                    <a:pt x="2562" y="4638"/>
                  </a:lnTo>
                  <a:lnTo>
                    <a:pt x="2786" y="4675"/>
                  </a:lnTo>
                  <a:lnTo>
                    <a:pt x="2992" y="4694"/>
                  </a:lnTo>
                  <a:lnTo>
                    <a:pt x="3235" y="4712"/>
                  </a:lnTo>
                  <a:lnTo>
                    <a:pt x="3721" y="4712"/>
                  </a:lnTo>
                  <a:lnTo>
                    <a:pt x="3964" y="4675"/>
                  </a:lnTo>
                  <a:lnTo>
                    <a:pt x="4245" y="4619"/>
                  </a:lnTo>
                  <a:lnTo>
                    <a:pt x="4507" y="4544"/>
                  </a:lnTo>
                  <a:lnTo>
                    <a:pt x="5049" y="4394"/>
                  </a:lnTo>
                  <a:lnTo>
                    <a:pt x="5572" y="4189"/>
                  </a:lnTo>
                  <a:lnTo>
                    <a:pt x="6058" y="3964"/>
                  </a:lnTo>
                  <a:lnTo>
                    <a:pt x="6451" y="3740"/>
                  </a:lnTo>
                  <a:lnTo>
                    <a:pt x="6619" y="3628"/>
                  </a:lnTo>
                  <a:lnTo>
                    <a:pt x="6750" y="3534"/>
                  </a:lnTo>
                  <a:lnTo>
                    <a:pt x="6862" y="3441"/>
                  </a:lnTo>
                  <a:lnTo>
                    <a:pt x="6937" y="3347"/>
                  </a:lnTo>
                  <a:lnTo>
                    <a:pt x="7049" y="3160"/>
                  </a:lnTo>
                  <a:lnTo>
                    <a:pt x="7143" y="2955"/>
                  </a:lnTo>
                  <a:lnTo>
                    <a:pt x="7218" y="2730"/>
                  </a:lnTo>
                  <a:lnTo>
                    <a:pt x="7311" y="2469"/>
                  </a:lnTo>
                  <a:lnTo>
                    <a:pt x="7367" y="2169"/>
                  </a:lnTo>
                  <a:lnTo>
                    <a:pt x="7442" y="1833"/>
                  </a:lnTo>
                  <a:lnTo>
                    <a:pt x="7480" y="1478"/>
                  </a:lnTo>
                  <a:lnTo>
                    <a:pt x="7498" y="1085"/>
                  </a:lnTo>
                  <a:lnTo>
                    <a:pt x="7517" y="711"/>
                  </a:lnTo>
                  <a:lnTo>
                    <a:pt x="7498" y="430"/>
                  </a:lnTo>
                  <a:lnTo>
                    <a:pt x="7461" y="187"/>
                  </a:lnTo>
                  <a:lnTo>
                    <a:pt x="7386" y="0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54" name="Google Shape;254;p3"/>
          <p:cNvGrpSpPr/>
          <p:nvPr/>
        </p:nvGrpSpPr>
        <p:grpSpPr>
          <a:xfrm>
            <a:off x="2498498" y="4289420"/>
            <a:ext cx="376721" cy="289018"/>
            <a:chOff x="5731025" y="6616150"/>
            <a:chExt cx="598350" cy="459050"/>
          </a:xfrm>
        </p:grpSpPr>
        <p:sp>
          <p:nvSpPr>
            <p:cNvPr id="255" name="Google Shape;255;p3"/>
            <p:cNvSpPr/>
            <p:nvPr/>
          </p:nvSpPr>
          <p:spPr>
            <a:xfrm>
              <a:off x="5731025" y="6800800"/>
              <a:ext cx="598350" cy="274400"/>
            </a:xfrm>
            <a:custGeom>
              <a:avLst/>
              <a:gdLst/>
              <a:ahLst/>
              <a:cxnLst/>
              <a:rect l="l" t="t" r="r" b="b"/>
              <a:pathLst>
                <a:path w="23934" h="10976" extrusionOk="0">
                  <a:moveTo>
                    <a:pt x="23934" y="0"/>
                  </a:moveTo>
                  <a:lnTo>
                    <a:pt x="16866" y="711"/>
                  </a:lnTo>
                  <a:lnTo>
                    <a:pt x="11612" y="1253"/>
                  </a:lnTo>
                  <a:lnTo>
                    <a:pt x="9611" y="1459"/>
                  </a:lnTo>
                  <a:lnTo>
                    <a:pt x="8415" y="1589"/>
                  </a:lnTo>
                  <a:lnTo>
                    <a:pt x="8340" y="1627"/>
                  </a:lnTo>
                  <a:lnTo>
                    <a:pt x="8228" y="1664"/>
                  </a:lnTo>
                  <a:lnTo>
                    <a:pt x="7891" y="1870"/>
                  </a:lnTo>
                  <a:lnTo>
                    <a:pt x="7424" y="2150"/>
                  </a:lnTo>
                  <a:lnTo>
                    <a:pt x="6844" y="2524"/>
                  </a:lnTo>
                  <a:lnTo>
                    <a:pt x="5498" y="3441"/>
                  </a:lnTo>
                  <a:lnTo>
                    <a:pt x="3983" y="4488"/>
                  </a:lnTo>
                  <a:lnTo>
                    <a:pt x="1235" y="6432"/>
                  </a:lnTo>
                  <a:lnTo>
                    <a:pt x="0" y="7311"/>
                  </a:lnTo>
                  <a:lnTo>
                    <a:pt x="75" y="7461"/>
                  </a:lnTo>
                  <a:lnTo>
                    <a:pt x="169" y="7648"/>
                  </a:lnTo>
                  <a:lnTo>
                    <a:pt x="318" y="7891"/>
                  </a:lnTo>
                  <a:lnTo>
                    <a:pt x="524" y="8153"/>
                  </a:lnTo>
                  <a:lnTo>
                    <a:pt x="786" y="8470"/>
                  </a:lnTo>
                  <a:lnTo>
                    <a:pt x="1104" y="8807"/>
                  </a:lnTo>
                  <a:lnTo>
                    <a:pt x="1496" y="9144"/>
                  </a:lnTo>
                  <a:lnTo>
                    <a:pt x="1721" y="9312"/>
                  </a:lnTo>
                  <a:lnTo>
                    <a:pt x="1964" y="9480"/>
                  </a:lnTo>
                  <a:lnTo>
                    <a:pt x="2226" y="9648"/>
                  </a:lnTo>
                  <a:lnTo>
                    <a:pt x="2506" y="9817"/>
                  </a:lnTo>
                  <a:lnTo>
                    <a:pt x="2824" y="9966"/>
                  </a:lnTo>
                  <a:lnTo>
                    <a:pt x="3142" y="10116"/>
                  </a:lnTo>
                  <a:lnTo>
                    <a:pt x="3478" y="10265"/>
                  </a:lnTo>
                  <a:lnTo>
                    <a:pt x="3852" y="10396"/>
                  </a:lnTo>
                  <a:lnTo>
                    <a:pt x="4245" y="10527"/>
                  </a:lnTo>
                  <a:lnTo>
                    <a:pt x="4656" y="10639"/>
                  </a:lnTo>
                  <a:lnTo>
                    <a:pt x="5105" y="10733"/>
                  </a:lnTo>
                  <a:lnTo>
                    <a:pt x="5572" y="10808"/>
                  </a:lnTo>
                  <a:lnTo>
                    <a:pt x="6059" y="10882"/>
                  </a:lnTo>
                  <a:lnTo>
                    <a:pt x="6582" y="10920"/>
                  </a:lnTo>
                  <a:lnTo>
                    <a:pt x="7124" y="10957"/>
                  </a:lnTo>
                  <a:lnTo>
                    <a:pt x="7704" y="10976"/>
                  </a:lnTo>
                  <a:lnTo>
                    <a:pt x="8826" y="10957"/>
                  </a:lnTo>
                  <a:lnTo>
                    <a:pt x="9836" y="10939"/>
                  </a:lnTo>
                  <a:lnTo>
                    <a:pt x="10771" y="10920"/>
                  </a:lnTo>
                  <a:lnTo>
                    <a:pt x="11593" y="10882"/>
                  </a:lnTo>
                  <a:lnTo>
                    <a:pt x="12360" y="10845"/>
                  </a:lnTo>
                  <a:lnTo>
                    <a:pt x="13033" y="10808"/>
                  </a:lnTo>
                  <a:lnTo>
                    <a:pt x="13631" y="10752"/>
                  </a:lnTo>
                  <a:lnTo>
                    <a:pt x="14174" y="10677"/>
                  </a:lnTo>
                  <a:lnTo>
                    <a:pt x="14660" y="10621"/>
                  </a:lnTo>
                  <a:lnTo>
                    <a:pt x="15109" y="10546"/>
                  </a:lnTo>
                  <a:lnTo>
                    <a:pt x="15482" y="10471"/>
                  </a:lnTo>
                  <a:lnTo>
                    <a:pt x="15838" y="10396"/>
                  </a:lnTo>
                  <a:lnTo>
                    <a:pt x="16436" y="10228"/>
                  </a:lnTo>
                  <a:lnTo>
                    <a:pt x="16960" y="10060"/>
                  </a:lnTo>
                  <a:lnTo>
                    <a:pt x="17259" y="9948"/>
                  </a:lnTo>
                  <a:lnTo>
                    <a:pt x="17614" y="9779"/>
                  </a:lnTo>
                  <a:lnTo>
                    <a:pt x="18044" y="9555"/>
                  </a:lnTo>
                  <a:lnTo>
                    <a:pt x="18512" y="9293"/>
                  </a:lnTo>
                  <a:lnTo>
                    <a:pt x="19035" y="8994"/>
                  </a:lnTo>
                  <a:lnTo>
                    <a:pt x="19577" y="8657"/>
                  </a:lnTo>
                  <a:lnTo>
                    <a:pt x="20120" y="8302"/>
                  </a:lnTo>
                  <a:lnTo>
                    <a:pt x="20662" y="7909"/>
                  </a:lnTo>
                  <a:lnTo>
                    <a:pt x="21185" y="7498"/>
                  </a:lnTo>
                  <a:lnTo>
                    <a:pt x="21709" y="7087"/>
                  </a:lnTo>
                  <a:lnTo>
                    <a:pt x="22158" y="6657"/>
                  </a:lnTo>
                  <a:lnTo>
                    <a:pt x="22588" y="6227"/>
                  </a:lnTo>
                  <a:lnTo>
                    <a:pt x="22756" y="6021"/>
                  </a:lnTo>
                  <a:lnTo>
                    <a:pt x="22924" y="5797"/>
                  </a:lnTo>
                  <a:lnTo>
                    <a:pt x="23074" y="5591"/>
                  </a:lnTo>
                  <a:lnTo>
                    <a:pt x="23205" y="5366"/>
                  </a:lnTo>
                  <a:lnTo>
                    <a:pt x="23298" y="5161"/>
                  </a:lnTo>
                  <a:lnTo>
                    <a:pt x="23373" y="4955"/>
                  </a:lnTo>
                  <a:lnTo>
                    <a:pt x="23429" y="4768"/>
                  </a:lnTo>
                  <a:lnTo>
                    <a:pt x="23467" y="4562"/>
                  </a:lnTo>
                  <a:lnTo>
                    <a:pt x="23523" y="3777"/>
                  </a:lnTo>
                  <a:lnTo>
                    <a:pt x="23579" y="2992"/>
                  </a:lnTo>
                  <a:lnTo>
                    <a:pt x="23747" y="1515"/>
                  </a:lnTo>
                  <a:lnTo>
                    <a:pt x="23878" y="411"/>
                  </a:lnTo>
                  <a:lnTo>
                    <a:pt x="23934" y="0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3"/>
            <p:cNvSpPr/>
            <p:nvPr/>
          </p:nvSpPr>
          <p:spPr>
            <a:xfrm>
              <a:off x="5909600" y="6616150"/>
              <a:ext cx="419775" cy="367900"/>
            </a:xfrm>
            <a:custGeom>
              <a:avLst/>
              <a:gdLst/>
              <a:ahLst/>
              <a:cxnLst/>
              <a:rect l="l" t="t" r="r" b="b"/>
              <a:pathLst>
                <a:path w="16791" h="14716" extrusionOk="0">
                  <a:moveTo>
                    <a:pt x="8003" y="0"/>
                  </a:moveTo>
                  <a:lnTo>
                    <a:pt x="7648" y="19"/>
                  </a:lnTo>
                  <a:lnTo>
                    <a:pt x="7498" y="56"/>
                  </a:lnTo>
                  <a:lnTo>
                    <a:pt x="7367" y="94"/>
                  </a:lnTo>
                  <a:lnTo>
                    <a:pt x="7311" y="131"/>
                  </a:lnTo>
                  <a:lnTo>
                    <a:pt x="7199" y="262"/>
                  </a:lnTo>
                  <a:lnTo>
                    <a:pt x="6825" y="674"/>
                  </a:lnTo>
                  <a:lnTo>
                    <a:pt x="6320" y="1253"/>
                  </a:lnTo>
                  <a:lnTo>
                    <a:pt x="5722" y="1945"/>
                  </a:lnTo>
                  <a:lnTo>
                    <a:pt x="5030" y="2674"/>
                  </a:lnTo>
                  <a:lnTo>
                    <a:pt x="4675" y="3011"/>
                  </a:lnTo>
                  <a:lnTo>
                    <a:pt x="4301" y="3347"/>
                  </a:lnTo>
                  <a:lnTo>
                    <a:pt x="3945" y="3665"/>
                  </a:lnTo>
                  <a:lnTo>
                    <a:pt x="3590" y="3927"/>
                  </a:lnTo>
                  <a:lnTo>
                    <a:pt x="3254" y="4151"/>
                  </a:lnTo>
                  <a:lnTo>
                    <a:pt x="3085" y="4245"/>
                  </a:lnTo>
                  <a:lnTo>
                    <a:pt x="2917" y="4320"/>
                  </a:lnTo>
                  <a:lnTo>
                    <a:pt x="2637" y="4469"/>
                  </a:lnTo>
                  <a:lnTo>
                    <a:pt x="2356" y="4619"/>
                  </a:lnTo>
                  <a:lnTo>
                    <a:pt x="2094" y="4806"/>
                  </a:lnTo>
                  <a:lnTo>
                    <a:pt x="1833" y="5011"/>
                  </a:lnTo>
                  <a:lnTo>
                    <a:pt x="1589" y="5217"/>
                  </a:lnTo>
                  <a:lnTo>
                    <a:pt x="1365" y="5442"/>
                  </a:lnTo>
                  <a:lnTo>
                    <a:pt x="1159" y="5685"/>
                  </a:lnTo>
                  <a:lnTo>
                    <a:pt x="954" y="5928"/>
                  </a:lnTo>
                  <a:lnTo>
                    <a:pt x="767" y="6171"/>
                  </a:lnTo>
                  <a:lnTo>
                    <a:pt x="617" y="6395"/>
                  </a:lnTo>
                  <a:lnTo>
                    <a:pt x="468" y="6638"/>
                  </a:lnTo>
                  <a:lnTo>
                    <a:pt x="337" y="6863"/>
                  </a:lnTo>
                  <a:lnTo>
                    <a:pt x="224" y="7087"/>
                  </a:lnTo>
                  <a:lnTo>
                    <a:pt x="131" y="7293"/>
                  </a:lnTo>
                  <a:lnTo>
                    <a:pt x="75" y="7498"/>
                  </a:lnTo>
                  <a:lnTo>
                    <a:pt x="19" y="7667"/>
                  </a:lnTo>
                  <a:lnTo>
                    <a:pt x="0" y="7797"/>
                  </a:lnTo>
                  <a:lnTo>
                    <a:pt x="0" y="7891"/>
                  </a:lnTo>
                  <a:lnTo>
                    <a:pt x="0" y="7984"/>
                  </a:lnTo>
                  <a:lnTo>
                    <a:pt x="19" y="8078"/>
                  </a:lnTo>
                  <a:lnTo>
                    <a:pt x="112" y="8340"/>
                  </a:lnTo>
                  <a:lnTo>
                    <a:pt x="243" y="8658"/>
                  </a:lnTo>
                  <a:lnTo>
                    <a:pt x="411" y="9050"/>
                  </a:lnTo>
                  <a:lnTo>
                    <a:pt x="842" y="9910"/>
                  </a:lnTo>
                  <a:lnTo>
                    <a:pt x="1328" y="10827"/>
                  </a:lnTo>
                  <a:lnTo>
                    <a:pt x="1814" y="11724"/>
                  </a:lnTo>
                  <a:lnTo>
                    <a:pt x="2244" y="12491"/>
                  </a:lnTo>
                  <a:lnTo>
                    <a:pt x="2655" y="13220"/>
                  </a:lnTo>
                  <a:lnTo>
                    <a:pt x="2767" y="13276"/>
                  </a:lnTo>
                  <a:lnTo>
                    <a:pt x="3048" y="13463"/>
                  </a:lnTo>
                  <a:lnTo>
                    <a:pt x="3515" y="13706"/>
                  </a:lnTo>
                  <a:lnTo>
                    <a:pt x="3815" y="13856"/>
                  </a:lnTo>
                  <a:lnTo>
                    <a:pt x="4132" y="13987"/>
                  </a:lnTo>
                  <a:lnTo>
                    <a:pt x="4488" y="14136"/>
                  </a:lnTo>
                  <a:lnTo>
                    <a:pt x="4880" y="14267"/>
                  </a:lnTo>
                  <a:lnTo>
                    <a:pt x="5310" y="14398"/>
                  </a:lnTo>
                  <a:lnTo>
                    <a:pt x="5740" y="14510"/>
                  </a:lnTo>
                  <a:lnTo>
                    <a:pt x="6208" y="14604"/>
                  </a:lnTo>
                  <a:lnTo>
                    <a:pt x="6713" y="14660"/>
                  </a:lnTo>
                  <a:lnTo>
                    <a:pt x="7218" y="14697"/>
                  </a:lnTo>
                  <a:lnTo>
                    <a:pt x="7741" y="14716"/>
                  </a:lnTo>
                  <a:lnTo>
                    <a:pt x="8302" y="14678"/>
                  </a:lnTo>
                  <a:lnTo>
                    <a:pt x="8882" y="14585"/>
                  </a:lnTo>
                  <a:lnTo>
                    <a:pt x="9480" y="14473"/>
                  </a:lnTo>
                  <a:lnTo>
                    <a:pt x="10078" y="14323"/>
                  </a:lnTo>
                  <a:lnTo>
                    <a:pt x="10677" y="14155"/>
                  </a:lnTo>
                  <a:lnTo>
                    <a:pt x="11294" y="13968"/>
                  </a:lnTo>
                  <a:lnTo>
                    <a:pt x="11892" y="13744"/>
                  </a:lnTo>
                  <a:lnTo>
                    <a:pt x="12453" y="13519"/>
                  </a:lnTo>
                  <a:lnTo>
                    <a:pt x="13014" y="13276"/>
                  </a:lnTo>
                  <a:lnTo>
                    <a:pt x="13519" y="13014"/>
                  </a:lnTo>
                  <a:lnTo>
                    <a:pt x="14005" y="12771"/>
                  </a:lnTo>
                  <a:lnTo>
                    <a:pt x="14416" y="12528"/>
                  </a:lnTo>
                  <a:lnTo>
                    <a:pt x="14790" y="12285"/>
                  </a:lnTo>
                  <a:lnTo>
                    <a:pt x="15108" y="12042"/>
                  </a:lnTo>
                  <a:lnTo>
                    <a:pt x="15333" y="11836"/>
                  </a:lnTo>
                  <a:lnTo>
                    <a:pt x="15426" y="11724"/>
                  </a:lnTo>
                  <a:lnTo>
                    <a:pt x="15501" y="11631"/>
                  </a:lnTo>
                  <a:lnTo>
                    <a:pt x="15725" y="11238"/>
                  </a:lnTo>
                  <a:lnTo>
                    <a:pt x="15950" y="10770"/>
                  </a:lnTo>
                  <a:lnTo>
                    <a:pt x="16155" y="10247"/>
                  </a:lnTo>
                  <a:lnTo>
                    <a:pt x="16324" y="9667"/>
                  </a:lnTo>
                  <a:lnTo>
                    <a:pt x="16492" y="8994"/>
                  </a:lnTo>
                  <a:lnTo>
                    <a:pt x="16604" y="8265"/>
                  </a:lnTo>
                  <a:lnTo>
                    <a:pt x="16716" y="7461"/>
                  </a:lnTo>
                  <a:lnTo>
                    <a:pt x="16772" y="6563"/>
                  </a:lnTo>
                  <a:lnTo>
                    <a:pt x="16791" y="6133"/>
                  </a:lnTo>
                  <a:lnTo>
                    <a:pt x="16791" y="5759"/>
                  </a:lnTo>
                  <a:lnTo>
                    <a:pt x="16791" y="5404"/>
                  </a:lnTo>
                  <a:lnTo>
                    <a:pt x="16772" y="5105"/>
                  </a:lnTo>
                  <a:lnTo>
                    <a:pt x="16735" y="4843"/>
                  </a:lnTo>
                  <a:lnTo>
                    <a:pt x="16679" y="4600"/>
                  </a:lnTo>
                  <a:lnTo>
                    <a:pt x="16604" y="4376"/>
                  </a:lnTo>
                  <a:lnTo>
                    <a:pt x="16511" y="4170"/>
                  </a:lnTo>
                  <a:lnTo>
                    <a:pt x="16398" y="3964"/>
                  </a:lnTo>
                  <a:lnTo>
                    <a:pt x="16267" y="3759"/>
                  </a:lnTo>
                  <a:lnTo>
                    <a:pt x="16099" y="3572"/>
                  </a:lnTo>
                  <a:lnTo>
                    <a:pt x="15912" y="3347"/>
                  </a:lnTo>
                  <a:lnTo>
                    <a:pt x="15482" y="2899"/>
                  </a:lnTo>
                  <a:lnTo>
                    <a:pt x="14940" y="2338"/>
                  </a:lnTo>
                  <a:lnTo>
                    <a:pt x="14772" y="2169"/>
                  </a:lnTo>
                  <a:lnTo>
                    <a:pt x="14603" y="2020"/>
                  </a:lnTo>
                  <a:lnTo>
                    <a:pt x="14416" y="1889"/>
                  </a:lnTo>
                  <a:lnTo>
                    <a:pt x="14211" y="1739"/>
                  </a:lnTo>
                  <a:lnTo>
                    <a:pt x="13762" y="1478"/>
                  </a:lnTo>
                  <a:lnTo>
                    <a:pt x="13276" y="1216"/>
                  </a:lnTo>
                  <a:lnTo>
                    <a:pt x="12734" y="991"/>
                  </a:lnTo>
                  <a:lnTo>
                    <a:pt x="12191" y="786"/>
                  </a:lnTo>
                  <a:lnTo>
                    <a:pt x="11630" y="599"/>
                  </a:lnTo>
                  <a:lnTo>
                    <a:pt x="11051" y="430"/>
                  </a:lnTo>
                  <a:lnTo>
                    <a:pt x="10490" y="281"/>
                  </a:lnTo>
                  <a:lnTo>
                    <a:pt x="9929" y="169"/>
                  </a:lnTo>
                  <a:lnTo>
                    <a:pt x="9387" y="94"/>
                  </a:lnTo>
                  <a:lnTo>
                    <a:pt x="8882" y="19"/>
                  </a:lnTo>
                  <a:lnTo>
                    <a:pt x="8433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257;p3"/>
            <p:cNvSpPr/>
            <p:nvPr/>
          </p:nvSpPr>
          <p:spPr>
            <a:xfrm>
              <a:off x="5909600" y="6720400"/>
              <a:ext cx="419775" cy="263650"/>
            </a:xfrm>
            <a:custGeom>
              <a:avLst/>
              <a:gdLst/>
              <a:ahLst/>
              <a:cxnLst/>
              <a:rect l="l" t="t" r="r" b="b"/>
              <a:pathLst>
                <a:path w="16791" h="10546" extrusionOk="0">
                  <a:moveTo>
                    <a:pt x="16511" y="0"/>
                  </a:moveTo>
                  <a:lnTo>
                    <a:pt x="16324" y="150"/>
                  </a:lnTo>
                  <a:lnTo>
                    <a:pt x="16118" y="281"/>
                  </a:lnTo>
                  <a:lnTo>
                    <a:pt x="15632" y="505"/>
                  </a:lnTo>
                  <a:lnTo>
                    <a:pt x="14940" y="804"/>
                  </a:lnTo>
                  <a:lnTo>
                    <a:pt x="14080" y="1122"/>
                  </a:lnTo>
                  <a:lnTo>
                    <a:pt x="13631" y="1272"/>
                  </a:lnTo>
                  <a:lnTo>
                    <a:pt x="13145" y="1421"/>
                  </a:lnTo>
                  <a:lnTo>
                    <a:pt x="12640" y="1571"/>
                  </a:lnTo>
                  <a:lnTo>
                    <a:pt x="12154" y="1683"/>
                  </a:lnTo>
                  <a:lnTo>
                    <a:pt x="11649" y="1776"/>
                  </a:lnTo>
                  <a:lnTo>
                    <a:pt x="11163" y="1851"/>
                  </a:lnTo>
                  <a:lnTo>
                    <a:pt x="10677" y="1889"/>
                  </a:lnTo>
                  <a:lnTo>
                    <a:pt x="10228" y="1889"/>
                  </a:lnTo>
                  <a:lnTo>
                    <a:pt x="5834" y="1739"/>
                  </a:lnTo>
                  <a:lnTo>
                    <a:pt x="5834" y="1739"/>
                  </a:lnTo>
                  <a:lnTo>
                    <a:pt x="8265" y="4058"/>
                  </a:lnTo>
                  <a:lnTo>
                    <a:pt x="7535" y="4263"/>
                  </a:lnTo>
                  <a:lnTo>
                    <a:pt x="6769" y="4469"/>
                  </a:lnTo>
                  <a:lnTo>
                    <a:pt x="5834" y="4675"/>
                  </a:lnTo>
                  <a:lnTo>
                    <a:pt x="5329" y="4768"/>
                  </a:lnTo>
                  <a:lnTo>
                    <a:pt x="4824" y="4862"/>
                  </a:lnTo>
                  <a:lnTo>
                    <a:pt x="4319" y="4918"/>
                  </a:lnTo>
                  <a:lnTo>
                    <a:pt x="3833" y="4974"/>
                  </a:lnTo>
                  <a:lnTo>
                    <a:pt x="3366" y="4974"/>
                  </a:lnTo>
                  <a:lnTo>
                    <a:pt x="2936" y="4955"/>
                  </a:lnTo>
                  <a:lnTo>
                    <a:pt x="2730" y="4936"/>
                  </a:lnTo>
                  <a:lnTo>
                    <a:pt x="2543" y="4899"/>
                  </a:lnTo>
                  <a:lnTo>
                    <a:pt x="2375" y="4862"/>
                  </a:lnTo>
                  <a:lnTo>
                    <a:pt x="2225" y="4805"/>
                  </a:lnTo>
                  <a:lnTo>
                    <a:pt x="1926" y="4675"/>
                  </a:lnTo>
                  <a:lnTo>
                    <a:pt x="1646" y="4525"/>
                  </a:lnTo>
                  <a:lnTo>
                    <a:pt x="1066" y="4207"/>
                  </a:lnTo>
                  <a:lnTo>
                    <a:pt x="524" y="3852"/>
                  </a:lnTo>
                  <a:lnTo>
                    <a:pt x="19" y="3497"/>
                  </a:lnTo>
                  <a:lnTo>
                    <a:pt x="0" y="3609"/>
                  </a:lnTo>
                  <a:lnTo>
                    <a:pt x="0" y="3721"/>
                  </a:lnTo>
                  <a:lnTo>
                    <a:pt x="0" y="3814"/>
                  </a:lnTo>
                  <a:lnTo>
                    <a:pt x="19" y="3908"/>
                  </a:lnTo>
                  <a:lnTo>
                    <a:pt x="112" y="4170"/>
                  </a:lnTo>
                  <a:lnTo>
                    <a:pt x="243" y="4488"/>
                  </a:lnTo>
                  <a:lnTo>
                    <a:pt x="411" y="4862"/>
                  </a:lnTo>
                  <a:lnTo>
                    <a:pt x="842" y="5740"/>
                  </a:lnTo>
                  <a:lnTo>
                    <a:pt x="1328" y="6657"/>
                  </a:lnTo>
                  <a:lnTo>
                    <a:pt x="1814" y="7554"/>
                  </a:lnTo>
                  <a:lnTo>
                    <a:pt x="2244" y="8321"/>
                  </a:lnTo>
                  <a:lnTo>
                    <a:pt x="2655" y="9050"/>
                  </a:lnTo>
                  <a:lnTo>
                    <a:pt x="2767" y="9106"/>
                  </a:lnTo>
                  <a:lnTo>
                    <a:pt x="3048" y="9293"/>
                  </a:lnTo>
                  <a:lnTo>
                    <a:pt x="3515" y="9536"/>
                  </a:lnTo>
                  <a:lnTo>
                    <a:pt x="3815" y="9686"/>
                  </a:lnTo>
                  <a:lnTo>
                    <a:pt x="4132" y="9817"/>
                  </a:lnTo>
                  <a:lnTo>
                    <a:pt x="4488" y="9966"/>
                  </a:lnTo>
                  <a:lnTo>
                    <a:pt x="4880" y="10097"/>
                  </a:lnTo>
                  <a:lnTo>
                    <a:pt x="5310" y="10228"/>
                  </a:lnTo>
                  <a:lnTo>
                    <a:pt x="5740" y="10340"/>
                  </a:lnTo>
                  <a:lnTo>
                    <a:pt x="6208" y="10434"/>
                  </a:lnTo>
                  <a:lnTo>
                    <a:pt x="6713" y="10490"/>
                  </a:lnTo>
                  <a:lnTo>
                    <a:pt x="7218" y="10527"/>
                  </a:lnTo>
                  <a:lnTo>
                    <a:pt x="7741" y="10546"/>
                  </a:lnTo>
                  <a:lnTo>
                    <a:pt x="8302" y="10508"/>
                  </a:lnTo>
                  <a:lnTo>
                    <a:pt x="8882" y="10415"/>
                  </a:lnTo>
                  <a:lnTo>
                    <a:pt x="9480" y="10303"/>
                  </a:lnTo>
                  <a:lnTo>
                    <a:pt x="10078" y="10153"/>
                  </a:lnTo>
                  <a:lnTo>
                    <a:pt x="10695" y="9985"/>
                  </a:lnTo>
                  <a:lnTo>
                    <a:pt x="11294" y="9798"/>
                  </a:lnTo>
                  <a:lnTo>
                    <a:pt x="11892" y="9574"/>
                  </a:lnTo>
                  <a:lnTo>
                    <a:pt x="12453" y="9349"/>
                  </a:lnTo>
                  <a:lnTo>
                    <a:pt x="13014" y="9106"/>
                  </a:lnTo>
                  <a:lnTo>
                    <a:pt x="13519" y="8844"/>
                  </a:lnTo>
                  <a:lnTo>
                    <a:pt x="14005" y="8601"/>
                  </a:lnTo>
                  <a:lnTo>
                    <a:pt x="14416" y="8358"/>
                  </a:lnTo>
                  <a:lnTo>
                    <a:pt x="14790" y="8115"/>
                  </a:lnTo>
                  <a:lnTo>
                    <a:pt x="15108" y="7872"/>
                  </a:lnTo>
                  <a:lnTo>
                    <a:pt x="15351" y="7666"/>
                  </a:lnTo>
                  <a:lnTo>
                    <a:pt x="15426" y="7554"/>
                  </a:lnTo>
                  <a:lnTo>
                    <a:pt x="15501" y="7461"/>
                  </a:lnTo>
                  <a:lnTo>
                    <a:pt x="15744" y="7068"/>
                  </a:lnTo>
                  <a:lnTo>
                    <a:pt x="15950" y="6600"/>
                  </a:lnTo>
                  <a:lnTo>
                    <a:pt x="16155" y="6077"/>
                  </a:lnTo>
                  <a:lnTo>
                    <a:pt x="16324" y="5497"/>
                  </a:lnTo>
                  <a:lnTo>
                    <a:pt x="16492" y="4824"/>
                  </a:lnTo>
                  <a:lnTo>
                    <a:pt x="16604" y="4095"/>
                  </a:lnTo>
                  <a:lnTo>
                    <a:pt x="16716" y="3291"/>
                  </a:lnTo>
                  <a:lnTo>
                    <a:pt x="16772" y="2393"/>
                  </a:lnTo>
                  <a:lnTo>
                    <a:pt x="16791" y="1963"/>
                  </a:lnTo>
                  <a:lnTo>
                    <a:pt x="16791" y="1571"/>
                  </a:lnTo>
                  <a:lnTo>
                    <a:pt x="16791" y="1234"/>
                  </a:lnTo>
                  <a:lnTo>
                    <a:pt x="16772" y="935"/>
                  </a:lnTo>
                  <a:lnTo>
                    <a:pt x="16735" y="673"/>
                  </a:lnTo>
                  <a:lnTo>
                    <a:pt x="16679" y="430"/>
                  </a:lnTo>
                  <a:lnTo>
                    <a:pt x="16604" y="206"/>
                  </a:lnTo>
                  <a:lnTo>
                    <a:pt x="16511" y="0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lt1"/>
        </a:solidFill>
        <a:effectLst/>
      </p:bgPr>
    </p:bg>
    <p:spTree>
      <p:nvGrpSpPr>
        <p:cNvPr id="1" name="Shape 75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 1">
  <p:cSld name="CUSTOM_14_1_1">
    <p:spTree>
      <p:nvGrpSpPr>
        <p:cNvPr id="1" name="Shape 1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6" name="Google Shape;1516;p21"/>
          <p:cNvSpPr/>
          <p:nvPr/>
        </p:nvSpPr>
        <p:spPr>
          <a:xfrm>
            <a:off x="6457" y="2570606"/>
            <a:ext cx="9130877" cy="2569272"/>
          </a:xfrm>
          <a:custGeom>
            <a:avLst/>
            <a:gdLst/>
            <a:ahLst/>
            <a:cxnLst/>
            <a:rect l="l" t="t" r="r" b="b"/>
            <a:pathLst>
              <a:path w="102078" h="28723" extrusionOk="0">
                <a:moveTo>
                  <a:pt x="7547" y="0"/>
                </a:moveTo>
                <a:lnTo>
                  <a:pt x="6639" y="19"/>
                </a:lnTo>
                <a:lnTo>
                  <a:pt x="5786" y="74"/>
                </a:lnTo>
                <a:lnTo>
                  <a:pt x="5025" y="148"/>
                </a:lnTo>
                <a:lnTo>
                  <a:pt x="4321" y="241"/>
                </a:lnTo>
                <a:lnTo>
                  <a:pt x="3690" y="352"/>
                </a:lnTo>
                <a:lnTo>
                  <a:pt x="3134" y="482"/>
                </a:lnTo>
                <a:lnTo>
                  <a:pt x="2633" y="612"/>
                </a:lnTo>
                <a:lnTo>
                  <a:pt x="2188" y="760"/>
                </a:lnTo>
                <a:lnTo>
                  <a:pt x="1799" y="927"/>
                </a:lnTo>
                <a:lnTo>
                  <a:pt x="1447" y="1094"/>
                </a:lnTo>
                <a:lnTo>
                  <a:pt x="1150" y="1261"/>
                </a:lnTo>
                <a:lnTo>
                  <a:pt x="890" y="1428"/>
                </a:lnTo>
                <a:lnTo>
                  <a:pt x="686" y="1613"/>
                </a:lnTo>
                <a:lnTo>
                  <a:pt x="520" y="1780"/>
                </a:lnTo>
                <a:lnTo>
                  <a:pt x="371" y="1947"/>
                </a:lnTo>
                <a:lnTo>
                  <a:pt x="260" y="2095"/>
                </a:lnTo>
                <a:lnTo>
                  <a:pt x="167" y="2244"/>
                </a:lnTo>
                <a:lnTo>
                  <a:pt x="112" y="2373"/>
                </a:lnTo>
                <a:lnTo>
                  <a:pt x="56" y="2503"/>
                </a:lnTo>
                <a:lnTo>
                  <a:pt x="37" y="2596"/>
                </a:lnTo>
                <a:lnTo>
                  <a:pt x="0" y="2744"/>
                </a:lnTo>
                <a:lnTo>
                  <a:pt x="0" y="2800"/>
                </a:lnTo>
                <a:lnTo>
                  <a:pt x="0" y="28722"/>
                </a:lnTo>
                <a:lnTo>
                  <a:pt x="102077" y="28722"/>
                </a:lnTo>
                <a:lnTo>
                  <a:pt x="102077" y="2114"/>
                </a:lnTo>
                <a:lnTo>
                  <a:pt x="101669" y="2040"/>
                </a:lnTo>
                <a:lnTo>
                  <a:pt x="101224" y="1984"/>
                </a:lnTo>
                <a:lnTo>
                  <a:pt x="100761" y="1947"/>
                </a:lnTo>
                <a:lnTo>
                  <a:pt x="100297" y="1910"/>
                </a:lnTo>
                <a:lnTo>
                  <a:pt x="99277" y="1854"/>
                </a:lnTo>
                <a:lnTo>
                  <a:pt x="98202" y="1854"/>
                </a:lnTo>
                <a:lnTo>
                  <a:pt x="97071" y="1891"/>
                </a:lnTo>
                <a:lnTo>
                  <a:pt x="95865" y="1966"/>
                </a:lnTo>
                <a:lnTo>
                  <a:pt x="94604" y="2077"/>
                </a:lnTo>
                <a:lnTo>
                  <a:pt x="93288" y="2207"/>
                </a:lnTo>
                <a:lnTo>
                  <a:pt x="91916" y="2373"/>
                </a:lnTo>
                <a:lnTo>
                  <a:pt x="90507" y="2559"/>
                </a:lnTo>
                <a:lnTo>
                  <a:pt x="89060" y="2781"/>
                </a:lnTo>
                <a:lnTo>
                  <a:pt x="87577" y="3022"/>
                </a:lnTo>
                <a:lnTo>
                  <a:pt x="86038" y="3263"/>
                </a:lnTo>
                <a:lnTo>
                  <a:pt x="84480" y="3542"/>
                </a:lnTo>
                <a:lnTo>
                  <a:pt x="81291" y="4116"/>
                </a:lnTo>
                <a:lnTo>
                  <a:pt x="78027" y="4728"/>
                </a:lnTo>
                <a:lnTo>
                  <a:pt x="74708" y="5377"/>
                </a:lnTo>
                <a:lnTo>
                  <a:pt x="71371" y="6008"/>
                </a:lnTo>
                <a:lnTo>
                  <a:pt x="68052" y="6620"/>
                </a:lnTo>
                <a:lnTo>
                  <a:pt x="64770" y="7213"/>
                </a:lnTo>
                <a:lnTo>
                  <a:pt x="63156" y="7473"/>
                </a:lnTo>
                <a:lnTo>
                  <a:pt x="61562" y="7732"/>
                </a:lnTo>
                <a:lnTo>
                  <a:pt x="60004" y="7973"/>
                </a:lnTo>
                <a:lnTo>
                  <a:pt x="58484" y="8177"/>
                </a:lnTo>
                <a:lnTo>
                  <a:pt x="56982" y="8363"/>
                </a:lnTo>
                <a:lnTo>
                  <a:pt x="55517" y="8530"/>
                </a:lnTo>
                <a:lnTo>
                  <a:pt x="54108" y="8659"/>
                </a:lnTo>
                <a:lnTo>
                  <a:pt x="52772" y="8752"/>
                </a:lnTo>
                <a:lnTo>
                  <a:pt x="51475" y="8789"/>
                </a:lnTo>
                <a:lnTo>
                  <a:pt x="50251" y="8789"/>
                </a:lnTo>
                <a:lnTo>
                  <a:pt x="49064" y="8752"/>
                </a:lnTo>
                <a:lnTo>
                  <a:pt x="47933" y="8696"/>
                </a:lnTo>
                <a:lnTo>
                  <a:pt x="46839" y="8585"/>
                </a:lnTo>
                <a:lnTo>
                  <a:pt x="45763" y="8455"/>
                </a:lnTo>
                <a:lnTo>
                  <a:pt x="44744" y="8289"/>
                </a:lnTo>
                <a:lnTo>
                  <a:pt x="43724" y="8085"/>
                </a:lnTo>
                <a:lnTo>
                  <a:pt x="42741" y="7881"/>
                </a:lnTo>
                <a:lnTo>
                  <a:pt x="41777" y="7640"/>
                </a:lnTo>
                <a:lnTo>
                  <a:pt x="40813" y="7361"/>
                </a:lnTo>
                <a:lnTo>
                  <a:pt x="39848" y="7083"/>
                </a:lnTo>
                <a:lnTo>
                  <a:pt x="38903" y="6787"/>
                </a:lnTo>
                <a:lnTo>
                  <a:pt x="37938" y="6471"/>
                </a:lnTo>
                <a:lnTo>
                  <a:pt x="35991" y="5804"/>
                </a:lnTo>
                <a:lnTo>
                  <a:pt x="33970" y="5099"/>
                </a:lnTo>
                <a:lnTo>
                  <a:pt x="31838" y="4358"/>
                </a:lnTo>
                <a:lnTo>
                  <a:pt x="30707" y="4005"/>
                </a:lnTo>
                <a:lnTo>
                  <a:pt x="29539" y="3634"/>
                </a:lnTo>
                <a:lnTo>
                  <a:pt x="28333" y="3263"/>
                </a:lnTo>
                <a:lnTo>
                  <a:pt x="27073" y="2911"/>
                </a:lnTo>
                <a:lnTo>
                  <a:pt x="25756" y="2559"/>
                </a:lnTo>
                <a:lnTo>
                  <a:pt x="24365" y="2207"/>
                </a:lnTo>
                <a:lnTo>
                  <a:pt x="22919" y="1873"/>
                </a:lnTo>
                <a:lnTo>
                  <a:pt x="21398" y="1558"/>
                </a:lnTo>
                <a:lnTo>
                  <a:pt x="19804" y="1261"/>
                </a:lnTo>
                <a:lnTo>
                  <a:pt x="18116" y="964"/>
                </a:lnTo>
                <a:lnTo>
                  <a:pt x="16466" y="705"/>
                </a:lnTo>
                <a:lnTo>
                  <a:pt x="14890" y="501"/>
                </a:lnTo>
                <a:lnTo>
                  <a:pt x="13444" y="315"/>
                </a:lnTo>
                <a:lnTo>
                  <a:pt x="12072" y="185"/>
                </a:lnTo>
                <a:lnTo>
                  <a:pt x="10811" y="93"/>
                </a:lnTo>
                <a:lnTo>
                  <a:pt x="9643" y="19"/>
                </a:lnTo>
                <a:lnTo>
                  <a:pt x="8549" y="0"/>
                </a:lnTo>
                <a:close/>
              </a:path>
            </a:pathLst>
          </a:custGeom>
          <a:solidFill>
            <a:srgbClr val="FFFFFF">
              <a:alpha val="1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7" name="Google Shape;1517;p21"/>
          <p:cNvSpPr txBox="1">
            <a:spLocks noGrp="1"/>
          </p:cNvSpPr>
          <p:nvPr>
            <p:ph type="title"/>
          </p:nvPr>
        </p:nvSpPr>
        <p:spPr>
          <a:xfrm>
            <a:off x="720000" y="539500"/>
            <a:ext cx="7704000" cy="4572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518" name="Google Shape;1518;p21"/>
          <p:cNvSpPr txBox="1">
            <a:spLocks noGrp="1"/>
          </p:cNvSpPr>
          <p:nvPr>
            <p:ph type="subTitle" idx="1"/>
          </p:nvPr>
        </p:nvSpPr>
        <p:spPr>
          <a:xfrm>
            <a:off x="2965455" y="1188825"/>
            <a:ext cx="4275300" cy="365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Titillium Web"/>
              <a:buNone/>
              <a:defRPr sz="2400">
                <a:latin typeface="Palanquin Dark"/>
                <a:ea typeface="Palanquin Dark"/>
                <a:cs typeface="Palanquin Dark"/>
                <a:sym typeface="Palanquin Dark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519" name="Google Shape;1519;p21"/>
          <p:cNvSpPr txBox="1">
            <a:spLocks noGrp="1"/>
          </p:cNvSpPr>
          <p:nvPr>
            <p:ph type="subTitle" idx="2"/>
          </p:nvPr>
        </p:nvSpPr>
        <p:spPr>
          <a:xfrm>
            <a:off x="2965455" y="1560300"/>
            <a:ext cx="4275300" cy="54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520" name="Google Shape;1520;p21"/>
          <p:cNvSpPr txBox="1">
            <a:spLocks noGrp="1"/>
          </p:cNvSpPr>
          <p:nvPr>
            <p:ph type="subTitle" idx="3"/>
          </p:nvPr>
        </p:nvSpPr>
        <p:spPr>
          <a:xfrm>
            <a:off x="2965455" y="2296200"/>
            <a:ext cx="4275300" cy="365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Titillium Web"/>
              <a:buNone/>
              <a:defRPr sz="2400">
                <a:latin typeface="Palanquin Dark"/>
                <a:ea typeface="Palanquin Dark"/>
                <a:cs typeface="Palanquin Dark"/>
                <a:sym typeface="Palanquin Dark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521" name="Google Shape;1521;p21"/>
          <p:cNvSpPr txBox="1">
            <a:spLocks noGrp="1"/>
          </p:cNvSpPr>
          <p:nvPr>
            <p:ph type="subTitle" idx="4"/>
          </p:nvPr>
        </p:nvSpPr>
        <p:spPr>
          <a:xfrm>
            <a:off x="2965455" y="2667675"/>
            <a:ext cx="4275300" cy="54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522" name="Google Shape;1522;p21"/>
          <p:cNvSpPr txBox="1">
            <a:spLocks noGrp="1"/>
          </p:cNvSpPr>
          <p:nvPr>
            <p:ph type="subTitle" idx="5"/>
          </p:nvPr>
        </p:nvSpPr>
        <p:spPr>
          <a:xfrm>
            <a:off x="2965455" y="3403574"/>
            <a:ext cx="4275300" cy="365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Titillium Web"/>
              <a:buNone/>
              <a:defRPr sz="2400">
                <a:latin typeface="Palanquin Dark"/>
                <a:ea typeface="Palanquin Dark"/>
                <a:cs typeface="Palanquin Dark"/>
                <a:sym typeface="Palanquin Dark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523" name="Google Shape;1523;p21"/>
          <p:cNvSpPr txBox="1">
            <a:spLocks noGrp="1"/>
          </p:cNvSpPr>
          <p:nvPr>
            <p:ph type="subTitle" idx="6"/>
          </p:nvPr>
        </p:nvSpPr>
        <p:spPr>
          <a:xfrm>
            <a:off x="2965455" y="3775050"/>
            <a:ext cx="4275300" cy="54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524" name="Google Shape;1524;p21"/>
          <p:cNvSpPr/>
          <p:nvPr/>
        </p:nvSpPr>
        <p:spPr>
          <a:xfrm>
            <a:off x="8570629" y="1126725"/>
            <a:ext cx="902456" cy="289004"/>
          </a:xfrm>
          <a:custGeom>
            <a:avLst/>
            <a:gdLst/>
            <a:ahLst/>
            <a:cxnLst/>
            <a:rect l="l" t="t" r="r" b="b"/>
            <a:pathLst>
              <a:path w="52606" h="24941" extrusionOk="0">
                <a:moveTo>
                  <a:pt x="25571" y="1"/>
                </a:moveTo>
                <a:lnTo>
                  <a:pt x="25182" y="19"/>
                </a:lnTo>
                <a:lnTo>
                  <a:pt x="24811" y="38"/>
                </a:lnTo>
                <a:lnTo>
                  <a:pt x="24440" y="93"/>
                </a:lnTo>
                <a:lnTo>
                  <a:pt x="24088" y="167"/>
                </a:lnTo>
                <a:lnTo>
                  <a:pt x="23735" y="260"/>
                </a:lnTo>
                <a:lnTo>
                  <a:pt x="23401" y="371"/>
                </a:lnTo>
                <a:lnTo>
                  <a:pt x="23086" y="483"/>
                </a:lnTo>
                <a:lnTo>
                  <a:pt x="22790" y="631"/>
                </a:lnTo>
                <a:lnTo>
                  <a:pt x="22493" y="798"/>
                </a:lnTo>
                <a:lnTo>
                  <a:pt x="22215" y="965"/>
                </a:lnTo>
                <a:lnTo>
                  <a:pt x="21937" y="1169"/>
                </a:lnTo>
                <a:lnTo>
                  <a:pt x="21677" y="1373"/>
                </a:lnTo>
                <a:lnTo>
                  <a:pt x="21417" y="1577"/>
                </a:lnTo>
                <a:lnTo>
                  <a:pt x="21176" y="1818"/>
                </a:lnTo>
                <a:lnTo>
                  <a:pt x="20954" y="2059"/>
                </a:lnTo>
                <a:lnTo>
                  <a:pt x="20731" y="2318"/>
                </a:lnTo>
                <a:lnTo>
                  <a:pt x="20527" y="2578"/>
                </a:lnTo>
                <a:lnTo>
                  <a:pt x="20323" y="2856"/>
                </a:lnTo>
                <a:lnTo>
                  <a:pt x="20138" y="3153"/>
                </a:lnTo>
                <a:lnTo>
                  <a:pt x="19953" y="3449"/>
                </a:lnTo>
                <a:lnTo>
                  <a:pt x="19786" y="3746"/>
                </a:lnTo>
                <a:lnTo>
                  <a:pt x="19452" y="4377"/>
                </a:lnTo>
                <a:lnTo>
                  <a:pt x="19174" y="5026"/>
                </a:lnTo>
                <a:lnTo>
                  <a:pt x="18914" y="5693"/>
                </a:lnTo>
                <a:lnTo>
                  <a:pt x="18692" y="6379"/>
                </a:lnTo>
                <a:lnTo>
                  <a:pt x="18488" y="7065"/>
                </a:lnTo>
                <a:lnTo>
                  <a:pt x="18321" y="7770"/>
                </a:lnTo>
                <a:lnTo>
                  <a:pt x="18173" y="8456"/>
                </a:lnTo>
                <a:lnTo>
                  <a:pt x="18043" y="9124"/>
                </a:lnTo>
                <a:lnTo>
                  <a:pt x="17931" y="9791"/>
                </a:lnTo>
                <a:lnTo>
                  <a:pt x="17839" y="10440"/>
                </a:lnTo>
                <a:lnTo>
                  <a:pt x="17765" y="11052"/>
                </a:lnTo>
                <a:lnTo>
                  <a:pt x="17672" y="12183"/>
                </a:lnTo>
                <a:lnTo>
                  <a:pt x="17616" y="13147"/>
                </a:lnTo>
                <a:lnTo>
                  <a:pt x="17598" y="13870"/>
                </a:lnTo>
                <a:lnTo>
                  <a:pt x="17598" y="14519"/>
                </a:lnTo>
                <a:lnTo>
                  <a:pt x="17486" y="14390"/>
                </a:lnTo>
                <a:lnTo>
                  <a:pt x="17357" y="14260"/>
                </a:lnTo>
                <a:lnTo>
                  <a:pt x="17153" y="14074"/>
                </a:lnTo>
                <a:lnTo>
                  <a:pt x="16912" y="13852"/>
                </a:lnTo>
                <a:lnTo>
                  <a:pt x="16615" y="13629"/>
                </a:lnTo>
                <a:lnTo>
                  <a:pt x="16263" y="13388"/>
                </a:lnTo>
                <a:lnTo>
                  <a:pt x="15873" y="13147"/>
                </a:lnTo>
                <a:lnTo>
                  <a:pt x="15428" y="12906"/>
                </a:lnTo>
                <a:lnTo>
                  <a:pt x="14946" y="12702"/>
                </a:lnTo>
                <a:lnTo>
                  <a:pt x="14687" y="12610"/>
                </a:lnTo>
                <a:lnTo>
                  <a:pt x="14408" y="12535"/>
                </a:lnTo>
                <a:lnTo>
                  <a:pt x="14130" y="12461"/>
                </a:lnTo>
                <a:lnTo>
                  <a:pt x="13834" y="12387"/>
                </a:lnTo>
                <a:lnTo>
                  <a:pt x="13537" y="12350"/>
                </a:lnTo>
                <a:lnTo>
                  <a:pt x="13222" y="12313"/>
                </a:lnTo>
                <a:lnTo>
                  <a:pt x="12906" y="12294"/>
                </a:lnTo>
                <a:lnTo>
                  <a:pt x="12573" y="12294"/>
                </a:lnTo>
                <a:lnTo>
                  <a:pt x="12239" y="12313"/>
                </a:lnTo>
                <a:lnTo>
                  <a:pt x="11887" y="12350"/>
                </a:lnTo>
                <a:lnTo>
                  <a:pt x="11516" y="12406"/>
                </a:lnTo>
                <a:lnTo>
                  <a:pt x="11163" y="12480"/>
                </a:lnTo>
                <a:lnTo>
                  <a:pt x="10793" y="12591"/>
                </a:lnTo>
                <a:lnTo>
                  <a:pt x="10459" y="12721"/>
                </a:lnTo>
                <a:lnTo>
                  <a:pt x="10125" y="12888"/>
                </a:lnTo>
                <a:lnTo>
                  <a:pt x="9828" y="13073"/>
                </a:lnTo>
                <a:lnTo>
                  <a:pt x="9550" y="13277"/>
                </a:lnTo>
                <a:lnTo>
                  <a:pt x="9291" y="13500"/>
                </a:lnTo>
                <a:lnTo>
                  <a:pt x="9050" y="13741"/>
                </a:lnTo>
                <a:lnTo>
                  <a:pt x="8827" y="14000"/>
                </a:lnTo>
                <a:lnTo>
                  <a:pt x="8623" y="14278"/>
                </a:lnTo>
                <a:lnTo>
                  <a:pt x="8419" y="14556"/>
                </a:lnTo>
                <a:lnTo>
                  <a:pt x="8252" y="14853"/>
                </a:lnTo>
                <a:lnTo>
                  <a:pt x="8085" y="15150"/>
                </a:lnTo>
                <a:lnTo>
                  <a:pt x="7937" y="15465"/>
                </a:lnTo>
                <a:lnTo>
                  <a:pt x="7807" y="15762"/>
                </a:lnTo>
                <a:lnTo>
                  <a:pt x="7677" y="16077"/>
                </a:lnTo>
                <a:lnTo>
                  <a:pt x="7566" y="16392"/>
                </a:lnTo>
                <a:lnTo>
                  <a:pt x="7381" y="17004"/>
                </a:lnTo>
                <a:lnTo>
                  <a:pt x="7251" y="17579"/>
                </a:lnTo>
                <a:lnTo>
                  <a:pt x="7140" y="18117"/>
                </a:lnTo>
                <a:lnTo>
                  <a:pt x="7066" y="18599"/>
                </a:lnTo>
                <a:lnTo>
                  <a:pt x="7010" y="19007"/>
                </a:lnTo>
                <a:lnTo>
                  <a:pt x="6991" y="19303"/>
                </a:lnTo>
                <a:lnTo>
                  <a:pt x="6973" y="19582"/>
                </a:lnTo>
                <a:lnTo>
                  <a:pt x="6880" y="19433"/>
                </a:lnTo>
                <a:lnTo>
                  <a:pt x="6787" y="19285"/>
                </a:lnTo>
                <a:lnTo>
                  <a:pt x="6639" y="19099"/>
                </a:lnTo>
                <a:lnTo>
                  <a:pt x="6472" y="18877"/>
                </a:lnTo>
                <a:lnTo>
                  <a:pt x="6250" y="18636"/>
                </a:lnTo>
                <a:lnTo>
                  <a:pt x="5990" y="18413"/>
                </a:lnTo>
                <a:lnTo>
                  <a:pt x="5693" y="18172"/>
                </a:lnTo>
                <a:lnTo>
                  <a:pt x="5360" y="17968"/>
                </a:lnTo>
                <a:lnTo>
                  <a:pt x="5174" y="17876"/>
                </a:lnTo>
                <a:lnTo>
                  <a:pt x="4970" y="17783"/>
                </a:lnTo>
                <a:lnTo>
                  <a:pt x="4785" y="17709"/>
                </a:lnTo>
                <a:lnTo>
                  <a:pt x="4562" y="17653"/>
                </a:lnTo>
                <a:lnTo>
                  <a:pt x="4340" y="17616"/>
                </a:lnTo>
                <a:lnTo>
                  <a:pt x="4117" y="17579"/>
                </a:lnTo>
                <a:lnTo>
                  <a:pt x="3876" y="17560"/>
                </a:lnTo>
                <a:lnTo>
                  <a:pt x="3617" y="17579"/>
                </a:lnTo>
                <a:lnTo>
                  <a:pt x="3357" y="17597"/>
                </a:lnTo>
                <a:lnTo>
                  <a:pt x="3097" y="17635"/>
                </a:lnTo>
                <a:lnTo>
                  <a:pt x="2819" y="17709"/>
                </a:lnTo>
                <a:lnTo>
                  <a:pt x="2523" y="17801"/>
                </a:lnTo>
                <a:lnTo>
                  <a:pt x="2226" y="17931"/>
                </a:lnTo>
                <a:lnTo>
                  <a:pt x="1911" y="18061"/>
                </a:lnTo>
                <a:lnTo>
                  <a:pt x="1614" y="18246"/>
                </a:lnTo>
                <a:lnTo>
                  <a:pt x="1354" y="18432"/>
                </a:lnTo>
                <a:lnTo>
                  <a:pt x="1113" y="18636"/>
                </a:lnTo>
                <a:lnTo>
                  <a:pt x="909" y="18858"/>
                </a:lnTo>
                <a:lnTo>
                  <a:pt x="724" y="19099"/>
                </a:lnTo>
                <a:lnTo>
                  <a:pt x="557" y="19340"/>
                </a:lnTo>
                <a:lnTo>
                  <a:pt x="427" y="19600"/>
                </a:lnTo>
                <a:lnTo>
                  <a:pt x="316" y="19878"/>
                </a:lnTo>
                <a:lnTo>
                  <a:pt x="223" y="20138"/>
                </a:lnTo>
                <a:lnTo>
                  <a:pt x="149" y="20434"/>
                </a:lnTo>
                <a:lnTo>
                  <a:pt x="94" y="20713"/>
                </a:lnTo>
                <a:lnTo>
                  <a:pt x="38" y="21009"/>
                </a:lnTo>
                <a:lnTo>
                  <a:pt x="19" y="21287"/>
                </a:lnTo>
                <a:lnTo>
                  <a:pt x="1" y="21584"/>
                </a:lnTo>
                <a:lnTo>
                  <a:pt x="19" y="21862"/>
                </a:lnTo>
                <a:lnTo>
                  <a:pt x="19" y="22159"/>
                </a:lnTo>
                <a:lnTo>
                  <a:pt x="75" y="22697"/>
                </a:lnTo>
                <a:lnTo>
                  <a:pt x="149" y="23216"/>
                </a:lnTo>
                <a:lnTo>
                  <a:pt x="260" y="23698"/>
                </a:lnTo>
                <a:lnTo>
                  <a:pt x="353" y="24106"/>
                </a:lnTo>
                <a:lnTo>
                  <a:pt x="464" y="24458"/>
                </a:lnTo>
                <a:lnTo>
                  <a:pt x="539" y="24718"/>
                </a:lnTo>
                <a:lnTo>
                  <a:pt x="631" y="24940"/>
                </a:lnTo>
                <a:lnTo>
                  <a:pt x="52309" y="24940"/>
                </a:lnTo>
                <a:lnTo>
                  <a:pt x="52365" y="24310"/>
                </a:lnTo>
                <a:lnTo>
                  <a:pt x="52439" y="23568"/>
                </a:lnTo>
                <a:lnTo>
                  <a:pt x="52513" y="22604"/>
                </a:lnTo>
                <a:lnTo>
                  <a:pt x="52569" y="21454"/>
                </a:lnTo>
                <a:lnTo>
                  <a:pt x="52606" y="20175"/>
                </a:lnTo>
                <a:lnTo>
                  <a:pt x="52606" y="19489"/>
                </a:lnTo>
                <a:lnTo>
                  <a:pt x="52606" y="18803"/>
                </a:lnTo>
                <a:lnTo>
                  <a:pt x="52587" y="18098"/>
                </a:lnTo>
                <a:lnTo>
                  <a:pt x="52550" y="17375"/>
                </a:lnTo>
                <a:lnTo>
                  <a:pt x="52495" y="16652"/>
                </a:lnTo>
                <a:lnTo>
                  <a:pt x="52421" y="15929"/>
                </a:lnTo>
                <a:lnTo>
                  <a:pt x="52328" y="15224"/>
                </a:lnTo>
                <a:lnTo>
                  <a:pt x="52217" y="14519"/>
                </a:lnTo>
                <a:lnTo>
                  <a:pt x="52068" y="13852"/>
                </a:lnTo>
                <a:lnTo>
                  <a:pt x="51901" y="13203"/>
                </a:lnTo>
                <a:lnTo>
                  <a:pt x="51716" y="12572"/>
                </a:lnTo>
                <a:lnTo>
                  <a:pt x="51493" y="11979"/>
                </a:lnTo>
                <a:lnTo>
                  <a:pt x="51364" y="11701"/>
                </a:lnTo>
                <a:lnTo>
                  <a:pt x="51234" y="11441"/>
                </a:lnTo>
                <a:lnTo>
                  <a:pt x="51086" y="11182"/>
                </a:lnTo>
                <a:lnTo>
                  <a:pt x="50937" y="10922"/>
                </a:lnTo>
                <a:lnTo>
                  <a:pt x="50789" y="10700"/>
                </a:lnTo>
                <a:lnTo>
                  <a:pt x="50622" y="10477"/>
                </a:lnTo>
                <a:lnTo>
                  <a:pt x="50455" y="10273"/>
                </a:lnTo>
                <a:lnTo>
                  <a:pt x="50270" y="10088"/>
                </a:lnTo>
                <a:lnTo>
                  <a:pt x="50066" y="9902"/>
                </a:lnTo>
                <a:lnTo>
                  <a:pt x="49862" y="9735"/>
                </a:lnTo>
                <a:lnTo>
                  <a:pt x="49658" y="9606"/>
                </a:lnTo>
                <a:lnTo>
                  <a:pt x="49435" y="9476"/>
                </a:lnTo>
                <a:lnTo>
                  <a:pt x="49194" y="9365"/>
                </a:lnTo>
                <a:lnTo>
                  <a:pt x="48953" y="9272"/>
                </a:lnTo>
                <a:lnTo>
                  <a:pt x="48694" y="9198"/>
                </a:lnTo>
                <a:lnTo>
                  <a:pt x="48434" y="9161"/>
                </a:lnTo>
                <a:lnTo>
                  <a:pt x="47896" y="9086"/>
                </a:lnTo>
                <a:lnTo>
                  <a:pt x="47396" y="9068"/>
                </a:lnTo>
                <a:lnTo>
                  <a:pt x="46932" y="9068"/>
                </a:lnTo>
                <a:lnTo>
                  <a:pt x="46468" y="9105"/>
                </a:lnTo>
                <a:lnTo>
                  <a:pt x="46042" y="9161"/>
                </a:lnTo>
                <a:lnTo>
                  <a:pt x="45653" y="9253"/>
                </a:lnTo>
                <a:lnTo>
                  <a:pt x="45263" y="9365"/>
                </a:lnTo>
                <a:lnTo>
                  <a:pt x="44911" y="9494"/>
                </a:lnTo>
                <a:lnTo>
                  <a:pt x="44577" y="9643"/>
                </a:lnTo>
                <a:lnTo>
                  <a:pt x="44262" y="9828"/>
                </a:lnTo>
                <a:lnTo>
                  <a:pt x="43984" y="10014"/>
                </a:lnTo>
                <a:lnTo>
                  <a:pt x="43706" y="10199"/>
                </a:lnTo>
                <a:lnTo>
                  <a:pt x="43465" y="10421"/>
                </a:lnTo>
                <a:lnTo>
                  <a:pt x="43223" y="10625"/>
                </a:lnTo>
                <a:lnTo>
                  <a:pt x="43020" y="10848"/>
                </a:lnTo>
                <a:lnTo>
                  <a:pt x="42816" y="11089"/>
                </a:lnTo>
                <a:lnTo>
                  <a:pt x="42649" y="11312"/>
                </a:lnTo>
                <a:lnTo>
                  <a:pt x="42482" y="11553"/>
                </a:lnTo>
                <a:lnTo>
                  <a:pt x="42333" y="11775"/>
                </a:lnTo>
                <a:lnTo>
                  <a:pt x="42204" y="12016"/>
                </a:lnTo>
                <a:lnTo>
                  <a:pt x="41981" y="12443"/>
                </a:lnTo>
                <a:lnTo>
                  <a:pt x="41814" y="12832"/>
                </a:lnTo>
                <a:lnTo>
                  <a:pt x="41703" y="13184"/>
                </a:lnTo>
                <a:lnTo>
                  <a:pt x="41610" y="13444"/>
                </a:lnTo>
                <a:lnTo>
                  <a:pt x="41555" y="13666"/>
                </a:lnTo>
                <a:lnTo>
                  <a:pt x="41573" y="13537"/>
                </a:lnTo>
                <a:lnTo>
                  <a:pt x="41573" y="13388"/>
                </a:lnTo>
                <a:lnTo>
                  <a:pt x="41573" y="13184"/>
                </a:lnTo>
                <a:lnTo>
                  <a:pt x="41555" y="12943"/>
                </a:lnTo>
                <a:lnTo>
                  <a:pt x="41499" y="12665"/>
                </a:lnTo>
                <a:lnTo>
                  <a:pt x="41443" y="12350"/>
                </a:lnTo>
                <a:lnTo>
                  <a:pt x="41332" y="12035"/>
                </a:lnTo>
                <a:lnTo>
                  <a:pt x="41184" y="11682"/>
                </a:lnTo>
                <a:lnTo>
                  <a:pt x="41091" y="11516"/>
                </a:lnTo>
                <a:lnTo>
                  <a:pt x="40980" y="11349"/>
                </a:lnTo>
                <a:lnTo>
                  <a:pt x="40869" y="11182"/>
                </a:lnTo>
                <a:lnTo>
                  <a:pt x="40739" y="11015"/>
                </a:lnTo>
                <a:lnTo>
                  <a:pt x="40590" y="10829"/>
                </a:lnTo>
                <a:lnTo>
                  <a:pt x="40424" y="10681"/>
                </a:lnTo>
                <a:lnTo>
                  <a:pt x="40238" y="10514"/>
                </a:lnTo>
                <a:lnTo>
                  <a:pt x="40053" y="10366"/>
                </a:lnTo>
                <a:lnTo>
                  <a:pt x="39830" y="10218"/>
                </a:lnTo>
                <a:lnTo>
                  <a:pt x="39589" y="10069"/>
                </a:lnTo>
                <a:lnTo>
                  <a:pt x="39348" y="9939"/>
                </a:lnTo>
                <a:lnTo>
                  <a:pt x="39070" y="9810"/>
                </a:lnTo>
                <a:lnTo>
                  <a:pt x="38773" y="9698"/>
                </a:lnTo>
                <a:lnTo>
                  <a:pt x="38440" y="9587"/>
                </a:lnTo>
                <a:lnTo>
                  <a:pt x="38106" y="9494"/>
                </a:lnTo>
                <a:lnTo>
                  <a:pt x="37791" y="9439"/>
                </a:lnTo>
                <a:lnTo>
                  <a:pt x="37475" y="9402"/>
                </a:lnTo>
                <a:lnTo>
                  <a:pt x="37179" y="9402"/>
                </a:lnTo>
                <a:lnTo>
                  <a:pt x="36863" y="9420"/>
                </a:lnTo>
                <a:lnTo>
                  <a:pt x="36585" y="9457"/>
                </a:lnTo>
                <a:lnTo>
                  <a:pt x="36307" y="9513"/>
                </a:lnTo>
                <a:lnTo>
                  <a:pt x="36029" y="9587"/>
                </a:lnTo>
                <a:lnTo>
                  <a:pt x="35751" y="9680"/>
                </a:lnTo>
                <a:lnTo>
                  <a:pt x="35510" y="9772"/>
                </a:lnTo>
                <a:lnTo>
                  <a:pt x="35250" y="9902"/>
                </a:lnTo>
                <a:lnTo>
                  <a:pt x="35009" y="10032"/>
                </a:lnTo>
                <a:lnTo>
                  <a:pt x="34787" y="10162"/>
                </a:lnTo>
                <a:lnTo>
                  <a:pt x="34564" y="10310"/>
                </a:lnTo>
                <a:lnTo>
                  <a:pt x="34156" y="10625"/>
                </a:lnTo>
                <a:lnTo>
                  <a:pt x="33785" y="10959"/>
                </a:lnTo>
                <a:lnTo>
                  <a:pt x="33470" y="11274"/>
                </a:lnTo>
                <a:lnTo>
                  <a:pt x="33192" y="11590"/>
                </a:lnTo>
                <a:lnTo>
                  <a:pt x="32951" y="11868"/>
                </a:lnTo>
                <a:lnTo>
                  <a:pt x="32784" y="12109"/>
                </a:lnTo>
                <a:lnTo>
                  <a:pt x="32636" y="12313"/>
                </a:lnTo>
                <a:lnTo>
                  <a:pt x="32543" y="12480"/>
                </a:lnTo>
                <a:lnTo>
                  <a:pt x="32617" y="11961"/>
                </a:lnTo>
                <a:lnTo>
                  <a:pt x="32691" y="11367"/>
                </a:lnTo>
                <a:lnTo>
                  <a:pt x="32747" y="10607"/>
                </a:lnTo>
                <a:lnTo>
                  <a:pt x="32784" y="9698"/>
                </a:lnTo>
                <a:lnTo>
                  <a:pt x="32784" y="9198"/>
                </a:lnTo>
                <a:lnTo>
                  <a:pt x="32784" y="8678"/>
                </a:lnTo>
                <a:lnTo>
                  <a:pt x="32765" y="8141"/>
                </a:lnTo>
                <a:lnTo>
                  <a:pt x="32710" y="7584"/>
                </a:lnTo>
                <a:lnTo>
                  <a:pt x="32654" y="7028"/>
                </a:lnTo>
                <a:lnTo>
                  <a:pt x="32562" y="6453"/>
                </a:lnTo>
                <a:lnTo>
                  <a:pt x="32450" y="5879"/>
                </a:lnTo>
                <a:lnTo>
                  <a:pt x="32302" y="5304"/>
                </a:lnTo>
                <a:lnTo>
                  <a:pt x="32135" y="4747"/>
                </a:lnTo>
                <a:lnTo>
                  <a:pt x="31931" y="4191"/>
                </a:lnTo>
                <a:lnTo>
                  <a:pt x="31690" y="3672"/>
                </a:lnTo>
                <a:lnTo>
                  <a:pt x="31542" y="3412"/>
                </a:lnTo>
                <a:lnTo>
                  <a:pt x="31412" y="3153"/>
                </a:lnTo>
                <a:lnTo>
                  <a:pt x="31245" y="2893"/>
                </a:lnTo>
                <a:lnTo>
                  <a:pt x="31078" y="2652"/>
                </a:lnTo>
                <a:lnTo>
                  <a:pt x="30911" y="2430"/>
                </a:lnTo>
                <a:lnTo>
                  <a:pt x="30726" y="2189"/>
                </a:lnTo>
                <a:lnTo>
                  <a:pt x="30522" y="1966"/>
                </a:lnTo>
                <a:lnTo>
                  <a:pt x="30318" y="1762"/>
                </a:lnTo>
                <a:lnTo>
                  <a:pt x="30095" y="1558"/>
                </a:lnTo>
                <a:lnTo>
                  <a:pt x="29854" y="1373"/>
                </a:lnTo>
                <a:lnTo>
                  <a:pt x="29613" y="1187"/>
                </a:lnTo>
                <a:lnTo>
                  <a:pt x="29354" y="1020"/>
                </a:lnTo>
                <a:lnTo>
                  <a:pt x="29076" y="854"/>
                </a:lnTo>
                <a:lnTo>
                  <a:pt x="28797" y="705"/>
                </a:lnTo>
                <a:lnTo>
                  <a:pt x="28501" y="575"/>
                </a:lnTo>
                <a:lnTo>
                  <a:pt x="28185" y="446"/>
                </a:lnTo>
                <a:lnTo>
                  <a:pt x="27852" y="353"/>
                </a:lnTo>
                <a:lnTo>
                  <a:pt x="27499" y="242"/>
                </a:lnTo>
                <a:lnTo>
                  <a:pt x="27147" y="167"/>
                </a:lnTo>
                <a:lnTo>
                  <a:pt x="26776" y="112"/>
                </a:lnTo>
                <a:lnTo>
                  <a:pt x="26387" y="56"/>
                </a:lnTo>
                <a:lnTo>
                  <a:pt x="25979" y="19"/>
                </a:lnTo>
                <a:lnTo>
                  <a:pt x="25571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5" name="Google Shape;1525;p21"/>
          <p:cNvSpPr/>
          <p:nvPr/>
        </p:nvSpPr>
        <p:spPr>
          <a:xfrm>
            <a:off x="870066" y="249950"/>
            <a:ext cx="568539" cy="152888"/>
          </a:xfrm>
          <a:custGeom>
            <a:avLst/>
            <a:gdLst/>
            <a:ahLst/>
            <a:cxnLst/>
            <a:rect l="l" t="t" r="r" b="b"/>
            <a:pathLst>
              <a:path w="52606" h="24941" extrusionOk="0">
                <a:moveTo>
                  <a:pt x="25571" y="1"/>
                </a:moveTo>
                <a:lnTo>
                  <a:pt x="25182" y="19"/>
                </a:lnTo>
                <a:lnTo>
                  <a:pt x="24811" y="38"/>
                </a:lnTo>
                <a:lnTo>
                  <a:pt x="24440" y="93"/>
                </a:lnTo>
                <a:lnTo>
                  <a:pt x="24088" y="167"/>
                </a:lnTo>
                <a:lnTo>
                  <a:pt x="23735" y="260"/>
                </a:lnTo>
                <a:lnTo>
                  <a:pt x="23401" y="371"/>
                </a:lnTo>
                <a:lnTo>
                  <a:pt x="23086" y="483"/>
                </a:lnTo>
                <a:lnTo>
                  <a:pt x="22790" y="631"/>
                </a:lnTo>
                <a:lnTo>
                  <a:pt x="22493" y="798"/>
                </a:lnTo>
                <a:lnTo>
                  <a:pt x="22215" y="965"/>
                </a:lnTo>
                <a:lnTo>
                  <a:pt x="21937" y="1169"/>
                </a:lnTo>
                <a:lnTo>
                  <a:pt x="21677" y="1373"/>
                </a:lnTo>
                <a:lnTo>
                  <a:pt x="21417" y="1577"/>
                </a:lnTo>
                <a:lnTo>
                  <a:pt x="21176" y="1818"/>
                </a:lnTo>
                <a:lnTo>
                  <a:pt x="20954" y="2059"/>
                </a:lnTo>
                <a:lnTo>
                  <a:pt x="20731" y="2318"/>
                </a:lnTo>
                <a:lnTo>
                  <a:pt x="20527" y="2578"/>
                </a:lnTo>
                <a:lnTo>
                  <a:pt x="20323" y="2856"/>
                </a:lnTo>
                <a:lnTo>
                  <a:pt x="20138" y="3153"/>
                </a:lnTo>
                <a:lnTo>
                  <a:pt x="19953" y="3449"/>
                </a:lnTo>
                <a:lnTo>
                  <a:pt x="19786" y="3746"/>
                </a:lnTo>
                <a:lnTo>
                  <a:pt x="19452" y="4377"/>
                </a:lnTo>
                <a:lnTo>
                  <a:pt x="19174" y="5026"/>
                </a:lnTo>
                <a:lnTo>
                  <a:pt x="18914" y="5693"/>
                </a:lnTo>
                <a:lnTo>
                  <a:pt x="18692" y="6379"/>
                </a:lnTo>
                <a:lnTo>
                  <a:pt x="18488" y="7065"/>
                </a:lnTo>
                <a:lnTo>
                  <a:pt x="18321" y="7770"/>
                </a:lnTo>
                <a:lnTo>
                  <a:pt x="18173" y="8456"/>
                </a:lnTo>
                <a:lnTo>
                  <a:pt x="18043" y="9124"/>
                </a:lnTo>
                <a:lnTo>
                  <a:pt x="17931" y="9791"/>
                </a:lnTo>
                <a:lnTo>
                  <a:pt x="17839" y="10440"/>
                </a:lnTo>
                <a:lnTo>
                  <a:pt x="17765" y="11052"/>
                </a:lnTo>
                <a:lnTo>
                  <a:pt x="17672" y="12183"/>
                </a:lnTo>
                <a:lnTo>
                  <a:pt x="17616" y="13147"/>
                </a:lnTo>
                <a:lnTo>
                  <a:pt x="17598" y="13870"/>
                </a:lnTo>
                <a:lnTo>
                  <a:pt x="17598" y="14519"/>
                </a:lnTo>
                <a:lnTo>
                  <a:pt x="17486" y="14390"/>
                </a:lnTo>
                <a:lnTo>
                  <a:pt x="17357" y="14260"/>
                </a:lnTo>
                <a:lnTo>
                  <a:pt x="17153" y="14074"/>
                </a:lnTo>
                <a:lnTo>
                  <a:pt x="16912" y="13852"/>
                </a:lnTo>
                <a:lnTo>
                  <a:pt x="16615" y="13629"/>
                </a:lnTo>
                <a:lnTo>
                  <a:pt x="16263" y="13388"/>
                </a:lnTo>
                <a:lnTo>
                  <a:pt x="15873" y="13147"/>
                </a:lnTo>
                <a:lnTo>
                  <a:pt x="15428" y="12906"/>
                </a:lnTo>
                <a:lnTo>
                  <a:pt x="14946" y="12702"/>
                </a:lnTo>
                <a:lnTo>
                  <a:pt x="14687" y="12610"/>
                </a:lnTo>
                <a:lnTo>
                  <a:pt x="14408" y="12535"/>
                </a:lnTo>
                <a:lnTo>
                  <a:pt x="14130" y="12461"/>
                </a:lnTo>
                <a:lnTo>
                  <a:pt x="13834" y="12387"/>
                </a:lnTo>
                <a:lnTo>
                  <a:pt x="13537" y="12350"/>
                </a:lnTo>
                <a:lnTo>
                  <a:pt x="13222" y="12313"/>
                </a:lnTo>
                <a:lnTo>
                  <a:pt x="12906" y="12294"/>
                </a:lnTo>
                <a:lnTo>
                  <a:pt x="12573" y="12294"/>
                </a:lnTo>
                <a:lnTo>
                  <a:pt x="12239" y="12313"/>
                </a:lnTo>
                <a:lnTo>
                  <a:pt x="11887" y="12350"/>
                </a:lnTo>
                <a:lnTo>
                  <a:pt x="11516" y="12406"/>
                </a:lnTo>
                <a:lnTo>
                  <a:pt x="11163" y="12480"/>
                </a:lnTo>
                <a:lnTo>
                  <a:pt x="10793" y="12591"/>
                </a:lnTo>
                <a:lnTo>
                  <a:pt x="10459" y="12721"/>
                </a:lnTo>
                <a:lnTo>
                  <a:pt x="10125" y="12888"/>
                </a:lnTo>
                <a:lnTo>
                  <a:pt x="9828" y="13073"/>
                </a:lnTo>
                <a:lnTo>
                  <a:pt x="9550" y="13277"/>
                </a:lnTo>
                <a:lnTo>
                  <a:pt x="9291" y="13500"/>
                </a:lnTo>
                <a:lnTo>
                  <a:pt x="9050" y="13741"/>
                </a:lnTo>
                <a:lnTo>
                  <a:pt x="8827" y="14000"/>
                </a:lnTo>
                <a:lnTo>
                  <a:pt x="8623" y="14278"/>
                </a:lnTo>
                <a:lnTo>
                  <a:pt x="8419" y="14556"/>
                </a:lnTo>
                <a:lnTo>
                  <a:pt x="8252" y="14853"/>
                </a:lnTo>
                <a:lnTo>
                  <a:pt x="8085" y="15150"/>
                </a:lnTo>
                <a:lnTo>
                  <a:pt x="7937" y="15465"/>
                </a:lnTo>
                <a:lnTo>
                  <a:pt x="7807" y="15762"/>
                </a:lnTo>
                <a:lnTo>
                  <a:pt x="7677" y="16077"/>
                </a:lnTo>
                <a:lnTo>
                  <a:pt x="7566" y="16392"/>
                </a:lnTo>
                <a:lnTo>
                  <a:pt x="7381" y="17004"/>
                </a:lnTo>
                <a:lnTo>
                  <a:pt x="7251" y="17579"/>
                </a:lnTo>
                <a:lnTo>
                  <a:pt x="7140" y="18117"/>
                </a:lnTo>
                <a:lnTo>
                  <a:pt x="7066" y="18599"/>
                </a:lnTo>
                <a:lnTo>
                  <a:pt x="7010" y="19007"/>
                </a:lnTo>
                <a:lnTo>
                  <a:pt x="6991" y="19303"/>
                </a:lnTo>
                <a:lnTo>
                  <a:pt x="6973" y="19582"/>
                </a:lnTo>
                <a:lnTo>
                  <a:pt x="6880" y="19433"/>
                </a:lnTo>
                <a:lnTo>
                  <a:pt x="6787" y="19285"/>
                </a:lnTo>
                <a:lnTo>
                  <a:pt x="6639" y="19099"/>
                </a:lnTo>
                <a:lnTo>
                  <a:pt x="6472" y="18877"/>
                </a:lnTo>
                <a:lnTo>
                  <a:pt x="6250" y="18636"/>
                </a:lnTo>
                <a:lnTo>
                  <a:pt x="5990" y="18413"/>
                </a:lnTo>
                <a:lnTo>
                  <a:pt x="5693" y="18172"/>
                </a:lnTo>
                <a:lnTo>
                  <a:pt x="5360" y="17968"/>
                </a:lnTo>
                <a:lnTo>
                  <a:pt x="5174" y="17876"/>
                </a:lnTo>
                <a:lnTo>
                  <a:pt x="4970" y="17783"/>
                </a:lnTo>
                <a:lnTo>
                  <a:pt x="4785" y="17709"/>
                </a:lnTo>
                <a:lnTo>
                  <a:pt x="4562" y="17653"/>
                </a:lnTo>
                <a:lnTo>
                  <a:pt x="4340" y="17616"/>
                </a:lnTo>
                <a:lnTo>
                  <a:pt x="4117" y="17579"/>
                </a:lnTo>
                <a:lnTo>
                  <a:pt x="3876" y="17560"/>
                </a:lnTo>
                <a:lnTo>
                  <a:pt x="3617" y="17579"/>
                </a:lnTo>
                <a:lnTo>
                  <a:pt x="3357" y="17597"/>
                </a:lnTo>
                <a:lnTo>
                  <a:pt x="3097" y="17635"/>
                </a:lnTo>
                <a:lnTo>
                  <a:pt x="2819" y="17709"/>
                </a:lnTo>
                <a:lnTo>
                  <a:pt x="2523" y="17801"/>
                </a:lnTo>
                <a:lnTo>
                  <a:pt x="2226" y="17931"/>
                </a:lnTo>
                <a:lnTo>
                  <a:pt x="1911" y="18061"/>
                </a:lnTo>
                <a:lnTo>
                  <a:pt x="1614" y="18246"/>
                </a:lnTo>
                <a:lnTo>
                  <a:pt x="1354" y="18432"/>
                </a:lnTo>
                <a:lnTo>
                  <a:pt x="1113" y="18636"/>
                </a:lnTo>
                <a:lnTo>
                  <a:pt x="909" y="18858"/>
                </a:lnTo>
                <a:lnTo>
                  <a:pt x="724" y="19099"/>
                </a:lnTo>
                <a:lnTo>
                  <a:pt x="557" y="19340"/>
                </a:lnTo>
                <a:lnTo>
                  <a:pt x="427" y="19600"/>
                </a:lnTo>
                <a:lnTo>
                  <a:pt x="316" y="19878"/>
                </a:lnTo>
                <a:lnTo>
                  <a:pt x="223" y="20138"/>
                </a:lnTo>
                <a:lnTo>
                  <a:pt x="149" y="20434"/>
                </a:lnTo>
                <a:lnTo>
                  <a:pt x="94" y="20713"/>
                </a:lnTo>
                <a:lnTo>
                  <a:pt x="38" y="21009"/>
                </a:lnTo>
                <a:lnTo>
                  <a:pt x="19" y="21287"/>
                </a:lnTo>
                <a:lnTo>
                  <a:pt x="1" y="21584"/>
                </a:lnTo>
                <a:lnTo>
                  <a:pt x="19" y="21862"/>
                </a:lnTo>
                <a:lnTo>
                  <a:pt x="19" y="22159"/>
                </a:lnTo>
                <a:lnTo>
                  <a:pt x="75" y="22697"/>
                </a:lnTo>
                <a:lnTo>
                  <a:pt x="149" y="23216"/>
                </a:lnTo>
                <a:lnTo>
                  <a:pt x="260" y="23698"/>
                </a:lnTo>
                <a:lnTo>
                  <a:pt x="353" y="24106"/>
                </a:lnTo>
                <a:lnTo>
                  <a:pt x="464" y="24458"/>
                </a:lnTo>
                <a:lnTo>
                  <a:pt x="539" y="24718"/>
                </a:lnTo>
                <a:lnTo>
                  <a:pt x="631" y="24940"/>
                </a:lnTo>
                <a:lnTo>
                  <a:pt x="52309" y="24940"/>
                </a:lnTo>
                <a:lnTo>
                  <a:pt x="52365" y="24310"/>
                </a:lnTo>
                <a:lnTo>
                  <a:pt x="52439" y="23568"/>
                </a:lnTo>
                <a:lnTo>
                  <a:pt x="52513" y="22604"/>
                </a:lnTo>
                <a:lnTo>
                  <a:pt x="52569" y="21454"/>
                </a:lnTo>
                <a:lnTo>
                  <a:pt x="52606" y="20175"/>
                </a:lnTo>
                <a:lnTo>
                  <a:pt x="52606" y="19489"/>
                </a:lnTo>
                <a:lnTo>
                  <a:pt x="52606" y="18803"/>
                </a:lnTo>
                <a:lnTo>
                  <a:pt x="52587" y="18098"/>
                </a:lnTo>
                <a:lnTo>
                  <a:pt x="52550" y="17375"/>
                </a:lnTo>
                <a:lnTo>
                  <a:pt x="52495" y="16652"/>
                </a:lnTo>
                <a:lnTo>
                  <a:pt x="52421" y="15929"/>
                </a:lnTo>
                <a:lnTo>
                  <a:pt x="52328" y="15224"/>
                </a:lnTo>
                <a:lnTo>
                  <a:pt x="52217" y="14519"/>
                </a:lnTo>
                <a:lnTo>
                  <a:pt x="52068" y="13852"/>
                </a:lnTo>
                <a:lnTo>
                  <a:pt x="51901" y="13203"/>
                </a:lnTo>
                <a:lnTo>
                  <a:pt x="51716" y="12572"/>
                </a:lnTo>
                <a:lnTo>
                  <a:pt x="51493" y="11979"/>
                </a:lnTo>
                <a:lnTo>
                  <a:pt x="51364" y="11701"/>
                </a:lnTo>
                <a:lnTo>
                  <a:pt x="51234" y="11441"/>
                </a:lnTo>
                <a:lnTo>
                  <a:pt x="51086" y="11182"/>
                </a:lnTo>
                <a:lnTo>
                  <a:pt x="50937" y="10922"/>
                </a:lnTo>
                <a:lnTo>
                  <a:pt x="50789" y="10700"/>
                </a:lnTo>
                <a:lnTo>
                  <a:pt x="50622" y="10477"/>
                </a:lnTo>
                <a:lnTo>
                  <a:pt x="50455" y="10273"/>
                </a:lnTo>
                <a:lnTo>
                  <a:pt x="50270" y="10088"/>
                </a:lnTo>
                <a:lnTo>
                  <a:pt x="50066" y="9902"/>
                </a:lnTo>
                <a:lnTo>
                  <a:pt x="49862" y="9735"/>
                </a:lnTo>
                <a:lnTo>
                  <a:pt x="49658" y="9606"/>
                </a:lnTo>
                <a:lnTo>
                  <a:pt x="49435" y="9476"/>
                </a:lnTo>
                <a:lnTo>
                  <a:pt x="49194" y="9365"/>
                </a:lnTo>
                <a:lnTo>
                  <a:pt x="48953" y="9272"/>
                </a:lnTo>
                <a:lnTo>
                  <a:pt x="48694" y="9198"/>
                </a:lnTo>
                <a:lnTo>
                  <a:pt x="48434" y="9161"/>
                </a:lnTo>
                <a:lnTo>
                  <a:pt x="47896" y="9086"/>
                </a:lnTo>
                <a:lnTo>
                  <a:pt x="47396" y="9068"/>
                </a:lnTo>
                <a:lnTo>
                  <a:pt x="46932" y="9068"/>
                </a:lnTo>
                <a:lnTo>
                  <a:pt x="46468" y="9105"/>
                </a:lnTo>
                <a:lnTo>
                  <a:pt x="46042" y="9161"/>
                </a:lnTo>
                <a:lnTo>
                  <a:pt x="45653" y="9253"/>
                </a:lnTo>
                <a:lnTo>
                  <a:pt x="45263" y="9365"/>
                </a:lnTo>
                <a:lnTo>
                  <a:pt x="44911" y="9494"/>
                </a:lnTo>
                <a:lnTo>
                  <a:pt x="44577" y="9643"/>
                </a:lnTo>
                <a:lnTo>
                  <a:pt x="44262" y="9828"/>
                </a:lnTo>
                <a:lnTo>
                  <a:pt x="43984" y="10014"/>
                </a:lnTo>
                <a:lnTo>
                  <a:pt x="43706" y="10199"/>
                </a:lnTo>
                <a:lnTo>
                  <a:pt x="43465" y="10421"/>
                </a:lnTo>
                <a:lnTo>
                  <a:pt x="43223" y="10625"/>
                </a:lnTo>
                <a:lnTo>
                  <a:pt x="43020" y="10848"/>
                </a:lnTo>
                <a:lnTo>
                  <a:pt x="42816" y="11089"/>
                </a:lnTo>
                <a:lnTo>
                  <a:pt x="42649" y="11312"/>
                </a:lnTo>
                <a:lnTo>
                  <a:pt x="42482" y="11553"/>
                </a:lnTo>
                <a:lnTo>
                  <a:pt x="42333" y="11775"/>
                </a:lnTo>
                <a:lnTo>
                  <a:pt x="42204" y="12016"/>
                </a:lnTo>
                <a:lnTo>
                  <a:pt x="41981" y="12443"/>
                </a:lnTo>
                <a:lnTo>
                  <a:pt x="41814" y="12832"/>
                </a:lnTo>
                <a:lnTo>
                  <a:pt x="41703" y="13184"/>
                </a:lnTo>
                <a:lnTo>
                  <a:pt x="41610" y="13444"/>
                </a:lnTo>
                <a:lnTo>
                  <a:pt x="41555" y="13666"/>
                </a:lnTo>
                <a:lnTo>
                  <a:pt x="41573" y="13537"/>
                </a:lnTo>
                <a:lnTo>
                  <a:pt x="41573" y="13388"/>
                </a:lnTo>
                <a:lnTo>
                  <a:pt x="41573" y="13184"/>
                </a:lnTo>
                <a:lnTo>
                  <a:pt x="41555" y="12943"/>
                </a:lnTo>
                <a:lnTo>
                  <a:pt x="41499" y="12665"/>
                </a:lnTo>
                <a:lnTo>
                  <a:pt x="41443" y="12350"/>
                </a:lnTo>
                <a:lnTo>
                  <a:pt x="41332" y="12035"/>
                </a:lnTo>
                <a:lnTo>
                  <a:pt x="41184" y="11682"/>
                </a:lnTo>
                <a:lnTo>
                  <a:pt x="41091" y="11516"/>
                </a:lnTo>
                <a:lnTo>
                  <a:pt x="40980" y="11349"/>
                </a:lnTo>
                <a:lnTo>
                  <a:pt x="40869" y="11182"/>
                </a:lnTo>
                <a:lnTo>
                  <a:pt x="40739" y="11015"/>
                </a:lnTo>
                <a:lnTo>
                  <a:pt x="40590" y="10829"/>
                </a:lnTo>
                <a:lnTo>
                  <a:pt x="40424" y="10681"/>
                </a:lnTo>
                <a:lnTo>
                  <a:pt x="40238" y="10514"/>
                </a:lnTo>
                <a:lnTo>
                  <a:pt x="40053" y="10366"/>
                </a:lnTo>
                <a:lnTo>
                  <a:pt x="39830" y="10218"/>
                </a:lnTo>
                <a:lnTo>
                  <a:pt x="39589" y="10069"/>
                </a:lnTo>
                <a:lnTo>
                  <a:pt x="39348" y="9939"/>
                </a:lnTo>
                <a:lnTo>
                  <a:pt x="39070" y="9810"/>
                </a:lnTo>
                <a:lnTo>
                  <a:pt x="38773" y="9698"/>
                </a:lnTo>
                <a:lnTo>
                  <a:pt x="38440" y="9587"/>
                </a:lnTo>
                <a:lnTo>
                  <a:pt x="38106" y="9494"/>
                </a:lnTo>
                <a:lnTo>
                  <a:pt x="37791" y="9439"/>
                </a:lnTo>
                <a:lnTo>
                  <a:pt x="37475" y="9402"/>
                </a:lnTo>
                <a:lnTo>
                  <a:pt x="37179" y="9402"/>
                </a:lnTo>
                <a:lnTo>
                  <a:pt x="36863" y="9420"/>
                </a:lnTo>
                <a:lnTo>
                  <a:pt x="36585" y="9457"/>
                </a:lnTo>
                <a:lnTo>
                  <a:pt x="36307" y="9513"/>
                </a:lnTo>
                <a:lnTo>
                  <a:pt x="36029" y="9587"/>
                </a:lnTo>
                <a:lnTo>
                  <a:pt x="35751" y="9680"/>
                </a:lnTo>
                <a:lnTo>
                  <a:pt x="35510" y="9772"/>
                </a:lnTo>
                <a:lnTo>
                  <a:pt x="35250" y="9902"/>
                </a:lnTo>
                <a:lnTo>
                  <a:pt x="35009" y="10032"/>
                </a:lnTo>
                <a:lnTo>
                  <a:pt x="34787" y="10162"/>
                </a:lnTo>
                <a:lnTo>
                  <a:pt x="34564" y="10310"/>
                </a:lnTo>
                <a:lnTo>
                  <a:pt x="34156" y="10625"/>
                </a:lnTo>
                <a:lnTo>
                  <a:pt x="33785" y="10959"/>
                </a:lnTo>
                <a:lnTo>
                  <a:pt x="33470" y="11274"/>
                </a:lnTo>
                <a:lnTo>
                  <a:pt x="33192" y="11590"/>
                </a:lnTo>
                <a:lnTo>
                  <a:pt x="32951" y="11868"/>
                </a:lnTo>
                <a:lnTo>
                  <a:pt x="32784" y="12109"/>
                </a:lnTo>
                <a:lnTo>
                  <a:pt x="32636" y="12313"/>
                </a:lnTo>
                <a:lnTo>
                  <a:pt x="32543" y="12480"/>
                </a:lnTo>
                <a:lnTo>
                  <a:pt x="32617" y="11961"/>
                </a:lnTo>
                <a:lnTo>
                  <a:pt x="32691" y="11367"/>
                </a:lnTo>
                <a:lnTo>
                  <a:pt x="32747" y="10607"/>
                </a:lnTo>
                <a:lnTo>
                  <a:pt x="32784" y="9698"/>
                </a:lnTo>
                <a:lnTo>
                  <a:pt x="32784" y="9198"/>
                </a:lnTo>
                <a:lnTo>
                  <a:pt x="32784" y="8678"/>
                </a:lnTo>
                <a:lnTo>
                  <a:pt x="32765" y="8141"/>
                </a:lnTo>
                <a:lnTo>
                  <a:pt x="32710" y="7584"/>
                </a:lnTo>
                <a:lnTo>
                  <a:pt x="32654" y="7028"/>
                </a:lnTo>
                <a:lnTo>
                  <a:pt x="32562" y="6453"/>
                </a:lnTo>
                <a:lnTo>
                  <a:pt x="32450" y="5879"/>
                </a:lnTo>
                <a:lnTo>
                  <a:pt x="32302" y="5304"/>
                </a:lnTo>
                <a:lnTo>
                  <a:pt x="32135" y="4747"/>
                </a:lnTo>
                <a:lnTo>
                  <a:pt x="31931" y="4191"/>
                </a:lnTo>
                <a:lnTo>
                  <a:pt x="31690" y="3672"/>
                </a:lnTo>
                <a:lnTo>
                  <a:pt x="31542" y="3412"/>
                </a:lnTo>
                <a:lnTo>
                  <a:pt x="31412" y="3153"/>
                </a:lnTo>
                <a:lnTo>
                  <a:pt x="31245" y="2893"/>
                </a:lnTo>
                <a:lnTo>
                  <a:pt x="31078" y="2652"/>
                </a:lnTo>
                <a:lnTo>
                  <a:pt x="30911" y="2430"/>
                </a:lnTo>
                <a:lnTo>
                  <a:pt x="30726" y="2189"/>
                </a:lnTo>
                <a:lnTo>
                  <a:pt x="30522" y="1966"/>
                </a:lnTo>
                <a:lnTo>
                  <a:pt x="30318" y="1762"/>
                </a:lnTo>
                <a:lnTo>
                  <a:pt x="30095" y="1558"/>
                </a:lnTo>
                <a:lnTo>
                  <a:pt x="29854" y="1373"/>
                </a:lnTo>
                <a:lnTo>
                  <a:pt x="29613" y="1187"/>
                </a:lnTo>
                <a:lnTo>
                  <a:pt x="29354" y="1020"/>
                </a:lnTo>
                <a:lnTo>
                  <a:pt x="29076" y="854"/>
                </a:lnTo>
                <a:lnTo>
                  <a:pt x="28797" y="705"/>
                </a:lnTo>
                <a:lnTo>
                  <a:pt x="28501" y="575"/>
                </a:lnTo>
                <a:lnTo>
                  <a:pt x="28185" y="446"/>
                </a:lnTo>
                <a:lnTo>
                  <a:pt x="27852" y="353"/>
                </a:lnTo>
                <a:lnTo>
                  <a:pt x="27499" y="242"/>
                </a:lnTo>
                <a:lnTo>
                  <a:pt x="27147" y="167"/>
                </a:lnTo>
                <a:lnTo>
                  <a:pt x="26776" y="112"/>
                </a:lnTo>
                <a:lnTo>
                  <a:pt x="26387" y="56"/>
                </a:lnTo>
                <a:lnTo>
                  <a:pt x="25979" y="19"/>
                </a:lnTo>
                <a:lnTo>
                  <a:pt x="25571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6" name="Google Shape;1526;p21"/>
          <p:cNvSpPr/>
          <p:nvPr/>
        </p:nvSpPr>
        <p:spPr>
          <a:xfrm>
            <a:off x="5626582" y="4416578"/>
            <a:ext cx="2145961" cy="365687"/>
          </a:xfrm>
          <a:custGeom>
            <a:avLst/>
            <a:gdLst/>
            <a:ahLst/>
            <a:cxnLst/>
            <a:rect l="l" t="t" r="r" b="b"/>
            <a:pathLst>
              <a:path w="104579" h="17821" extrusionOk="0">
                <a:moveTo>
                  <a:pt x="54973" y="2114"/>
                </a:moveTo>
                <a:lnTo>
                  <a:pt x="54973" y="2114"/>
                </a:lnTo>
                <a:lnTo>
                  <a:pt x="54973" y="2114"/>
                </a:lnTo>
                <a:close/>
                <a:moveTo>
                  <a:pt x="77485" y="2114"/>
                </a:moveTo>
                <a:lnTo>
                  <a:pt x="77485" y="2114"/>
                </a:lnTo>
                <a:lnTo>
                  <a:pt x="77485" y="2114"/>
                </a:lnTo>
                <a:close/>
                <a:moveTo>
                  <a:pt x="95978" y="5947"/>
                </a:moveTo>
                <a:lnTo>
                  <a:pt x="95978" y="5947"/>
                </a:lnTo>
                <a:lnTo>
                  <a:pt x="95978" y="5947"/>
                </a:lnTo>
                <a:close/>
                <a:moveTo>
                  <a:pt x="42726" y="6414"/>
                </a:moveTo>
                <a:lnTo>
                  <a:pt x="42726" y="6414"/>
                </a:lnTo>
                <a:lnTo>
                  <a:pt x="42726" y="6414"/>
                </a:lnTo>
                <a:close/>
                <a:moveTo>
                  <a:pt x="89564" y="6414"/>
                </a:moveTo>
                <a:lnTo>
                  <a:pt x="89564" y="6414"/>
                </a:lnTo>
                <a:lnTo>
                  <a:pt x="89564" y="6414"/>
                </a:lnTo>
                <a:close/>
                <a:moveTo>
                  <a:pt x="60732" y="6826"/>
                </a:moveTo>
                <a:lnTo>
                  <a:pt x="61068" y="7069"/>
                </a:lnTo>
                <a:lnTo>
                  <a:pt x="61386" y="7312"/>
                </a:lnTo>
                <a:lnTo>
                  <a:pt x="61667" y="7574"/>
                </a:lnTo>
                <a:lnTo>
                  <a:pt x="61947" y="7854"/>
                </a:lnTo>
                <a:lnTo>
                  <a:pt x="61741" y="7966"/>
                </a:lnTo>
                <a:lnTo>
                  <a:pt x="61648" y="8004"/>
                </a:lnTo>
                <a:lnTo>
                  <a:pt x="61555" y="8022"/>
                </a:lnTo>
                <a:lnTo>
                  <a:pt x="61442" y="8041"/>
                </a:lnTo>
                <a:lnTo>
                  <a:pt x="61349" y="8041"/>
                </a:lnTo>
                <a:lnTo>
                  <a:pt x="61255" y="8022"/>
                </a:lnTo>
                <a:lnTo>
                  <a:pt x="61162" y="7985"/>
                </a:lnTo>
                <a:lnTo>
                  <a:pt x="61068" y="7929"/>
                </a:lnTo>
                <a:lnTo>
                  <a:pt x="60994" y="7835"/>
                </a:lnTo>
                <a:lnTo>
                  <a:pt x="60937" y="7723"/>
                </a:lnTo>
                <a:lnTo>
                  <a:pt x="60863" y="7574"/>
                </a:lnTo>
                <a:lnTo>
                  <a:pt x="60825" y="7424"/>
                </a:lnTo>
                <a:lnTo>
                  <a:pt x="60788" y="7237"/>
                </a:lnTo>
                <a:lnTo>
                  <a:pt x="60732" y="6826"/>
                </a:lnTo>
                <a:close/>
                <a:moveTo>
                  <a:pt x="45287" y="8883"/>
                </a:moveTo>
                <a:lnTo>
                  <a:pt x="45268" y="9350"/>
                </a:lnTo>
                <a:lnTo>
                  <a:pt x="45231" y="9799"/>
                </a:lnTo>
                <a:lnTo>
                  <a:pt x="45175" y="10210"/>
                </a:lnTo>
                <a:lnTo>
                  <a:pt x="45100" y="10565"/>
                </a:lnTo>
                <a:lnTo>
                  <a:pt x="45044" y="10304"/>
                </a:lnTo>
                <a:lnTo>
                  <a:pt x="44932" y="9967"/>
                </a:lnTo>
                <a:lnTo>
                  <a:pt x="44764" y="9574"/>
                </a:lnTo>
                <a:lnTo>
                  <a:pt x="44558" y="9163"/>
                </a:lnTo>
                <a:lnTo>
                  <a:pt x="44913" y="9013"/>
                </a:lnTo>
                <a:lnTo>
                  <a:pt x="45287" y="8883"/>
                </a:lnTo>
                <a:close/>
                <a:moveTo>
                  <a:pt x="38201" y="6826"/>
                </a:moveTo>
                <a:lnTo>
                  <a:pt x="38500" y="7031"/>
                </a:lnTo>
                <a:lnTo>
                  <a:pt x="38780" y="7237"/>
                </a:lnTo>
                <a:lnTo>
                  <a:pt x="39042" y="7462"/>
                </a:lnTo>
                <a:lnTo>
                  <a:pt x="39285" y="7705"/>
                </a:lnTo>
                <a:lnTo>
                  <a:pt x="39509" y="7966"/>
                </a:lnTo>
                <a:lnTo>
                  <a:pt x="39734" y="8209"/>
                </a:lnTo>
                <a:lnTo>
                  <a:pt x="39921" y="8490"/>
                </a:lnTo>
                <a:lnTo>
                  <a:pt x="40108" y="8770"/>
                </a:lnTo>
                <a:lnTo>
                  <a:pt x="40257" y="9051"/>
                </a:lnTo>
                <a:lnTo>
                  <a:pt x="40407" y="9331"/>
                </a:lnTo>
                <a:lnTo>
                  <a:pt x="40538" y="9631"/>
                </a:lnTo>
                <a:lnTo>
                  <a:pt x="40669" y="9930"/>
                </a:lnTo>
                <a:lnTo>
                  <a:pt x="40781" y="10229"/>
                </a:lnTo>
                <a:lnTo>
                  <a:pt x="40874" y="10528"/>
                </a:lnTo>
                <a:lnTo>
                  <a:pt x="41024" y="11145"/>
                </a:lnTo>
                <a:lnTo>
                  <a:pt x="40874" y="11351"/>
                </a:lnTo>
                <a:lnTo>
                  <a:pt x="40706" y="11556"/>
                </a:lnTo>
                <a:lnTo>
                  <a:pt x="40557" y="11781"/>
                </a:lnTo>
                <a:lnTo>
                  <a:pt x="40426" y="12005"/>
                </a:lnTo>
                <a:lnTo>
                  <a:pt x="40295" y="12230"/>
                </a:lnTo>
                <a:lnTo>
                  <a:pt x="40183" y="12473"/>
                </a:lnTo>
                <a:lnTo>
                  <a:pt x="40070" y="12734"/>
                </a:lnTo>
                <a:lnTo>
                  <a:pt x="39977" y="12996"/>
                </a:lnTo>
                <a:lnTo>
                  <a:pt x="39715" y="12847"/>
                </a:lnTo>
                <a:lnTo>
                  <a:pt x="39435" y="12716"/>
                </a:lnTo>
                <a:lnTo>
                  <a:pt x="39435" y="12117"/>
                </a:lnTo>
                <a:lnTo>
                  <a:pt x="39453" y="11519"/>
                </a:lnTo>
                <a:lnTo>
                  <a:pt x="39509" y="10939"/>
                </a:lnTo>
                <a:lnTo>
                  <a:pt x="39584" y="10416"/>
                </a:lnTo>
                <a:lnTo>
                  <a:pt x="39659" y="9930"/>
                </a:lnTo>
                <a:lnTo>
                  <a:pt x="39771" y="9537"/>
                </a:lnTo>
                <a:lnTo>
                  <a:pt x="39883" y="9238"/>
                </a:lnTo>
                <a:lnTo>
                  <a:pt x="39940" y="9126"/>
                </a:lnTo>
                <a:lnTo>
                  <a:pt x="39996" y="9051"/>
                </a:lnTo>
                <a:lnTo>
                  <a:pt x="39622" y="9462"/>
                </a:lnTo>
                <a:lnTo>
                  <a:pt x="39248" y="9892"/>
                </a:lnTo>
                <a:lnTo>
                  <a:pt x="38911" y="10360"/>
                </a:lnTo>
                <a:lnTo>
                  <a:pt x="38593" y="10808"/>
                </a:lnTo>
                <a:lnTo>
                  <a:pt x="38313" y="11257"/>
                </a:lnTo>
                <a:lnTo>
                  <a:pt x="38088" y="11650"/>
                </a:lnTo>
                <a:lnTo>
                  <a:pt x="37920" y="12005"/>
                </a:lnTo>
                <a:lnTo>
                  <a:pt x="37864" y="12173"/>
                </a:lnTo>
                <a:lnTo>
                  <a:pt x="37827" y="12304"/>
                </a:lnTo>
                <a:lnTo>
                  <a:pt x="37808" y="12304"/>
                </a:lnTo>
                <a:lnTo>
                  <a:pt x="37752" y="12043"/>
                </a:lnTo>
                <a:lnTo>
                  <a:pt x="37714" y="11762"/>
                </a:lnTo>
                <a:lnTo>
                  <a:pt x="37677" y="11444"/>
                </a:lnTo>
                <a:lnTo>
                  <a:pt x="37658" y="11126"/>
                </a:lnTo>
                <a:lnTo>
                  <a:pt x="37640" y="10771"/>
                </a:lnTo>
                <a:lnTo>
                  <a:pt x="37640" y="10416"/>
                </a:lnTo>
                <a:lnTo>
                  <a:pt x="37677" y="9668"/>
                </a:lnTo>
                <a:lnTo>
                  <a:pt x="37752" y="8901"/>
                </a:lnTo>
                <a:lnTo>
                  <a:pt x="37864" y="8153"/>
                </a:lnTo>
                <a:lnTo>
                  <a:pt x="37939" y="7798"/>
                </a:lnTo>
                <a:lnTo>
                  <a:pt x="38014" y="7462"/>
                </a:lnTo>
                <a:lnTo>
                  <a:pt x="38107" y="7125"/>
                </a:lnTo>
                <a:lnTo>
                  <a:pt x="38201" y="6826"/>
                </a:lnTo>
                <a:close/>
                <a:moveTo>
                  <a:pt x="43343" y="9892"/>
                </a:moveTo>
                <a:lnTo>
                  <a:pt x="43361" y="10771"/>
                </a:lnTo>
                <a:lnTo>
                  <a:pt x="43343" y="11201"/>
                </a:lnTo>
                <a:lnTo>
                  <a:pt x="43324" y="11631"/>
                </a:lnTo>
                <a:lnTo>
                  <a:pt x="43286" y="12043"/>
                </a:lnTo>
                <a:lnTo>
                  <a:pt x="43249" y="12435"/>
                </a:lnTo>
                <a:lnTo>
                  <a:pt x="43174" y="12809"/>
                </a:lnTo>
                <a:lnTo>
                  <a:pt x="43099" y="13164"/>
                </a:lnTo>
                <a:lnTo>
                  <a:pt x="43025" y="12510"/>
                </a:lnTo>
                <a:lnTo>
                  <a:pt x="42894" y="11893"/>
                </a:lnTo>
                <a:lnTo>
                  <a:pt x="42726" y="11295"/>
                </a:lnTo>
                <a:lnTo>
                  <a:pt x="42520" y="10734"/>
                </a:lnTo>
                <a:lnTo>
                  <a:pt x="42707" y="10509"/>
                </a:lnTo>
                <a:lnTo>
                  <a:pt x="42894" y="10304"/>
                </a:lnTo>
                <a:lnTo>
                  <a:pt x="43118" y="10098"/>
                </a:lnTo>
                <a:lnTo>
                  <a:pt x="43343" y="9892"/>
                </a:lnTo>
                <a:close/>
                <a:moveTo>
                  <a:pt x="41323" y="14062"/>
                </a:moveTo>
                <a:lnTo>
                  <a:pt x="41323" y="14455"/>
                </a:lnTo>
                <a:lnTo>
                  <a:pt x="41304" y="14399"/>
                </a:lnTo>
                <a:lnTo>
                  <a:pt x="41323" y="14062"/>
                </a:lnTo>
                <a:close/>
                <a:moveTo>
                  <a:pt x="22457" y="1"/>
                </a:moveTo>
                <a:lnTo>
                  <a:pt x="22494" y="132"/>
                </a:lnTo>
                <a:lnTo>
                  <a:pt x="22532" y="263"/>
                </a:lnTo>
                <a:lnTo>
                  <a:pt x="22569" y="581"/>
                </a:lnTo>
                <a:lnTo>
                  <a:pt x="22569" y="973"/>
                </a:lnTo>
                <a:lnTo>
                  <a:pt x="22550" y="1403"/>
                </a:lnTo>
                <a:lnTo>
                  <a:pt x="22494" y="1871"/>
                </a:lnTo>
                <a:lnTo>
                  <a:pt x="22401" y="2376"/>
                </a:lnTo>
                <a:lnTo>
                  <a:pt x="22289" y="2899"/>
                </a:lnTo>
                <a:lnTo>
                  <a:pt x="22139" y="3441"/>
                </a:lnTo>
                <a:lnTo>
                  <a:pt x="21971" y="3984"/>
                </a:lnTo>
                <a:lnTo>
                  <a:pt x="21784" y="4526"/>
                </a:lnTo>
                <a:lnTo>
                  <a:pt x="21559" y="5031"/>
                </a:lnTo>
                <a:lnTo>
                  <a:pt x="21316" y="5536"/>
                </a:lnTo>
                <a:lnTo>
                  <a:pt x="21054" y="6003"/>
                </a:lnTo>
                <a:lnTo>
                  <a:pt x="20774" y="6433"/>
                </a:lnTo>
                <a:lnTo>
                  <a:pt x="20624" y="6620"/>
                </a:lnTo>
                <a:lnTo>
                  <a:pt x="20456" y="6807"/>
                </a:lnTo>
                <a:lnTo>
                  <a:pt x="20307" y="6975"/>
                </a:lnTo>
                <a:lnTo>
                  <a:pt x="20138" y="7125"/>
                </a:lnTo>
                <a:lnTo>
                  <a:pt x="20138" y="7125"/>
                </a:lnTo>
                <a:lnTo>
                  <a:pt x="20232" y="6901"/>
                </a:lnTo>
                <a:lnTo>
                  <a:pt x="20307" y="6639"/>
                </a:lnTo>
                <a:lnTo>
                  <a:pt x="20381" y="6340"/>
                </a:lnTo>
                <a:lnTo>
                  <a:pt x="20456" y="6003"/>
                </a:lnTo>
                <a:lnTo>
                  <a:pt x="20493" y="5648"/>
                </a:lnTo>
                <a:lnTo>
                  <a:pt x="20550" y="5274"/>
                </a:lnTo>
                <a:lnTo>
                  <a:pt x="20568" y="4881"/>
                </a:lnTo>
                <a:lnTo>
                  <a:pt x="20587" y="4489"/>
                </a:lnTo>
                <a:lnTo>
                  <a:pt x="20587" y="4115"/>
                </a:lnTo>
                <a:lnTo>
                  <a:pt x="20568" y="3722"/>
                </a:lnTo>
                <a:lnTo>
                  <a:pt x="20531" y="3367"/>
                </a:lnTo>
                <a:lnTo>
                  <a:pt x="20493" y="3049"/>
                </a:lnTo>
                <a:lnTo>
                  <a:pt x="20419" y="2750"/>
                </a:lnTo>
                <a:lnTo>
                  <a:pt x="20344" y="2488"/>
                </a:lnTo>
                <a:lnTo>
                  <a:pt x="20250" y="2263"/>
                </a:lnTo>
                <a:lnTo>
                  <a:pt x="20176" y="2189"/>
                </a:lnTo>
                <a:lnTo>
                  <a:pt x="20120" y="2114"/>
                </a:lnTo>
                <a:lnTo>
                  <a:pt x="20138" y="2338"/>
                </a:lnTo>
                <a:lnTo>
                  <a:pt x="20138" y="2563"/>
                </a:lnTo>
                <a:lnTo>
                  <a:pt x="20120" y="2787"/>
                </a:lnTo>
                <a:lnTo>
                  <a:pt x="20082" y="3030"/>
                </a:lnTo>
                <a:lnTo>
                  <a:pt x="20045" y="3254"/>
                </a:lnTo>
                <a:lnTo>
                  <a:pt x="19989" y="3498"/>
                </a:lnTo>
                <a:lnTo>
                  <a:pt x="19914" y="3741"/>
                </a:lnTo>
                <a:lnTo>
                  <a:pt x="19820" y="3984"/>
                </a:lnTo>
                <a:lnTo>
                  <a:pt x="19708" y="4208"/>
                </a:lnTo>
                <a:lnTo>
                  <a:pt x="19596" y="4451"/>
                </a:lnTo>
                <a:lnTo>
                  <a:pt x="19334" y="4919"/>
                </a:lnTo>
                <a:lnTo>
                  <a:pt x="19035" y="5386"/>
                </a:lnTo>
                <a:lnTo>
                  <a:pt x="18698" y="5816"/>
                </a:lnTo>
                <a:lnTo>
                  <a:pt x="18325" y="6246"/>
                </a:lnTo>
                <a:lnTo>
                  <a:pt x="17932" y="6639"/>
                </a:lnTo>
                <a:lnTo>
                  <a:pt x="17502" y="7013"/>
                </a:lnTo>
                <a:lnTo>
                  <a:pt x="17072" y="7349"/>
                </a:lnTo>
                <a:lnTo>
                  <a:pt x="16604" y="7630"/>
                </a:lnTo>
                <a:lnTo>
                  <a:pt x="16156" y="7873"/>
                </a:lnTo>
                <a:lnTo>
                  <a:pt x="15912" y="7985"/>
                </a:lnTo>
                <a:lnTo>
                  <a:pt x="15688" y="8079"/>
                </a:lnTo>
                <a:lnTo>
                  <a:pt x="15445" y="8153"/>
                </a:lnTo>
                <a:lnTo>
                  <a:pt x="15221" y="8228"/>
                </a:lnTo>
                <a:lnTo>
                  <a:pt x="15221" y="7761"/>
                </a:lnTo>
                <a:lnTo>
                  <a:pt x="15221" y="7125"/>
                </a:lnTo>
                <a:lnTo>
                  <a:pt x="15183" y="6358"/>
                </a:lnTo>
                <a:lnTo>
                  <a:pt x="15127" y="5554"/>
                </a:lnTo>
                <a:lnTo>
                  <a:pt x="15052" y="4769"/>
                </a:lnTo>
                <a:lnTo>
                  <a:pt x="14996" y="4414"/>
                </a:lnTo>
                <a:lnTo>
                  <a:pt x="14940" y="4096"/>
                </a:lnTo>
                <a:lnTo>
                  <a:pt x="14884" y="3815"/>
                </a:lnTo>
                <a:lnTo>
                  <a:pt x="14828" y="3591"/>
                </a:lnTo>
                <a:lnTo>
                  <a:pt x="14753" y="3441"/>
                </a:lnTo>
                <a:lnTo>
                  <a:pt x="14716" y="3385"/>
                </a:lnTo>
                <a:lnTo>
                  <a:pt x="14678" y="3348"/>
                </a:lnTo>
                <a:lnTo>
                  <a:pt x="14697" y="3460"/>
                </a:lnTo>
                <a:lnTo>
                  <a:pt x="14716" y="3572"/>
                </a:lnTo>
                <a:lnTo>
                  <a:pt x="14734" y="3853"/>
                </a:lnTo>
                <a:lnTo>
                  <a:pt x="14697" y="4189"/>
                </a:lnTo>
                <a:lnTo>
                  <a:pt x="14641" y="4563"/>
                </a:lnTo>
                <a:lnTo>
                  <a:pt x="14547" y="4956"/>
                </a:lnTo>
                <a:lnTo>
                  <a:pt x="14417" y="5405"/>
                </a:lnTo>
                <a:lnTo>
                  <a:pt x="14267" y="5853"/>
                </a:lnTo>
                <a:lnTo>
                  <a:pt x="14099" y="6340"/>
                </a:lnTo>
                <a:lnTo>
                  <a:pt x="13912" y="6826"/>
                </a:lnTo>
                <a:lnTo>
                  <a:pt x="13706" y="7312"/>
                </a:lnTo>
                <a:lnTo>
                  <a:pt x="13276" y="8303"/>
                </a:lnTo>
                <a:lnTo>
                  <a:pt x="12809" y="9238"/>
                </a:lnTo>
                <a:lnTo>
                  <a:pt x="12360" y="10079"/>
                </a:lnTo>
                <a:lnTo>
                  <a:pt x="12379" y="9911"/>
                </a:lnTo>
                <a:lnTo>
                  <a:pt x="12397" y="9724"/>
                </a:lnTo>
                <a:lnTo>
                  <a:pt x="12416" y="9518"/>
                </a:lnTo>
                <a:lnTo>
                  <a:pt x="12397" y="9294"/>
                </a:lnTo>
                <a:lnTo>
                  <a:pt x="12360" y="8826"/>
                </a:lnTo>
                <a:lnTo>
                  <a:pt x="12285" y="8340"/>
                </a:lnTo>
                <a:lnTo>
                  <a:pt x="12154" y="7817"/>
                </a:lnTo>
                <a:lnTo>
                  <a:pt x="12005" y="7275"/>
                </a:lnTo>
                <a:lnTo>
                  <a:pt x="11836" y="6732"/>
                </a:lnTo>
                <a:lnTo>
                  <a:pt x="11631" y="6171"/>
                </a:lnTo>
                <a:lnTo>
                  <a:pt x="11388" y="5629"/>
                </a:lnTo>
                <a:lnTo>
                  <a:pt x="11144" y="5087"/>
                </a:lnTo>
                <a:lnTo>
                  <a:pt x="10864" y="4563"/>
                </a:lnTo>
                <a:lnTo>
                  <a:pt x="10583" y="4077"/>
                </a:lnTo>
                <a:lnTo>
                  <a:pt x="10303" y="3610"/>
                </a:lnTo>
                <a:lnTo>
                  <a:pt x="10004" y="3198"/>
                </a:lnTo>
                <a:lnTo>
                  <a:pt x="9705" y="2843"/>
                </a:lnTo>
                <a:lnTo>
                  <a:pt x="9387" y="2544"/>
                </a:lnTo>
                <a:lnTo>
                  <a:pt x="9555" y="2862"/>
                </a:lnTo>
                <a:lnTo>
                  <a:pt x="9705" y="3236"/>
                </a:lnTo>
                <a:lnTo>
                  <a:pt x="9854" y="3666"/>
                </a:lnTo>
                <a:lnTo>
                  <a:pt x="9985" y="4152"/>
                </a:lnTo>
                <a:lnTo>
                  <a:pt x="10097" y="4676"/>
                </a:lnTo>
                <a:lnTo>
                  <a:pt x="10191" y="5236"/>
                </a:lnTo>
                <a:lnTo>
                  <a:pt x="10284" y="5797"/>
                </a:lnTo>
                <a:lnTo>
                  <a:pt x="10340" y="6396"/>
                </a:lnTo>
                <a:lnTo>
                  <a:pt x="10397" y="6994"/>
                </a:lnTo>
                <a:lnTo>
                  <a:pt x="10434" y="7574"/>
                </a:lnTo>
                <a:lnTo>
                  <a:pt x="10453" y="8153"/>
                </a:lnTo>
                <a:lnTo>
                  <a:pt x="10453" y="8714"/>
                </a:lnTo>
                <a:lnTo>
                  <a:pt x="10434" y="9238"/>
                </a:lnTo>
                <a:lnTo>
                  <a:pt x="10397" y="9724"/>
                </a:lnTo>
                <a:lnTo>
                  <a:pt x="10340" y="10173"/>
                </a:lnTo>
                <a:lnTo>
                  <a:pt x="10247" y="10565"/>
                </a:lnTo>
                <a:lnTo>
                  <a:pt x="10228" y="10416"/>
                </a:lnTo>
                <a:lnTo>
                  <a:pt x="10172" y="10210"/>
                </a:lnTo>
                <a:lnTo>
                  <a:pt x="10097" y="10004"/>
                </a:lnTo>
                <a:lnTo>
                  <a:pt x="10004" y="9780"/>
                </a:lnTo>
                <a:lnTo>
                  <a:pt x="9761" y="9257"/>
                </a:lnTo>
                <a:lnTo>
                  <a:pt x="9462" y="8696"/>
                </a:lnTo>
                <a:lnTo>
                  <a:pt x="9106" y="8116"/>
                </a:lnTo>
                <a:lnTo>
                  <a:pt x="8714" y="7518"/>
                </a:lnTo>
                <a:lnTo>
                  <a:pt x="8302" y="6957"/>
                </a:lnTo>
                <a:lnTo>
                  <a:pt x="7891" y="6414"/>
                </a:lnTo>
                <a:lnTo>
                  <a:pt x="7966" y="6564"/>
                </a:lnTo>
                <a:lnTo>
                  <a:pt x="8059" y="6788"/>
                </a:lnTo>
                <a:lnTo>
                  <a:pt x="8134" y="7088"/>
                </a:lnTo>
                <a:lnTo>
                  <a:pt x="8228" y="7424"/>
                </a:lnTo>
                <a:lnTo>
                  <a:pt x="8302" y="7817"/>
                </a:lnTo>
                <a:lnTo>
                  <a:pt x="8358" y="8266"/>
                </a:lnTo>
                <a:lnTo>
                  <a:pt x="8415" y="8733"/>
                </a:lnTo>
                <a:lnTo>
                  <a:pt x="8452" y="9219"/>
                </a:lnTo>
                <a:lnTo>
                  <a:pt x="8489" y="9743"/>
                </a:lnTo>
                <a:lnTo>
                  <a:pt x="8508" y="10266"/>
                </a:lnTo>
                <a:lnTo>
                  <a:pt x="8508" y="10790"/>
                </a:lnTo>
                <a:lnTo>
                  <a:pt x="8489" y="11295"/>
                </a:lnTo>
                <a:lnTo>
                  <a:pt x="8471" y="11799"/>
                </a:lnTo>
                <a:lnTo>
                  <a:pt x="8415" y="12286"/>
                </a:lnTo>
                <a:lnTo>
                  <a:pt x="8358" y="12753"/>
                </a:lnTo>
                <a:lnTo>
                  <a:pt x="8265" y="13164"/>
                </a:lnTo>
                <a:lnTo>
                  <a:pt x="8209" y="12790"/>
                </a:lnTo>
                <a:lnTo>
                  <a:pt x="8153" y="12417"/>
                </a:lnTo>
                <a:lnTo>
                  <a:pt x="8078" y="12061"/>
                </a:lnTo>
                <a:lnTo>
                  <a:pt x="8003" y="11706"/>
                </a:lnTo>
                <a:lnTo>
                  <a:pt x="7910" y="11369"/>
                </a:lnTo>
                <a:lnTo>
                  <a:pt x="7797" y="11033"/>
                </a:lnTo>
                <a:lnTo>
                  <a:pt x="7667" y="10734"/>
                </a:lnTo>
                <a:lnTo>
                  <a:pt x="7536" y="10416"/>
                </a:lnTo>
                <a:lnTo>
                  <a:pt x="7405" y="10117"/>
                </a:lnTo>
                <a:lnTo>
                  <a:pt x="7255" y="9836"/>
                </a:lnTo>
                <a:lnTo>
                  <a:pt x="7087" y="9556"/>
                </a:lnTo>
                <a:lnTo>
                  <a:pt x="6919" y="9294"/>
                </a:lnTo>
                <a:lnTo>
                  <a:pt x="6732" y="9032"/>
                </a:lnTo>
                <a:lnTo>
                  <a:pt x="6545" y="8789"/>
                </a:lnTo>
                <a:lnTo>
                  <a:pt x="6339" y="8565"/>
                </a:lnTo>
                <a:lnTo>
                  <a:pt x="6133" y="8340"/>
                </a:lnTo>
                <a:lnTo>
                  <a:pt x="5909" y="8116"/>
                </a:lnTo>
                <a:lnTo>
                  <a:pt x="5685" y="7910"/>
                </a:lnTo>
                <a:lnTo>
                  <a:pt x="5442" y="7723"/>
                </a:lnTo>
                <a:lnTo>
                  <a:pt x="5198" y="7536"/>
                </a:lnTo>
                <a:lnTo>
                  <a:pt x="4955" y="7368"/>
                </a:lnTo>
                <a:lnTo>
                  <a:pt x="4694" y="7200"/>
                </a:lnTo>
                <a:lnTo>
                  <a:pt x="4432" y="7050"/>
                </a:lnTo>
                <a:lnTo>
                  <a:pt x="4151" y="6901"/>
                </a:lnTo>
                <a:lnTo>
                  <a:pt x="3871" y="6770"/>
                </a:lnTo>
                <a:lnTo>
                  <a:pt x="3590" y="6639"/>
                </a:lnTo>
                <a:lnTo>
                  <a:pt x="3291" y="6527"/>
                </a:lnTo>
                <a:lnTo>
                  <a:pt x="2992" y="6414"/>
                </a:lnTo>
                <a:lnTo>
                  <a:pt x="2375" y="6227"/>
                </a:lnTo>
                <a:lnTo>
                  <a:pt x="1739" y="6097"/>
                </a:lnTo>
                <a:lnTo>
                  <a:pt x="2132" y="6227"/>
                </a:lnTo>
                <a:lnTo>
                  <a:pt x="2506" y="6377"/>
                </a:lnTo>
                <a:lnTo>
                  <a:pt x="2861" y="6545"/>
                </a:lnTo>
                <a:lnTo>
                  <a:pt x="3198" y="6714"/>
                </a:lnTo>
                <a:lnTo>
                  <a:pt x="3516" y="6919"/>
                </a:lnTo>
                <a:lnTo>
                  <a:pt x="3796" y="7125"/>
                </a:lnTo>
                <a:lnTo>
                  <a:pt x="4077" y="7349"/>
                </a:lnTo>
                <a:lnTo>
                  <a:pt x="4320" y="7592"/>
                </a:lnTo>
                <a:lnTo>
                  <a:pt x="4563" y="7835"/>
                </a:lnTo>
                <a:lnTo>
                  <a:pt x="4787" y="8079"/>
                </a:lnTo>
                <a:lnTo>
                  <a:pt x="4993" y="8359"/>
                </a:lnTo>
                <a:lnTo>
                  <a:pt x="5161" y="8621"/>
                </a:lnTo>
                <a:lnTo>
                  <a:pt x="5348" y="8901"/>
                </a:lnTo>
                <a:lnTo>
                  <a:pt x="5498" y="9200"/>
                </a:lnTo>
                <a:lnTo>
                  <a:pt x="5629" y="9500"/>
                </a:lnTo>
                <a:lnTo>
                  <a:pt x="5759" y="9799"/>
                </a:lnTo>
                <a:lnTo>
                  <a:pt x="5872" y="10098"/>
                </a:lnTo>
                <a:lnTo>
                  <a:pt x="5984" y="10397"/>
                </a:lnTo>
                <a:lnTo>
                  <a:pt x="6152" y="11014"/>
                </a:lnTo>
                <a:lnTo>
                  <a:pt x="6283" y="11631"/>
                </a:lnTo>
                <a:lnTo>
                  <a:pt x="6376" y="12230"/>
                </a:lnTo>
                <a:lnTo>
                  <a:pt x="6433" y="12828"/>
                </a:lnTo>
                <a:lnTo>
                  <a:pt x="6470" y="13408"/>
                </a:lnTo>
                <a:lnTo>
                  <a:pt x="6489" y="13950"/>
                </a:lnTo>
                <a:lnTo>
                  <a:pt x="6489" y="14455"/>
                </a:lnTo>
                <a:lnTo>
                  <a:pt x="6395" y="14249"/>
                </a:lnTo>
                <a:lnTo>
                  <a:pt x="6283" y="14062"/>
                </a:lnTo>
                <a:lnTo>
                  <a:pt x="6171" y="13894"/>
                </a:lnTo>
                <a:lnTo>
                  <a:pt x="6040" y="13725"/>
                </a:lnTo>
                <a:lnTo>
                  <a:pt x="5890" y="13557"/>
                </a:lnTo>
                <a:lnTo>
                  <a:pt x="5722" y="13408"/>
                </a:lnTo>
                <a:lnTo>
                  <a:pt x="5554" y="13277"/>
                </a:lnTo>
                <a:lnTo>
                  <a:pt x="5367" y="13146"/>
                </a:lnTo>
                <a:lnTo>
                  <a:pt x="5180" y="13015"/>
                </a:lnTo>
                <a:lnTo>
                  <a:pt x="4974" y="12903"/>
                </a:lnTo>
                <a:lnTo>
                  <a:pt x="4768" y="12790"/>
                </a:lnTo>
                <a:lnTo>
                  <a:pt x="4544" y="12697"/>
                </a:lnTo>
                <a:lnTo>
                  <a:pt x="4095" y="12547"/>
                </a:lnTo>
                <a:lnTo>
                  <a:pt x="3628" y="12417"/>
                </a:lnTo>
                <a:lnTo>
                  <a:pt x="3142" y="12323"/>
                </a:lnTo>
                <a:lnTo>
                  <a:pt x="2656" y="12267"/>
                </a:lnTo>
                <a:lnTo>
                  <a:pt x="2169" y="12248"/>
                </a:lnTo>
                <a:lnTo>
                  <a:pt x="1702" y="12267"/>
                </a:lnTo>
                <a:lnTo>
                  <a:pt x="1234" y="12323"/>
                </a:lnTo>
                <a:lnTo>
                  <a:pt x="786" y="12398"/>
                </a:lnTo>
                <a:lnTo>
                  <a:pt x="393" y="12529"/>
                </a:lnTo>
                <a:lnTo>
                  <a:pt x="187" y="12585"/>
                </a:lnTo>
                <a:lnTo>
                  <a:pt x="0" y="12678"/>
                </a:lnTo>
                <a:lnTo>
                  <a:pt x="412" y="12697"/>
                </a:lnTo>
                <a:lnTo>
                  <a:pt x="786" y="12734"/>
                </a:lnTo>
                <a:lnTo>
                  <a:pt x="1160" y="12790"/>
                </a:lnTo>
                <a:lnTo>
                  <a:pt x="1496" y="12865"/>
                </a:lnTo>
                <a:lnTo>
                  <a:pt x="1833" y="12959"/>
                </a:lnTo>
                <a:lnTo>
                  <a:pt x="2132" y="13071"/>
                </a:lnTo>
                <a:lnTo>
                  <a:pt x="2431" y="13183"/>
                </a:lnTo>
                <a:lnTo>
                  <a:pt x="2712" y="13314"/>
                </a:lnTo>
                <a:lnTo>
                  <a:pt x="2973" y="13445"/>
                </a:lnTo>
                <a:lnTo>
                  <a:pt x="3216" y="13613"/>
                </a:lnTo>
                <a:lnTo>
                  <a:pt x="3460" y="13763"/>
                </a:lnTo>
                <a:lnTo>
                  <a:pt x="3684" y="13931"/>
                </a:lnTo>
                <a:lnTo>
                  <a:pt x="3890" y="14118"/>
                </a:lnTo>
                <a:lnTo>
                  <a:pt x="4077" y="14305"/>
                </a:lnTo>
                <a:lnTo>
                  <a:pt x="4264" y="14492"/>
                </a:lnTo>
                <a:lnTo>
                  <a:pt x="4432" y="14679"/>
                </a:lnTo>
                <a:lnTo>
                  <a:pt x="4600" y="14885"/>
                </a:lnTo>
                <a:lnTo>
                  <a:pt x="4731" y="15090"/>
                </a:lnTo>
                <a:lnTo>
                  <a:pt x="4993" y="15502"/>
                </a:lnTo>
                <a:lnTo>
                  <a:pt x="5217" y="15913"/>
                </a:lnTo>
                <a:lnTo>
                  <a:pt x="5404" y="16343"/>
                </a:lnTo>
                <a:lnTo>
                  <a:pt x="5554" y="16736"/>
                </a:lnTo>
                <a:lnTo>
                  <a:pt x="5666" y="17128"/>
                </a:lnTo>
                <a:lnTo>
                  <a:pt x="5759" y="17484"/>
                </a:lnTo>
                <a:lnTo>
                  <a:pt x="5834" y="17820"/>
                </a:lnTo>
                <a:lnTo>
                  <a:pt x="99306" y="17820"/>
                </a:lnTo>
                <a:lnTo>
                  <a:pt x="99399" y="17559"/>
                </a:lnTo>
                <a:lnTo>
                  <a:pt x="99493" y="17259"/>
                </a:lnTo>
                <a:lnTo>
                  <a:pt x="99624" y="16960"/>
                </a:lnTo>
                <a:lnTo>
                  <a:pt x="99773" y="16661"/>
                </a:lnTo>
                <a:lnTo>
                  <a:pt x="99942" y="16343"/>
                </a:lnTo>
                <a:lnTo>
                  <a:pt x="100166" y="16044"/>
                </a:lnTo>
                <a:lnTo>
                  <a:pt x="100409" y="15745"/>
                </a:lnTo>
                <a:lnTo>
                  <a:pt x="100690" y="15446"/>
                </a:lnTo>
                <a:lnTo>
                  <a:pt x="101008" y="15165"/>
                </a:lnTo>
                <a:lnTo>
                  <a:pt x="101363" y="14903"/>
                </a:lnTo>
                <a:lnTo>
                  <a:pt x="101568" y="14791"/>
                </a:lnTo>
                <a:lnTo>
                  <a:pt x="101774" y="14679"/>
                </a:lnTo>
                <a:lnTo>
                  <a:pt x="101999" y="14567"/>
                </a:lnTo>
                <a:lnTo>
                  <a:pt x="102242" y="14473"/>
                </a:lnTo>
                <a:lnTo>
                  <a:pt x="102485" y="14380"/>
                </a:lnTo>
                <a:lnTo>
                  <a:pt x="102746" y="14286"/>
                </a:lnTo>
                <a:lnTo>
                  <a:pt x="103008" y="14212"/>
                </a:lnTo>
                <a:lnTo>
                  <a:pt x="103289" y="14155"/>
                </a:lnTo>
                <a:lnTo>
                  <a:pt x="103588" y="14099"/>
                </a:lnTo>
                <a:lnTo>
                  <a:pt x="103906" y="14062"/>
                </a:lnTo>
                <a:lnTo>
                  <a:pt x="104224" y="14025"/>
                </a:lnTo>
                <a:lnTo>
                  <a:pt x="104579" y="14025"/>
                </a:lnTo>
                <a:lnTo>
                  <a:pt x="104224" y="13894"/>
                </a:lnTo>
                <a:lnTo>
                  <a:pt x="103850" y="13800"/>
                </a:lnTo>
                <a:lnTo>
                  <a:pt x="103457" y="13725"/>
                </a:lnTo>
                <a:lnTo>
                  <a:pt x="103027" y="13688"/>
                </a:lnTo>
                <a:lnTo>
                  <a:pt x="102597" y="13669"/>
                </a:lnTo>
                <a:lnTo>
                  <a:pt x="102148" y="13688"/>
                </a:lnTo>
                <a:lnTo>
                  <a:pt x="101699" y="13725"/>
                </a:lnTo>
                <a:lnTo>
                  <a:pt x="101251" y="13800"/>
                </a:lnTo>
                <a:lnTo>
                  <a:pt x="100821" y="13912"/>
                </a:lnTo>
                <a:lnTo>
                  <a:pt x="100409" y="14043"/>
                </a:lnTo>
                <a:lnTo>
                  <a:pt x="100017" y="14193"/>
                </a:lnTo>
                <a:lnTo>
                  <a:pt x="99661" y="14380"/>
                </a:lnTo>
                <a:lnTo>
                  <a:pt x="99493" y="14492"/>
                </a:lnTo>
                <a:lnTo>
                  <a:pt x="99343" y="14604"/>
                </a:lnTo>
                <a:lnTo>
                  <a:pt x="99194" y="14716"/>
                </a:lnTo>
                <a:lnTo>
                  <a:pt x="99063" y="14847"/>
                </a:lnTo>
                <a:lnTo>
                  <a:pt x="98932" y="14978"/>
                </a:lnTo>
                <a:lnTo>
                  <a:pt x="98820" y="15128"/>
                </a:lnTo>
                <a:lnTo>
                  <a:pt x="98726" y="15277"/>
                </a:lnTo>
                <a:lnTo>
                  <a:pt x="98652" y="15427"/>
                </a:lnTo>
                <a:lnTo>
                  <a:pt x="98633" y="15034"/>
                </a:lnTo>
                <a:lnTo>
                  <a:pt x="98652" y="14604"/>
                </a:lnTo>
                <a:lnTo>
                  <a:pt x="98689" y="14137"/>
                </a:lnTo>
                <a:lnTo>
                  <a:pt x="98745" y="13669"/>
                </a:lnTo>
                <a:lnTo>
                  <a:pt x="98820" y="13183"/>
                </a:lnTo>
                <a:lnTo>
                  <a:pt x="98951" y="12697"/>
                </a:lnTo>
                <a:lnTo>
                  <a:pt x="99100" y="12211"/>
                </a:lnTo>
                <a:lnTo>
                  <a:pt x="99194" y="11968"/>
                </a:lnTo>
                <a:lnTo>
                  <a:pt x="99306" y="11725"/>
                </a:lnTo>
                <a:lnTo>
                  <a:pt x="99418" y="11482"/>
                </a:lnTo>
                <a:lnTo>
                  <a:pt x="99549" y="11257"/>
                </a:lnTo>
                <a:lnTo>
                  <a:pt x="99680" y="11014"/>
                </a:lnTo>
                <a:lnTo>
                  <a:pt x="99848" y="10790"/>
                </a:lnTo>
                <a:lnTo>
                  <a:pt x="100017" y="10584"/>
                </a:lnTo>
                <a:lnTo>
                  <a:pt x="100203" y="10360"/>
                </a:lnTo>
                <a:lnTo>
                  <a:pt x="100409" y="10154"/>
                </a:lnTo>
                <a:lnTo>
                  <a:pt x="100615" y="9967"/>
                </a:lnTo>
                <a:lnTo>
                  <a:pt x="100858" y="9780"/>
                </a:lnTo>
                <a:lnTo>
                  <a:pt x="101101" y="9612"/>
                </a:lnTo>
                <a:lnTo>
                  <a:pt x="101363" y="9444"/>
                </a:lnTo>
                <a:lnTo>
                  <a:pt x="101662" y="9275"/>
                </a:lnTo>
                <a:lnTo>
                  <a:pt x="101961" y="9144"/>
                </a:lnTo>
                <a:lnTo>
                  <a:pt x="102279" y="9013"/>
                </a:lnTo>
                <a:lnTo>
                  <a:pt x="102634" y="8883"/>
                </a:lnTo>
                <a:lnTo>
                  <a:pt x="102990" y="8789"/>
                </a:lnTo>
                <a:lnTo>
                  <a:pt x="102990" y="8789"/>
                </a:lnTo>
                <a:lnTo>
                  <a:pt x="102410" y="8901"/>
                </a:lnTo>
                <a:lnTo>
                  <a:pt x="101849" y="9032"/>
                </a:lnTo>
                <a:lnTo>
                  <a:pt x="101307" y="9219"/>
                </a:lnTo>
                <a:lnTo>
                  <a:pt x="100783" y="9425"/>
                </a:lnTo>
                <a:lnTo>
                  <a:pt x="100278" y="9668"/>
                </a:lnTo>
                <a:lnTo>
                  <a:pt x="99811" y="9930"/>
                </a:lnTo>
                <a:lnTo>
                  <a:pt x="99381" y="10229"/>
                </a:lnTo>
                <a:lnTo>
                  <a:pt x="99175" y="10397"/>
                </a:lnTo>
                <a:lnTo>
                  <a:pt x="98969" y="10565"/>
                </a:lnTo>
                <a:lnTo>
                  <a:pt x="98782" y="10752"/>
                </a:lnTo>
                <a:lnTo>
                  <a:pt x="98595" y="10939"/>
                </a:lnTo>
                <a:lnTo>
                  <a:pt x="98408" y="11126"/>
                </a:lnTo>
                <a:lnTo>
                  <a:pt x="98240" y="11332"/>
                </a:lnTo>
                <a:lnTo>
                  <a:pt x="98091" y="11538"/>
                </a:lnTo>
                <a:lnTo>
                  <a:pt x="97941" y="11762"/>
                </a:lnTo>
                <a:lnTo>
                  <a:pt x="97810" y="11986"/>
                </a:lnTo>
                <a:lnTo>
                  <a:pt x="97679" y="12230"/>
                </a:lnTo>
                <a:lnTo>
                  <a:pt x="97548" y="12473"/>
                </a:lnTo>
                <a:lnTo>
                  <a:pt x="97436" y="12716"/>
                </a:lnTo>
                <a:lnTo>
                  <a:pt x="97343" y="12977"/>
                </a:lnTo>
                <a:lnTo>
                  <a:pt x="97249" y="13239"/>
                </a:lnTo>
                <a:lnTo>
                  <a:pt x="97174" y="13520"/>
                </a:lnTo>
                <a:lnTo>
                  <a:pt x="97118" y="13800"/>
                </a:lnTo>
                <a:lnTo>
                  <a:pt x="97062" y="14099"/>
                </a:lnTo>
                <a:lnTo>
                  <a:pt x="97006" y="14399"/>
                </a:lnTo>
                <a:lnTo>
                  <a:pt x="96931" y="14062"/>
                </a:lnTo>
                <a:lnTo>
                  <a:pt x="96875" y="13707"/>
                </a:lnTo>
                <a:lnTo>
                  <a:pt x="96819" y="13333"/>
                </a:lnTo>
                <a:lnTo>
                  <a:pt x="96800" y="12921"/>
                </a:lnTo>
                <a:lnTo>
                  <a:pt x="96782" y="12510"/>
                </a:lnTo>
                <a:lnTo>
                  <a:pt x="96782" y="12099"/>
                </a:lnTo>
                <a:lnTo>
                  <a:pt x="96800" y="11687"/>
                </a:lnTo>
                <a:lnTo>
                  <a:pt x="96838" y="11276"/>
                </a:lnTo>
                <a:lnTo>
                  <a:pt x="96875" y="10883"/>
                </a:lnTo>
                <a:lnTo>
                  <a:pt x="96931" y="10509"/>
                </a:lnTo>
                <a:lnTo>
                  <a:pt x="96987" y="10154"/>
                </a:lnTo>
                <a:lnTo>
                  <a:pt x="97044" y="9836"/>
                </a:lnTo>
                <a:lnTo>
                  <a:pt x="97118" y="9574"/>
                </a:lnTo>
                <a:lnTo>
                  <a:pt x="97193" y="9331"/>
                </a:lnTo>
                <a:lnTo>
                  <a:pt x="97287" y="9163"/>
                </a:lnTo>
                <a:lnTo>
                  <a:pt x="97361" y="9051"/>
                </a:lnTo>
                <a:lnTo>
                  <a:pt x="96969" y="9462"/>
                </a:lnTo>
                <a:lnTo>
                  <a:pt x="96595" y="9911"/>
                </a:lnTo>
                <a:lnTo>
                  <a:pt x="96239" y="10397"/>
                </a:lnTo>
                <a:lnTo>
                  <a:pt x="95922" y="10846"/>
                </a:lnTo>
                <a:lnTo>
                  <a:pt x="95641" y="11295"/>
                </a:lnTo>
                <a:lnTo>
                  <a:pt x="95417" y="11706"/>
                </a:lnTo>
                <a:lnTo>
                  <a:pt x="95267" y="12061"/>
                </a:lnTo>
                <a:lnTo>
                  <a:pt x="95211" y="12211"/>
                </a:lnTo>
                <a:lnTo>
                  <a:pt x="95192" y="12342"/>
                </a:lnTo>
                <a:lnTo>
                  <a:pt x="95118" y="12024"/>
                </a:lnTo>
                <a:lnTo>
                  <a:pt x="95062" y="11669"/>
                </a:lnTo>
                <a:lnTo>
                  <a:pt x="95024" y="11276"/>
                </a:lnTo>
                <a:lnTo>
                  <a:pt x="95005" y="10865"/>
                </a:lnTo>
                <a:lnTo>
                  <a:pt x="95005" y="10416"/>
                </a:lnTo>
                <a:lnTo>
                  <a:pt x="95024" y="9967"/>
                </a:lnTo>
                <a:lnTo>
                  <a:pt x="95062" y="9500"/>
                </a:lnTo>
                <a:lnTo>
                  <a:pt x="95099" y="9013"/>
                </a:lnTo>
                <a:lnTo>
                  <a:pt x="95174" y="8546"/>
                </a:lnTo>
                <a:lnTo>
                  <a:pt x="95248" y="8097"/>
                </a:lnTo>
                <a:lnTo>
                  <a:pt x="95342" y="7649"/>
                </a:lnTo>
                <a:lnTo>
                  <a:pt x="95435" y="7237"/>
                </a:lnTo>
                <a:lnTo>
                  <a:pt x="95548" y="6863"/>
                </a:lnTo>
                <a:lnTo>
                  <a:pt x="95679" y="6508"/>
                </a:lnTo>
                <a:lnTo>
                  <a:pt x="95828" y="6209"/>
                </a:lnTo>
                <a:lnTo>
                  <a:pt x="95978" y="5947"/>
                </a:lnTo>
                <a:lnTo>
                  <a:pt x="95697" y="6190"/>
                </a:lnTo>
                <a:lnTo>
                  <a:pt x="95417" y="6489"/>
                </a:lnTo>
                <a:lnTo>
                  <a:pt x="95155" y="6807"/>
                </a:lnTo>
                <a:lnTo>
                  <a:pt x="94875" y="7181"/>
                </a:lnTo>
                <a:lnTo>
                  <a:pt x="94631" y="7574"/>
                </a:lnTo>
                <a:lnTo>
                  <a:pt x="94370" y="7985"/>
                </a:lnTo>
                <a:lnTo>
                  <a:pt x="94145" y="8415"/>
                </a:lnTo>
                <a:lnTo>
                  <a:pt x="93940" y="8845"/>
                </a:lnTo>
                <a:lnTo>
                  <a:pt x="93753" y="9275"/>
                </a:lnTo>
                <a:lnTo>
                  <a:pt x="93584" y="9724"/>
                </a:lnTo>
                <a:lnTo>
                  <a:pt x="93435" y="10154"/>
                </a:lnTo>
                <a:lnTo>
                  <a:pt x="93341" y="10565"/>
                </a:lnTo>
                <a:lnTo>
                  <a:pt x="93266" y="10958"/>
                </a:lnTo>
                <a:lnTo>
                  <a:pt x="93210" y="11332"/>
                </a:lnTo>
                <a:lnTo>
                  <a:pt x="93210" y="11669"/>
                </a:lnTo>
                <a:lnTo>
                  <a:pt x="93229" y="11818"/>
                </a:lnTo>
                <a:lnTo>
                  <a:pt x="93266" y="11949"/>
                </a:lnTo>
                <a:lnTo>
                  <a:pt x="92836" y="11276"/>
                </a:lnTo>
                <a:lnTo>
                  <a:pt x="92425" y="10528"/>
                </a:lnTo>
                <a:lnTo>
                  <a:pt x="92014" y="9761"/>
                </a:lnTo>
                <a:lnTo>
                  <a:pt x="91658" y="8976"/>
                </a:lnTo>
                <a:lnTo>
                  <a:pt x="91509" y="8602"/>
                </a:lnTo>
                <a:lnTo>
                  <a:pt x="91378" y="8228"/>
                </a:lnTo>
                <a:lnTo>
                  <a:pt x="91266" y="7892"/>
                </a:lnTo>
                <a:lnTo>
                  <a:pt x="91172" y="7555"/>
                </a:lnTo>
                <a:lnTo>
                  <a:pt x="91116" y="7275"/>
                </a:lnTo>
                <a:lnTo>
                  <a:pt x="91079" y="7013"/>
                </a:lnTo>
                <a:lnTo>
                  <a:pt x="91098" y="6788"/>
                </a:lnTo>
                <a:lnTo>
                  <a:pt x="91116" y="6676"/>
                </a:lnTo>
                <a:lnTo>
                  <a:pt x="91135" y="6601"/>
                </a:lnTo>
                <a:lnTo>
                  <a:pt x="91079" y="6639"/>
                </a:lnTo>
                <a:lnTo>
                  <a:pt x="91041" y="6714"/>
                </a:lnTo>
                <a:lnTo>
                  <a:pt x="90985" y="6826"/>
                </a:lnTo>
                <a:lnTo>
                  <a:pt x="90948" y="6957"/>
                </a:lnTo>
                <a:lnTo>
                  <a:pt x="90873" y="7275"/>
                </a:lnTo>
                <a:lnTo>
                  <a:pt x="90798" y="7667"/>
                </a:lnTo>
                <a:lnTo>
                  <a:pt x="90742" y="8116"/>
                </a:lnTo>
                <a:lnTo>
                  <a:pt x="90705" y="8583"/>
                </a:lnTo>
                <a:lnTo>
                  <a:pt x="90649" y="9481"/>
                </a:lnTo>
                <a:lnTo>
                  <a:pt x="90424" y="8696"/>
                </a:lnTo>
                <a:lnTo>
                  <a:pt x="90163" y="7817"/>
                </a:lnTo>
                <a:lnTo>
                  <a:pt x="90013" y="7405"/>
                </a:lnTo>
                <a:lnTo>
                  <a:pt x="89863" y="7013"/>
                </a:lnTo>
                <a:lnTo>
                  <a:pt x="89714" y="6695"/>
                </a:lnTo>
                <a:lnTo>
                  <a:pt x="89564" y="6414"/>
                </a:lnTo>
                <a:lnTo>
                  <a:pt x="89527" y="6676"/>
                </a:lnTo>
                <a:lnTo>
                  <a:pt x="89471" y="6919"/>
                </a:lnTo>
                <a:lnTo>
                  <a:pt x="89415" y="7144"/>
                </a:lnTo>
                <a:lnTo>
                  <a:pt x="89340" y="7349"/>
                </a:lnTo>
                <a:lnTo>
                  <a:pt x="89246" y="7536"/>
                </a:lnTo>
                <a:lnTo>
                  <a:pt x="89134" y="7723"/>
                </a:lnTo>
                <a:lnTo>
                  <a:pt x="89022" y="7873"/>
                </a:lnTo>
                <a:lnTo>
                  <a:pt x="88891" y="8022"/>
                </a:lnTo>
                <a:lnTo>
                  <a:pt x="88760" y="8153"/>
                </a:lnTo>
                <a:lnTo>
                  <a:pt x="88629" y="8284"/>
                </a:lnTo>
                <a:lnTo>
                  <a:pt x="88480" y="8378"/>
                </a:lnTo>
                <a:lnTo>
                  <a:pt x="88330" y="8471"/>
                </a:lnTo>
                <a:lnTo>
                  <a:pt x="88181" y="8546"/>
                </a:lnTo>
                <a:lnTo>
                  <a:pt x="88031" y="8621"/>
                </a:lnTo>
                <a:lnTo>
                  <a:pt x="87713" y="8714"/>
                </a:lnTo>
                <a:lnTo>
                  <a:pt x="87414" y="8770"/>
                </a:lnTo>
                <a:lnTo>
                  <a:pt x="87134" y="8789"/>
                </a:lnTo>
                <a:lnTo>
                  <a:pt x="86872" y="8770"/>
                </a:lnTo>
                <a:lnTo>
                  <a:pt x="86647" y="8714"/>
                </a:lnTo>
                <a:lnTo>
                  <a:pt x="86554" y="8677"/>
                </a:lnTo>
                <a:lnTo>
                  <a:pt x="86479" y="8621"/>
                </a:lnTo>
                <a:lnTo>
                  <a:pt x="86404" y="8565"/>
                </a:lnTo>
                <a:lnTo>
                  <a:pt x="86348" y="8509"/>
                </a:lnTo>
                <a:lnTo>
                  <a:pt x="86329" y="8453"/>
                </a:lnTo>
                <a:lnTo>
                  <a:pt x="86311" y="8378"/>
                </a:lnTo>
                <a:lnTo>
                  <a:pt x="86311" y="8303"/>
                </a:lnTo>
                <a:lnTo>
                  <a:pt x="86329" y="8228"/>
                </a:lnTo>
                <a:lnTo>
                  <a:pt x="86386" y="8041"/>
                </a:lnTo>
                <a:lnTo>
                  <a:pt x="86442" y="7854"/>
                </a:lnTo>
                <a:lnTo>
                  <a:pt x="86479" y="7649"/>
                </a:lnTo>
                <a:lnTo>
                  <a:pt x="86498" y="7424"/>
                </a:lnTo>
                <a:lnTo>
                  <a:pt x="86516" y="7181"/>
                </a:lnTo>
                <a:lnTo>
                  <a:pt x="86516" y="6938"/>
                </a:lnTo>
                <a:lnTo>
                  <a:pt x="86498" y="6676"/>
                </a:lnTo>
                <a:lnTo>
                  <a:pt x="86479" y="6433"/>
                </a:lnTo>
                <a:lnTo>
                  <a:pt x="86442" y="6190"/>
                </a:lnTo>
                <a:lnTo>
                  <a:pt x="86386" y="5947"/>
                </a:lnTo>
                <a:lnTo>
                  <a:pt x="86311" y="5704"/>
                </a:lnTo>
                <a:lnTo>
                  <a:pt x="86217" y="5480"/>
                </a:lnTo>
                <a:lnTo>
                  <a:pt x="86105" y="5293"/>
                </a:lnTo>
                <a:lnTo>
                  <a:pt x="85993" y="5106"/>
                </a:lnTo>
                <a:lnTo>
                  <a:pt x="85843" y="4937"/>
                </a:lnTo>
                <a:lnTo>
                  <a:pt x="85675" y="4806"/>
                </a:lnTo>
                <a:lnTo>
                  <a:pt x="85712" y="5087"/>
                </a:lnTo>
                <a:lnTo>
                  <a:pt x="85712" y="5367"/>
                </a:lnTo>
                <a:lnTo>
                  <a:pt x="85675" y="5667"/>
                </a:lnTo>
                <a:lnTo>
                  <a:pt x="85619" y="5966"/>
                </a:lnTo>
                <a:lnTo>
                  <a:pt x="85525" y="6265"/>
                </a:lnTo>
                <a:lnTo>
                  <a:pt x="85413" y="6564"/>
                </a:lnTo>
                <a:lnTo>
                  <a:pt x="85282" y="6844"/>
                </a:lnTo>
                <a:lnTo>
                  <a:pt x="85133" y="7106"/>
                </a:lnTo>
                <a:lnTo>
                  <a:pt x="84965" y="7331"/>
                </a:lnTo>
                <a:lnTo>
                  <a:pt x="84796" y="7555"/>
                </a:lnTo>
                <a:lnTo>
                  <a:pt x="84609" y="7723"/>
                </a:lnTo>
                <a:lnTo>
                  <a:pt x="84422" y="7873"/>
                </a:lnTo>
                <a:lnTo>
                  <a:pt x="84235" y="7966"/>
                </a:lnTo>
                <a:lnTo>
                  <a:pt x="84142" y="8004"/>
                </a:lnTo>
                <a:lnTo>
                  <a:pt x="84048" y="8022"/>
                </a:lnTo>
                <a:lnTo>
                  <a:pt x="83955" y="8041"/>
                </a:lnTo>
                <a:lnTo>
                  <a:pt x="83861" y="8041"/>
                </a:lnTo>
                <a:lnTo>
                  <a:pt x="83768" y="8022"/>
                </a:lnTo>
                <a:lnTo>
                  <a:pt x="83693" y="7985"/>
                </a:lnTo>
                <a:lnTo>
                  <a:pt x="83600" y="7929"/>
                </a:lnTo>
                <a:lnTo>
                  <a:pt x="83525" y="7854"/>
                </a:lnTo>
                <a:lnTo>
                  <a:pt x="83469" y="7761"/>
                </a:lnTo>
                <a:lnTo>
                  <a:pt x="83413" y="7649"/>
                </a:lnTo>
                <a:lnTo>
                  <a:pt x="83375" y="7518"/>
                </a:lnTo>
                <a:lnTo>
                  <a:pt x="83338" y="7387"/>
                </a:lnTo>
                <a:lnTo>
                  <a:pt x="83282" y="7050"/>
                </a:lnTo>
                <a:lnTo>
                  <a:pt x="83244" y="6676"/>
                </a:lnTo>
                <a:lnTo>
                  <a:pt x="83244" y="6265"/>
                </a:lnTo>
                <a:lnTo>
                  <a:pt x="83263" y="5835"/>
                </a:lnTo>
                <a:lnTo>
                  <a:pt x="83300" y="5386"/>
                </a:lnTo>
                <a:lnTo>
                  <a:pt x="83375" y="4937"/>
                </a:lnTo>
                <a:lnTo>
                  <a:pt x="83450" y="4507"/>
                </a:lnTo>
                <a:lnTo>
                  <a:pt x="83525" y="4096"/>
                </a:lnTo>
                <a:lnTo>
                  <a:pt x="83618" y="3722"/>
                </a:lnTo>
                <a:lnTo>
                  <a:pt x="83730" y="3385"/>
                </a:lnTo>
                <a:lnTo>
                  <a:pt x="83843" y="3105"/>
                </a:lnTo>
                <a:lnTo>
                  <a:pt x="83955" y="2880"/>
                </a:lnTo>
                <a:lnTo>
                  <a:pt x="84011" y="2806"/>
                </a:lnTo>
                <a:lnTo>
                  <a:pt x="84067" y="2750"/>
                </a:lnTo>
                <a:lnTo>
                  <a:pt x="83899" y="2787"/>
                </a:lnTo>
                <a:lnTo>
                  <a:pt x="83730" y="2843"/>
                </a:lnTo>
                <a:lnTo>
                  <a:pt x="83581" y="2918"/>
                </a:lnTo>
                <a:lnTo>
                  <a:pt x="83431" y="2993"/>
                </a:lnTo>
                <a:lnTo>
                  <a:pt x="83282" y="3086"/>
                </a:lnTo>
                <a:lnTo>
                  <a:pt x="83151" y="3180"/>
                </a:lnTo>
                <a:lnTo>
                  <a:pt x="82908" y="3423"/>
                </a:lnTo>
                <a:lnTo>
                  <a:pt x="82702" y="3685"/>
                </a:lnTo>
                <a:lnTo>
                  <a:pt x="82496" y="3965"/>
                </a:lnTo>
                <a:lnTo>
                  <a:pt x="82309" y="4264"/>
                </a:lnTo>
                <a:lnTo>
                  <a:pt x="82141" y="4582"/>
                </a:lnTo>
                <a:lnTo>
                  <a:pt x="81805" y="5236"/>
                </a:lnTo>
                <a:lnTo>
                  <a:pt x="81636" y="5554"/>
                </a:lnTo>
                <a:lnTo>
                  <a:pt x="81449" y="5853"/>
                </a:lnTo>
                <a:lnTo>
                  <a:pt x="81262" y="6153"/>
                </a:lnTo>
                <a:lnTo>
                  <a:pt x="81075" y="6414"/>
                </a:lnTo>
                <a:lnTo>
                  <a:pt x="80851" y="6658"/>
                </a:lnTo>
                <a:lnTo>
                  <a:pt x="80739" y="6751"/>
                </a:lnTo>
                <a:lnTo>
                  <a:pt x="80608" y="6844"/>
                </a:lnTo>
                <a:lnTo>
                  <a:pt x="80664" y="6564"/>
                </a:lnTo>
                <a:lnTo>
                  <a:pt x="80701" y="6190"/>
                </a:lnTo>
                <a:lnTo>
                  <a:pt x="80720" y="5760"/>
                </a:lnTo>
                <a:lnTo>
                  <a:pt x="80720" y="5293"/>
                </a:lnTo>
                <a:lnTo>
                  <a:pt x="80720" y="4788"/>
                </a:lnTo>
                <a:lnTo>
                  <a:pt x="80701" y="4264"/>
                </a:lnTo>
                <a:lnTo>
                  <a:pt x="80664" y="3722"/>
                </a:lnTo>
                <a:lnTo>
                  <a:pt x="80608" y="3180"/>
                </a:lnTo>
                <a:lnTo>
                  <a:pt x="80552" y="2637"/>
                </a:lnTo>
                <a:lnTo>
                  <a:pt x="80477" y="2114"/>
                </a:lnTo>
                <a:lnTo>
                  <a:pt x="80402" y="1628"/>
                </a:lnTo>
                <a:lnTo>
                  <a:pt x="80309" y="1179"/>
                </a:lnTo>
                <a:lnTo>
                  <a:pt x="80197" y="786"/>
                </a:lnTo>
                <a:lnTo>
                  <a:pt x="80084" y="450"/>
                </a:lnTo>
                <a:lnTo>
                  <a:pt x="79953" y="188"/>
                </a:lnTo>
                <a:lnTo>
                  <a:pt x="79879" y="76"/>
                </a:lnTo>
                <a:lnTo>
                  <a:pt x="79823" y="1"/>
                </a:lnTo>
                <a:lnTo>
                  <a:pt x="79860" y="132"/>
                </a:lnTo>
                <a:lnTo>
                  <a:pt x="79897" y="263"/>
                </a:lnTo>
                <a:lnTo>
                  <a:pt x="79935" y="581"/>
                </a:lnTo>
                <a:lnTo>
                  <a:pt x="79935" y="973"/>
                </a:lnTo>
                <a:lnTo>
                  <a:pt x="79916" y="1403"/>
                </a:lnTo>
                <a:lnTo>
                  <a:pt x="79860" y="1871"/>
                </a:lnTo>
                <a:lnTo>
                  <a:pt x="79766" y="2376"/>
                </a:lnTo>
                <a:lnTo>
                  <a:pt x="79654" y="2899"/>
                </a:lnTo>
                <a:lnTo>
                  <a:pt x="79505" y="3441"/>
                </a:lnTo>
                <a:lnTo>
                  <a:pt x="79336" y="3984"/>
                </a:lnTo>
                <a:lnTo>
                  <a:pt x="79149" y="4526"/>
                </a:lnTo>
                <a:lnTo>
                  <a:pt x="78925" y="5031"/>
                </a:lnTo>
                <a:lnTo>
                  <a:pt x="78682" y="5536"/>
                </a:lnTo>
                <a:lnTo>
                  <a:pt x="78420" y="6003"/>
                </a:lnTo>
                <a:lnTo>
                  <a:pt x="78121" y="6433"/>
                </a:lnTo>
                <a:lnTo>
                  <a:pt x="77971" y="6620"/>
                </a:lnTo>
                <a:lnTo>
                  <a:pt x="77822" y="6807"/>
                </a:lnTo>
                <a:lnTo>
                  <a:pt x="77672" y="6975"/>
                </a:lnTo>
                <a:lnTo>
                  <a:pt x="77504" y="7125"/>
                </a:lnTo>
                <a:lnTo>
                  <a:pt x="77504" y="7125"/>
                </a:lnTo>
                <a:lnTo>
                  <a:pt x="77597" y="6901"/>
                </a:lnTo>
                <a:lnTo>
                  <a:pt x="77672" y="6639"/>
                </a:lnTo>
                <a:lnTo>
                  <a:pt x="77747" y="6340"/>
                </a:lnTo>
                <a:lnTo>
                  <a:pt x="77803" y="6003"/>
                </a:lnTo>
                <a:lnTo>
                  <a:pt x="77859" y="5648"/>
                </a:lnTo>
                <a:lnTo>
                  <a:pt x="77897" y="5274"/>
                </a:lnTo>
                <a:lnTo>
                  <a:pt x="77934" y="4881"/>
                </a:lnTo>
                <a:lnTo>
                  <a:pt x="77953" y="4489"/>
                </a:lnTo>
                <a:lnTo>
                  <a:pt x="77953" y="4115"/>
                </a:lnTo>
                <a:lnTo>
                  <a:pt x="77934" y="3722"/>
                </a:lnTo>
                <a:lnTo>
                  <a:pt x="77897" y="3367"/>
                </a:lnTo>
                <a:lnTo>
                  <a:pt x="77859" y="3049"/>
                </a:lnTo>
                <a:lnTo>
                  <a:pt x="77784" y="2750"/>
                </a:lnTo>
                <a:lnTo>
                  <a:pt x="77710" y="2488"/>
                </a:lnTo>
                <a:lnTo>
                  <a:pt x="77597" y="2263"/>
                </a:lnTo>
                <a:lnTo>
                  <a:pt x="77541" y="2189"/>
                </a:lnTo>
                <a:lnTo>
                  <a:pt x="77485" y="2114"/>
                </a:lnTo>
                <a:lnTo>
                  <a:pt x="77504" y="2320"/>
                </a:lnTo>
                <a:lnTo>
                  <a:pt x="77504" y="2544"/>
                </a:lnTo>
                <a:lnTo>
                  <a:pt x="77485" y="2787"/>
                </a:lnTo>
                <a:lnTo>
                  <a:pt x="77448" y="3011"/>
                </a:lnTo>
                <a:lnTo>
                  <a:pt x="77411" y="3236"/>
                </a:lnTo>
                <a:lnTo>
                  <a:pt x="77354" y="3479"/>
                </a:lnTo>
                <a:lnTo>
                  <a:pt x="77280" y="3703"/>
                </a:lnTo>
                <a:lnTo>
                  <a:pt x="77186" y="3946"/>
                </a:lnTo>
                <a:lnTo>
                  <a:pt x="76980" y="4414"/>
                </a:lnTo>
                <a:lnTo>
                  <a:pt x="76737" y="4862"/>
                </a:lnTo>
                <a:lnTo>
                  <a:pt x="76438" y="5330"/>
                </a:lnTo>
                <a:lnTo>
                  <a:pt x="76120" y="5760"/>
                </a:lnTo>
                <a:lnTo>
                  <a:pt x="75746" y="6171"/>
                </a:lnTo>
                <a:lnTo>
                  <a:pt x="75372" y="6564"/>
                </a:lnTo>
                <a:lnTo>
                  <a:pt x="74961" y="6938"/>
                </a:lnTo>
                <a:lnTo>
                  <a:pt x="74531" y="7275"/>
                </a:lnTo>
                <a:lnTo>
                  <a:pt x="74082" y="7574"/>
                </a:lnTo>
                <a:lnTo>
                  <a:pt x="73633" y="7817"/>
                </a:lnTo>
                <a:lnTo>
                  <a:pt x="73390" y="7929"/>
                </a:lnTo>
                <a:lnTo>
                  <a:pt x="73166" y="8022"/>
                </a:lnTo>
                <a:lnTo>
                  <a:pt x="72942" y="8116"/>
                </a:lnTo>
                <a:lnTo>
                  <a:pt x="72717" y="8191"/>
                </a:lnTo>
                <a:lnTo>
                  <a:pt x="72848" y="7499"/>
                </a:lnTo>
                <a:lnTo>
                  <a:pt x="72942" y="7200"/>
                </a:lnTo>
                <a:lnTo>
                  <a:pt x="73035" y="6901"/>
                </a:lnTo>
                <a:lnTo>
                  <a:pt x="73129" y="6620"/>
                </a:lnTo>
                <a:lnTo>
                  <a:pt x="73241" y="6377"/>
                </a:lnTo>
                <a:lnTo>
                  <a:pt x="73353" y="6153"/>
                </a:lnTo>
                <a:lnTo>
                  <a:pt x="73465" y="5947"/>
                </a:lnTo>
                <a:lnTo>
                  <a:pt x="73241" y="6153"/>
                </a:lnTo>
                <a:lnTo>
                  <a:pt x="73016" y="6377"/>
                </a:lnTo>
                <a:lnTo>
                  <a:pt x="72792" y="6620"/>
                </a:lnTo>
                <a:lnTo>
                  <a:pt x="72568" y="6901"/>
                </a:lnTo>
                <a:lnTo>
                  <a:pt x="72512" y="5779"/>
                </a:lnTo>
                <a:lnTo>
                  <a:pt x="72456" y="5199"/>
                </a:lnTo>
                <a:lnTo>
                  <a:pt x="72399" y="4657"/>
                </a:lnTo>
                <a:lnTo>
                  <a:pt x="72325" y="4171"/>
                </a:lnTo>
                <a:lnTo>
                  <a:pt x="72250" y="3778"/>
                </a:lnTo>
                <a:lnTo>
                  <a:pt x="72194" y="3628"/>
                </a:lnTo>
                <a:lnTo>
                  <a:pt x="72156" y="3498"/>
                </a:lnTo>
                <a:lnTo>
                  <a:pt x="72100" y="3404"/>
                </a:lnTo>
                <a:lnTo>
                  <a:pt x="72044" y="3348"/>
                </a:lnTo>
                <a:lnTo>
                  <a:pt x="72063" y="3460"/>
                </a:lnTo>
                <a:lnTo>
                  <a:pt x="72082" y="3572"/>
                </a:lnTo>
                <a:lnTo>
                  <a:pt x="72100" y="3853"/>
                </a:lnTo>
                <a:lnTo>
                  <a:pt x="72063" y="4189"/>
                </a:lnTo>
                <a:lnTo>
                  <a:pt x="72007" y="4563"/>
                </a:lnTo>
                <a:lnTo>
                  <a:pt x="71913" y="4956"/>
                </a:lnTo>
                <a:lnTo>
                  <a:pt x="71782" y="5405"/>
                </a:lnTo>
                <a:lnTo>
                  <a:pt x="71633" y="5853"/>
                </a:lnTo>
                <a:lnTo>
                  <a:pt x="71465" y="6340"/>
                </a:lnTo>
                <a:lnTo>
                  <a:pt x="71278" y="6826"/>
                </a:lnTo>
                <a:lnTo>
                  <a:pt x="71072" y="7312"/>
                </a:lnTo>
                <a:lnTo>
                  <a:pt x="70642" y="8303"/>
                </a:lnTo>
                <a:lnTo>
                  <a:pt x="70174" y="9238"/>
                </a:lnTo>
                <a:lnTo>
                  <a:pt x="69726" y="10079"/>
                </a:lnTo>
                <a:lnTo>
                  <a:pt x="69744" y="9911"/>
                </a:lnTo>
                <a:lnTo>
                  <a:pt x="69763" y="9724"/>
                </a:lnTo>
                <a:lnTo>
                  <a:pt x="69782" y="9518"/>
                </a:lnTo>
                <a:lnTo>
                  <a:pt x="69763" y="9294"/>
                </a:lnTo>
                <a:lnTo>
                  <a:pt x="69726" y="8826"/>
                </a:lnTo>
                <a:lnTo>
                  <a:pt x="69651" y="8340"/>
                </a:lnTo>
                <a:lnTo>
                  <a:pt x="69520" y="7817"/>
                </a:lnTo>
                <a:lnTo>
                  <a:pt x="69370" y="7275"/>
                </a:lnTo>
                <a:lnTo>
                  <a:pt x="69202" y="6732"/>
                </a:lnTo>
                <a:lnTo>
                  <a:pt x="68978" y="6171"/>
                </a:lnTo>
                <a:lnTo>
                  <a:pt x="68753" y="5629"/>
                </a:lnTo>
                <a:lnTo>
                  <a:pt x="68510" y="5087"/>
                </a:lnTo>
                <a:lnTo>
                  <a:pt x="68230" y="4563"/>
                </a:lnTo>
                <a:lnTo>
                  <a:pt x="67949" y="4077"/>
                </a:lnTo>
                <a:lnTo>
                  <a:pt x="67669" y="3610"/>
                </a:lnTo>
                <a:lnTo>
                  <a:pt x="67370" y="3198"/>
                </a:lnTo>
                <a:lnTo>
                  <a:pt x="67052" y="2843"/>
                </a:lnTo>
                <a:lnTo>
                  <a:pt x="66753" y="2544"/>
                </a:lnTo>
                <a:lnTo>
                  <a:pt x="66883" y="2750"/>
                </a:lnTo>
                <a:lnTo>
                  <a:pt x="66996" y="3011"/>
                </a:lnTo>
                <a:lnTo>
                  <a:pt x="67089" y="3292"/>
                </a:lnTo>
                <a:lnTo>
                  <a:pt x="67201" y="3610"/>
                </a:lnTo>
                <a:lnTo>
                  <a:pt x="67295" y="3946"/>
                </a:lnTo>
                <a:lnTo>
                  <a:pt x="67370" y="4302"/>
                </a:lnTo>
                <a:lnTo>
                  <a:pt x="67538" y="5068"/>
                </a:lnTo>
                <a:lnTo>
                  <a:pt x="67650" y="5872"/>
                </a:lnTo>
                <a:lnTo>
                  <a:pt x="67744" y="6714"/>
                </a:lnTo>
                <a:lnTo>
                  <a:pt x="67800" y="7555"/>
                </a:lnTo>
                <a:lnTo>
                  <a:pt x="67818" y="8378"/>
                </a:lnTo>
                <a:lnTo>
                  <a:pt x="67631" y="7798"/>
                </a:lnTo>
                <a:lnTo>
                  <a:pt x="67444" y="7256"/>
                </a:lnTo>
                <a:lnTo>
                  <a:pt x="67239" y="6788"/>
                </a:lnTo>
                <a:lnTo>
                  <a:pt x="67145" y="6583"/>
                </a:lnTo>
                <a:lnTo>
                  <a:pt x="67052" y="6414"/>
                </a:lnTo>
                <a:lnTo>
                  <a:pt x="67014" y="6676"/>
                </a:lnTo>
                <a:lnTo>
                  <a:pt x="66958" y="6919"/>
                </a:lnTo>
                <a:lnTo>
                  <a:pt x="66902" y="7125"/>
                </a:lnTo>
                <a:lnTo>
                  <a:pt x="66827" y="7331"/>
                </a:lnTo>
                <a:lnTo>
                  <a:pt x="66734" y="7536"/>
                </a:lnTo>
                <a:lnTo>
                  <a:pt x="66622" y="7705"/>
                </a:lnTo>
                <a:lnTo>
                  <a:pt x="66510" y="7854"/>
                </a:lnTo>
                <a:lnTo>
                  <a:pt x="66397" y="8004"/>
                </a:lnTo>
                <a:lnTo>
                  <a:pt x="66117" y="7592"/>
                </a:lnTo>
                <a:lnTo>
                  <a:pt x="65836" y="7181"/>
                </a:lnTo>
                <a:lnTo>
                  <a:pt x="65537" y="6788"/>
                </a:lnTo>
                <a:lnTo>
                  <a:pt x="65238" y="6414"/>
                </a:lnTo>
                <a:lnTo>
                  <a:pt x="65313" y="6545"/>
                </a:lnTo>
                <a:lnTo>
                  <a:pt x="65388" y="6695"/>
                </a:lnTo>
                <a:lnTo>
                  <a:pt x="65462" y="6919"/>
                </a:lnTo>
                <a:lnTo>
                  <a:pt x="65519" y="7162"/>
                </a:lnTo>
                <a:lnTo>
                  <a:pt x="65649" y="7779"/>
                </a:lnTo>
                <a:lnTo>
                  <a:pt x="65743" y="8509"/>
                </a:lnTo>
                <a:lnTo>
                  <a:pt x="65556" y="8602"/>
                </a:lnTo>
                <a:lnTo>
                  <a:pt x="65369" y="8658"/>
                </a:lnTo>
                <a:lnTo>
                  <a:pt x="65182" y="8714"/>
                </a:lnTo>
                <a:lnTo>
                  <a:pt x="64995" y="8752"/>
                </a:lnTo>
                <a:lnTo>
                  <a:pt x="64827" y="8770"/>
                </a:lnTo>
                <a:lnTo>
                  <a:pt x="64640" y="8789"/>
                </a:lnTo>
                <a:lnTo>
                  <a:pt x="64490" y="8770"/>
                </a:lnTo>
                <a:lnTo>
                  <a:pt x="64322" y="8752"/>
                </a:lnTo>
                <a:lnTo>
                  <a:pt x="64191" y="8733"/>
                </a:lnTo>
                <a:lnTo>
                  <a:pt x="64079" y="8677"/>
                </a:lnTo>
                <a:lnTo>
                  <a:pt x="63967" y="8621"/>
                </a:lnTo>
                <a:lnTo>
                  <a:pt x="63892" y="8565"/>
                </a:lnTo>
                <a:lnTo>
                  <a:pt x="63836" y="8490"/>
                </a:lnTo>
                <a:lnTo>
                  <a:pt x="63798" y="8415"/>
                </a:lnTo>
                <a:lnTo>
                  <a:pt x="63780" y="8322"/>
                </a:lnTo>
                <a:lnTo>
                  <a:pt x="63817" y="8228"/>
                </a:lnTo>
                <a:lnTo>
                  <a:pt x="63873" y="8041"/>
                </a:lnTo>
                <a:lnTo>
                  <a:pt x="63929" y="7854"/>
                </a:lnTo>
                <a:lnTo>
                  <a:pt x="63967" y="7649"/>
                </a:lnTo>
                <a:lnTo>
                  <a:pt x="63985" y="7424"/>
                </a:lnTo>
                <a:lnTo>
                  <a:pt x="64004" y="7181"/>
                </a:lnTo>
                <a:lnTo>
                  <a:pt x="64004" y="6938"/>
                </a:lnTo>
                <a:lnTo>
                  <a:pt x="63985" y="6676"/>
                </a:lnTo>
                <a:lnTo>
                  <a:pt x="63967" y="6433"/>
                </a:lnTo>
                <a:lnTo>
                  <a:pt x="63929" y="6190"/>
                </a:lnTo>
                <a:lnTo>
                  <a:pt x="63854" y="5947"/>
                </a:lnTo>
                <a:lnTo>
                  <a:pt x="63798" y="5704"/>
                </a:lnTo>
                <a:lnTo>
                  <a:pt x="63705" y="5480"/>
                </a:lnTo>
                <a:lnTo>
                  <a:pt x="63593" y="5293"/>
                </a:lnTo>
                <a:lnTo>
                  <a:pt x="63462" y="5106"/>
                </a:lnTo>
                <a:lnTo>
                  <a:pt x="63331" y="4937"/>
                </a:lnTo>
                <a:lnTo>
                  <a:pt x="63163" y="4806"/>
                </a:lnTo>
                <a:lnTo>
                  <a:pt x="63181" y="4956"/>
                </a:lnTo>
                <a:lnTo>
                  <a:pt x="63200" y="5124"/>
                </a:lnTo>
                <a:lnTo>
                  <a:pt x="63200" y="5293"/>
                </a:lnTo>
                <a:lnTo>
                  <a:pt x="63181" y="5480"/>
                </a:lnTo>
                <a:lnTo>
                  <a:pt x="63125" y="5816"/>
                </a:lnTo>
                <a:lnTo>
                  <a:pt x="63032" y="6171"/>
                </a:lnTo>
                <a:lnTo>
                  <a:pt x="62919" y="6508"/>
                </a:lnTo>
                <a:lnTo>
                  <a:pt x="62751" y="6844"/>
                </a:lnTo>
                <a:lnTo>
                  <a:pt x="62583" y="7144"/>
                </a:lnTo>
                <a:lnTo>
                  <a:pt x="62396" y="7405"/>
                </a:lnTo>
                <a:lnTo>
                  <a:pt x="62003" y="7162"/>
                </a:lnTo>
                <a:lnTo>
                  <a:pt x="61592" y="6938"/>
                </a:lnTo>
                <a:lnTo>
                  <a:pt x="61162" y="6732"/>
                </a:lnTo>
                <a:lnTo>
                  <a:pt x="60732" y="6545"/>
                </a:lnTo>
                <a:lnTo>
                  <a:pt x="60750" y="5984"/>
                </a:lnTo>
                <a:lnTo>
                  <a:pt x="60788" y="5405"/>
                </a:lnTo>
                <a:lnTo>
                  <a:pt x="60881" y="4806"/>
                </a:lnTo>
                <a:lnTo>
                  <a:pt x="60975" y="4227"/>
                </a:lnTo>
                <a:lnTo>
                  <a:pt x="61106" y="3722"/>
                </a:lnTo>
                <a:lnTo>
                  <a:pt x="61255" y="3273"/>
                </a:lnTo>
                <a:lnTo>
                  <a:pt x="61330" y="3105"/>
                </a:lnTo>
                <a:lnTo>
                  <a:pt x="61405" y="2955"/>
                </a:lnTo>
                <a:lnTo>
                  <a:pt x="61480" y="2824"/>
                </a:lnTo>
                <a:lnTo>
                  <a:pt x="61555" y="2750"/>
                </a:lnTo>
                <a:lnTo>
                  <a:pt x="61368" y="2787"/>
                </a:lnTo>
                <a:lnTo>
                  <a:pt x="61218" y="2843"/>
                </a:lnTo>
                <a:lnTo>
                  <a:pt x="61050" y="2918"/>
                </a:lnTo>
                <a:lnTo>
                  <a:pt x="60919" y="2993"/>
                </a:lnTo>
                <a:lnTo>
                  <a:pt x="60769" y="3086"/>
                </a:lnTo>
                <a:lnTo>
                  <a:pt x="60638" y="3180"/>
                </a:lnTo>
                <a:lnTo>
                  <a:pt x="60395" y="3423"/>
                </a:lnTo>
                <a:lnTo>
                  <a:pt x="60190" y="3685"/>
                </a:lnTo>
                <a:lnTo>
                  <a:pt x="59984" y="3965"/>
                </a:lnTo>
                <a:lnTo>
                  <a:pt x="59797" y="4264"/>
                </a:lnTo>
                <a:lnTo>
                  <a:pt x="59610" y="4582"/>
                </a:lnTo>
                <a:lnTo>
                  <a:pt x="59273" y="5236"/>
                </a:lnTo>
                <a:lnTo>
                  <a:pt x="59105" y="5554"/>
                </a:lnTo>
                <a:lnTo>
                  <a:pt x="58937" y="5853"/>
                </a:lnTo>
                <a:lnTo>
                  <a:pt x="58750" y="6153"/>
                </a:lnTo>
                <a:lnTo>
                  <a:pt x="58563" y="6414"/>
                </a:lnTo>
                <a:lnTo>
                  <a:pt x="58338" y="6658"/>
                </a:lnTo>
                <a:lnTo>
                  <a:pt x="58226" y="6751"/>
                </a:lnTo>
                <a:lnTo>
                  <a:pt x="58095" y="6844"/>
                </a:lnTo>
                <a:lnTo>
                  <a:pt x="58151" y="6564"/>
                </a:lnTo>
                <a:lnTo>
                  <a:pt x="58189" y="6190"/>
                </a:lnTo>
                <a:lnTo>
                  <a:pt x="58208" y="5760"/>
                </a:lnTo>
                <a:lnTo>
                  <a:pt x="58208" y="5293"/>
                </a:lnTo>
                <a:lnTo>
                  <a:pt x="58208" y="4788"/>
                </a:lnTo>
                <a:lnTo>
                  <a:pt x="58189" y="4264"/>
                </a:lnTo>
                <a:lnTo>
                  <a:pt x="58151" y="3722"/>
                </a:lnTo>
                <a:lnTo>
                  <a:pt x="58095" y="3180"/>
                </a:lnTo>
                <a:lnTo>
                  <a:pt x="58039" y="2637"/>
                </a:lnTo>
                <a:lnTo>
                  <a:pt x="57964" y="2114"/>
                </a:lnTo>
                <a:lnTo>
                  <a:pt x="57871" y="1628"/>
                </a:lnTo>
                <a:lnTo>
                  <a:pt x="57777" y="1179"/>
                </a:lnTo>
                <a:lnTo>
                  <a:pt x="57684" y="786"/>
                </a:lnTo>
                <a:lnTo>
                  <a:pt x="57553" y="450"/>
                </a:lnTo>
                <a:lnTo>
                  <a:pt x="57441" y="188"/>
                </a:lnTo>
                <a:lnTo>
                  <a:pt x="57366" y="76"/>
                </a:lnTo>
                <a:lnTo>
                  <a:pt x="57310" y="1"/>
                </a:lnTo>
                <a:lnTo>
                  <a:pt x="57310" y="1"/>
                </a:lnTo>
                <a:lnTo>
                  <a:pt x="57347" y="132"/>
                </a:lnTo>
                <a:lnTo>
                  <a:pt x="57385" y="263"/>
                </a:lnTo>
                <a:lnTo>
                  <a:pt x="57422" y="581"/>
                </a:lnTo>
                <a:lnTo>
                  <a:pt x="57422" y="973"/>
                </a:lnTo>
                <a:lnTo>
                  <a:pt x="57404" y="1403"/>
                </a:lnTo>
                <a:lnTo>
                  <a:pt x="57347" y="1871"/>
                </a:lnTo>
                <a:lnTo>
                  <a:pt x="57254" y="2376"/>
                </a:lnTo>
                <a:lnTo>
                  <a:pt x="57142" y="2899"/>
                </a:lnTo>
                <a:lnTo>
                  <a:pt x="56992" y="3441"/>
                </a:lnTo>
                <a:lnTo>
                  <a:pt x="56824" y="3984"/>
                </a:lnTo>
                <a:lnTo>
                  <a:pt x="56618" y="4526"/>
                </a:lnTo>
                <a:lnTo>
                  <a:pt x="56413" y="5031"/>
                </a:lnTo>
                <a:lnTo>
                  <a:pt x="56169" y="5536"/>
                </a:lnTo>
                <a:lnTo>
                  <a:pt x="55889" y="6003"/>
                </a:lnTo>
                <a:lnTo>
                  <a:pt x="55609" y="6433"/>
                </a:lnTo>
                <a:lnTo>
                  <a:pt x="55459" y="6620"/>
                </a:lnTo>
                <a:lnTo>
                  <a:pt x="55309" y="6807"/>
                </a:lnTo>
                <a:lnTo>
                  <a:pt x="55141" y="6975"/>
                </a:lnTo>
                <a:lnTo>
                  <a:pt x="54991" y="7125"/>
                </a:lnTo>
                <a:lnTo>
                  <a:pt x="55085" y="6901"/>
                </a:lnTo>
                <a:lnTo>
                  <a:pt x="55160" y="6639"/>
                </a:lnTo>
                <a:lnTo>
                  <a:pt x="55235" y="6340"/>
                </a:lnTo>
                <a:lnTo>
                  <a:pt x="55291" y="6003"/>
                </a:lnTo>
                <a:lnTo>
                  <a:pt x="55347" y="5648"/>
                </a:lnTo>
                <a:lnTo>
                  <a:pt x="55384" y="5274"/>
                </a:lnTo>
                <a:lnTo>
                  <a:pt x="55422" y="4881"/>
                </a:lnTo>
                <a:lnTo>
                  <a:pt x="55422" y="4489"/>
                </a:lnTo>
                <a:lnTo>
                  <a:pt x="55422" y="4115"/>
                </a:lnTo>
                <a:lnTo>
                  <a:pt x="55422" y="3722"/>
                </a:lnTo>
                <a:lnTo>
                  <a:pt x="55384" y="3367"/>
                </a:lnTo>
                <a:lnTo>
                  <a:pt x="55347" y="3049"/>
                </a:lnTo>
                <a:lnTo>
                  <a:pt x="55272" y="2750"/>
                </a:lnTo>
                <a:lnTo>
                  <a:pt x="55197" y="2488"/>
                </a:lnTo>
                <a:lnTo>
                  <a:pt x="55085" y="2263"/>
                </a:lnTo>
                <a:lnTo>
                  <a:pt x="55029" y="2189"/>
                </a:lnTo>
                <a:lnTo>
                  <a:pt x="54973" y="2114"/>
                </a:lnTo>
                <a:lnTo>
                  <a:pt x="54991" y="2338"/>
                </a:lnTo>
                <a:lnTo>
                  <a:pt x="54991" y="2563"/>
                </a:lnTo>
                <a:lnTo>
                  <a:pt x="54973" y="2787"/>
                </a:lnTo>
                <a:lnTo>
                  <a:pt x="54935" y="3030"/>
                </a:lnTo>
                <a:lnTo>
                  <a:pt x="54898" y="3254"/>
                </a:lnTo>
                <a:lnTo>
                  <a:pt x="54823" y="3498"/>
                </a:lnTo>
                <a:lnTo>
                  <a:pt x="54748" y="3741"/>
                </a:lnTo>
                <a:lnTo>
                  <a:pt x="54655" y="3984"/>
                </a:lnTo>
                <a:lnTo>
                  <a:pt x="54561" y="4208"/>
                </a:lnTo>
                <a:lnTo>
                  <a:pt x="54449" y="4451"/>
                </a:lnTo>
                <a:lnTo>
                  <a:pt x="54187" y="4919"/>
                </a:lnTo>
                <a:lnTo>
                  <a:pt x="53888" y="5386"/>
                </a:lnTo>
                <a:lnTo>
                  <a:pt x="53552" y="5816"/>
                </a:lnTo>
                <a:lnTo>
                  <a:pt x="53178" y="6246"/>
                </a:lnTo>
                <a:lnTo>
                  <a:pt x="52766" y="6639"/>
                </a:lnTo>
                <a:lnTo>
                  <a:pt x="52355" y="7013"/>
                </a:lnTo>
                <a:lnTo>
                  <a:pt x="51906" y="7349"/>
                </a:lnTo>
                <a:lnTo>
                  <a:pt x="51458" y="7630"/>
                </a:lnTo>
                <a:lnTo>
                  <a:pt x="50990" y="7873"/>
                </a:lnTo>
                <a:lnTo>
                  <a:pt x="50766" y="7985"/>
                </a:lnTo>
                <a:lnTo>
                  <a:pt x="50523" y="8079"/>
                </a:lnTo>
                <a:lnTo>
                  <a:pt x="50298" y="8153"/>
                </a:lnTo>
                <a:lnTo>
                  <a:pt x="50055" y="8228"/>
                </a:lnTo>
                <a:lnTo>
                  <a:pt x="50074" y="7761"/>
                </a:lnTo>
                <a:lnTo>
                  <a:pt x="50055" y="7125"/>
                </a:lnTo>
                <a:lnTo>
                  <a:pt x="50036" y="6358"/>
                </a:lnTo>
                <a:lnTo>
                  <a:pt x="49980" y="5554"/>
                </a:lnTo>
                <a:lnTo>
                  <a:pt x="49906" y="4769"/>
                </a:lnTo>
                <a:lnTo>
                  <a:pt x="49850" y="4414"/>
                </a:lnTo>
                <a:lnTo>
                  <a:pt x="49793" y="4096"/>
                </a:lnTo>
                <a:lnTo>
                  <a:pt x="49737" y="3815"/>
                </a:lnTo>
                <a:lnTo>
                  <a:pt x="49663" y="3591"/>
                </a:lnTo>
                <a:lnTo>
                  <a:pt x="49606" y="3441"/>
                </a:lnTo>
                <a:lnTo>
                  <a:pt x="49569" y="3385"/>
                </a:lnTo>
                <a:lnTo>
                  <a:pt x="49532" y="3348"/>
                </a:lnTo>
                <a:lnTo>
                  <a:pt x="49550" y="3460"/>
                </a:lnTo>
                <a:lnTo>
                  <a:pt x="49569" y="3572"/>
                </a:lnTo>
                <a:lnTo>
                  <a:pt x="49588" y="3853"/>
                </a:lnTo>
                <a:lnTo>
                  <a:pt x="49550" y="4189"/>
                </a:lnTo>
                <a:lnTo>
                  <a:pt x="49494" y="4563"/>
                </a:lnTo>
                <a:lnTo>
                  <a:pt x="49382" y="4956"/>
                </a:lnTo>
                <a:lnTo>
                  <a:pt x="49270" y="5405"/>
                </a:lnTo>
                <a:lnTo>
                  <a:pt x="49120" y="5853"/>
                </a:lnTo>
                <a:lnTo>
                  <a:pt x="48952" y="6340"/>
                </a:lnTo>
                <a:lnTo>
                  <a:pt x="48765" y="6826"/>
                </a:lnTo>
                <a:lnTo>
                  <a:pt x="48559" y="7312"/>
                </a:lnTo>
                <a:lnTo>
                  <a:pt x="48129" y="8303"/>
                </a:lnTo>
                <a:lnTo>
                  <a:pt x="47662" y="9238"/>
                </a:lnTo>
                <a:lnTo>
                  <a:pt x="47213" y="10079"/>
                </a:lnTo>
                <a:lnTo>
                  <a:pt x="47232" y="9911"/>
                </a:lnTo>
                <a:lnTo>
                  <a:pt x="47250" y="9724"/>
                </a:lnTo>
                <a:lnTo>
                  <a:pt x="47250" y="9518"/>
                </a:lnTo>
                <a:lnTo>
                  <a:pt x="47250" y="9294"/>
                </a:lnTo>
                <a:lnTo>
                  <a:pt x="47213" y="8826"/>
                </a:lnTo>
                <a:lnTo>
                  <a:pt x="47120" y="8340"/>
                </a:lnTo>
                <a:lnTo>
                  <a:pt x="47007" y="7817"/>
                </a:lnTo>
                <a:lnTo>
                  <a:pt x="46858" y="7275"/>
                </a:lnTo>
                <a:lnTo>
                  <a:pt x="46671" y="6732"/>
                </a:lnTo>
                <a:lnTo>
                  <a:pt x="46465" y="6171"/>
                </a:lnTo>
                <a:lnTo>
                  <a:pt x="46241" y="5629"/>
                </a:lnTo>
                <a:lnTo>
                  <a:pt x="45979" y="5087"/>
                </a:lnTo>
                <a:lnTo>
                  <a:pt x="45717" y="4563"/>
                </a:lnTo>
                <a:lnTo>
                  <a:pt x="45437" y="4077"/>
                </a:lnTo>
                <a:lnTo>
                  <a:pt x="45138" y="3610"/>
                </a:lnTo>
                <a:lnTo>
                  <a:pt x="44838" y="3198"/>
                </a:lnTo>
                <a:lnTo>
                  <a:pt x="44539" y="2843"/>
                </a:lnTo>
                <a:lnTo>
                  <a:pt x="44240" y="2544"/>
                </a:lnTo>
                <a:lnTo>
                  <a:pt x="44371" y="2768"/>
                </a:lnTo>
                <a:lnTo>
                  <a:pt x="44483" y="3049"/>
                </a:lnTo>
                <a:lnTo>
                  <a:pt x="44595" y="3367"/>
                </a:lnTo>
                <a:lnTo>
                  <a:pt x="44708" y="3703"/>
                </a:lnTo>
                <a:lnTo>
                  <a:pt x="44801" y="4077"/>
                </a:lnTo>
                <a:lnTo>
                  <a:pt x="44895" y="4470"/>
                </a:lnTo>
                <a:lnTo>
                  <a:pt x="44988" y="4881"/>
                </a:lnTo>
                <a:lnTo>
                  <a:pt x="45063" y="5293"/>
                </a:lnTo>
                <a:lnTo>
                  <a:pt x="45175" y="6190"/>
                </a:lnTo>
                <a:lnTo>
                  <a:pt x="45250" y="7088"/>
                </a:lnTo>
                <a:lnTo>
                  <a:pt x="45306" y="7985"/>
                </a:lnTo>
                <a:lnTo>
                  <a:pt x="45306" y="8845"/>
                </a:lnTo>
                <a:lnTo>
                  <a:pt x="44895" y="8939"/>
                </a:lnTo>
                <a:lnTo>
                  <a:pt x="44483" y="9032"/>
                </a:lnTo>
                <a:lnTo>
                  <a:pt x="44109" y="8378"/>
                </a:lnTo>
                <a:lnTo>
                  <a:pt x="43679" y="7705"/>
                </a:lnTo>
                <a:lnTo>
                  <a:pt x="43212" y="7031"/>
                </a:lnTo>
                <a:lnTo>
                  <a:pt x="42969" y="6714"/>
                </a:lnTo>
                <a:lnTo>
                  <a:pt x="42726" y="6414"/>
                </a:lnTo>
                <a:lnTo>
                  <a:pt x="42782" y="6489"/>
                </a:lnTo>
                <a:lnTo>
                  <a:pt x="42819" y="6583"/>
                </a:lnTo>
                <a:lnTo>
                  <a:pt x="42913" y="6826"/>
                </a:lnTo>
                <a:lnTo>
                  <a:pt x="43006" y="7144"/>
                </a:lnTo>
                <a:lnTo>
                  <a:pt x="43081" y="7518"/>
                </a:lnTo>
                <a:lnTo>
                  <a:pt x="43156" y="7948"/>
                </a:lnTo>
                <a:lnTo>
                  <a:pt x="43230" y="8415"/>
                </a:lnTo>
                <a:lnTo>
                  <a:pt x="43286" y="8939"/>
                </a:lnTo>
                <a:lnTo>
                  <a:pt x="43324" y="9462"/>
                </a:lnTo>
                <a:lnTo>
                  <a:pt x="43025" y="9612"/>
                </a:lnTo>
                <a:lnTo>
                  <a:pt x="42763" y="9743"/>
                </a:lnTo>
                <a:lnTo>
                  <a:pt x="42482" y="9911"/>
                </a:lnTo>
                <a:lnTo>
                  <a:pt x="42221" y="10079"/>
                </a:lnTo>
                <a:lnTo>
                  <a:pt x="42052" y="9780"/>
                </a:lnTo>
                <a:lnTo>
                  <a:pt x="41884" y="9481"/>
                </a:lnTo>
                <a:lnTo>
                  <a:pt x="41697" y="9200"/>
                </a:lnTo>
                <a:lnTo>
                  <a:pt x="41491" y="8920"/>
                </a:lnTo>
                <a:lnTo>
                  <a:pt x="41267" y="8658"/>
                </a:lnTo>
                <a:lnTo>
                  <a:pt x="41043" y="8415"/>
                </a:lnTo>
                <a:lnTo>
                  <a:pt x="40818" y="8172"/>
                </a:lnTo>
                <a:lnTo>
                  <a:pt x="40575" y="7948"/>
                </a:lnTo>
                <a:lnTo>
                  <a:pt x="40313" y="7742"/>
                </a:lnTo>
                <a:lnTo>
                  <a:pt x="40052" y="7536"/>
                </a:lnTo>
                <a:lnTo>
                  <a:pt x="39790" y="7349"/>
                </a:lnTo>
                <a:lnTo>
                  <a:pt x="39509" y="7181"/>
                </a:lnTo>
                <a:lnTo>
                  <a:pt x="39210" y="7013"/>
                </a:lnTo>
                <a:lnTo>
                  <a:pt x="38911" y="6863"/>
                </a:lnTo>
                <a:lnTo>
                  <a:pt x="38612" y="6714"/>
                </a:lnTo>
                <a:lnTo>
                  <a:pt x="38294" y="6583"/>
                </a:lnTo>
                <a:lnTo>
                  <a:pt x="38444" y="6246"/>
                </a:lnTo>
                <a:lnTo>
                  <a:pt x="38537" y="6097"/>
                </a:lnTo>
                <a:lnTo>
                  <a:pt x="38612" y="5947"/>
                </a:lnTo>
                <a:lnTo>
                  <a:pt x="38612" y="5947"/>
                </a:lnTo>
                <a:lnTo>
                  <a:pt x="38331" y="6209"/>
                </a:lnTo>
                <a:lnTo>
                  <a:pt x="38051" y="6489"/>
                </a:lnTo>
                <a:lnTo>
                  <a:pt x="37696" y="6377"/>
                </a:lnTo>
                <a:lnTo>
                  <a:pt x="37340" y="6265"/>
                </a:lnTo>
                <a:lnTo>
                  <a:pt x="36967" y="6171"/>
                </a:lnTo>
                <a:lnTo>
                  <a:pt x="36574" y="6097"/>
                </a:lnTo>
                <a:lnTo>
                  <a:pt x="36948" y="6209"/>
                </a:lnTo>
                <a:lnTo>
                  <a:pt x="37284" y="6340"/>
                </a:lnTo>
                <a:lnTo>
                  <a:pt x="37602" y="6489"/>
                </a:lnTo>
                <a:lnTo>
                  <a:pt x="37920" y="6658"/>
                </a:lnTo>
                <a:lnTo>
                  <a:pt x="37696" y="6938"/>
                </a:lnTo>
                <a:lnTo>
                  <a:pt x="37471" y="7256"/>
                </a:lnTo>
                <a:lnTo>
                  <a:pt x="37247" y="7592"/>
                </a:lnTo>
                <a:lnTo>
                  <a:pt x="37041" y="7929"/>
                </a:lnTo>
                <a:lnTo>
                  <a:pt x="36836" y="8284"/>
                </a:lnTo>
                <a:lnTo>
                  <a:pt x="36667" y="8658"/>
                </a:lnTo>
                <a:lnTo>
                  <a:pt x="36499" y="9032"/>
                </a:lnTo>
                <a:lnTo>
                  <a:pt x="36331" y="9406"/>
                </a:lnTo>
                <a:lnTo>
                  <a:pt x="36200" y="9761"/>
                </a:lnTo>
                <a:lnTo>
                  <a:pt x="36088" y="10135"/>
                </a:lnTo>
                <a:lnTo>
                  <a:pt x="35994" y="10472"/>
                </a:lnTo>
                <a:lnTo>
                  <a:pt x="35919" y="10827"/>
                </a:lnTo>
                <a:lnTo>
                  <a:pt x="35863" y="11145"/>
                </a:lnTo>
                <a:lnTo>
                  <a:pt x="35845" y="11444"/>
                </a:lnTo>
                <a:lnTo>
                  <a:pt x="35863" y="11706"/>
                </a:lnTo>
                <a:lnTo>
                  <a:pt x="35901" y="11949"/>
                </a:lnTo>
                <a:lnTo>
                  <a:pt x="35489" y="11276"/>
                </a:lnTo>
                <a:lnTo>
                  <a:pt x="35059" y="10528"/>
                </a:lnTo>
                <a:lnTo>
                  <a:pt x="34667" y="9761"/>
                </a:lnTo>
                <a:lnTo>
                  <a:pt x="34293" y="8976"/>
                </a:lnTo>
                <a:lnTo>
                  <a:pt x="34143" y="8602"/>
                </a:lnTo>
                <a:lnTo>
                  <a:pt x="34012" y="8228"/>
                </a:lnTo>
                <a:lnTo>
                  <a:pt x="33900" y="7892"/>
                </a:lnTo>
                <a:lnTo>
                  <a:pt x="33807" y="7555"/>
                </a:lnTo>
                <a:lnTo>
                  <a:pt x="33750" y="7275"/>
                </a:lnTo>
                <a:lnTo>
                  <a:pt x="33732" y="7013"/>
                </a:lnTo>
                <a:lnTo>
                  <a:pt x="33732" y="6788"/>
                </a:lnTo>
                <a:lnTo>
                  <a:pt x="33750" y="6676"/>
                </a:lnTo>
                <a:lnTo>
                  <a:pt x="33769" y="6601"/>
                </a:lnTo>
                <a:lnTo>
                  <a:pt x="33732" y="6639"/>
                </a:lnTo>
                <a:lnTo>
                  <a:pt x="33676" y="6714"/>
                </a:lnTo>
                <a:lnTo>
                  <a:pt x="33620" y="6826"/>
                </a:lnTo>
                <a:lnTo>
                  <a:pt x="33582" y="6957"/>
                </a:lnTo>
                <a:lnTo>
                  <a:pt x="33507" y="7275"/>
                </a:lnTo>
                <a:lnTo>
                  <a:pt x="33433" y="7667"/>
                </a:lnTo>
                <a:lnTo>
                  <a:pt x="33395" y="8116"/>
                </a:lnTo>
                <a:lnTo>
                  <a:pt x="33339" y="8583"/>
                </a:lnTo>
                <a:lnTo>
                  <a:pt x="33283" y="9481"/>
                </a:lnTo>
                <a:lnTo>
                  <a:pt x="33059" y="8696"/>
                </a:lnTo>
                <a:lnTo>
                  <a:pt x="32797" y="7817"/>
                </a:lnTo>
                <a:lnTo>
                  <a:pt x="32647" y="7405"/>
                </a:lnTo>
                <a:lnTo>
                  <a:pt x="32498" y="7013"/>
                </a:lnTo>
                <a:lnTo>
                  <a:pt x="32348" y="6695"/>
                </a:lnTo>
                <a:lnTo>
                  <a:pt x="32199" y="6414"/>
                </a:lnTo>
                <a:lnTo>
                  <a:pt x="32161" y="6676"/>
                </a:lnTo>
                <a:lnTo>
                  <a:pt x="32124" y="6919"/>
                </a:lnTo>
                <a:lnTo>
                  <a:pt x="32049" y="7144"/>
                </a:lnTo>
                <a:lnTo>
                  <a:pt x="31974" y="7349"/>
                </a:lnTo>
                <a:lnTo>
                  <a:pt x="31881" y="7536"/>
                </a:lnTo>
                <a:lnTo>
                  <a:pt x="31768" y="7723"/>
                </a:lnTo>
                <a:lnTo>
                  <a:pt x="31656" y="7873"/>
                </a:lnTo>
                <a:lnTo>
                  <a:pt x="31525" y="8022"/>
                </a:lnTo>
                <a:lnTo>
                  <a:pt x="31394" y="8153"/>
                </a:lnTo>
                <a:lnTo>
                  <a:pt x="31264" y="8284"/>
                </a:lnTo>
                <a:lnTo>
                  <a:pt x="31114" y="8378"/>
                </a:lnTo>
                <a:lnTo>
                  <a:pt x="30964" y="8471"/>
                </a:lnTo>
                <a:lnTo>
                  <a:pt x="30815" y="8546"/>
                </a:lnTo>
                <a:lnTo>
                  <a:pt x="30665" y="8621"/>
                </a:lnTo>
                <a:lnTo>
                  <a:pt x="30347" y="8714"/>
                </a:lnTo>
                <a:lnTo>
                  <a:pt x="30048" y="8770"/>
                </a:lnTo>
                <a:lnTo>
                  <a:pt x="29768" y="8789"/>
                </a:lnTo>
                <a:lnTo>
                  <a:pt x="29506" y="8770"/>
                </a:lnTo>
                <a:lnTo>
                  <a:pt x="29282" y="8714"/>
                </a:lnTo>
                <a:lnTo>
                  <a:pt x="29188" y="8677"/>
                </a:lnTo>
                <a:lnTo>
                  <a:pt x="29113" y="8621"/>
                </a:lnTo>
                <a:lnTo>
                  <a:pt x="29039" y="8565"/>
                </a:lnTo>
                <a:lnTo>
                  <a:pt x="29001" y="8509"/>
                </a:lnTo>
                <a:lnTo>
                  <a:pt x="28964" y="8453"/>
                </a:lnTo>
                <a:lnTo>
                  <a:pt x="28945" y="8378"/>
                </a:lnTo>
                <a:lnTo>
                  <a:pt x="28945" y="8303"/>
                </a:lnTo>
                <a:lnTo>
                  <a:pt x="28964" y="8228"/>
                </a:lnTo>
                <a:lnTo>
                  <a:pt x="29020" y="8041"/>
                </a:lnTo>
                <a:lnTo>
                  <a:pt x="29076" y="7854"/>
                </a:lnTo>
                <a:lnTo>
                  <a:pt x="29113" y="7649"/>
                </a:lnTo>
                <a:lnTo>
                  <a:pt x="29132" y="7424"/>
                </a:lnTo>
                <a:lnTo>
                  <a:pt x="29151" y="7181"/>
                </a:lnTo>
                <a:lnTo>
                  <a:pt x="29151" y="6938"/>
                </a:lnTo>
                <a:lnTo>
                  <a:pt x="29151" y="6676"/>
                </a:lnTo>
                <a:lnTo>
                  <a:pt x="29113" y="6433"/>
                </a:lnTo>
                <a:lnTo>
                  <a:pt x="29076" y="6190"/>
                </a:lnTo>
                <a:lnTo>
                  <a:pt x="29020" y="5947"/>
                </a:lnTo>
                <a:lnTo>
                  <a:pt x="28945" y="5704"/>
                </a:lnTo>
                <a:lnTo>
                  <a:pt x="28852" y="5480"/>
                </a:lnTo>
                <a:lnTo>
                  <a:pt x="28739" y="5293"/>
                </a:lnTo>
                <a:lnTo>
                  <a:pt x="28627" y="5106"/>
                </a:lnTo>
                <a:lnTo>
                  <a:pt x="28478" y="4937"/>
                </a:lnTo>
                <a:lnTo>
                  <a:pt x="28309" y="4806"/>
                </a:lnTo>
                <a:lnTo>
                  <a:pt x="28347" y="5087"/>
                </a:lnTo>
                <a:lnTo>
                  <a:pt x="28347" y="5367"/>
                </a:lnTo>
                <a:lnTo>
                  <a:pt x="28309" y="5667"/>
                </a:lnTo>
                <a:lnTo>
                  <a:pt x="28253" y="5966"/>
                </a:lnTo>
                <a:lnTo>
                  <a:pt x="28160" y="6265"/>
                </a:lnTo>
                <a:lnTo>
                  <a:pt x="28048" y="6564"/>
                </a:lnTo>
                <a:lnTo>
                  <a:pt x="27917" y="6844"/>
                </a:lnTo>
                <a:lnTo>
                  <a:pt x="27767" y="7106"/>
                </a:lnTo>
                <a:lnTo>
                  <a:pt x="27599" y="7331"/>
                </a:lnTo>
                <a:lnTo>
                  <a:pt x="27430" y="7555"/>
                </a:lnTo>
                <a:lnTo>
                  <a:pt x="27244" y="7723"/>
                </a:lnTo>
                <a:lnTo>
                  <a:pt x="27057" y="7873"/>
                </a:lnTo>
                <a:lnTo>
                  <a:pt x="26870" y="7966"/>
                </a:lnTo>
                <a:lnTo>
                  <a:pt x="26776" y="8004"/>
                </a:lnTo>
                <a:lnTo>
                  <a:pt x="26683" y="8022"/>
                </a:lnTo>
                <a:lnTo>
                  <a:pt x="26589" y="8041"/>
                </a:lnTo>
                <a:lnTo>
                  <a:pt x="26496" y="8041"/>
                </a:lnTo>
                <a:lnTo>
                  <a:pt x="26402" y="8022"/>
                </a:lnTo>
                <a:lnTo>
                  <a:pt x="26327" y="7985"/>
                </a:lnTo>
                <a:lnTo>
                  <a:pt x="26234" y="7929"/>
                </a:lnTo>
                <a:lnTo>
                  <a:pt x="26178" y="7854"/>
                </a:lnTo>
                <a:lnTo>
                  <a:pt x="26103" y="7761"/>
                </a:lnTo>
                <a:lnTo>
                  <a:pt x="26047" y="7649"/>
                </a:lnTo>
                <a:lnTo>
                  <a:pt x="26009" y="7518"/>
                </a:lnTo>
                <a:lnTo>
                  <a:pt x="25972" y="7387"/>
                </a:lnTo>
                <a:lnTo>
                  <a:pt x="25916" y="7050"/>
                </a:lnTo>
                <a:lnTo>
                  <a:pt x="25879" y="6676"/>
                </a:lnTo>
                <a:lnTo>
                  <a:pt x="25879" y="6265"/>
                </a:lnTo>
                <a:lnTo>
                  <a:pt x="25897" y="5835"/>
                </a:lnTo>
                <a:lnTo>
                  <a:pt x="25953" y="5386"/>
                </a:lnTo>
                <a:lnTo>
                  <a:pt x="26009" y="4937"/>
                </a:lnTo>
                <a:lnTo>
                  <a:pt x="26084" y="4507"/>
                </a:lnTo>
                <a:lnTo>
                  <a:pt x="26159" y="4096"/>
                </a:lnTo>
                <a:lnTo>
                  <a:pt x="26253" y="3722"/>
                </a:lnTo>
                <a:lnTo>
                  <a:pt x="26365" y="3385"/>
                </a:lnTo>
                <a:lnTo>
                  <a:pt x="26477" y="3105"/>
                </a:lnTo>
                <a:lnTo>
                  <a:pt x="26589" y="2880"/>
                </a:lnTo>
                <a:lnTo>
                  <a:pt x="26645" y="2806"/>
                </a:lnTo>
                <a:lnTo>
                  <a:pt x="26701" y="2750"/>
                </a:lnTo>
                <a:lnTo>
                  <a:pt x="26533" y="2787"/>
                </a:lnTo>
                <a:lnTo>
                  <a:pt x="26365" y="2843"/>
                </a:lnTo>
                <a:lnTo>
                  <a:pt x="26215" y="2918"/>
                </a:lnTo>
                <a:lnTo>
                  <a:pt x="26066" y="2993"/>
                </a:lnTo>
                <a:lnTo>
                  <a:pt x="25935" y="3086"/>
                </a:lnTo>
                <a:lnTo>
                  <a:pt x="25804" y="3180"/>
                </a:lnTo>
                <a:lnTo>
                  <a:pt x="25561" y="3423"/>
                </a:lnTo>
                <a:lnTo>
                  <a:pt x="25336" y="3685"/>
                </a:lnTo>
                <a:lnTo>
                  <a:pt x="25131" y="3965"/>
                </a:lnTo>
                <a:lnTo>
                  <a:pt x="24944" y="4264"/>
                </a:lnTo>
                <a:lnTo>
                  <a:pt x="24775" y="4582"/>
                </a:lnTo>
                <a:lnTo>
                  <a:pt x="24439" y="5236"/>
                </a:lnTo>
                <a:lnTo>
                  <a:pt x="24271" y="5554"/>
                </a:lnTo>
                <a:lnTo>
                  <a:pt x="24084" y="5853"/>
                </a:lnTo>
                <a:lnTo>
                  <a:pt x="23915" y="6153"/>
                </a:lnTo>
                <a:lnTo>
                  <a:pt x="23710" y="6414"/>
                </a:lnTo>
                <a:lnTo>
                  <a:pt x="23485" y="6658"/>
                </a:lnTo>
                <a:lnTo>
                  <a:pt x="23373" y="6751"/>
                </a:lnTo>
                <a:lnTo>
                  <a:pt x="23242" y="6844"/>
                </a:lnTo>
                <a:lnTo>
                  <a:pt x="23298" y="6564"/>
                </a:lnTo>
                <a:lnTo>
                  <a:pt x="23336" y="6190"/>
                </a:lnTo>
                <a:lnTo>
                  <a:pt x="23354" y="5760"/>
                </a:lnTo>
                <a:lnTo>
                  <a:pt x="23373" y="5293"/>
                </a:lnTo>
                <a:lnTo>
                  <a:pt x="23354" y="4788"/>
                </a:lnTo>
                <a:lnTo>
                  <a:pt x="23336" y="4264"/>
                </a:lnTo>
                <a:lnTo>
                  <a:pt x="23298" y="3722"/>
                </a:lnTo>
                <a:lnTo>
                  <a:pt x="23242" y="3180"/>
                </a:lnTo>
                <a:lnTo>
                  <a:pt x="23186" y="2637"/>
                </a:lnTo>
                <a:lnTo>
                  <a:pt x="23111" y="2114"/>
                </a:lnTo>
                <a:lnTo>
                  <a:pt x="23036" y="1628"/>
                </a:lnTo>
                <a:lnTo>
                  <a:pt x="22943" y="1179"/>
                </a:lnTo>
                <a:lnTo>
                  <a:pt x="22831" y="786"/>
                </a:lnTo>
                <a:lnTo>
                  <a:pt x="22719" y="450"/>
                </a:lnTo>
                <a:lnTo>
                  <a:pt x="22588" y="188"/>
                </a:lnTo>
                <a:lnTo>
                  <a:pt x="22532" y="76"/>
                </a:lnTo>
                <a:lnTo>
                  <a:pt x="22457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7" name="Google Shape;1527;p21"/>
          <p:cNvSpPr/>
          <p:nvPr/>
        </p:nvSpPr>
        <p:spPr>
          <a:xfrm>
            <a:off x="1371457" y="4373615"/>
            <a:ext cx="2145961" cy="365687"/>
          </a:xfrm>
          <a:custGeom>
            <a:avLst/>
            <a:gdLst/>
            <a:ahLst/>
            <a:cxnLst/>
            <a:rect l="l" t="t" r="r" b="b"/>
            <a:pathLst>
              <a:path w="104579" h="17821" extrusionOk="0">
                <a:moveTo>
                  <a:pt x="54973" y="2114"/>
                </a:moveTo>
                <a:lnTo>
                  <a:pt x="54973" y="2114"/>
                </a:lnTo>
                <a:lnTo>
                  <a:pt x="54973" y="2114"/>
                </a:lnTo>
                <a:close/>
                <a:moveTo>
                  <a:pt x="77485" y="2114"/>
                </a:moveTo>
                <a:lnTo>
                  <a:pt x="77485" y="2114"/>
                </a:lnTo>
                <a:lnTo>
                  <a:pt x="77485" y="2114"/>
                </a:lnTo>
                <a:close/>
                <a:moveTo>
                  <a:pt x="95978" y="5947"/>
                </a:moveTo>
                <a:lnTo>
                  <a:pt x="95978" y="5947"/>
                </a:lnTo>
                <a:lnTo>
                  <a:pt x="95978" y="5947"/>
                </a:lnTo>
                <a:close/>
                <a:moveTo>
                  <a:pt x="42726" y="6414"/>
                </a:moveTo>
                <a:lnTo>
                  <a:pt x="42726" y="6414"/>
                </a:lnTo>
                <a:lnTo>
                  <a:pt x="42726" y="6414"/>
                </a:lnTo>
                <a:close/>
                <a:moveTo>
                  <a:pt x="89564" y="6414"/>
                </a:moveTo>
                <a:lnTo>
                  <a:pt x="89564" y="6414"/>
                </a:lnTo>
                <a:lnTo>
                  <a:pt x="89564" y="6414"/>
                </a:lnTo>
                <a:close/>
                <a:moveTo>
                  <a:pt x="60732" y="6826"/>
                </a:moveTo>
                <a:lnTo>
                  <a:pt x="61068" y="7069"/>
                </a:lnTo>
                <a:lnTo>
                  <a:pt x="61386" y="7312"/>
                </a:lnTo>
                <a:lnTo>
                  <a:pt x="61667" y="7574"/>
                </a:lnTo>
                <a:lnTo>
                  <a:pt x="61947" y="7854"/>
                </a:lnTo>
                <a:lnTo>
                  <a:pt x="61741" y="7966"/>
                </a:lnTo>
                <a:lnTo>
                  <a:pt x="61648" y="8004"/>
                </a:lnTo>
                <a:lnTo>
                  <a:pt x="61555" y="8022"/>
                </a:lnTo>
                <a:lnTo>
                  <a:pt x="61442" y="8041"/>
                </a:lnTo>
                <a:lnTo>
                  <a:pt x="61349" y="8041"/>
                </a:lnTo>
                <a:lnTo>
                  <a:pt x="61255" y="8022"/>
                </a:lnTo>
                <a:lnTo>
                  <a:pt x="61162" y="7985"/>
                </a:lnTo>
                <a:lnTo>
                  <a:pt x="61068" y="7929"/>
                </a:lnTo>
                <a:lnTo>
                  <a:pt x="60994" y="7835"/>
                </a:lnTo>
                <a:lnTo>
                  <a:pt x="60937" y="7723"/>
                </a:lnTo>
                <a:lnTo>
                  <a:pt x="60863" y="7574"/>
                </a:lnTo>
                <a:lnTo>
                  <a:pt x="60825" y="7424"/>
                </a:lnTo>
                <a:lnTo>
                  <a:pt x="60788" y="7237"/>
                </a:lnTo>
                <a:lnTo>
                  <a:pt x="60732" y="6826"/>
                </a:lnTo>
                <a:close/>
                <a:moveTo>
                  <a:pt x="45287" y="8883"/>
                </a:moveTo>
                <a:lnTo>
                  <a:pt x="45268" y="9350"/>
                </a:lnTo>
                <a:lnTo>
                  <a:pt x="45231" y="9799"/>
                </a:lnTo>
                <a:lnTo>
                  <a:pt x="45175" y="10210"/>
                </a:lnTo>
                <a:lnTo>
                  <a:pt x="45100" y="10565"/>
                </a:lnTo>
                <a:lnTo>
                  <a:pt x="45044" y="10304"/>
                </a:lnTo>
                <a:lnTo>
                  <a:pt x="44932" y="9967"/>
                </a:lnTo>
                <a:lnTo>
                  <a:pt x="44764" y="9574"/>
                </a:lnTo>
                <a:lnTo>
                  <a:pt x="44558" y="9163"/>
                </a:lnTo>
                <a:lnTo>
                  <a:pt x="44913" y="9013"/>
                </a:lnTo>
                <a:lnTo>
                  <a:pt x="45287" y="8883"/>
                </a:lnTo>
                <a:close/>
                <a:moveTo>
                  <a:pt x="38201" y="6826"/>
                </a:moveTo>
                <a:lnTo>
                  <a:pt x="38500" y="7031"/>
                </a:lnTo>
                <a:lnTo>
                  <a:pt x="38780" y="7237"/>
                </a:lnTo>
                <a:lnTo>
                  <a:pt x="39042" y="7462"/>
                </a:lnTo>
                <a:lnTo>
                  <a:pt x="39285" y="7705"/>
                </a:lnTo>
                <a:lnTo>
                  <a:pt x="39509" y="7966"/>
                </a:lnTo>
                <a:lnTo>
                  <a:pt x="39734" y="8209"/>
                </a:lnTo>
                <a:lnTo>
                  <a:pt x="39921" y="8490"/>
                </a:lnTo>
                <a:lnTo>
                  <a:pt x="40108" y="8770"/>
                </a:lnTo>
                <a:lnTo>
                  <a:pt x="40257" y="9051"/>
                </a:lnTo>
                <a:lnTo>
                  <a:pt x="40407" y="9331"/>
                </a:lnTo>
                <a:lnTo>
                  <a:pt x="40538" y="9631"/>
                </a:lnTo>
                <a:lnTo>
                  <a:pt x="40669" y="9930"/>
                </a:lnTo>
                <a:lnTo>
                  <a:pt x="40781" y="10229"/>
                </a:lnTo>
                <a:lnTo>
                  <a:pt x="40874" y="10528"/>
                </a:lnTo>
                <a:lnTo>
                  <a:pt x="41024" y="11145"/>
                </a:lnTo>
                <a:lnTo>
                  <a:pt x="40874" y="11351"/>
                </a:lnTo>
                <a:lnTo>
                  <a:pt x="40706" y="11556"/>
                </a:lnTo>
                <a:lnTo>
                  <a:pt x="40557" y="11781"/>
                </a:lnTo>
                <a:lnTo>
                  <a:pt x="40426" y="12005"/>
                </a:lnTo>
                <a:lnTo>
                  <a:pt x="40295" y="12230"/>
                </a:lnTo>
                <a:lnTo>
                  <a:pt x="40183" y="12473"/>
                </a:lnTo>
                <a:lnTo>
                  <a:pt x="40070" y="12734"/>
                </a:lnTo>
                <a:lnTo>
                  <a:pt x="39977" y="12996"/>
                </a:lnTo>
                <a:lnTo>
                  <a:pt x="39715" y="12847"/>
                </a:lnTo>
                <a:lnTo>
                  <a:pt x="39435" y="12716"/>
                </a:lnTo>
                <a:lnTo>
                  <a:pt x="39435" y="12117"/>
                </a:lnTo>
                <a:lnTo>
                  <a:pt x="39453" y="11519"/>
                </a:lnTo>
                <a:lnTo>
                  <a:pt x="39509" y="10939"/>
                </a:lnTo>
                <a:lnTo>
                  <a:pt x="39584" y="10416"/>
                </a:lnTo>
                <a:lnTo>
                  <a:pt x="39659" y="9930"/>
                </a:lnTo>
                <a:lnTo>
                  <a:pt x="39771" y="9537"/>
                </a:lnTo>
                <a:lnTo>
                  <a:pt x="39883" y="9238"/>
                </a:lnTo>
                <a:lnTo>
                  <a:pt x="39940" y="9126"/>
                </a:lnTo>
                <a:lnTo>
                  <a:pt x="39996" y="9051"/>
                </a:lnTo>
                <a:lnTo>
                  <a:pt x="39622" y="9462"/>
                </a:lnTo>
                <a:lnTo>
                  <a:pt x="39248" y="9892"/>
                </a:lnTo>
                <a:lnTo>
                  <a:pt x="38911" y="10360"/>
                </a:lnTo>
                <a:lnTo>
                  <a:pt x="38593" y="10808"/>
                </a:lnTo>
                <a:lnTo>
                  <a:pt x="38313" y="11257"/>
                </a:lnTo>
                <a:lnTo>
                  <a:pt x="38088" y="11650"/>
                </a:lnTo>
                <a:lnTo>
                  <a:pt x="37920" y="12005"/>
                </a:lnTo>
                <a:lnTo>
                  <a:pt x="37864" y="12173"/>
                </a:lnTo>
                <a:lnTo>
                  <a:pt x="37827" y="12304"/>
                </a:lnTo>
                <a:lnTo>
                  <a:pt x="37808" y="12304"/>
                </a:lnTo>
                <a:lnTo>
                  <a:pt x="37752" y="12043"/>
                </a:lnTo>
                <a:lnTo>
                  <a:pt x="37714" y="11762"/>
                </a:lnTo>
                <a:lnTo>
                  <a:pt x="37677" y="11444"/>
                </a:lnTo>
                <a:lnTo>
                  <a:pt x="37658" y="11126"/>
                </a:lnTo>
                <a:lnTo>
                  <a:pt x="37640" y="10771"/>
                </a:lnTo>
                <a:lnTo>
                  <a:pt x="37640" y="10416"/>
                </a:lnTo>
                <a:lnTo>
                  <a:pt x="37677" y="9668"/>
                </a:lnTo>
                <a:lnTo>
                  <a:pt x="37752" y="8901"/>
                </a:lnTo>
                <a:lnTo>
                  <a:pt x="37864" y="8153"/>
                </a:lnTo>
                <a:lnTo>
                  <a:pt x="37939" y="7798"/>
                </a:lnTo>
                <a:lnTo>
                  <a:pt x="38014" y="7462"/>
                </a:lnTo>
                <a:lnTo>
                  <a:pt x="38107" y="7125"/>
                </a:lnTo>
                <a:lnTo>
                  <a:pt x="38201" y="6826"/>
                </a:lnTo>
                <a:close/>
                <a:moveTo>
                  <a:pt x="43343" y="9892"/>
                </a:moveTo>
                <a:lnTo>
                  <a:pt x="43361" y="10771"/>
                </a:lnTo>
                <a:lnTo>
                  <a:pt x="43343" y="11201"/>
                </a:lnTo>
                <a:lnTo>
                  <a:pt x="43324" y="11631"/>
                </a:lnTo>
                <a:lnTo>
                  <a:pt x="43286" y="12043"/>
                </a:lnTo>
                <a:lnTo>
                  <a:pt x="43249" y="12435"/>
                </a:lnTo>
                <a:lnTo>
                  <a:pt x="43174" y="12809"/>
                </a:lnTo>
                <a:lnTo>
                  <a:pt x="43099" y="13164"/>
                </a:lnTo>
                <a:lnTo>
                  <a:pt x="43025" y="12510"/>
                </a:lnTo>
                <a:lnTo>
                  <a:pt x="42894" y="11893"/>
                </a:lnTo>
                <a:lnTo>
                  <a:pt x="42726" y="11295"/>
                </a:lnTo>
                <a:lnTo>
                  <a:pt x="42520" y="10734"/>
                </a:lnTo>
                <a:lnTo>
                  <a:pt x="42707" y="10509"/>
                </a:lnTo>
                <a:lnTo>
                  <a:pt x="42894" y="10304"/>
                </a:lnTo>
                <a:lnTo>
                  <a:pt x="43118" y="10098"/>
                </a:lnTo>
                <a:lnTo>
                  <a:pt x="43343" y="9892"/>
                </a:lnTo>
                <a:close/>
                <a:moveTo>
                  <a:pt x="41323" y="14062"/>
                </a:moveTo>
                <a:lnTo>
                  <a:pt x="41323" y="14455"/>
                </a:lnTo>
                <a:lnTo>
                  <a:pt x="41304" y="14399"/>
                </a:lnTo>
                <a:lnTo>
                  <a:pt x="41323" y="14062"/>
                </a:lnTo>
                <a:close/>
                <a:moveTo>
                  <a:pt x="22457" y="1"/>
                </a:moveTo>
                <a:lnTo>
                  <a:pt x="22494" y="132"/>
                </a:lnTo>
                <a:lnTo>
                  <a:pt x="22532" y="263"/>
                </a:lnTo>
                <a:lnTo>
                  <a:pt x="22569" y="581"/>
                </a:lnTo>
                <a:lnTo>
                  <a:pt x="22569" y="973"/>
                </a:lnTo>
                <a:lnTo>
                  <a:pt x="22550" y="1403"/>
                </a:lnTo>
                <a:lnTo>
                  <a:pt x="22494" y="1871"/>
                </a:lnTo>
                <a:lnTo>
                  <a:pt x="22401" y="2376"/>
                </a:lnTo>
                <a:lnTo>
                  <a:pt x="22289" y="2899"/>
                </a:lnTo>
                <a:lnTo>
                  <a:pt x="22139" y="3441"/>
                </a:lnTo>
                <a:lnTo>
                  <a:pt x="21971" y="3984"/>
                </a:lnTo>
                <a:lnTo>
                  <a:pt x="21784" y="4526"/>
                </a:lnTo>
                <a:lnTo>
                  <a:pt x="21559" y="5031"/>
                </a:lnTo>
                <a:lnTo>
                  <a:pt x="21316" y="5536"/>
                </a:lnTo>
                <a:lnTo>
                  <a:pt x="21054" y="6003"/>
                </a:lnTo>
                <a:lnTo>
                  <a:pt x="20774" y="6433"/>
                </a:lnTo>
                <a:lnTo>
                  <a:pt x="20624" y="6620"/>
                </a:lnTo>
                <a:lnTo>
                  <a:pt x="20456" y="6807"/>
                </a:lnTo>
                <a:lnTo>
                  <a:pt x="20307" y="6975"/>
                </a:lnTo>
                <a:lnTo>
                  <a:pt x="20138" y="7125"/>
                </a:lnTo>
                <a:lnTo>
                  <a:pt x="20138" y="7125"/>
                </a:lnTo>
                <a:lnTo>
                  <a:pt x="20232" y="6901"/>
                </a:lnTo>
                <a:lnTo>
                  <a:pt x="20307" y="6639"/>
                </a:lnTo>
                <a:lnTo>
                  <a:pt x="20381" y="6340"/>
                </a:lnTo>
                <a:lnTo>
                  <a:pt x="20456" y="6003"/>
                </a:lnTo>
                <a:lnTo>
                  <a:pt x="20493" y="5648"/>
                </a:lnTo>
                <a:lnTo>
                  <a:pt x="20550" y="5274"/>
                </a:lnTo>
                <a:lnTo>
                  <a:pt x="20568" y="4881"/>
                </a:lnTo>
                <a:lnTo>
                  <a:pt x="20587" y="4489"/>
                </a:lnTo>
                <a:lnTo>
                  <a:pt x="20587" y="4115"/>
                </a:lnTo>
                <a:lnTo>
                  <a:pt x="20568" y="3722"/>
                </a:lnTo>
                <a:lnTo>
                  <a:pt x="20531" y="3367"/>
                </a:lnTo>
                <a:lnTo>
                  <a:pt x="20493" y="3049"/>
                </a:lnTo>
                <a:lnTo>
                  <a:pt x="20419" y="2750"/>
                </a:lnTo>
                <a:lnTo>
                  <a:pt x="20344" y="2488"/>
                </a:lnTo>
                <a:lnTo>
                  <a:pt x="20250" y="2263"/>
                </a:lnTo>
                <a:lnTo>
                  <a:pt x="20176" y="2189"/>
                </a:lnTo>
                <a:lnTo>
                  <a:pt x="20120" y="2114"/>
                </a:lnTo>
                <a:lnTo>
                  <a:pt x="20138" y="2338"/>
                </a:lnTo>
                <a:lnTo>
                  <a:pt x="20138" y="2563"/>
                </a:lnTo>
                <a:lnTo>
                  <a:pt x="20120" y="2787"/>
                </a:lnTo>
                <a:lnTo>
                  <a:pt x="20082" y="3030"/>
                </a:lnTo>
                <a:lnTo>
                  <a:pt x="20045" y="3254"/>
                </a:lnTo>
                <a:lnTo>
                  <a:pt x="19989" y="3498"/>
                </a:lnTo>
                <a:lnTo>
                  <a:pt x="19914" y="3741"/>
                </a:lnTo>
                <a:lnTo>
                  <a:pt x="19820" y="3984"/>
                </a:lnTo>
                <a:lnTo>
                  <a:pt x="19708" y="4208"/>
                </a:lnTo>
                <a:lnTo>
                  <a:pt x="19596" y="4451"/>
                </a:lnTo>
                <a:lnTo>
                  <a:pt x="19334" y="4919"/>
                </a:lnTo>
                <a:lnTo>
                  <a:pt x="19035" y="5386"/>
                </a:lnTo>
                <a:lnTo>
                  <a:pt x="18698" y="5816"/>
                </a:lnTo>
                <a:lnTo>
                  <a:pt x="18325" y="6246"/>
                </a:lnTo>
                <a:lnTo>
                  <a:pt x="17932" y="6639"/>
                </a:lnTo>
                <a:lnTo>
                  <a:pt x="17502" y="7013"/>
                </a:lnTo>
                <a:lnTo>
                  <a:pt x="17072" y="7349"/>
                </a:lnTo>
                <a:lnTo>
                  <a:pt x="16604" y="7630"/>
                </a:lnTo>
                <a:lnTo>
                  <a:pt x="16156" y="7873"/>
                </a:lnTo>
                <a:lnTo>
                  <a:pt x="15912" y="7985"/>
                </a:lnTo>
                <a:lnTo>
                  <a:pt x="15688" y="8079"/>
                </a:lnTo>
                <a:lnTo>
                  <a:pt x="15445" y="8153"/>
                </a:lnTo>
                <a:lnTo>
                  <a:pt x="15221" y="8228"/>
                </a:lnTo>
                <a:lnTo>
                  <a:pt x="15221" y="7761"/>
                </a:lnTo>
                <a:lnTo>
                  <a:pt x="15221" y="7125"/>
                </a:lnTo>
                <a:lnTo>
                  <a:pt x="15183" y="6358"/>
                </a:lnTo>
                <a:lnTo>
                  <a:pt x="15127" y="5554"/>
                </a:lnTo>
                <a:lnTo>
                  <a:pt x="15052" y="4769"/>
                </a:lnTo>
                <a:lnTo>
                  <a:pt x="14996" y="4414"/>
                </a:lnTo>
                <a:lnTo>
                  <a:pt x="14940" y="4096"/>
                </a:lnTo>
                <a:lnTo>
                  <a:pt x="14884" y="3815"/>
                </a:lnTo>
                <a:lnTo>
                  <a:pt x="14828" y="3591"/>
                </a:lnTo>
                <a:lnTo>
                  <a:pt x="14753" y="3441"/>
                </a:lnTo>
                <a:lnTo>
                  <a:pt x="14716" y="3385"/>
                </a:lnTo>
                <a:lnTo>
                  <a:pt x="14678" y="3348"/>
                </a:lnTo>
                <a:lnTo>
                  <a:pt x="14697" y="3460"/>
                </a:lnTo>
                <a:lnTo>
                  <a:pt x="14716" y="3572"/>
                </a:lnTo>
                <a:lnTo>
                  <a:pt x="14734" y="3853"/>
                </a:lnTo>
                <a:lnTo>
                  <a:pt x="14697" y="4189"/>
                </a:lnTo>
                <a:lnTo>
                  <a:pt x="14641" y="4563"/>
                </a:lnTo>
                <a:lnTo>
                  <a:pt x="14547" y="4956"/>
                </a:lnTo>
                <a:lnTo>
                  <a:pt x="14417" y="5405"/>
                </a:lnTo>
                <a:lnTo>
                  <a:pt x="14267" y="5853"/>
                </a:lnTo>
                <a:lnTo>
                  <a:pt x="14099" y="6340"/>
                </a:lnTo>
                <a:lnTo>
                  <a:pt x="13912" y="6826"/>
                </a:lnTo>
                <a:lnTo>
                  <a:pt x="13706" y="7312"/>
                </a:lnTo>
                <a:lnTo>
                  <a:pt x="13276" y="8303"/>
                </a:lnTo>
                <a:lnTo>
                  <a:pt x="12809" y="9238"/>
                </a:lnTo>
                <a:lnTo>
                  <a:pt x="12360" y="10079"/>
                </a:lnTo>
                <a:lnTo>
                  <a:pt x="12379" y="9911"/>
                </a:lnTo>
                <a:lnTo>
                  <a:pt x="12397" y="9724"/>
                </a:lnTo>
                <a:lnTo>
                  <a:pt x="12416" y="9518"/>
                </a:lnTo>
                <a:lnTo>
                  <a:pt x="12397" y="9294"/>
                </a:lnTo>
                <a:lnTo>
                  <a:pt x="12360" y="8826"/>
                </a:lnTo>
                <a:lnTo>
                  <a:pt x="12285" y="8340"/>
                </a:lnTo>
                <a:lnTo>
                  <a:pt x="12154" y="7817"/>
                </a:lnTo>
                <a:lnTo>
                  <a:pt x="12005" y="7275"/>
                </a:lnTo>
                <a:lnTo>
                  <a:pt x="11836" y="6732"/>
                </a:lnTo>
                <a:lnTo>
                  <a:pt x="11631" y="6171"/>
                </a:lnTo>
                <a:lnTo>
                  <a:pt x="11388" y="5629"/>
                </a:lnTo>
                <a:lnTo>
                  <a:pt x="11144" y="5087"/>
                </a:lnTo>
                <a:lnTo>
                  <a:pt x="10864" y="4563"/>
                </a:lnTo>
                <a:lnTo>
                  <a:pt x="10583" y="4077"/>
                </a:lnTo>
                <a:lnTo>
                  <a:pt x="10303" y="3610"/>
                </a:lnTo>
                <a:lnTo>
                  <a:pt x="10004" y="3198"/>
                </a:lnTo>
                <a:lnTo>
                  <a:pt x="9705" y="2843"/>
                </a:lnTo>
                <a:lnTo>
                  <a:pt x="9387" y="2544"/>
                </a:lnTo>
                <a:lnTo>
                  <a:pt x="9555" y="2862"/>
                </a:lnTo>
                <a:lnTo>
                  <a:pt x="9705" y="3236"/>
                </a:lnTo>
                <a:lnTo>
                  <a:pt x="9854" y="3666"/>
                </a:lnTo>
                <a:lnTo>
                  <a:pt x="9985" y="4152"/>
                </a:lnTo>
                <a:lnTo>
                  <a:pt x="10097" y="4676"/>
                </a:lnTo>
                <a:lnTo>
                  <a:pt x="10191" y="5236"/>
                </a:lnTo>
                <a:lnTo>
                  <a:pt x="10284" y="5797"/>
                </a:lnTo>
                <a:lnTo>
                  <a:pt x="10340" y="6396"/>
                </a:lnTo>
                <a:lnTo>
                  <a:pt x="10397" y="6994"/>
                </a:lnTo>
                <a:lnTo>
                  <a:pt x="10434" y="7574"/>
                </a:lnTo>
                <a:lnTo>
                  <a:pt x="10453" y="8153"/>
                </a:lnTo>
                <a:lnTo>
                  <a:pt x="10453" y="8714"/>
                </a:lnTo>
                <a:lnTo>
                  <a:pt x="10434" y="9238"/>
                </a:lnTo>
                <a:lnTo>
                  <a:pt x="10397" y="9724"/>
                </a:lnTo>
                <a:lnTo>
                  <a:pt x="10340" y="10173"/>
                </a:lnTo>
                <a:lnTo>
                  <a:pt x="10247" y="10565"/>
                </a:lnTo>
                <a:lnTo>
                  <a:pt x="10228" y="10416"/>
                </a:lnTo>
                <a:lnTo>
                  <a:pt x="10172" y="10210"/>
                </a:lnTo>
                <a:lnTo>
                  <a:pt x="10097" y="10004"/>
                </a:lnTo>
                <a:lnTo>
                  <a:pt x="10004" y="9780"/>
                </a:lnTo>
                <a:lnTo>
                  <a:pt x="9761" y="9257"/>
                </a:lnTo>
                <a:lnTo>
                  <a:pt x="9462" y="8696"/>
                </a:lnTo>
                <a:lnTo>
                  <a:pt x="9106" y="8116"/>
                </a:lnTo>
                <a:lnTo>
                  <a:pt x="8714" y="7518"/>
                </a:lnTo>
                <a:lnTo>
                  <a:pt x="8302" y="6957"/>
                </a:lnTo>
                <a:lnTo>
                  <a:pt x="7891" y="6414"/>
                </a:lnTo>
                <a:lnTo>
                  <a:pt x="7966" y="6564"/>
                </a:lnTo>
                <a:lnTo>
                  <a:pt x="8059" y="6788"/>
                </a:lnTo>
                <a:lnTo>
                  <a:pt x="8134" y="7088"/>
                </a:lnTo>
                <a:lnTo>
                  <a:pt x="8228" y="7424"/>
                </a:lnTo>
                <a:lnTo>
                  <a:pt x="8302" y="7817"/>
                </a:lnTo>
                <a:lnTo>
                  <a:pt x="8358" y="8266"/>
                </a:lnTo>
                <a:lnTo>
                  <a:pt x="8415" y="8733"/>
                </a:lnTo>
                <a:lnTo>
                  <a:pt x="8452" y="9219"/>
                </a:lnTo>
                <a:lnTo>
                  <a:pt x="8489" y="9743"/>
                </a:lnTo>
                <a:lnTo>
                  <a:pt x="8508" y="10266"/>
                </a:lnTo>
                <a:lnTo>
                  <a:pt x="8508" y="10790"/>
                </a:lnTo>
                <a:lnTo>
                  <a:pt x="8489" y="11295"/>
                </a:lnTo>
                <a:lnTo>
                  <a:pt x="8471" y="11799"/>
                </a:lnTo>
                <a:lnTo>
                  <a:pt x="8415" y="12286"/>
                </a:lnTo>
                <a:lnTo>
                  <a:pt x="8358" y="12753"/>
                </a:lnTo>
                <a:lnTo>
                  <a:pt x="8265" y="13164"/>
                </a:lnTo>
                <a:lnTo>
                  <a:pt x="8209" y="12790"/>
                </a:lnTo>
                <a:lnTo>
                  <a:pt x="8153" y="12417"/>
                </a:lnTo>
                <a:lnTo>
                  <a:pt x="8078" y="12061"/>
                </a:lnTo>
                <a:lnTo>
                  <a:pt x="8003" y="11706"/>
                </a:lnTo>
                <a:lnTo>
                  <a:pt x="7910" y="11369"/>
                </a:lnTo>
                <a:lnTo>
                  <a:pt x="7797" y="11033"/>
                </a:lnTo>
                <a:lnTo>
                  <a:pt x="7667" y="10734"/>
                </a:lnTo>
                <a:lnTo>
                  <a:pt x="7536" y="10416"/>
                </a:lnTo>
                <a:lnTo>
                  <a:pt x="7405" y="10117"/>
                </a:lnTo>
                <a:lnTo>
                  <a:pt x="7255" y="9836"/>
                </a:lnTo>
                <a:lnTo>
                  <a:pt x="7087" y="9556"/>
                </a:lnTo>
                <a:lnTo>
                  <a:pt x="6919" y="9294"/>
                </a:lnTo>
                <a:lnTo>
                  <a:pt x="6732" y="9032"/>
                </a:lnTo>
                <a:lnTo>
                  <a:pt x="6545" y="8789"/>
                </a:lnTo>
                <a:lnTo>
                  <a:pt x="6339" y="8565"/>
                </a:lnTo>
                <a:lnTo>
                  <a:pt x="6133" y="8340"/>
                </a:lnTo>
                <a:lnTo>
                  <a:pt x="5909" y="8116"/>
                </a:lnTo>
                <a:lnTo>
                  <a:pt x="5685" y="7910"/>
                </a:lnTo>
                <a:lnTo>
                  <a:pt x="5442" y="7723"/>
                </a:lnTo>
                <a:lnTo>
                  <a:pt x="5198" y="7536"/>
                </a:lnTo>
                <a:lnTo>
                  <a:pt x="4955" y="7368"/>
                </a:lnTo>
                <a:lnTo>
                  <a:pt x="4694" y="7200"/>
                </a:lnTo>
                <a:lnTo>
                  <a:pt x="4432" y="7050"/>
                </a:lnTo>
                <a:lnTo>
                  <a:pt x="4151" y="6901"/>
                </a:lnTo>
                <a:lnTo>
                  <a:pt x="3871" y="6770"/>
                </a:lnTo>
                <a:lnTo>
                  <a:pt x="3590" y="6639"/>
                </a:lnTo>
                <a:lnTo>
                  <a:pt x="3291" y="6527"/>
                </a:lnTo>
                <a:lnTo>
                  <a:pt x="2992" y="6414"/>
                </a:lnTo>
                <a:lnTo>
                  <a:pt x="2375" y="6227"/>
                </a:lnTo>
                <a:lnTo>
                  <a:pt x="1739" y="6097"/>
                </a:lnTo>
                <a:lnTo>
                  <a:pt x="2132" y="6227"/>
                </a:lnTo>
                <a:lnTo>
                  <a:pt x="2506" y="6377"/>
                </a:lnTo>
                <a:lnTo>
                  <a:pt x="2861" y="6545"/>
                </a:lnTo>
                <a:lnTo>
                  <a:pt x="3198" y="6714"/>
                </a:lnTo>
                <a:lnTo>
                  <a:pt x="3516" y="6919"/>
                </a:lnTo>
                <a:lnTo>
                  <a:pt x="3796" y="7125"/>
                </a:lnTo>
                <a:lnTo>
                  <a:pt x="4077" y="7349"/>
                </a:lnTo>
                <a:lnTo>
                  <a:pt x="4320" y="7592"/>
                </a:lnTo>
                <a:lnTo>
                  <a:pt x="4563" y="7835"/>
                </a:lnTo>
                <a:lnTo>
                  <a:pt x="4787" y="8079"/>
                </a:lnTo>
                <a:lnTo>
                  <a:pt x="4993" y="8359"/>
                </a:lnTo>
                <a:lnTo>
                  <a:pt x="5161" y="8621"/>
                </a:lnTo>
                <a:lnTo>
                  <a:pt x="5348" y="8901"/>
                </a:lnTo>
                <a:lnTo>
                  <a:pt x="5498" y="9200"/>
                </a:lnTo>
                <a:lnTo>
                  <a:pt x="5629" y="9500"/>
                </a:lnTo>
                <a:lnTo>
                  <a:pt x="5759" y="9799"/>
                </a:lnTo>
                <a:lnTo>
                  <a:pt x="5872" y="10098"/>
                </a:lnTo>
                <a:lnTo>
                  <a:pt x="5984" y="10397"/>
                </a:lnTo>
                <a:lnTo>
                  <a:pt x="6152" y="11014"/>
                </a:lnTo>
                <a:lnTo>
                  <a:pt x="6283" y="11631"/>
                </a:lnTo>
                <a:lnTo>
                  <a:pt x="6376" y="12230"/>
                </a:lnTo>
                <a:lnTo>
                  <a:pt x="6433" y="12828"/>
                </a:lnTo>
                <a:lnTo>
                  <a:pt x="6470" y="13408"/>
                </a:lnTo>
                <a:lnTo>
                  <a:pt x="6489" y="13950"/>
                </a:lnTo>
                <a:lnTo>
                  <a:pt x="6489" y="14455"/>
                </a:lnTo>
                <a:lnTo>
                  <a:pt x="6395" y="14249"/>
                </a:lnTo>
                <a:lnTo>
                  <a:pt x="6283" y="14062"/>
                </a:lnTo>
                <a:lnTo>
                  <a:pt x="6171" y="13894"/>
                </a:lnTo>
                <a:lnTo>
                  <a:pt x="6040" y="13725"/>
                </a:lnTo>
                <a:lnTo>
                  <a:pt x="5890" y="13557"/>
                </a:lnTo>
                <a:lnTo>
                  <a:pt x="5722" y="13408"/>
                </a:lnTo>
                <a:lnTo>
                  <a:pt x="5554" y="13277"/>
                </a:lnTo>
                <a:lnTo>
                  <a:pt x="5367" y="13146"/>
                </a:lnTo>
                <a:lnTo>
                  <a:pt x="5180" y="13015"/>
                </a:lnTo>
                <a:lnTo>
                  <a:pt x="4974" y="12903"/>
                </a:lnTo>
                <a:lnTo>
                  <a:pt x="4768" y="12790"/>
                </a:lnTo>
                <a:lnTo>
                  <a:pt x="4544" y="12697"/>
                </a:lnTo>
                <a:lnTo>
                  <a:pt x="4095" y="12547"/>
                </a:lnTo>
                <a:lnTo>
                  <a:pt x="3628" y="12417"/>
                </a:lnTo>
                <a:lnTo>
                  <a:pt x="3142" y="12323"/>
                </a:lnTo>
                <a:lnTo>
                  <a:pt x="2656" y="12267"/>
                </a:lnTo>
                <a:lnTo>
                  <a:pt x="2169" y="12248"/>
                </a:lnTo>
                <a:lnTo>
                  <a:pt x="1702" y="12267"/>
                </a:lnTo>
                <a:lnTo>
                  <a:pt x="1234" y="12323"/>
                </a:lnTo>
                <a:lnTo>
                  <a:pt x="786" y="12398"/>
                </a:lnTo>
                <a:lnTo>
                  <a:pt x="393" y="12529"/>
                </a:lnTo>
                <a:lnTo>
                  <a:pt x="187" y="12585"/>
                </a:lnTo>
                <a:lnTo>
                  <a:pt x="0" y="12678"/>
                </a:lnTo>
                <a:lnTo>
                  <a:pt x="412" y="12697"/>
                </a:lnTo>
                <a:lnTo>
                  <a:pt x="786" y="12734"/>
                </a:lnTo>
                <a:lnTo>
                  <a:pt x="1160" y="12790"/>
                </a:lnTo>
                <a:lnTo>
                  <a:pt x="1496" y="12865"/>
                </a:lnTo>
                <a:lnTo>
                  <a:pt x="1833" y="12959"/>
                </a:lnTo>
                <a:lnTo>
                  <a:pt x="2132" y="13071"/>
                </a:lnTo>
                <a:lnTo>
                  <a:pt x="2431" y="13183"/>
                </a:lnTo>
                <a:lnTo>
                  <a:pt x="2712" y="13314"/>
                </a:lnTo>
                <a:lnTo>
                  <a:pt x="2973" y="13445"/>
                </a:lnTo>
                <a:lnTo>
                  <a:pt x="3216" y="13613"/>
                </a:lnTo>
                <a:lnTo>
                  <a:pt x="3460" y="13763"/>
                </a:lnTo>
                <a:lnTo>
                  <a:pt x="3684" y="13931"/>
                </a:lnTo>
                <a:lnTo>
                  <a:pt x="3890" y="14118"/>
                </a:lnTo>
                <a:lnTo>
                  <a:pt x="4077" y="14305"/>
                </a:lnTo>
                <a:lnTo>
                  <a:pt x="4264" y="14492"/>
                </a:lnTo>
                <a:lnTo>
                  <a:pt x="4432" y="14679"/>
                </a:lnTo>
                <a:lnTo>
                  <a:pt x="4600" y="14885"/>
                </a:lnTo>
                <a:lnTo>
                  <a:pt x="4731" y="15090"/>
                </a:lnTo>
                <a:lnTo>
                  <a:pt x="4993" y="15502"/>
                </a:lnTo>
                <a:lnTo>
                  <a:pt x="5217" y="15913"/>
                </a:lnTo>
                <a:lnTo>
                  <a:pt x="5404" y="16343"/>
                </a:lnTo>
                <a:lnTo>
                  <a:pt x="5554" y="16736"/>
                </a:lnTo>
                <a:lnTo>
                  <a:pt x="5666" y="17128"/>
                </a:lnTo>
                <a:lnTo>
                  <a:pt x="5759" y="17484"/>
                </a:lnTo>
                <a:lnTo>
                  <a:pt x="5834" y="17820"/>
                </a:lnTo>
                <a:lnTo>
                  <a:pt x="99306" y="17820"/>
                </a:lnTo>
                <a:lnTo>
                  <a:pt x="99399" y="17559"/>
                </a:lnTo>
                <a:lnTo>
                  <a:pt x="99493" y="17259"/>
                </a:lnTo>
                <a:lnTo>
                  <a:pt x="99624" y="16960"/>
                </a:lnTo>
                <a:lnTo>
                  <a:pt x="99773" y="16661"/>
                </a:lnTo>
                <a:lnTo>
                  <a:pt x="99942" y="16343"/>
                </a:lnTo>
                <a:lnTo>
                  <a:pt x="100166" y="16044"/>
                </a:lnTo>
                <a:lnTo>
                  <a:pt x="100409" y="15745"/>
                </a:lnTo>
                <a:lnTo>
                  <a:pt x="100690" y="15446"/>
                </a:lnTo>
                <a:lnTo>
                  <a:pt x="101008" y="15165"/>
                </a:lnTo>
                <a:lnTo>
                  <a:pt x="101363" y="14903"/>
                </a:lnTo>
                <a:lnTo>
                  <a:pt x="101568" y="14791"/>
                </a:lnTo>
                <a:lnTo>
                  <a:pt x="101774" y="14679"/>
                </a:lnTo>
                <a:lnTo>
                  <a:pt x="101999" y="14567"/>
                </a:lnTo>
                <a:lnTo>
                  <a:pt x="102242" y="14473"/>
                </a:lnTo>
                <a:lnTo>
                  <a:pt x="102485" y="14380"/>
                </a:lnTo>
                <a:lnTo>
                  <a:pt x="102746" y="14286"/>
                </a:lnTo>
                <a:lnTo>
                  <a:pt x="103008" y="14212"/>
                </a:lnTo>
                <a:lnTo>
                  <a:pt x="103289" y="14155"/>
                </a:lnTo>
                <a:lnTo>
                  <a:pt x="103588" y="14099"/>
                </a:lnTo>
                <a:lnTo>
                  <a:pt x="103906" y="14062"/>
                </a:lnTo>
                <a:lnTo>
                  <a:pt x="104224" y="14025"/>
                </a:lnTo>
                <a:lnTo>
                  <a:pt x="104579" y="14025"/>
                </a:lnTo>
                <a:lnTo>
                  <a:pt x="104224" y="13894"/>
                </a:lnTo>
                <a:lnTo>
                  <a:pt x="103850" y="13800"/>
                </a:lnTo>
                <a:lnTo>
                  <a:pt x="103457" y="13725"/>
                </a:lnTo>
                <a:lnTo>
                  <a:pt x="103027" y="13688"/>
                </a:lnTo>
                <a:lnTo>
                  <a:pt x="102597" y="13669"/>
                </a:lnTo>
                <a:lnTo>
                  <a:pt x="102148" y="13688"/>
                </a:lnTo>
                <a:lnTo>
                  <a:pt x="101699" y="13725"/>
                </a:lnTo>
                <a:lnTo>
                  <a:pt x="101251" y="13800"/>
                </a:lnTo>
                <a:lnTo>
                  <a:pt x="100821" y="13912"/>
                </a:lnTo>
                <a:lnTo>
                  <a:pt x="100409" y="14043"/>
                </a:lnTo>
                <a:lnTo>
                  <a:pt x="100017" y="14193"/>
                </a:lnTo>
                <a:lnTo>
                  <a:pt x="99661" y="14380"/>
                </a:lnTo>
                <a:lnTo>
                  <a:pt x="99493" y="14492"/>
                </a:lnTo>
                <a:lnTo>
                  <a:pt x="99343" y="14604"/>
                </a:lnTo>
                <a:lnTo>
                  <a:pt x="99194" y="14716"/>
                </a:lnTo>
                <a:lnTo>
                  <a:pt x="99063" y="14847"/>
                </a:lnTo>
                <a:lnTo>
                  <a:pt x="98932" y="14978"/>
                </a:lnTo>
                <a:lnTo>
                  <a:pt x="98820" y="15128"/>
                </a:lnTo>
                <a:lnTo>
                  <a:pt x="98726" y="15277"/>
                </a:lnTo>
                <a:lnTo>
                  <a:pt x="98652" y="15427"/>
                </a:lnTo>
                <a:lnTo>
                  <a:pt x="98633" y="15034"/>
                </a:lnTo>
                <a:lnTo>
                  <a:pt x="98652" y="14604"/>
                </a:lnTo>
                <a:lnTo>
                  <a:pt x="98689" y="14137"/>
                </a:lnTo>
                <a:lnTo>
                  <a:pt x="98745" y="13669"/>
                </a:lnTo>
                <a:lnTo>
                  <a:pt x="98820" y="13183"/>
                </a:lnTo>
                <a:lnTo>
                  <a:pt x="98951" y="12697"/>
                </a:lnTo>
                <a:lnTo>
                  <a:pt x="99100" y="12211"/>
                </a:lnTo>
                <a:lnTo>
                  <a:pt x="99194" y="11968"/>
                </a:lnTo>
                <a:lnTo>
                  <a:pt x="99306" y="11725"/>
                </a:lnTo>
                <a:lnTo>
                  <a:pt x="99418" y="11482"/>
                </a:lnTo>
                <a:lnTo>
                  <a:pt x="99549" y="11257"/>
                </a:lnTo>
                <a:lnTo>
                  <a:pt x="99680" y="11014"/>
                </a:lnTo>
                <a:lnTo>
                  <a:pt x="99848" y="10790"/>
                </a:lnTo>
                <a:lnTo>
                  <a:pt x="100017" y="10584"/>
                </a:lnTo>
                <a:lnTo>
                  <a:pt x="100203" y="10360"/>
                </a:lnTo>
                <a:lnTo>
                  <a:pt x="100409" y="10154"/>
                </a:lnTo>
                <a:lnTo>
                  <a:pt x="100615" y="9967"/>
                </a:lnTo>
                <a:lnTo>
                  <a:pt x="100858" y="9780"/>
                </a:lnTo>
                <a:lnTo>
                  <a:pt x="101101" y="9612"/>
                </a:lnTo>
                <a:lnTo>
                  <a:pt x="101363" y="9444"/>
                </a:lnTo>
                <a:lnTo>
                  <a:pt x="101662" y="9275"/>
                </a:lnTo>
                <a:lnTo>
                  <a:pt x="101961" y="9144"/>
                </a:lnTo>
                <a:lnTo>
                  <a:pt x="102279" y="9013"/>
                </a:lnTo>
                <a:lnTo>
                  <a:pt x="102634" y="8883"/>
                </a:lnTo>
                <a:lnTo>
                  <a:pt x="102990" y="8789"/>
                </a:lnTo>
                <a:lnTo>
                  <a:pt x="102990" y="8789"/>
                </a:lnTo>
                <a:lnTo>
                  <a:pt x="102410" y="8901"/>
                </a:lnTo>
                <a:lnTo>
                  <a:pt x="101849" y="9032"/>
                </a:lnTo>
                <a:lnTo>
                  <a:pt x="101307" y="9219"/>
                </a:lnTo>
                <a:lnTo>
                  <a:pt x="100783" y="9425"/>
                </a:lnTo>
                <a:lnTo>
                  <a:pt x="100278" y="9668"/>
                </a:lnTo>
                <a:lnTo>
                  <a:pt x="99811" y="9930"/>
                </a:lnTo>
                <a:lnTo>
                  <a:pt x="99381" y="10229"/>
                </a:lnTo>
                <a:lnTo>
                  <a:pt x="99175" y="10397"/>
                </a:lnTo>
                <a:lnTo>
                  <a:pt x="98969" y="10565"/>
                </a:lnTo>
                <a:lnTo>
                  <a:pt x="98782" y="10752"/>
                </a:lnTo>
                <a:lnTo>
                  <a:pt x="98595" y="10939"/>
                </a:lnTo>
                <a:lnTo>
                  <a:pt x="98408" y="11126"/>
                </a:lnTo>
                <a:lnTo>
                  <a:pt x="98240" y="11332"/>
                </a:lnTo>
                <a:lnTo>
                  <a:pt x="98091" y="11538"/>
                </a:lnTo>
                <a:lnTo>
                  <a:pt x="97941" y="11762"/>
                </a:lnTo>
                <a:lnTo>
                  <a:pt x="97810" y="11986"/>
                </a:lnTo>
                <a:lnTo>
                  <a:pt x="97679" y="12230"/>
                </a:lnTo>
                <a:lnTo>
                  <a:pt x="97548" y="12473"/>
                </a:lnTo>
                <a:lnTo>
                  <a:pt x="97436" y="12716"/>
                </a:lnTo>
                <a:lnTo>
                  <a:pt x="97343" y="12977"/>
                </a:lnTo>
                <a:lnTo>
                  <a:pt x="97249" y="13239"/>
                </a:lnTo>
                <a:lnTo>
                  <a:pt x="97174" y="13520"/>
                </a:lnTo>
                <a:lnTo>
                  <a:pt x="97118" y="13800"/>
                </a:lnTo>
                <a:lnTo>
                  <a:pt x="97062" y="14099"/>
                </a:lnTo>
                <a:lnTo>
                  <a:pt x="97006" y="14399"/>
                </a:lnTo>
                <a:lnTo>
                  <a:pt x="96931" y="14062"/>
                </a:lnTo>
                <a:lnTo>
                  <a:pt x="96875" y="13707"/>
                </a:lnTo>
                <a:lnTo>
                  <a:pt x="96819" y="13333"/>
                </a:lnTo>
                <a:lnTo>
                  <a:pt x="96800" y="12921"/>
                </a:lnTo>
                <a:lnTo>
                  <a:pt x="96782" y="12510"/>
                </a:lnTo>
                <a:lnTo>
                  <a:pt x="96782" y="12099"/>
                </a:lnTo>
                <a:lnTo>
                  <a:pt x="96800" y="11687"/>
                </a:lnTo>
                <a:lnTo>
                  <a:pt x="96838" y="11276"/>
                </a:lnTo>
                <a:lnTo>
                  <a:pt x="96875" y="10883"/>
                </a:lnTo>
                <a:lnTo>
                  <a:pt x="96931" y="10509"/>
                </a:lnTo>
                <a:lnTo>
                  <a:pt x="96987" y="10154"/>
                </a:lnTo>
                <a:lnTo>
                  <a:pt x="97044" y="9836"/>
                </a:lnTo>
                <a:lnTo>
                  <a:pt x="97118" y="9574"/>
                </a:lnTo>
                <a:lnTo>
                  <a:pt x="97193" y="9331"/>
                </a:lnTo>
                <a:lnTo>
                  <a:pt x="97287" y="9163"/>
                </a:lnTo>
                <a:lnTo>
                  <a:pt x="97361" y="9051"/>
                </a:lnTo>
                <a:lnTo>
                  <a:pt x="96969" y="9462"/>
                </a:lnTo>
                <a:lnTo>
                  <a:pt x="96595" y="9911"/>
                </a:lnTo>
                <a:lnTo>
                  <a:pt x="96239" y="10397"/>
                </a:lnTo>
                <a:lnTo>
                  <a:pt x="95922" y="10846"/>
                </a:lnTo>
                <a:lnTo>
                  <a:pt x="95641" y="11295"/>
                </a:lnTo>
                <a:lnTo>
                  <a:pt x="95417" y="11706"/>
                </a:lnTo>
                <a:lnTo>
                  <a:pt x="95267" y="12061"/>
                </a:lnTo>
                <a:lnTo>
                  <a:pt x="95211" y="12211"/>
                </a:lnTo>
                <a:lnTo>
                  <a:pt x="95192" y="12342"/>
                </a:lnTo>
                <a:lnTo>
                  <a:pt x="95118" y="12024"/>
                </a:lnTo>
                <a:lnTo>
                  <a:pt x="95062" y="11669"/>
                </a:lnTo>
                <a:lnTo>
                  <a:pt x="95024" y="11276"/>
                </a:lnTo>
                <a:lnTo>
                  <a:pt x="95005" y="10865"/>
                </a:lnTo>
                <a:lnTo>
                  <a:pt x="95005" y="10416"/>
                </a:lnTo>
                <a:lnTo>
                  <a:pt x="95024" y="9967"/>
                </a:lnTo>
                <a:lnTo>
                  <a:pt x="95062" y="9500"/>
                </a:lnTo>
                <a:lnTo>
                  <a:pt x="95099" y="9013"/>
                </a:lnTo>
                <a:lnTo>
                  <a:pt x="95174" y="8546"/>
                </a:lnTo>
                <a:lnTo>
                  <a:pt x="95248" y="8097"/>
                </a:lnTo>
                <a:lnTo>
                  <a:pt x="95342" y="7649"/>
                </a:lnTo>
                <a:lnTo>
                  <a:pt x="95435" y="7237"/>
                </a:lnTo>
                <a:lnTo>
                  <a:pt x="95548" y="6863"/>
                </a:lnTo>
                <a:lnTo>
                  <a:pt x="95679" y="6508"/>
                </a:lnTo>
                <a:lnTo>
                  <a:pt x="95828" y="6209"/>
                </a:lnTo>
                <a:lnTo>
                  <a:pt x="95978" y="5947"/>
                </a:lnTo>
                <a:lnTo>
                  <a:pt x="95697" y="6190"/>
                </a:lnTo>
                <a:lnTo>
                  <a:pt x="95417" y="6489"/>
                </a:lnTo>
                <a:lnTo>
                  <a:pt x="95155" y="6807"/>
                </a:lnTo>
                <a:lnTo>
                  <a:pt x="94875" y="7181"/>
                </a:lnTo>
                <a:lnTo>
                  <a:pt x="94631" y="7574"/>
                </a:lnTo>
                <a:lnTo>
                  <a:pt x="94370" y="7985"/>
                </a:lnTo>
                <a:lnTo>
                  <a:pt x="94145" y="8415"/>
                </a:lnTo>
                <a:lnTo>
                  <a:pt x="93940" y="8845"/>
                </a:lnTo>
                <a:lnTo>
                  <a:pt x="93753" y="9275"/>
                </a:lnTo>
                <a:lnTo>
                  <a:pt x="93584" y="9724"/>
                </a:lnTo>
                <a:lnTo>
                  <a:pt x="93435" y="10154"/>
                </a:lnTo>
                <a:lnTo>
                  <a:pt x="93341" y="10565"/>
                </a:lnTo>
                <a:lnTo>
                  <a:pt x="93266" y="10958"/>
                </a:lnTo>
                <a:lnTo>
                  <a:pt x="93210" y="11332"/>
                </a:lnTo>
                <a:lnTo>
                  <a:pt x="93210" y="11669"/>
                </a:lnTo>
                <a:lnTo>
                  <a:pt x="93229" y="11818"/>
                </a:lnTo>
                <a:lnTo>
                  <a:pt x="93266" y="11949"/>
                </a:lnTo>
                <a:lnTo>
                  <a:pt x="92836" y="11276"/>
                </a:lnTo>
                <a:lnTo>
                  <a:pt x="92425" y="10528"/>
                </a:lnTo>
                <a:lnTo>
                  <a:pt x="92014" y="9761"/>
                </a:lnTo>
                <a:lnTo>
                  <a:pt x="91658" y="8976"/>
                </a:lnTo>
                <a:lnTo>
                  <a:pt x="91509" y="8602"/>
                </a:lnTo>
                <a:lnTo>
                  <a:pt x="91378" y="8228"/>
                </a:lnTo>
                <a:lnTo>
                  <a:pt x="91266" y="7892"/>
                </a:lnTo>
                <a:lnTo>
                  <a:pt x="91172" y="7555"/>
                </a:lnTo>
                <a:lnTo>
                  <a:pt x="91116" y="7275"/>
                </a:lnTo>
                <a:lnTo>
                  <a:pt x="91079" y="7013"/>
                </a:lnTo>
                <a:lnTo>
                  <a:pt x="91098" y="6788"/>
                </a:lnTo>
                <a:lnTo>
                  <a:pt x="91116" y="6676"/>
                </a:lnTo>
                <a:lnTo>
                  <a:pt x="91135" y="6601"/>
                </a:lnTo>
                <a:lnTo>
                  <a:pt x="91079" y="6639"/>
                </a:lnTo>
                <a:lnTo>
                  <a:pt x="91041" y="6714"/>
                </a:lnTo>
                <a:lnTo>
                  <a:pt x="90985" y="6826"/>
                </a:lnTo>
                <a:lnTo>
                  <a:pt x="90948" y="6957"/>
                </a:lnTo>
                <a:lnTo>
                  <a:pt x="90873" y="7275"/>
                </a:lnTo>
                <a:lnTo>
                  <a:pt x="90798" y="7667"/>
                </a:lnTo>
                <a:lnTo>
                  <a:pt x="90742" y="8116"/>
                </a:lnTo>
                <a:lnTo>
                  <a:pt x="90705" y="8583"/>
                </a:lnTo>
                <a:lnTo>
                  <a:pt x="90649" y="9481"/>
                </a:lnTo>
                <a:lnTo>
                  <a:pt x="90424" y="8696"/>
                </a:lnTo>
                <a:lnTo>
                  <a:pt x="90163" y="7817"/>
                </a:lnTo>
                <a:lnTo>
                  <a:pt x="90013" y="7405"/>
                </a:lnTo>
                <a:lnTo>
                  <a:pt x="89863" y="7013"/>
                </a:lnTo>
                <a:lnTo>
                  <a:pt x="89714" y="6695"/>
                </a:lnTo>
                <a:lnTo>
                  <a:pt x="89564" y="6414"/>
                </a:lnTo>
                <a:lnTo>
                  <a:pt x="89527" y="6676"/>
                </a:lnTo>
                <a:lnTo>
                  <a:pt x="89471" y="6919"/>
                </a:lnTo>
                <a:lnTo>
                  <a:pt x="89415" y="7144"/>
                </a:lnTo>
                <a:lnTo>
                  <a:pt x="89340" y="7349"/>
                </a:lnTo>
                <a:lnTo>
                  <a:pt x="89246" y="7536"/>
                </a:lnTo>
                <a:lnTo>
                  <a:pt x="89134" y="7723"/>
                </a:lnTo>
                <a:lnTo>
                  <a:pt x="89022" y="7873"/>
                </a:lnTo>
                <a:lnTo>
                  <a:pt x="88891" y="8022"/>
                </a:lnTo>
                <a:lnTo>
                  <a:pt x="88760" y="8153"/>
                </a:lnTo>
                <a:lnTo>
                  <a:pt x="88629" y="8284"/>
                </a:lnTo>
                <a:lnTo>
                  <a:pt x="88480" y="8378"/>
                </a:lnTo>
                <a:lnTo>
                  <a:pt x="88330" y="8471"/>
                </a:lnTo>
                <a:lnTo>
                  <a:pt x="88181" y="8546"/>
                </a:lnTo>
                <a:lnTo>
                  <a:pt x="88031" y="8621"/>
                </a:lnTo>
                <a:lnTo>
                  <a:pt x="87713" y="8714"/>
                </a:lnTo>
                <a:lnTo>
                  <a:pt x="87414" y="8770"/>
                </a:lnTo>
                <a:lnTo>
                  <a:pt x="87134" y="8789"/>
                </a:lnTo>
                <a:lnTo>
                  <a:pt x="86872" y="8770"/>
                </a:lnTo>
                <a:lnTo>
                  <a:pt x="86647" y="8714"/>
                </a:lnTo>
                <a:lnTo>
                  <a:pt x="86554" y="8677"/>
                </a:lnTo>
                <a:lnTo>
                  <a:pt x="86479" y="8621"/>
                </a:lnTo>
                <a:lnTo>
                  <a:pt x="86404" y="8565"/>
                </a:lnTo>
                <a:lnTo>
                  <a:pt x="86348" y="8509"/>
                </a:lnTo>
                <a:lnTo>
                  <a:pt x="86329" y="8453"/>
                </a:lnTo>
                <a:lnTo>
                  <a:pt x="86311" y="8378"/>
                </a:lnTo>
                <a:lnTo>
                  <a:pt x="86311" y="8303"/>
                </a:lnTo>
                <a:lnTo>
                  <a:pt x="86329" y="8228"/>
                </a:lnTo>
                <a:lnTo>
                  <a:pt x="86386" y="8041"/>
                </a:lnTo>
                <a:lnTo>
                  <a:pt x="86442" y="7854"/>
                </a:lnTo>
                <a:lnTo>
                  <a:pt x="86479" y="7649"/>
                </a:lnTo>
                <a:lnTo>
                  <a:pt x="86498" y="7424"/>
                </a:lnTo>
                <a:lnTo>
                  <a:pt x="86516" y="7181"/>
                </a:lnTo>
                <a:lnTo>
                  <a:pt x="86516" y="6938"/>
                </a:lnTo>
                <a:lnTo>
                  <a:pt x="86498" y="6676"/>
                </a:lnTo>
                <a:lnTo>
                  <a:pt x="86479" y="6433"/>
                </a:lnTo>
                <a:lnTo>
                  <a:pt x="86442" y="6190"/>
                </a:lnTo>
                <a:lnTo>
                  <a:pt x="86386" y="5947"/>
                </a:lnTo>
                <a:lnTo>
                  <a:pt x="86311" y="5704"/>
                </a:lnTo>
                <a:lnTo>
                  <a:pt x="86217" y="5480"/>
                </a:lnTo>
                <a:lnTo>
                  <a:pt x="86105" y="5293"/>
                </a:lnTo>
                <a:lnTo>
                  <a:pt x="85993" y="5106"/>
                </a:lnTo>
                <a:lnTo>
                  <a:pt x="85843" y="4937"/>
                </a:lnTo>
                <a:lnTo>
                  <a:pt x="85675" y="4806"/>
                </a:lnTo>
                <a:lnTo>
                  <a:pt x="85712" y="5087"/>
                </a:lnTo>
                <a:lnTo>
                  <a:pt x="85712" y="5367"/>
                </a:lnTo>
                <a:lnTo>
                  <a:pt x="85675" y="5667"/>
                </a:lnTo>
                <a:lnTo>
                  <a:pt x="85619" y="5966"/>
                </a:lnTo>
                <a:lnTo>
                  <a:pt x="85525" y="6265"/>
                </a:lnTo>
                <a:lnTo>
                  <a:pt x="85413" y="6564"/>
                </a:lnTo>
                <a:lnTo>
                  <a:pt x="85282" y="6844"/>
                </a:lnTo>
                <a:lnTo>
                  <a:pt x="85133" y="7106"/>
                </a:lnTo>
                <a:lnTo>
                  <a:pt x="84965" y="7331"/>
                </a:lnTo>
                <a:lnTo>
                  <a:pt x="84796" y="7555"/>
                </a:lnTo>
                <a:lnTo>
                  <a:pt x="84609" y="7723"/>
                </a:lnTo>
                <a:lnTo>
                  <a:pt x="84422" y="7873"/>
                </a:lnTo>
                <a:lnTo>
                  <a:pt x="84235" y="7966"/>
                </a:lnTo>
                <a:lnTo>
                  <a:pt x="84142" y="8004"/>
                </a:lnTo>
                <a:lnTo>
                  <a:pt x="84048" y="8022"/>
                </a:lnTo>
                <a:lnTo>
                  <a:pt x="83955" y="8041"/>
                </a:lnTo>
                <a:lnTo>
                  <a:pt x="83861" y="8041"/>
                </a:lnTo>
                <a:lnTo>
                  <a:pt x="83768" y="8022"/>
                </a:lnTo>
                <a:lnTo>
                  <a:pt x="83693" y="7985"/>
                </a:lnTo>
                <a:lnTo>
                  <a:pt x="83600" y="7929"/>
                </a:lnTo>
                <a:lnTo>
                  <a:pt x="83525" y="7854"/>
                </a:lnTo>
                <a:lnTo>
                  <a:pt x="83469" y="7761"/>
                </a:lnTo>
                <a:lnTo>
                  <a:pt x="83413" y="7649"/>
                </a:lnTo>
                <a:lnTo>
                  <a:pt x="83375" y="7518"/>
                </a:lnTo>
                <a:lnTo>
                  <a:pt x="83338" y="7387"/>
                </a:lnTo>
                <a:lnTo>
                  <a:pt x="83282" y="7050"/>
                </a:lnTo>
                <a:lnTo>
                  <a:pt x="83244" y="6676"/>
                </a:lnTo>
                <a:lnTo>
                  <a:pt x="83244" y="6265"/>
                </a:lnTo>
                <a:lnTo>
                  <a:pt x="83263" y="5835"/>
                </a:lnTo>
                <a:lnTo>
                  <a:pt x="83300" y="5386"/>
                </a:lnTo>
                <a:lnTo>
                  <a:pt x="83375" y="4937"/>
                </a:lnTo>
                <a:lnTo>
                  <a:pt x="83450" y="4507"/>
                </a:lnTo>
                <a:lnTo>
                  <a:pt x="83525" y="4096"/>
                </a:lnTo>
                <a:lnTo>
                  <a:pt x="83618" y="3722"/>
                </a:lnTo>
                <a:lnTo>
                  <a:pt x="83730" y="3385"/>
                </a:lnTo>
                <a:lnTo>
                  <a:pt x="83843" y="3105"/>
                </a:lnTo>
                <a:lnTo>
                  <a:pt x="83955" y="2880"/>
                </a:lnTo>
                <a:lnTo>
                  <a:pt x="84011" y="2806"/>
                </a:lnTo>
                <a:lnTo>
                  <a:pt x="84067" y="2750"/>
                </a:lnTo>
                <a:lnTo>
                  <a:pt x="83899" y="2787"/>
                </a:lnTo>
                <a:lnTo>
                  <a:pt x="83730" y="2843"/>
                </a:lnTo>
                <a:lnTo>
                  <a:pt x="83581" y="2918"/>
                </a:lnTo>
                <a:lnTo>
                  <a:pt x="83431" y="2993"/>
                </a:lnTo>
                <a:lnTo>
                  <a:pt x="83282" y="3086"/>
                </a:lnTo>
                <a:lnTo>
                  <a:pt x="83151" y="3180"/>
                </a:lnTo>
                <a:lnTo>
                  <a:pt x="82908" y="3423"/>
                </a:lnTo>
                <a:lnTo>
                  <a:pt x="82702" y="3685"/>
                </a:lnTo>
                <a:lnTo>
                  <a:pt x="82496" y="3965"/>
                </a:lnTo>
                <a:lnTo>
                  <a:pt x="82309" y="4264"/>
                </a:lnTo>
                <a:lnTo>
                  <a:pt x="82141" y="4582"/>
                </a:lnTo>
                <a:lnTo>
                  <a:pt x="81805" y="5236"/>
                </a:lnTo>
                <a:lnTo>
                  <a:pt x="81636" y="5554"/>
                </a:lnTo>
                <a:lnTo>
                  <a:pt x="81449" y="5853"/>
                </a:lnTo>
                <a:lnTo>
                  <a:pt x="81262" y="6153"/>
                </a:lnTo>
                <a:lnTo>
                  <a:pt x="81075" y="6414"/>
                </a:lnTo>
                <a:lnTo>
                  <a:pt x="80851" y="6658"/>
                </a:lnTo>
                <a:lnTo>
                  <a:pt x="80739" y="6751"/>
                </a:lnTo>
                <a:lnTo>
                  <a:pt x="80608" y="6844"/>
                </a:lnTo>
                <a:lnTo>
                  <a:pt x="80664" y="6564"/>
                </a:lnTo>
                <a:lnTo>
                  <a:pt x="80701" y="6190"/>
                </a:lnTo>
                <a:lnTo>
                  <a:pt x="80720" y="5760"/>
                </a:lnTo>
                <a:lnTo>
                  <a:pt x="80720" y="5293"/>
                </a:lnTo>
                <a:lnTo>
                  <a:pt x="80720" y="4788"/>
                </a:lnTo>
                <a:lnTo>
                  <a:pt x="80701" y="4264"/>
                </a:lnTo>
                <a:lnTo>
                  <a:pt x="80664" y="3722"/>
                </a:lnTo>
                <a:lnTo>
                  <a:pt x="80608" y="3180"/>
                </a:lnTo>
                <a:lnTo>
                  <a:pt x="80552" y="2637"/>
                </a:lnTo>
                <a:lnTo>
                  <a:pt x="80477" y="2114"/>
                </a:lnTo>
                <a:lnTo>
                  <a:pt x="80402" y="1628"/>
                </a:lnTo>
                <a:lnTo>
                  <a:pt x="80309" y="1179"/>
                </a:lnTo>
                <a:lnTo>
                  <a:pt x="80197" y="786"/>
                </a:lnTo>
                <a:lnTo>
                  <a:pt x="80084" y="450"/>
                </a:lnTo>
                <a:lnTo>
                  <a:pt x="79953" y="188"/>
                </a:lnTo>
                <a:lnTo>
                  <a:pt x="79879" y="76"/>
                </a:lnTo>
                <a:lnTo>
                  <a:pt x="79823" y="1"/>
                </a:lnTo>
                <a:lnTo>
                  <a:pt x="79860" y="132"/>
                </a:lnTo>
                <a:lnTo>
                  <a:pt x="79897" y="263"/>
                </a:lnTo>
                <a:lnTo>
                  <a:pt x="79935" y="581"/>
                </a:lnTo>
                <a:lnTo>
                  <a:pt x="79935" y="973"/>
                </a:lnTo>
                <a:lnTo>
                  <a:pt x="79916" y="1403"/>
                </a:lnTo>
                <a:lnTo>
                  <a:pt x="79860" y="1871"/>
                </a:lnTo>
                <a:lnTo>
                  <a:pt x="79766" y="2376"/>
                </a:lnTo>
                <a:lnTo>
                  <a:pt x="79654" y="2899"/>
                </a:lnTo>
                <a:lnTo>
                  <a:pt x="79505" y="3441"/>
                </a:lnTo>
                <a:lnTo>
                  <a:pt x="79336" y="3984"/>
                </a:lnTo>
                <a:lnTo>
                  <a:pt x="79149" y="4526"/>
                </a:lnTo>
                <a:lnTo>
                  <a:pt x="78925" y="5031"/>
                </a:lnTo>
                <a:lnTo>
                  <a:pt x="78682" y="5536"/>
                </a:lnTo>
                <a:lnTo>
                  <a:pt x="78420" y="6003"/>
                </a:lnTo>
                <a:lnTo>
                  <a:pt x="78121" y="6433"/>
                </a:lnTo>
                <a:lnTo>
                  <a:pt x="77971" y="6620"/>
                </a:lnTo>
                <a:lnTo>
                  <a:pt x="77822" y="6807"/>
                </a:lnTo>
                <a:lnTo>
                  <a:pt x="77672" y="6975"/>
                </a:lnTo>
                <a:lnTo>
                  <a:pt x="77504" y="7125"/>
                </a:lnTo>
                <a:lnTo>
                  <a:pt x="77504" y="7125"/>
                </a:lnTo>
                <a:lnTo>
                  <a:pt x="77597" y="6901"/>
                </a:lnTo>
                <a:lnTo>
                  <a:pt x="77672" y="6639"/>
                </a:lnTo>
                <a:lnTo>
                  <a:pt x="77747" y="6340"/>
                </a:lnTo>
                <a:lnTo>
                  <a:pt x="77803" y="6003"/>
                </a:lnTo>
                <a:lnTo>
                  <a:pt x="77859" y="5648"/>
                </a:lnTo>
                <a:lnTo>
                  <a:pt x="77897" y="5274"/>
                </a:lnTo>
                <a:lnTo>
                  <a:pt x="77934" y="4881"/>
                </a:lnTo>
                <a:lnTo>
                  <a:pt x="77953" y="4489"/>
                </a:lnTo>
                <a:lnTo>
                  <a:pt x="77953" y="4115"/>
                </a:lnTo>
                <a:lnTo>
                  <a:pt x="77934" y="3722"/>
                </a:lnTo>
                <a:lnTo>
                  <a:pt x="77897" y="3367"/>
                </a:lnTo>
                <a:lnTo>
                  <a:pt x="77859" y="3049"/>
                </a:lnTo>
                <a:lnTo>
                  <a:pt x="77784" y="2750"/>
                </a:lnTo>
                <a:lnTo>
                  <a:pt x="77710" y="2488"/>
                </a:lnTo>
                <a:lnTo>
                  <a:pt x="77597" y="2263"/>
                </a:lnTo>
                <a:lnTo>
                  <a:pt x="77541" y="2189"/>
                </a:lnTo>
                <a:lnTo>
                  <a:pt x="77485" y="2114"/>
                </a:lnTo>
                <a:lnTo>
                  <a:pt x="77504" y="2320"/>
                </a:lnTo>
                <a:lnTo>
                  <a:pt x="77504" y="2544"/>
                </a:lnTo>
                <a:lnTo>
                  <a:pt x="77485" y="2787"/>
                </a:lnTo>
                <a:lnTo>
                  <a:pt x="77448" y="3011"/>
                </a:lnTo>
                <a:lnTo>
                  <a:pt x="77411" y="3236"/>
                </a:lnTo>
                <a:lnTo>
                  <a:pt x="77354" y="3479"/>
                </a:lnTo>
                <a:lnTo>
                  <a:pt x="77280" y="3703"/>
                </a:lnTo>
                <a:lnTo>
                  <a:pt x="77186" y="3946"/>
                </a:lnTo>
                <a:lnTo>
                  <a:pt x="76980" y="4414"/>
                </a:lnTo>
                <a:lnTo>
                  <a:pt x="76737" y="4862"/>
                </a:lnTo>
                <a:lnTo>
                  <a:pt x="76438" y="5330"/>
                </a:lnTo>
                <a:lnTo>
                  <a:pt x="76120" y="5760"/>
                </a:lnTo>
                <a:lnTo>
                  <a:pt x="75746" y="6171"/>
                </a:lnTo>
                <a:lnTo>
                  <a:pt x="75372" y="6564"/>
                </a:lnTo>
                <a:lnTo>
                  <a:pt x="74961" y="6938"/>
                </a:lnTo>
                <a:lnTo>
                  <a:pt x="74531" y="7275"/>
                </a:lnTo>
                <a:lnTo>
                  <a:pt x="74082" y="7574"/>
                </a:lnTo>
                <a:lnTo>
                  <a:pt x="73633" y="7817"/>
                </a:lnTo>
                <a:lnTo>
                  <a:pt x="73390" y="7929"/>
                </a:lnTo>
                <a:lnTo>
                  <a:pt x="73166" y="8022"/>
                </a:lnTo>
                <a:lnTo>
                  <a:pt x="72942" y="8116"/>
                </a:lnTo>
                <a:lnTo>
                  <a:pt x="72717" y="8191"/>
                </a:lnTo>
                <a:lnTo>
                  <a:pt x="72848" y="7499"/>
                </a:lnTo>
                <a:lnTo>
                  <a:pt x="72942" y="7200"/>
                </a:lnTo>
                <a:lnTo>
                  <a:pt x="73035" y="6901"/>
                </a:lnTo>
                <a:lnTo>
                  <a:pt x="73129" y="6620"/>
                </a:lnTo>
                <a:lnTo>
                  <a:pt x="73241" y="6377"/>
                </a:lnTo>
                <a:lnTo>
                  <a:pt x="73353" y="6153"/>
                </a:lnTo>
                <a:lnTo>
                  <a:pt x="73465" y="5947"/>
                </a:lnTo>
                <a:lnTo>
                  <a:pt x="73241" y="6153"/>
                </a:lnTo>
                <a:lnTo>
                  <a:pt x="73016" y="6377"/>
                </a:lnTo>
                <a:lnTo>
                  <a:pt x="72792" y="6620"/>
                </a:lnTo>
                <a:lnTo>
                  <a:pt x="72568" y="6901"/>
                </a:lnTo>
                <a:lnTo>
                  <a:pt x="72512" y="5779"/>
                </a:lnTo>
                <a:lnTo>
                  <a:pt x="72456" y="5199"/>
                </a:lnTo>
                <a:lnTo>
                  <a:pt x="72399" y="4657"/>
                </a:lnTo>
                <a:lnTo>
                  <a:pt x="72325" y="4171"/>
                </a:lnTo>
                <a:lnTo>
                  <a:pt x="72250" y="3778"/>
                </a:lnTo>
                <a:lnTo>
                  <a:pt x="72194" y="3628"/>
                </a:lnTo>
                <a:lnTo>
                  <a:pt x="72156" y="3498"/>
                </a:lnTo>
                <a:lnTo>
                  <a:pt x="72100" y="3404"/>
                </a:lnTo>
                <a:lnTo>
                  <a:pt x="72044" y="3348"/>
                </a:lnTo>
                <a:lnTo>
                  <a:pt x="72063" y="3460"/>
                </a:lnTo>
                <a:lnTo>
                  <a:pt x="72082" y="3572"/>
                </a:lnTo>
                <a:lnTo>
                  <a:pt x="72100" y="3853"/>
                </a:lnTo>
                <a:lnTo>
                  <a:pt x="72063" y="4189"/>
                </a:lnTo>
                <a:lnTo>
                  <a:pt x="72007" y="4563"/>
                </a:lnTo>
                <a:lnTo>
                  <a:pt x="71913" y="4956"/>
                </a:lnTo>
                <a:lnTo>
                  <a:pt x="71782" y="5405"/>
                </a:lnTo>
                <a:lnTo>
                  <a:pt x="71633" y="5853"/>
                </a:lnTo>
                <a:lnTo>
                  <a:pt x="71465" y="6340"/>
                </a:lnTo>
                <a:lnTo>
                  <a:pt x="71278" y="6826"/>
                </a:lnTo>
                <a:lnTo>
                  <a:pt x="71072" y="7312"/>
                </a:lnTo>
                <a:lnTo>
                  <a:pt x="70642" y="8303"/>
                </a:lnTo>
                <a:lnTo>
                  <a:pt x="70174" y="9238"/>
                </a:lnTo>
                <a:lnTo>
                  <a:pt x="69726" y="10079"/>
                </a:lnTo>
                <a:lnTo>
                  <a:pt x="69744" y="9911"/>
                </a:lnTo>
                <a:lnTo>
                  <a:pt x="69763" y="9724"/>
                </a:lnTo>
                <a:lnTo>
                  <a:pt x="69782" y="9518"/>
                </a:lnTo>
                <a:lnTo>
                  <a:pt x="69763" y="9294"/>
                </a:lnTo>
                <a:lnTo>
                  <a:pt x="69726" y="8826"/>
                </a:lnTo>
                <a:lnTo>
                  <a:pt x="69651" y="8340"/>
                </a:lnTo>
                <a:lnTo>
                  <a:pt x="69520" y="7817"/>
                </a:lnTo>
                <a:lnTo>
                  <a:pt x="69370" y="7275"/>
                </a:lnTo>
                <a:lnTo>
                  <a:pt x="69202" y="6732"/>
                </a:lnTo>
                <a:lnTo>
                  <a:pt x="68978" y="6171"/>
                </a:lnTo>
                <a:lnTo>
                  <a:pt x="68753" y="5629"/>
                </a:lnTo>
                <a:lnTo>
                  <a:pt x="68510" y="5087"/>
                </a:lnTo>
                <a:lnTo>
                  <a:pt x="68230" y="4563"/>
                </a:lnTo>
                <a:lnTo>
                  <a:pt x="67949" y="4077"/>
                </a:lnTo>
                <a:lnTo>
                  <a:pt x="67669" y="3610"/>
                </a:lnTo>
                <a:lnTo>
                  <a:pt x="67370" y="3198"/>
                </a:lnTo>
                <a:lnTo>
                  <a:pt x="67052" y="2843"/>
                </a:lnTo>
                <a:lnTo>
                  <a:pt x="66753" y="2544"/>
                </a:lnTo>
                <a:lnTo>
                  <a:pt x="66883" y="2750"/>
                </a:lnTo>
                <a:lnTo>
                  <a:pt x="66996" y="3011"/>
                </a:lnTo>
                <a:lnTo>
                  <a:pt x="67089" y="3292"/>
                </a:lnTo>
                <a:lnTo>
                  <a:pt x="67201" y="3610"/>
                </a:lnTo>
                <a:lnTo>
                  <a:pt x="67295" y="3946"/>
                </a:lnTo>
                <a:lnTo>
                  <a:pt x="67370" y="4302"/>
                </a:lnTo>
                <a:lnTo>
                  <a:pt x="67538" y="5068"/>
                </a:lnTo>
                <a:lnTo>
                  <a:pt x="67650" y="5872"/>
                </a:lnTo>
                <a:lnTo>
                  <a:pt x="67744" y="6714"/>
                </a:lnTo>
                <a:lnTo>
                  <a:pt x="67800" y="7555"/>
                </a:lnTo>
                <a:lnTo>
                  <a:pt x="67818" y="8378"/>
                </a:lnTo>
                <a:lnTo>
                  <a:pt x="67631" y="7798"/>
                </a:lnTo>
                <a:lnTo>
                  <a:pt x="67444" y="7256"/>
                </a:lnTo>
                <a:lnTo>
                  <a:pt x="67239" y="6788"/>
                </a:lnTo>
                <a:lnTo>
                  <a:pt x="67145" y="6583"/>
                </a:lnTo>
                <a:lnTo>
                  <a:pt x="67052" y="6414"/>
                </a:lnTo>
                <a:lnTo>
                  <a:pt x="67014" y="6676"/>
                </a:lnTo>
                <a:lnTo>
                  <a:pt x="66958" y="6919"/>
                </a:lnTo>
                <a:lnTo>
                  <a:pt x="66902" y="7125"/>
                </a:lnTo>
                <a:lnTo>
                  <a:pt x="66827" y="7331"/>
                </a:lnTo>
                <a:lnTo>
                  <a:pt x="66734" y="7536"/>
                </a:lnTo>
                <a:lnTo>
                  <a:pt x="66622" y="7705"/>
                </a:lnTo>
                <a:lnTo>
                  <a:pt x="66510" y="7854"/>
                </a:lnTo>
                <a:lnTo>
                  <a:pt x="66397" y="8004"/>
                </a:lnTo>
                <a:lnTo>
                  <a:pt x="66117" y="7592"/>
                </a:lnTo>
                <a:lnTo>
                  <a:pt x="65836" y="7181"/>
                </a:lnTo>
                <a:lnTo>
                  <a:pt x="65537" y="6788"/>
                </a:lnTo>
                <a:lnTo>
                  <a:pt x="65238" y="6414"/>
                </a:lnTo>
                <a:lnTo>
                  <a:pt x="65313" y="6545"/>
                </a:lnTo>
                <a:lnTo>
                  <a:pt x="65388" y="6695"/>
                </a:lnTo>
                <a:lnTo>
                  <a:pt x="65462" y="6919"/>
                </a:lnTo>
                <a:lnTo>
                  <a:pt x="65519" y="7162"/>
                </a:lnTo>
                <a:lnTo>
                  <a:pt x="65649" y="7779"/>
                </a:lnTo>
                <a:lnTo>
                  <a:pt x="65743" y="8509"/>
                </a:lnTo>
                <a:lnTo>
                  <a:pt x="65556" y="8602"/>
                </a:lnTo>
                <a:lnTo>
                  <a:pt x="65369" y="8658"/>
                </a:lnTo>
                <a:lnTo>
                  <a:pt x="65182" y="8714"/>
                </a:lnTo>
                <a:lnTo>
                  <a:pt x="64995" y="8752"/>
                </a:lnTo>
                <a:lnTo>
                  <a:pt x="64827" y="8770"/>
                </a:lnTo>
                <a:lnTo>
                  <a:pt x="64640" y="8789"/>
                </a:lnTo>
                <a:lnTo>
                  <a:pt x="64490" y="8770"/>
                </a:lnTo>
                <a:lnTo>
                  <a:pt x="64322" y="8752"/>
                </a:lnTo>
                <a:lnTo>
                  <a:pt x="64191" y="8733"/>
                </a:lnTo>
                <a:lnTo>
                  <a:pt x="64079" y="8677"/>
                </a:lnTo>
                <a:lnTo>
                  <a:pt x="63967" y="8621"/>
                </a:lnTo>
                <a:lnTo>
                  <a:pt x="63892" y="8565"/>
                </a:lnTo>
                <a:lnTo>
                  <a:pt x="63836" y="8490"/>
                </a:lnTo>
                <a:lnTo>
                  <a:pt x="63798" y="8415"/>
                </a:lnTo>
                <a:lnTo>
                  <a:pt x="63780" y="8322"/>
                </a:lnTo>
                <a:lnTo>
                  <a:pt x="63817" y="8228"/>
                </a:lnTo>
                <a:lnTo>
                  <a:pt x="63873" y="8041"/>
                </a:lnTo>
                <a:lnTo>
                  <a:pt x="63929" y="7854"/>
                </a:lnTo>
                <a:lnTo>
                  <a:pt x="63967" y="7649"/>
                </a:lnTo>
                <a:lnTo>
                  <a:pt x="63985" y="7424"/>
                </a:lnTo>
                <a:lnTo>
                  <a:pt x="64004" y="7181"/>
                </a:lnTo>
                <a:lnTo>
                  <a:pt x="64004" y="6938"/>
                </a:lnTo>
                <a:lnTo>
                  <a:pt x="63985" y="6676"/>
                </a:lnTo>
                <a:lnTo>
                  <a:pt x="63967" y="6433"/>
                </a:lnTo>
                <a:lnTo>
                  <a:pt x="63929" y="6190"/>
                </a:lnTo>
                <a:lnTo>
                  <a:pt x="63854" y="5947"/>
                </a:lnTo>
                <a:lnTo>
                  <a:pt x="63798" y="5704"/>
                </a:lnTo>
                <a:lnTo>
                  <a:pt x="63705" y="5480"/>
                </a:lnTo>
                <a:lnTo>
                  <a:pt x="63593" y="5293"/>
                </a:lnTo>
                <a:lnTo>
                  <a:pt x="63462" y="5106"/>
                </a:lnTo>
                <a:lnTo>
                  <a:pt x="63331" y="4937"/>
                </a:lnTo>
                <a:lnTo>
                  <a:pt x="63163" y="4806"/>
                </a:lnTo>
                <a:lnTo>
                  <a:pt x="63181" y="4956"/>
                </a:lnTo>
                <a:lnTo>
                  <a:pt x="63200" y="5124"/>
                </a:lnTo>
                <a:lnTo>
                  <a:pt x="63200" y="5293"/>
                </a:lnTo>
                <a:lnTo>
                  <a:pt x="63181" y="5480"/>
                </a:lnTo>
                <a:lnTo>
                  <a:pt x="63125" y="5816"/>
                </a:lnTo>
                <a:lnTo>
                  <a:pt x="63032" y="6171"/>
                </a:lnTo>
                <a:lnTo>
                  <a:pt x="62919" y="6508"/>
                </a:lnTo>
                <a:lnTo>
                  <a:pt x="62751" y="6844"/>
                </a:lnTo>
                <a:lnTo>
                  <a:pt x="62583" y="7144"/>
                </a:lnTo>
                <a:lnTo>
                  <a:pt x="62396" y="7405"/>
                </a:lnTo>
                <a:lnTo>
                  <a:pt x="62003" y="7162"/>
                </a:lnTo>
                <a:lnTo>
                  <a:pt x="61592" y="6938"/>
                </a:lnTo>
                <a:lnTo>
                  <a:pt x="61162" y="6732"/>
                </a:lnTo>
                <a:lnTo>
                  <a:pt x="60732" y="6545"/>
                </a:lnTo>
                <a:lnTo>
                  <a:pt x="60750" y="5984"/>
                </a:lnTo>
                <a:lnTo>
                  <a:pt x="60788" y="5405"/>
                </a:lnTo>
                <a:lnTo>
                  <a:pt x="60881" y="4806"/>
                </a:lnTo>
                <a:lnTo>
                  <a:pt x="60975" y="4227"/>
                </a:lnTo>
                <a:lnTo>
                  <a:pt x="61106" y="3722"/>
                </a:lnTo>
                <a:lnTo>
                  <a:pt x="61255" y="3273"/>
                </a:lnTo>
                <a:lnTo>
                  <a:pt x="61330" y="3105"/>
                </a:lnTo>
                <a:lnTo>
                  <a:pt x="61405" y="2955"/>
                </a:lnTo>
                <a:lnTo>
                  <a:pt x="61480" y="2824"/>
                </a:lnTo>
                <a:lnTo>
                  <a:pt x="61555" y="2750"/>
                </a:lnTo>
                <a:lnTo>
                  <a:pt x="61368" y="2787"/>
                </a:lnTo>
                <a:lnTo>
                  <a:pt x="61218" y="2843"/>
                </a:lnTo>
                <a:lnTo>
                  <a:pt x="61050" y="2918"/>
                </a:lnTo>
                <a:lnTo>
                  <a:pt x="60919" y="2993"/>
                </a:lnTo>
                <a:lnTo>
                  <a:pt x="60769" y="3086"/>
                </a:lnTo>
                <a:lnTo>
                  <a:pt x="60638" y="3180"/>
                </a:lnTo>
                <a:lnTo>
                  <a:pt x="60395" y="3423"/>
                </a:lnTo>
                <a:lnTo>
                  <a:pt x="60190" y="3685"/>
                </a:lnTo>
                <a:lnTo>
                  <a:pt x="59984" y="3965"/>
                </a:lnTo>
                <a:lnTo>
                  <a:pt x="59797" y="4264"/>
                </a:lnTo>
                <a:lnTo>
                  <a:pt x="59610" y="4582"/>
                </a:lnTo>
                <a:lnTo>
                  <a:pt x="59273" y="5236"/>
                </a:lnTo>
                <a:lnTo>
                  <a:pt x="59105" y="5554"/>
                </a:lnTo>
                <a:lnTo>
                  <a:pt x="58937" y="5853"/>
                </a:lnTo>
                <a:lnTo>
                  <a:pt x="58750" y="6153"/>
                </a:lnTo>
                <a:lnTo>
                  <a:pt x="58563" y="6414"/>
                </a:lnTo>
                <a:lnTo>
                  <a:pt x="58338" y="6658"/>
                </a:lnTo>
                <a:lnTo>
                  <a:pt x="58226" y="6751"/>
                </a:lnTo>
                <a:lnTo>
                  <a:pt x="58095" y="6844"/>
                </a:lnTo>
                <a:lnTo>
                  <a:pt x="58151" y="6564"/>
                </a:lnTo>
                <a:lnTo>
                  <a:pt x="58189" y="6190"/>
                </a:lnTo>
                <a:lnTo>
                  <a:pt x="58208" y="5760"/>
                </a:lnTo>
                <a:lnTo>
                  <a:pt x="58208" y="5293"/>
                </a:lnTo>
                <a:lnTo>
                  <a:pt x="58208" y="4788"/>
                </a:lnTo>
                <a:lnTo>
                  <a:pt x="58189" y="4264"/>
                </a:lnTo>
                <a:lnTo>
                  <a:pt x="58151" y="3722"/>
                </a:lnTo>
                <a:lnTo>
                  <a:pt x="58095" y="3180"/>
                </a:lnTo>
                <a:lnTo>
                  <a:pt x="58039" y="2637"/>
                </a:lnTo>
                <a:lnTo>
                  <a:pt x="57964" y="2114"/>
                </a:lnTo>
                <a:lnTo>
                  <a:pt x="57871" y="1628"/>
                </a:lnTo>
                <a:lnTo>
                  <a:pt x="57777" y="1179"/>
                </a:lnTo>
                <a:lnTo>
                  <a:pt x="57684" y="786"/>
                </a:lnTo>
                <a:lnTo>
                  <a:pt x="57553" y="450"/>
                </a:lnTo>
                <a:lnTo>
                  <a:pt x="57441" y="188"/>
                </a:lnTo>
                <a:lnTo>
                  <a:pt x="57366" y="76"/>
                </a:lnTo>
                <a:lnTo>
                  <a:pt x="57310" y="1"/>
                </a:lnTo>
                <a:lnTo>
                  <a:pt x="57310" y="1"/>
                </a:lnTo>
                <a:lnTo>
                  <a:pt x="57347" y="132"/>
                </a:lnTo>
                <a:lnTo>
                  <a:pt x="57385" y="263"/>
                </a:lnTo>
                <a:lnTo>
                  <a:pt x="57422" y="581"/>
                </a:lnTo>
                <a:lnTo>
                  <a:pt x="57422" y="973"/>
                </a:lnTo>
                <a:lnTo>
                  <a:pt x="57404" y="1403"/>
                </a:lnTo>
                <a:lnTo>
                  <a:pt x="57347" y="1871"/>
                </a:lnTo>
                <a:lnTo>
                  <a:pt x="57254" y="2376"/>
                </a:lnTo>
                <a:lnTo>
                  <a:pt x="57142" y="2899"/>
                </a:lnTo>
                <a:lnTo>
                  <a:pt x="56992" y="3441"/>
                </a:lnTo>
                <a:lnTo>
                  <a:pt x="56824" y="3984"/>
                </a:lnTo>
                <a:lnTo>
                  <a:pt x="56618" y="4526"/>
                </a:lnTo>
                <a:lnTo>
                  <a:pt x="56413" y="5031"/>
                </a:lnTo>
                <a:lnTo>
                  <a:pt x="56169" y="5536"/>
                </a:lnTo>
                <a:lnTo>
                  <a:pt x="55889" y="6003"/>
                </a:lnTo>
                <a:lnTo>
                  <a:pt x="55609" y="6433"/>
                </a:lnTo>
                <a:lnTo>
                  <a:pt x="55459" y="6620"/>
                </a:lnTo>
                <a:lnTo>
                  <a:pt x="55309" y="6807"/>
                </a:lnTo>
                <a:lnTo>
                  <a:pt x="55141" y="6975"/>
                </a:lnTo>
                <a:lnTo>
                  <a:pt x="54991" y="7125"/>
                </a:lnTo>
                <a:lnTo>
                  <a:pt x="55085" y="6901"/>
                </a:lnTo>
                <a:lnTo>
                  <a:pt x="55160" y="6639"/>
                </a:lnTo>
                <a:lnTo>
                  <a:pt x="55235" y="6340"/>
                </a:lnTo>
                <a:lnTo>
                  <a:pt x="55291" y="6003"/>
                </a:lnTo>
                <a:lnTo>
                  <a:pt x="55347" y="5648"/>
                </a:lnTo>
                <a:lnTo>
                  <a:pt x="55384" y="5274"/>
                </a:lnTo>
                <a:lnTo>
                  <a:pt x="55422" y="4881"/>
                </a:lnTo>
                <a:lnTo>
                  <a:pt x="55422" y="4489"/>
                </a:lnTo>
                <a:lnTo>
                  <a:pt x="55422" y="4115"/>
                </a:lnTo>
                <a:lnTo>
                  <a:pt x="55422" y="3722"/>
                </a:lnTo>
                <a:lnTo>
                  <a:pt x="55384" y="3367"/>
                </a:lnTo>
                <a:lnTo>
                  <a:pt x="55347" y="3049"/>
                </a:lnTo>
                <a:lnTo>
                  <a:pt x="55272" y="2750"/>
                </a:lnTo>
                <a:lnTo>
                  <a:pt x="55197" y="2488"/>
                </a:lnTo>
                <a:lnTo>
                  <a:pt x="55085" y="2263"/>
                </a:lnTo>
                <a:lnTo>
                  <a:pt x="55029" y="2189"/>
                </a:lnTo>
                <a:lnTo>
                  <a:pt x="54973" y="2114"/>
                </a:lnTo>
                <a:lnTo>
                  <a:pt x="54991" y="2338"/>
                </a:lnTo>
                <a:lnTo>
                  <a:pt x="54991" y="2563"/>
                </a:lnTo>
                <a:lnTo>
                  <a:pt x="54973" y="2787"/>
                </a:lnTo>
                <a:lnTo>
                  <a:pt x="54935" y="3030"/>
                </a:lnTo>
                <a:lnTo>
                  <a:pt x="54898" y="3254"/>
                </a:lnTo>
                <a:lnTo>
                  <a:pt x="54823" y="3498"/>
                </a:lnTo>
                <a:lnTo>
                  <a:pt x="54748" y="3741"/>
                </a:lnTo>
                <a:lnTo>
                  <a:pt x="54655" y="3984"/>
                </a:lnTo>
                <a:lnTo>
                  <a:pt x="54561" y="4208"/>
                </a:lnTo>
                <a:lnTo>
                  <a:pt x="54449" y="4451"/>
                </a:lnTo>
                <a:lnTo>
                  <a:pt x="54187" y="4919"/>
                </a:lnTo>
                <a:lnTo>
                  <a:pt x="53888" y="5386"/>
                </a:lnTo>
                <a:lnTo>
                  <a:pt x="53552" y="5816"/>
                </a:lnTo>
                <a:lnTo>
                  <a:pt x="53178" y="6246"/>
                </a:lnTo>
                <a:lnTo>
                  <a:pt x="52766" y="6639"/>
                </a:lnTo>
                <a:lnTo>
                  <a:pt x="52355" y="7013"/>
                </a:lnTo>
                <a:lnTo>
                  <a:pt x="51906" y="7349"/>
                </a:lnTo>
                <a:lnTo>
                  <a:pt x="51458" y="7630"/>
                </a:lnTo>
                <a:lnTo>
                  <a:pt x="50990" y="7873"/>
                </a:lnTo>
                <a:lnTo>
                  <a:pt x="50766" y="7985"/>
                </a:lnTo>
                <a:lnTo>
                  <a:pt x="50523" y="8079"/>
                </a:lnTo>
                <a:lnTo>
                  <a:pt x="50298" y="8153"/>
                </a:lnTo>
                <a:lnTo>
                  <a:pt x="50055" y="8228"/>
                </a:lnTo>
                <a:lnTo>
                  <a:pt x="50074" y="7761"/>
                </a:lnTo>
                <a:lnTo>
                  <a:pt x="50055" y="7125"/>
                </a:lnTo>
                <a:lnTo>
                  <a:pt x="50036" y="6358"/>
                </a:lnTo>
                <a:lnTo>
                  <a:pt x="49980" y="5554"/>
                </a:lnTo>
                <a:lnTo>
                  <a:pt x="49906" y="4769"/>
                </a:lnTo>
                <a:lnTo>
                  <a:pt x="49850" y="4414"/>
                </a:lnTo>
                <a:lnTo>
                  <a:pt x="49793" y="4096"/>
                </a:lnTo>
                <a:lnTo>
                  <a:pt x="49737" y="3815"/>
                </a:lnTo>
                <a:lnTo>
                  <a:pt x="49663" y="3591"/>
                </a:lnTo>
                <a:lnTo>
                  <a:pt x="49606" y="3441"/>
                </a:lnTo>
                <a:lnTo>
                  <a:pt x="49569" y="3385"/>
                </a:lnTo>
                <a:lnTo>
                  <a:pt x="49532" y="3348"/>
                </a:lnTo>
                <a:lnTo>
                  <a:pt x="49550" y="3460"/>
                </a:lnTo>
                <a:lnTo>
                  <a:pt x="49569" y="3572"/>
                </a:lnTo>
                <a:lnTo>
                  <a:pt x="49588" y="3853"/>
                </a:lnTo>
                <a:lnTo>
                  <a:pt x="49550" y="4189"/>
                </a:lnTo>
                <a:lnTo>
                  <a:pt x="49494" y="4563"/>
                </a:lnTo>
                <a:lnTo>
                  <a:pt x="49382" y="4956"/>
                </a:lnTo>
                <a:lnTo>
                  <a:pt x="49270" y="5405"/>
                </a:lnTo>
                <a:lnTo>
                  <a:pt x="49120" y="5853"/>
                </a:lnTo>
                <a:lnTo>
                  <a:pt x="48952" y="6340"/>
                </a:lnTo>
                <a:lnTo>
                  <a:pt x="48765" y="6826"/>
                </a:lnTo>
                <a:lnTo>
                  <a:pt x="48559" y="7312"/>
                </a:lnTo>
                <a:lnTo>
                  <a:pt x="48129" y="8303"/>
                </a:lnTo>
                <a:lnTo>
                  <a:pt x="47662" y="9238"/>
                </a:lnTo>
                <a:lnTo>
                  <a:pt x="47213" y="10079"/>
                </a:lnTo>
                <a:lnTo>
                  <a:pt x="47232" y="9911"/>
                </a:lnTo>
                <a:lnTo>
                  <a:pt x="47250" y="9724"/>
                </a:lnTo>
                <a:lnTo>
                  <a:pt x="47250" y="9518"/>
                </a:lnTo>
                <a:lnTo>
                  <a:pt x="47250" y="9294"/>
                </a:lnTo>
                <a:lnTo>
                  <a:pt x="47213" y="8826"/>
                </a:lnTo>
                <a:lnTo>
                  <a:pt x="47120" y="8340"/>
                </a:lnTo>
                <a:lnTo>
                  <a:pt x="47007" y="7817"/>
                </a:lnTo>
                <a:lnTo>
                  <a:pt x="46858" y="7275"/>
                </a:lnTo>
                <a:lnTo>
                  <a:pt x="46671" y="6732"/>
                </a:lnTo>
                <a:lnTo>
                  <a:pt x="46465" y="6171"/>
                </a:lnTo>
                <a:lnTo>
                  <a:pt x="46241" y="5629"/>
                </a:lnTo>
                <a:lnTo>
                  <a:pt x="45979" y="5087"/>
                </a:lnTo>
                <a:lnTo>
                  <a:pt x="45717" y="4563"/>
                </a:lnTo>
                <a:lnTo>
                  <a:pt x="45437" y="4077"/>
                </a:lnTo>
                <a:lnTo>
                  <a:pt x="45138" y="3610"/>
                </a:lnTo>
                <a:lnTo>
                  <a:pt x="44838" y="3198"/>
                </a:lnTo>
                <a:lnTo>
                  <a:pt x="44539" y="2843"/>
                </a:lnTo>
                <a:lnTo>
                  <a:pt x="44240" y="2544"/>
                </a:lnTo>
                <a:lnTo>
                  <a:pt x="44371" y="2768"/>
                </a:lnTo>
                <a:lnTo>
                  <a:pt x="44483" y="3049"/>
                </a:lnTo>
                <a:lnTo>
                  <a:pt x="44595" y="3367"/>
                </a:lnTo>
                <a:lnTo>
                  <a:pt x="44708" y="3703"/>
                </a:lnTo>
                <a:lnTo>
                  <a:pt x="44801" y="4077"/>
                </a:lnTo>
                <a:lnTo>
                  <a:pt x="44895" y="4470"/>
                </a:lnTo>
                <a:lnTo>
                  <a:pt x="44988" y="4881"/>
                </a:lnTo>
                <a:lnTo>
                  <a:pt x="45063" y="5293"/>
                </a:lnTo>
                <a:lnTo>
                  <a:pt x="45175" y="6190"/>
                </a:lnTo>
                <a:lnTo>
                  <a:pt x="45250" y="7088"/>
                </a:lnTo>
                <a:lnTo>
                  <a:pt x="45306" y="7985"/>
                </a:lnTo>
                <a:lnTo>
                  <a:pt x="45306" y="8845"/>
                </a:lnTo>
                <a:lnTo>
                  <a:pt x="44895" y="8939"/>
                </a:lnTo>
                <a:lnTo>
                  <a:pt x="44483" y="9032"/>
                </a:lnTo>
                <a:lnTo>
                  <a:pt x="44109" y="8378"/>
                </a:lnTo>
                <a:lnTo>
                  <a:pt x="43679" y="7705"/>
                </a:lnTo>
                <a:lnTo>
                  <a:pt x="43212" y="7031"/>
                </a:lnTo>
                <a:lnTo>
                  <a:pt x="42969" y="6714"/>
                </a:lnTo>
                <a:lnTo>
                  <a:pt x="42726" y="6414"/>
                </a:lnTo>
                <a:lnTo>
                  <a:pt x="42782" y="6489"/>
                </a:lnTo>
                <a:lnTo>
                  <a:pt x="42819" y="6583"/>
                </a:lnTo>
                <a:lnTo>
                  <a:pt x="42913" y="6826"/>
                </a:lnTo>
                <a:lnTo>
                  <a:pt x="43006" y="7144"/>
                </a:lnTo>
                <a:lnTo>
                  <a:pt x="43081" y="7518"/>
                </a:lnTo>
                <a:lnTo>
                  <a:pt x="43156" y="7948"/>
                </a:lnTo>
                <a:lnTo>
                  <a:pt x="43230" y="8415"/>
                </a:lnTo>
                <a:lnTo>
                  <a:pt x="43286" y="8939"/>
                </a:lnTo>
                <a:lnTo>
                  <a:pt x="43324" y="9462"/>
                </a:lnTo>
                <a:lnTo>
                  <a:pt x="43025" y="9612"/>
                </a:lnTo>
                <a:lnTo>
                  <a:pt x="42763" y="9743"/>
                </a:lnTo>
                <a:lnTo>
                  <a:pt x="42482" y="9911"/>
                </a:lnTo>
                <a:lnTo>
                  <a:pt x="42221" y="10079"/>
                </a:lnTo>
                <a:lnTo>
                  <a:pt x="42052" y="9780"/>
                </a:lnTo>
                <a:lnTo>
                  <a:pt x="41884" y="9481"/>
                </a:lnTo>
                <a:lnTo>
                  <a:pt x="41697" y="9200"/>
                </a:lnTo>
                <a:lnTo>
                  <a:pt x="41491" y="8920"/>
                </a:lnTo>
                <a:lnTo>
                  <a:pt x="41267" y="8658"/>
                </a:lnTo>
                <a:lnTo>
                  <a:pt x="41043" y="8415"/>
                </a:lnTo>
                <a:lnTo>
                  <a:pt x="40818" y="8172"/>
                </a:lnTo>
                <a:lnTo>
                  <a:pt x="40575" y="7948"/>
                </a:lnTo>
                <a:lnTo>
                  <a:pt x="40313" y="7742"/>
                </a:lnTo>
                <a:lnTo>
                  <a:pt x="40052" y="7536"/>
                </a:lnTo>
                <a:lnTo>
                  <a:pt x="39790" y="7349"/>
                </a:lnTo>
                <a:lnTo>
                  <a:pt x="39509" y="7181"/>
                </a:lnTo>
                <a:lnTo>
                  <a:pt x="39210" y="7013"/>
                </a:lnTo>
                <a:lnTo>
                  <a:pt x="38911" y="6863"/>
                </a:lnTo>
                <a:lnTo>
                  <a:pt x="38612" y="6714"/>
                </a:lnTo>
                <a:lnTo>
                  <a:pt x="38294" y="6583"/>
                </a:lnTo>
                <a:lnTo>
                  <a:pt x="38444" y="6246"/>
                </a:lnTo>
                <a:lnTo>
                  <a:pt x="38537" y="6097"/>
                </a:lnTo>
                <a:lnTo>
                  <a:pt x="38612" y="5947"/>
                </a:lnTo>
                <a:lnTo>
                  <a:pt x="38612" y="5947"/>
                </a:lnTo>
                <a:lnTo>
                  <a:pt x="38331" y="6209"/>
                </a:lnTo>
                <a:lnTo>
                  <a:pt x="38051" y="6489"/>
                </a:lnTo>
                <a:lnTo>
                  <a:pt x="37696" y="6377"/>
                </a:lnTo>
                <a:lnTo>
                  <a:pt x="37340" y="6265"/>
                </a:lnTo>
                <a:lnTo>
                  <a:pt x="36967" y="6171"/>
                </a:lnTo>
                <a:lnTo>
                  <a:pt x="36574" y="6097"/>
                </a:lnTo>
                <a:lnTo>
                  <a:pt x="36948" y="6209"/>
                </a:lnTo>
                <a:lnTo>
                  <a:pt x="37284" y="6340"/>
                </a:lnTo>
                <a:lnTo>
                  <a:pt x="37602" y="6489"/>
                </a:lnTo>
                <a:lnTo>
                  <a:pt x="37920" y="6658"/>
                </a:lnTo>
                <a:lnTo>
                  <a:pt x="37696" y="6938"/>
                </a:lnTo>
                <a:lnTo>
                  <a:pt x="37471" y="7256"/>
                </a:lnTo>
                <a:lnTo>
                  <a:pt x="37247" y="7592"/>
                </a:lnTo>
                <a:lnTo>
                  <a:pt x="37041" y="7929"/>
                </a:lnTo>
                <a:lnTo>
                  <a:pt x="36836" y="8284"/>
                </a:lnTo>
                <a:lnTo>
                  <a:pt x="36667" y="8658"/>
                </a:lnTo>
                <a:lnTo>
                  <a:pt x="36499" y="9032"/>
                </a:lnTo>
                <a:lnTo>
                  <a:pt x="36331" y="9406"/>
                </a:lnTo>
                <a:lnTo>
                  <a:pt x="36200" y="9761"/>
                </a:lnTo>
                <a:lnTo>
                  <a:pt x="36088" y="10135"/>
                </a:lnTo>
                <a:lnTo>
                  <a:pt x="35994" y="10472"/>
                </a:lnTo>
                <a:lnTo>
                  <a:pt x="35919" y="10827"/>
                </a:lnTo>
                <a:lnTo>
                  <a:pt x="35863" y="11145"/>
                </a:lnTo>
                <a:lnTo>
                  <a:pt x="35845" y="11444"/>
                </a:lnTo>
                <a:lnTo>
                  <a:pt x="35863" y="11706"/>
                </a:lnTo>
                <a:lnTo>
                  <a:pt x="35901" y="11949"/>
                </a:lnTo>
                <a:lnTo>
                  <a:pt x="35489" y="11276"/>
                </a:lnTo>
                <a:lnTo>
                  <a:pt x="35059" y="10528"/>
                </a:lnTo>
                <a:lnTo>
                  <a:pt x="34667" y="9761"/>
                </a:lnTo>
                <a:lnTo>
                  <a:pt x="34293" y="8976"/>
                </a:lnTo>
                <a:lnTo>
                  <a:pt x="34143" y="8602"/>
                </a:lnTo>
                <a:lnTo>
                  <a:pt x="34012" y="8228"/>
                </a:lnTo>
                <a:lnTo>
                  <a:pt x="33900" y="7892"/>
                </a:lnTo>
                <a:lnTo>
                  <a:pt x="33807" y="7555"/>
                </a:lnTo>
                <a:lnTo>
                  <a:pt x="33750" y="7275"/>
                </a:lnTo>
                <a:lnTo>
                  <a:pt x="33732" y="7013"/>
                </a:lnTo>
                <a:lnTo>
                  <a:pt x="33732" y="6788"/>
                </a:lnTo>
                <a:lnTo>
                  <a:pt x="33750" y="6676"/>
                </a:lnTo>
                <a:lnTo>
                  <a:pt x="33769" y="6601"/>
                </a:lnTo>
                <a:lnTo>
                  <a:pt x="33732" y="6639"/>
                </a:lnTo>
                <a:lnTo>
                  <a:pt x="33676" y="6714"/>
                </a:lnTo>
                <a:lnTo>
                  <a:pt x="33620" y="6826"/>
                </a:lnTo>
                <a:lnTo>
                  <a:pt x="33582" y="6957"/>
                </a:lnTo>
                <a:lnTo>
                  <a:pt x="33507" y="7275"/>
                </a:lnTo>
                <a:lnTo>
                  <a:pt x="33433" y="7667"/>
                </a:lnTo>
                <a:lnTo>
                  <a:pt x="33395" y="8116"/>
                </a:lnTo>
                <a:lnTo>
                  <a:pt x="33339" y="8583"/>
                </a:lnTo>
                <a:lnTo>
                  <a:pt x="33283" y="9481"/>
                </a:lnTo>
                <a:lnTo>
                  <a:pt x="33059" y="8696"/>
                </a:lnTo>
                <a:lnTo>
                  <a:pt x="32797" y="7817"/>
                </a:lnTo>
                <a:lnTo>
                  <a:pt x="32647" y="7405"/>
                </a:lnTo>
                <a:lnTo>
                  <a:pt x="32498" y="7013"/>
                </a:lnTo>
                <a:lnTo>
                  <a:pt x="32348" y="6695"/>
                </a:lnTo>
                <a:lnTo>
                  <a:pt x="32199" y="6414"/>
                </a:lnTo>
                <a:lnTo>
                  <a:pt x="32161" y="6676"/>
                </a:lnTo>
                <a:lnTo>
                  <a:pt x="32124" y="6919"/>
                </a:lnTo>
                <a:lnTo>
                  <a:pt x="32049" y="7144"/>
                </a:lnTo>
                <a:lnTo>
                  <a:pt x="31974" y="7349"/>
                </a:lnTo>
                <a:lnTo>
                  <a:pt x="31881" y="7536"/>
                </a:lnTo>
                <a:lnTo>
                  <a:pt x="31768" y="7723"/>
                </a:lnTo>
                <a:lnTo>
                  <a:pt x="31656" y="7873"/>
                </a:lnTo>
                <a:lnTo>
                  <a:pt x="31525" y="8022"/>
                </a:lnTo>
                <a:lnTo>
                  <a:pt x="31394" y="8153"/>
                </a:lnTo>
                <a:lnTo>
                  <a:pt x="31264" y="8284"/>
                </a:lnTo>
                <a:lnTo>
                  <a:pt x="31114" y="8378"/>
                </a:lnTo>
                <a:lnTo>
                  <a:pt x="30964" y="8471"/>
                </a:lnTo>
                <a:lnTo>
                  <a:pt x="30815" y="8546"/>
                </a:lnTo>
                <a:lnTo>
                  <a:pt x="30665" y="8621"/>
                </a:lnTo>
                <a:lnTo>
                  <a:pt x="30347" y="8714"/>
                </a:lnTo>
                <a:lnTo>
                  <a:pt x="30048" y="8770"/>
                </a:lnTo>
                <a:lnTo>
                  <a:pt x="29768" y="8789"/>
                </a:lnTo>
                <a:lnTo>
                  <a:pt x="29506" y="8770"/>
                </a:lnTo>
                <a:lnTo>
                  <a:pt x="29282" y="8714"/>
                </a:lnTo>
                <a:lnTo>
                  <a:pt x="29188" y="8677"/>
                </a:lnTo>
                <a:lnTo>
                  <a:pt x="29113" y="8621"/>
                </a:lnTo>
                <a:lnTo>
                  <a:pt x="29039" y="8565"/>
                </a:lnTo>
                <a:lnTo>
                  <a:pt x="29001" y="8509"/>
                </a:lnTo>
                <a:lnTo>
                  <a:pt x="28964" y="8453"/>
                </a:lnTo>
                <a:lnTo>
                  <a:pt x="28945" y="8378"/>
                </a:lnTo>
                <a:lnTo>
                  <a:pt x="28945" y="8303"/>
                </a:lnTo>
                <a:lnTo>
                  <a:pt x="28964" y="8228"/>
                </a:lnTo>
                <a:lnTo>
                  <a:pt x="29020" y="8041"/>
                </a:lnTo>
                <a:lnTo>
                  <a:pt x="29076" y="7854"/>
                </a:lnTo>
                <a:lnTo>
                  <a:pt x="29113" y="7649"/>
                </a:lnTo>
                <a:lnTo>
                  <a:pt x="29132" y="7424"/>
                </a:lnTo>
                <a:lnTo>
                  <a:pt x="29151" y="7181"/>
                </a:lnTo>
                <a:lnTo>
                  <a:pt x="29151" y="6938"/>
                </a:lnTo>
                <a:lnTo>
                  <a:pt x="29151" y="6676"/>
                </a:lnTo>
                <a:lnTo>
                  <a:pt x="29113" y="6433"/>
                </a:lnTo>
                <a:lnTo>
                  <a:pt x="29076" y="6190"/>
                </a:lnTo>
                <a:lnTo>
                  <a:pt x="29020" y="5947"/>
                </a:lnTo>
                <a:lnTo>
                  <a:pt x="28945" y="5704"/>
                </a:lnTo>
                <a:lnTo>
                  <a:pt x="28852" y="5480"/>
                </a:lnTo>
                <a:lnTo>
                  <a:pt x="28739" y="5293"/>
                </a:lnTo>
                <a:lnTo>
                  <a:pt x="28627" y="5106"/>
                </a:lnTo>
                <a:lnTo>
                  <a:pt x="28478" y="4937"/>
                </a:lnTo>
                <a:lnTo>
                  <a:pt x="28309" y="4806"/>
                </a:lnTo>
                <a:lnTo>
                  <a:pt x="28347" y="5087"/>
                </a:lnTo>
                <a:lnTo>
                  <a:pt x="28347" y="5367"/>
                </a:lnTo>
                <a:lnTo>
                  <a:pt x="28309" y="5667"/>
                </a:lnTo>
                <a:lnTo>
                  <a:pt x="28253" y="5966"/>
                </a:lnTo>
                <a:lnTo>
                  <a:pt x="28160" y="6265"/>
                </a:lnTo>
                <a:lnTo>
                  <a:pt x="28048" y="6564"/>
                </a:lnTo>
                <a:lnTo>
                  <a:pt x="27917" y="6844"/>
                </a:lnTo>
                <a:lnTo>
                  <a:pt x="27767" y="7106"/>
                </a:lnTo>
                <a:lnTo>
                  <a:pt x="27599" y="7331"/>
                </a:lnTo>
                <a:lnTo>
                  <a:pt x="27430" y="7555"/>
                </a:lnTo>
                <a:lnTo>
                  <a:pt x="27244" y="7723"/>
                </a:lnTo>
                <a:lnTo>
                  <a:pt x="27057" y="7873"/>
                </a:lnTo>
                <a:lnTo>
                  <a:pt x="26870" y="7966"/>
                </a:lnTo>
                <a:lnTo>
                  <a:pt x="26776" y="8004"/>
                </a:lnTo>
                <a:lnTo>
                  <a:pt x="26683" y="8022"/>
                </a:lnTo>
                <a:lnTo>
                  <a:pt x="26589" y="8041"/>
                </a:lnTo>
                <a:lnTo>
                  <a:pt x="26496" y="8041"/>
                </a:lnTo>
                <a:lnTo>
                  <a:pt x="26402" y="8022"/>
                </a:lnTo>
                <a:lnTo>
                  <a:pt x="26327" y="7985"/>
                </a:lnTo>
                <a:lnTo>
                  <a:pt x="26234" y="7929"/>
                </a:lnTo>
                <a:lnTo>
                  <a:pt x="26178" y="7854"/>
                </a:lnTo>
                <a:lnTo>
                  <a:pt x="26103" y="7761"/>
                </a:lnTo>
                <a:lnTo>
                  <a:pt x="26047" y="7649"/>
                </a:lnTo>
                <a:lnTo>
                  <a:pt x="26009" y="7518"/>
                </a:lnTo>
                <a:lnTo>
                  <a:pt x="25972" y="7387"/>
                </a:lnTo>
                <a:lnTo>
                  <a:pt x="25916" y="7050"/>
                </a:lnTo>
                <a:lnTo>
                  <a:pt x="25879" y="6676"/>
                </a:lnTo>
                <a:lnTo>
                  <a:pt x="25879" y="6265"/>
                </a:lnTo>
                <a:lnTo>
                  <a:pt x="25897" y="5835"/>
                </a:lnTo>
                <a:lnTo>
                  <a:pt x="25953" y="5386"/>
                </a:lnTo>
                <a:lnTo>
                  <a:pt x="26009" y="4937"/>
                </a:lnTo>
                <a:lnTo>
                  <a:pt x="26084" y="4507"/>
                </a:lnTo>
                <a:lnTo>
                  <a:pt x="26159" y="4096"/>
                </a:lnTo>
                <a:lnTo>
                  <a:pt x="26253" y="3722"/>
                </a:lnTo>
                <a:lnTo>
                  <a:pt x="26365" y="3385"/>
                </a:lnTo>
                <a:lnTo>
                  <a:pt x="26477" y="3105"/>
                </a:lnTo>
                <a:lnTo>
                  <a:pt x="26589" y="2880"/>
                </a:lnTo>
                <a:lnTo>
                  <a:pt x="26645" y="2806"/>
                </a:lnTo>
                <a:lnTo>
                  <a:pt x="26701" y="2750"/>
                </a:lnTo>
                <a:lnTo>
                  <a:pt x="26533" y="2787"/>
                </a:lnTo>
                <a:lnTo>
                  <a:pt x="26365" y="2843"/>
                </a:lnTo>
                <a:lnTo>
                  <a:pt x="26215" y="2918"/>
                </a:lnTo>
                <a:lnTo>
                  <a:pt x="26066" y="2993"/>
                </a:lnTo>
                <a:lnTo>
                  <a:pt x="25935" y="3086"/>
                </a:lnTo>
                <a:lnTo>
                  <a:pt x="25804" y="3180"/>
                </a:lnTo>
                <a:lnTo>
                  <a:pt x="25561" y="3423"/>
                </a:lnTo>
                <a:lnTo>
                  <a:pt x="25336" y="3685"/>
                </a:lnTo>
                <a:lnTo>
                  <a:pt x="25131" y="3965"/>
                </a:lnTo>
                <a:lnTo>
                  <a:pt x="24944" y="4264"/>
                </a:lnTo>
                <a:lnTo>
                  <a:pt x="24775" y="4582"/>
                </a:lnTo>
                <a:lnTo>
                  <a:pt x="24439" y="5236"/>
                </a:lnTo>
                <a:lnTo>
                  <a:pt x="24271" y="5554"/>
                </a:lnTo>
                <a:lnTo>
                  <a:pt x="24084" y="5853"/>
                </a:lnTo>
                <a:lnTo>
                  <a:pt x="23915" y="6153"/>
                </a:lnTo>
                <a:lnTo>
                  <a:pt x="23710" y="6414"/>
                </a:lnTo>
                <a:lnTo>
                  <a:pt x="23485" y="6658"/>
                </a:lnTo>
                <a:lnTo>
                  <a:pt x="23373" y="6751"/>
                </a:lnTo>
                <a:lnTo>
                  <a:pt x="23242" y="6844"/>
                </a:lnTo>
                <a:lnTo>
                  <a:pt x="23298" y="6564"/>
                </a:lnTo>
                <a:lnTo>
                  <a:pt x="23336" y="6190"/>
                </a:lnTo>
                <a:lnTo>
                  <a:pt x="23354" y="5760"/>
                </a:lnTo>
                <a:lnTo>
                  <a:pt x="23373" y="5293"/>
                </a:lnTo>
                <a:lnTo>
                  <a:pt x="23354" y="4788"/>
                </a:lnTo>
                <a:lnTo>
                  <a:pt x="23336" y="4264"/>
                </a:lnTo>
                <a:lnTo>
                  <a:pt x="23298" y="3722"/>
                </a:lnTo>
                <a:lnTo>
                  <a:pt x="23242" y="3180"/>
                </a:lnTo>
                <a:lnTo>
                  <a:pt x="23186" y="2637"/>
                </a:lnTo>
                <a:lnTo>
                  <a:pt x="23111" y="2114"/>
                </a:lnTo>
                <a:lnTo>
                  <a:pt x="23036" y="1628"/>
                </a:lnTo>
                <a:lnTo>
                  <a:pt x="22943" y="1179"/>
                </a:lnTo>
                <a:lnTo>
                  <a:pt x="22831" y="786"/>
                </a:lnTo>
                <a:lnTo>
                  <a:pt x="22719" y="450"/>
                </a:lnTo>
                <a:lnTo>
                  <a:pt x="22588" y="188"/>
                </a:lnTo>
                <a:lnTo>
                  <a:pt x="22532" y="76"/>
                </a:lnTo>
                <a:lnTo>
                  <a:pt x="22457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8" name="Google Shape;1528;p21"/>
          <p:cNvSpPr/>
          <p:nvPr/>
        </p:nvSpPr>
        <p:spPr>
          <a:xfrm>
            <a:off x="-3452" y="4599425"/>
            <a:ext cx="9150903" cy="548307"/>
          </a:xfrm>
          <a:custGeom>
            <a:avLst/>
            <a:gdLst/>
            <a:ahLst/>
            <a:cxnLst/>
            <a:rect l="l" t="t" r="r" b="b"/>
            <a:pathLst>
              <a:path w="137123" h="27982" extrusionOk="0">
                <a:moveTo>
                  <a:pt x="64268" y="1"/>
                </a:moveTo>
                <a:lnTo>
                  <a:pt x="61802" y="38"/>
                </a:lnTo>
                <a:lnTo>
                  <a:pt x="59373" y="75"/>
                </a:lnTo>
                <a:lnTo>
                  <a:pt x="57018" y="130"/>
                </a:lnTo>
                <a:lnTo>
                  <a:pt x="54738" y="223"/>
                </a:lnTo>
                <a:lnTo>
                  <a:pt x="52494" y="316"/>
                </a:lnTo>
                <a:lnTo>
                  <a:pt x="50324" y="446"/>
                </a:lnTo>
                <a:lnTo>
                  <a:pt x="48192" y="575"/>
                </a:lnTo>
                <a:lnTo>
                  <a:pt x="46134" y="724"/>
                </a:lnTo>
                <a:lnTo>
                  <a:pt x="44131" y="909"/>
                </a:lnTo>
                <a:lnTo>
                  <a:pt x="42184" y="1095"/>
                </a:lnTo>
                <a:lnTo>
                  <a:pt x="40293" y="1280"/>
                </a:lnTo>
                <a:lnTo>
                  <a:pt x="38439" y="1503"/>
                </a:lnTo>
                <a:lnTo>
                  <a:pt x="36659" y="1725"/>
                </a:lnTo>
                <a:lnTo>
                  <a:pt x="34916" y="1966"/>
                </a:lnTo>
                <a:lnTo>
                  <a:pt x="33247" y="2226"/>
                </a:lnTo>
                <a:lnTo>
                  <a:pt x="31615" y="2485"/>
                </a:lnTo>
                <a:lnTo>
                  <a:pt x="30039" y="2763"/>
                </a:lnTo>
                <a:lnTo>
                  <a:pt x="28500" y="3060"/>
                </a:lnTo>
                <a:lnTo>
                  <a:pt x="27016" y="3357"/>
                </a:lnTo>
                <a:lnTo>
                  <a:pt x="25589" y="3653"/>
                </a:lnTo>
                <a:lnTo>
                  <a:pt x="24198" y="3969"/>
                </a:lnTo>
                <a:lnTo>
                  <a:pt x="22863" y="4284"/>
                </a:lnTo>
                <a:lnTo>
                  <a:pt x="21584" y="4599"/>
                </a:lnTo>
                <a:lnTo>
                  <a:pt x="20341" y="4933"/>
                </a:lnTo>
                <a:lnTo>
                  <a:pt x="19136" y="5267"/>
                </a:lnTo>
                <a:lnTo>
                  <a:pt x="17986" y="5619"/>
                </a:lnTo>
                <a:lnTo>
                  <a:pt x="16874" y="5953"/>
                </a:lnTo>
                <a:lnTo>
                  <a:pt x="15798" y="6305"/>
                </a:lnTo>
                <a:lnTo>
                  <a:pt x="14778" y="6657"/>
                </a:lnTo>
                <a:lnTo>
                  <a:pt x="13796" y="7010"/>
                </a:lnTo>
                <a:lnTo>
                  <a:pt x="12850" y="7362"/>
                </a:lnTo>
                <a:lnTo>
                  <a:pt x="11941" y="7714"/>
                </a:lnTo>
                <a:lnTo>
                  <a:pt x="11070" y="8067"/>
                </a:lnTo>
                <a:lnTo>
                  <a:pt x="10254" y="8419"/>
                </a:lnTo>
                <a:lnTo>
                  <a:pt x="9457" y="8753"/>
                </a:lnTo>
                <a:lnTo>
                  <a:pt x="8715" y="9105"/>
                </a:lnTo>
                <a:lnTo>
                  <a:pt x="7992" y="9439"/>
                </a:lnTo>
                <a:lnTo>
                  <a:pt x="7324" y="9791"/>
                </a:lnTo>
                <a:lnTo>
                  <a:pt x="6675" y="10125"/>
                </a:lnTo>
                <a:lnTo>
                  <a:pt x="6082" y="10440"/>
                </a:lnTo>
                <a:lnTo>
                  <a:pt x="5507" y="10774"/>
                </a:lnTo>
                <a:lnTo>
                  <a:pt x="4450" y="11386"/>
                </a:lnTo>
                <a:lnTo>
                  <a:pt x="3523" y="11979"/>
                </a:lnTo>
                <a:lnTo>
                  <a:pt x="2726" y="12535"/>
                </a:lnTo>
                <a:lnTo>
                  <a:pt x="2040" y="13036"/>
                </a:lnTo>
                <a:lnTo>
                  <a:pt x="1465" y="13500"/>
                </a:lnTo>
                <a:lnTo>
                  <a:pt x="983" y="13908"/>
                </a:lnTo>
                <a:lnTo>
                  <a:pt x="612" y="14241"/>
                </a:lnTo>
                <a:lnTo>
                  <a:pt x="334" y="14519"/>
                </a:lnTo>
                <a:lnTo>
                  <a:pt x="148" y="14723"/>
                </a:lnTo>
                <a:lnTo>
                  <a:pt x="0" y="14890"/>
                </a:lnTo>
                <a:lnTo>
                  <a:pt x="0" y="27981"/>
                </a:lnTo>
                <a:lnTo>
                  <a:pt x="137122" y="27981"/>
                </a:lnTo>
                <a:lnTo>
                  <a:pt x="137122" y="16949"/>
                </a:lnTo>
                <a:lnTo>
                  <a:pt x="136937" y="16763"/>
                </a:lnTo>
                <a:lnTo>
                  <a:pt x="136696" y="16541"/>
                </a:lnTo>
                <a:lnTo>
                  <a:pt x="136343" y="16225"/>
                </a:lnTo>
                <a:lnTo>
                  <a:pt x="135898" y="15855"/>
                </a:lnTo>
                <a:lnTo>
                  <a:pt x="135324" y="15410"/>
                </a:lnTo>
                <a:lnTo>
                  <a:pt x="134656" y="14909"/>
                </a:lnTo>
                <a:lnTo>
                  <a:pt x="133840" y="14334"/>
                </a:lnTo>
                <a:lnTo>
                  <a:pt x="132913" y="13722"/>
                </a:lnTo>
                <a:lnTo>
                  <a:pt x="131856" y="13073"/>
                </a:lnTo>
                <a:lnTo>
                  <a:pt x="130669" y="12387"/>
                </a:lnTo>
                <a:lnTo>
                  <a:pt x="129334" y="11664"/>
                </a:lnTo>
                <a:lnTo>
                  <a:pt x="128611" y="11293"/>
                </a:lnTo>
                <a:lnTo>
                  <a:pt x="127851" y="10904"/>
                </a:lnTo>
                <a:lnTo>
                  <a:pt x="127054" y="10533"/>
                </a:lnTo>
                <a:lnTo>
                  <a:pt x="126238" y="10143"/>
                </a:lnTo>
                <a:lnTo>
                  <a:pt x="125366" y="9754"/>
                </a:lnTo>
                <a:lnTo>
                  <a:pt x="124458" y="9365"/>
                </a:lnTo>
                <a:lnTo>
                  <a:pt x="123512" y="8975"/>
                </a:lnTo>
                <a:lnTo>
                  <a:pt x="122529" y="8567"/>
                </a:lnTo>
                <a:lnTo>
                  <a:pt x="121491" y="8178"/>
                </a:lnTo>
                <a:lnTo>
                  <a:pt x="120434" y="7788"/>
                </a:lnTo>
                <a:lnTo>
                  <a:pt x="119321" y="7399"/>
                </a:lnTo>
                <a:lnTo>
                  <a:pt x="118172" y="7010"/>
                </a:lnTo>
                <a:lnTo>
                  <a:pt x="116985" y="6620"/>
                </a:lnTo>
                <a:lnTo>
                  <a:pt x="115743" y="6231"/>
                </a:lnTo>
                <a:lnTo>
                  <a:pt x="114463" y="5860"/>
                </a:lnTo>
                <a:lnTo>
                  <a:pt x="113147" y="5489"/>
                </a:lnTo>
                <a:lnTo>
                  <a:pt x="111774" y="5118"/>
                </a:lnTo>
                <a:lnTo>
                  <a:pt x="110365" y="4748"/>
                </a:lnTo>
                <a:lnTo>
                  <a:pt x="108919" y="4395"/>
                </a:lnTo>
                <a:lnTo>
                  <a:pt x="107417" y="4061"/>
                </a:lnTo>
                <a:lnTo>
                  <a:pt x="105859" y="3709"/>
                </a:lnTo>
                <a:lnTo>
                  <a:pt x="104265" y="3394"/>
                </a:lnTo>
                <a:lnTo>
                  <a:pt x="102614" y="3079"/>
                </a:lnTo>
                <a:lnTo>
                  <a:pt x="100927" y="2763"/>
                </a:lnTo>
                <a:lnTo>
                  <a:pt x="99184" y="2467"/>
                </a:lnTo>
                <a:lnTo>
                  <a:pt x="97385" y="2189"/>
                </a:lnTo>
                <a:lnTo>
                  <a:pt x="95550" y="1929"/>
                </a:lnTo>
                <a:lnTo>
                  <a:pt x="93658" y="1669"/>
                </a:lnTo>
                <a:lnTo>
                  <a:pt x="91711" y="1428"/>
                </a:lnTo>
                <a:lnTo>
                  <a:pt x="89709" y="1206"/>
                </a:lnTo>
                <a:lnTo>
                  <a:pt x="87669" y="1002"/>
                </a:lnTo>
                <a:lnTo>
                  <a:pt x="85574" y="816"/>
                </a:lnTo>
                <a:lnTo>
                  <a:pt x="83423" y="650"/>
                </a:lnTo>
                <a:lnTo>
                  <a:pt x="81216" y="483"/>
                </a:lnTo>
                <a:lnTo>
                  <a:pt x="78954" y="353"/>
                </a:lnTo>
                <a:lnTo>
                  <a:pt x="76636" y="242"/>
                </a:lnTo>
                <a:lnTo>
                  <a:pt x="74263" y="149"/>
                </a:lnTo>
                <a:lnTo>
                  <a:pt x="71834" y="75"/>
                </a:lnTo>
                <a:lnTo>
                  <a:pt x="69349" y="38"/>
                </a:lnTo>
                <a:lnTo>
                  <a:pt x="66809" y="19"/>
                </a:lnTo>
                <a:lnTo>
                  <a:pt x="64268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9" name="Google Shape;1529;p21"/>
          <p:cNvSpPr/>
          <p:nvPr/>
        </p:nvSpPr>
        <p:spPr>
          <a:xfrm flipH="1">
            <a:off x="7478150" y="3898644"/>
            <a:ext cx="1669293" cy="1249781"/>
          </a:xfrm>
          <a:custGeom>
            <a:avLst/>
            <a:gdLst/>
            <a:ahLst/>
            <a:cxnLst/>
            <a:rect l="l" t="t" r="r" b="b"/>
            <a:pathLst>
              <a:path w="38514" h="28835" extrusionOk="0">
                <a:moveTo>
                  <a:pt x="23123" y="1"/>
                </a:moveTo>
                <a:lnTo>
                  <a:pt x="22697" y="38"/>
                </a:lnTo>
                <a:lnTo>
                  <a:pt x="22289" y="93"/>
                </a:lnTo>
                <a:lnTo>
                  <a:pt x="21918" y="186"/>
                </a:lnTo>
                <a:lnTo>
                  <a:pt x="21566" y="297"/>
                </a:lnTo>
                <a:lnTo>
                  <a:pt x="21232" y="427"/>
                </a:lnTo>
                <a:lnTo>
                  <a:pt x="20935" y="575"/>
                </a:lnTo>
                <a:lnTo>
                  <a:pt x="20639" y="742"/>
                </a:lnTo>
                <a:lnTo>
                  <a:pt x="20379" y="928"/>
                </a:lnTo>
                <a:lnTo>
                  <a:pt x="20119" y="1132"/>
                </a:lnTo>
                <a:lnTo>
                  <a:pt x="19897" y="1354"/>
                </a:lnTo>
                <a:lnTo>
                  <a:pt x="19693" y="1577"/>
                </a:lnTo>
                <a:lnTo>
                  <a:pt x="19489" y="1799"/>
                </a:lnTo>
                <a:lnTo>
                  <a:pt x="19322" y="2022"/>
                </a:lnTo>
                <a:lnTo>
                  <a:pt x="19155" y="2263"/>
                </a:lnTo>
                <a:lnTo>
                  <a:pt x="19007" y="2504"/>
                </a:lnTo>
                <a:lnTo>
                  <a:pt x="18877" y="2745"/>
                </a:lnTo>
                <a:lnTo>
                  <a:pt x="18766" y="2967"/>
                </a:lnTo>
                <a:lnTo>
                  <a:pt x="18562" y="3412"/>
                </a:lnTo>
                <a:lnTo>
                  <a:pt x="18413" y="3820"/>
                </a:lnTo>
                <a:lnTo>
                  <a:pt x="18321" y="4154"/>
                </a:lnTo>
                <a:lnTo>
                  <a:pt x="18247" y="4432"/>
                </a:lnTo>
                <a:lnTo>
                  <a:pt x="18191" y="4655"/>
                </a:lnTo>
                <a:lnTo>
                  <a:pt x="18135" y="4525"/>
                </a:lnTo>
                <a:lnTo>
                  <a:pt x="17968" y="4191"/>
                </a:lnTo>
                <a:lnTo>
                  <a:pt x="17820" y="3950"/>
                </a:lnTo>
                <a:lnTo>
                  <a:pt x="17653" y="3709"/>
                </a:lnTo>
                <a:lnTo>
                  <a:pt x="17449" y="3450"/>
                </a:lnTo>
                <a:lnTo>
                  <a:pt x="17208" y="3190"/>
                </a:lnTo>
                <a:lnTo>
                  <a:pt x="16930" y="2930"/>
                </a:lnTo>
                <a:lnTo>
                  <a:pt x="16615" y="2708"/>
                </a:lnTo>
                <a:lnTo>
                  <a:pt x="16448" y="2597"/>
                </a:lnTo>
                <a:lnTo>
                  <a:pt x="16263" y="2504"/>
                </a:lnTo>
                <a:lnTo>
                  <a:pt x="16077" y="2411"/>
                </a:lnTo>
                <a:lnTo>
                  <a:pt x="15873" y="2337"/>
                </a:lnTo>
                <a:lnTo>
                  <a:pt x="15669" y="2281"/>
                </a:lnTo>
                <a:lnTo>
                  <a:pt x="15447" y="2226"/>
                </a:lnTo>
                <a:lnTo>
                  <a:pt x="15224" y="2189"/>
                </a:lnTo>
                <a:lnTo>
                  <a:pt x="14983" y="2170"/>
                </a:lnTo>
                <a:lnTo>
                  <a:pt x="14742" y="2170"/>
                </a:lnTo>
                <a:lnTo>
                  <a:pt x="14482" y="2189"/>
                </a:lnTo>
                <a:lnTo>
                  <a:pt x="14223" y="2226"/>
                </a:lnTo>
                <a:lnTo>
                  <a:pt x="13945" y="2281"/>
                </a:lnTo>
                <a:lnTo>
                  <a:pt x="13667" y="2374"/>
                </a:lnTo>
                <a:lnTo>
                  <a:pt x="13407" y="2485"/>
                </a:lnTo>
                <a:lnTo>
                  <a:pt x="13184" y="2634"/>
                </a:lnTo>
                <a:lnTo>
                  <a:pt x="12962" y="2801"/>
                </a:lnTo>
                <a:lnTo>
                  <a:pt x="12777" y="3005"/>
                </a:lnTo>
                <a:lnTo>
                  <a:pt x="12591" y="3209"/>
                </a:lnTo>
                <a:lnTo>
                  <a:pt x="12424" y="3450"/>
                </a:lnTo>
                <a:lnTo>
                  <a:pt x="12294" y="3691"/>
                </a:lnTo>
                <a:lnTo>
                  <a:pt x="12165" y="3950"/>
                </a:lnTo>
                <a:lnTo>
                  <a:pt x="12035" y="4228"/>
                </a:lnTo>
                <a:lnTo>
                  <a:pt x="11942" y="4525"/>
                </a:lnTo>
                <a:lnTo>
                  <a:pt x="11849" y="4803"/>
                </a:lnTo>
                <a:lnTo>
                  <a:pt x="11775" y="5118"/>
                </a:lnTo>
                <a:lnTo>
                  <a:pt x="11720" y="5415"/>
                </a:lnTo>
                <a:lnTo>
                  <a:pt x="11608" y="6027"/>
                </a:lnTo>
                <a:lnTo>
                  <a:pt x="11553" y="6639"/>
                </a:lnTo>
                <a:lnTo>
                  <a:pt x="11516" y="7214"/>
                </a:lnTo>
                <a:lnTo>
                  <a:pt x="11497" y="7751"/>
                </a:lnTo>
                <a:lnTo>
                  <a:pt x="11516" y="8234"/>
                </a:lnTo>
                <a:lnTo>
                  <a:pt x="11553" y="8938"/>
                </a:lnTo>
                <a:lnTo>
                  <a:pt x="11571" y="9216"/>
                </a:lnTo>
                <a:lnTo>
                  <a:pt x="11219" y="8938"/>
                </a:lnTo>
                <a:lnTo>
                  <a:pt x="10885" y="8716"/>
                </a:lnTo>
                <a:lnTo>
                  <a:pt x="10570" y="8530"/>
                </a:lnTo>
                <a:lnTo>
                  <a:pt x="10273" y="8382"/>
                </a:lnTo>
                <a:lnTo>
                  <a:pt x="9977" y="8271"/>
                </a:lnTo>
                <a:lnTo>
                  <a:pt x="9698" y="8178"/>
                </a:lnTo>
                <a:lnTo>
                  <a:pt x="9439" y="8141"/>
                </a:lnTo>
                <a:lnTo>
                  <a:pt x="9198" y="8122"/>
                </a:lnTo>
                <a:lnTo>
                  <a:pt x="8957" y="8141"/>
                </a:lnTo>
                <a:lnTo>
                  <a:pt x="8753" y="8178"/>
                </a:lnTo>
                <a:lnTo>
                  <a:pt x="8530" y="8234"/>
                </a:lnTo>
                <a:lnTo>
                  <a:pt x="8345" y="8308"/>
                </a:lnTo>
                <a:lnTo>
                  <a:pt x="8159" y="8400"/>
                </a:lnTo>
                <a:lnTo>
                  <a:pt x="7993" y="8530"/>
                </a:lnTo>
                <a:lnTo>
                  <a:pt x="7826" y="8642"/>
                </a:lnTo>
                <a:lnTo>
                  <a:pt x="7677" y="8790"/>
                </a:lnTo>
                <a:lnTo>
                  <a:pt x="7548" y="8938"/>
                </a:lnTo>
                <a:lnTo>
                  <a:pt x="7418" y="9087"/>
                </a:lnTo>
                <a:lnTo>
                  <a:pt x="7195" y="9420"/>
                </a:lnTo>
                <a:lnTo>
                  <a:pt x="7028" y="9736"/>
                </a:lnTo>
                <a:lnTo>
                  <a:pt x="6880" y="10032"/>
                </a:lnTo>
                <a:lnTo>
                  <a:pt x="6769" y="10310"/>
                </a:lnTo>
                <a:lnTo>
                  <a:pt x="6695" y="10514"/>
                </a:lnTo>
                <a:lnTo>
                  <a:pt x="6639" y="10718"/>
                </a:lnTo>
                <a:lnTo>
                  <a:pt x="6639" y="10718"/>
                </a:lnTo>
                <a:lnTo>
                  <a:pt x="6676" y="10440"/>
                </a:lnTo>
                <a:lnTo>
                  <a:pt x="6713" y="10106"/>
                </a:lnTo>
                <a:lnTo>
                  <a:pt x="6732" y="9698"/>
                </a:lnTo>
                <a:lnTo>
                  <a:pt x="6750" y="9198"/>
                </a:lnTo>
                <a:lnTo>
                  <a:pt x="6750" y="8660"/>
                </a:lnTo>
                <a:lnTo>
                  <a:pt x="6732" y="8067"/>
                </a:lnTo>
                <a:lnTo>
                  <a:pt x="6676" y="7473"/>
                </a:lnTo>
                <a:lnTo>
                  <a:pt x="6639" y="7177"/>
                </a:lnTo>
                <a:lnTo>
                  <a:pt x="6583" y="6880"/>
                </a:lnTo>
                <a:lnTo>
                  <a:pt x="6509" y="6583"/>
                </a:lnTo>
                <a:lnTo>
                  <a:pt x="6435" y="6287"/>
                </a:lnTo>
                <a:lnTo>
                  <a:pt x="6342" y="6027"/>
                </a:lnTo>
                <a:lnTo>
                  <a:pt x="6231" y="5767"/>
                </a:lnTo>
                <a:lnTo>
                  <a:pt x="6101" y="5508"/>
                </a:lnTo>
                <a:lnTo>
                  <a:pt x="5953" y="5285"/>
                </a:lnTo>
                <a:lnTo>
                  <a:pt x="5805" y="5081"/>
                </a:lnTo>
                <a:lnTo>
                  <a:pt x="5619" y="4896"/>
                </a:lnTo>
                <a:lnTo>
                  <a:pt x="5415" y="4729"/>
                </a:lnTo>
                <a:lnTo>
                  <a:pt x="5193" y="4599"/>
                </a:lnTo>
                <a:lnTo>
                  <a:pt x="4952" y="4488"/>
                </a:lnTo>
                <a:lnTo>
                  <a:pt x="4692" y="4414"/>
                </a:lnTo>
                <a:lnTo>
                  <a:pt x="4395" y="4377"/>
                </a:lnTo>
                <a:lnTo>
                  <a:pt x="4080" y="4377"/>
                </a:lnTo>
                <a:lnTo>
                  <a:pt x="3765" y="4395"/>
                </a:lnTo>
                <a:lnTo>
                  <a:pt x="3450" y="4451"/>
                </a:lnTo>
                <a:lnTo>
                  <a:pt x="3171" y="4525"/>
                </a:lnTo>
                <a:lnTo>
                  <a:pt x="2893" y="4599"/>
                </a:lnTo>
                <a:lnTo>
                  <a:pt x="2652" y="4710"/>
                </a:lnTo>
                <a:lnTo>
                  <a:pt x="2411" y="4822"/>
                </a:lnTo>
                <a:lnTo>
                  <a:pt x="2170" y="4952"/>
                </a:lnTo>
                <a:lnTo>
                  <a:pt x="1966" y="5081"/>
                </a:lnTo>
                <a:lnTo>
                  <a:pt x="1762" y="5230"/>
                </a:lnTo>
                <a:lnTo>
                  <a:pt x="1577" y="5397"/>
                </a:lnTo>
                <a:lnTo>
                  <a:pt x="1410" y="5563"/>
                </a:lnTo>
                <a:lnTo>
                  <a:pt x="1243" y="5730"/>
                </a:lnTo>
                <a:lnTo>
                  <a:pt x="1095" y="5916"/>
                </a:lnTo>
                <a:lnTo>
                  <a:pt x="965" y="6101"/>
                </a:lnTo>
                <a:lnTo>
                  <a:pt x="724" y="6453"/>
                </a:lnTo>
                <a:lnTo>
                  <a:pt x="538" y="6824"/>
                </a:lnTo>
                <a:lnTo>
                  <a:pt x="372" y="7177"/>
                </a:lnTo>
                <a:lnTo>
                  <a:pt x="242" y="7510"/>
                </a:lnTo>
                <a:lnTo>
                  <a:pt x="149" y="7807"/>
                </a:lnTo>
                <a:lnTo>
                  <a:pt x="38" y="8234"/>
                </a:lnTo>
                <a:lnTo>
                  <a:pt x="1" y="8400"/>
                </a:lnTo>
                <a:lnTo>
                  <a:pt x="1" y="28834"/>
                </a:lnTo>
                <a:lnTo>
                  <a:pt x="38198" y="28834"/>
                </a:lnTo>
                <a:lnTo>
                  <a:pt x="38347" y="27444"/>
                </a:lnTo>
                <a:lnTo>
                  <a:pt x="38439" y="26164"/>
                </a:lnTo>
                <a:lnTo>
                  <a:pt x="38495" y="24978"/>
                </a:lnTo>
                <a:lnTo>
                  <a:pt x="38514" y="23884"/>
                </a:lnTo>
                <a:lnTo>
                  <a:pt x="38477" y="22882"/>
                </a:lnTo>
                <a:lnTo>
                  <a:pt x="38402" y="21974"/>
                </a:lnTo>
                <a:lnTo>
                  <a:pt x="38310" y="21139"/>
                </a:lnTo>
                <a:lnTo>
                  <a:pt x="38235" y="20750"/>
                </a:lnTo>
                <a:lnTo>
                  <a:pt x="38161" y="20379"/>
                </a:lnTo>
                <a:lnTo>
                  <a:pt x="38087" y="20027"/>
                </a:lnTo>
                <a:lnTo>
                  <a:pt x="37994" y="19693"/>
                </a:lnTo>
                <a:lnTo>
                  <a:pt x="37902" y="19396"/>
                </a:lnTo>
                <a:lnTo>
                  <a:pt x="37809" y="19100"/>
                </a:lnTo>
                <a:lnTo>
                  <a:pt x="37698" y="18821"/>
                </a:lnTo>
                <a:lnTo>
                  <a:pt x="37586" y="18543"/>
                </a:lnTo>
                <a:lnTo>
                  <a:pt x="37475" y="18302"/>
                </a:lnTo>
                <a:lnTo>
                  <a:pt x="37345" y="18080"/>
                </a:lnTo>
                <a:lnTo>
                  <a:pt x="37216" y="17857"/>
                </a:lnTo>
                <a:lnTo>
                  <a:pt x="37086" y="17653"/>
                </a:lnTo>
                <a:lnTo>
                  <a:pt x="36826" y="17301"/>
                </a:lnTo>
                <a:lnTo>
                  <a:pt x="36548" y="16986"/>
                </a:lnTo>
                <a:lnTo>
                  <a:pt x="36251" y="16726"/>
                </a:lnTo>
                <a:lnTo>
                  <a:pt x="35955" y="16522"/>
                </a:lnTo>
                <a:lnTo>
                  <a:pt x="35658" y="16337"/>
                </a:lnTo>
                <a:lnTo>
                  <a:pt x="35361" y="16207"/>
                </a:lnTo>
                <a:lnTo>
                  <a:pt x="35065" y="16096"/>
                </a:lnTo>
                <a:lnTo>
                  <a:pt x="34768" y="16021"/>
                </a:lnTo>
                <a:lnTo>
                  <a:pt x="34490" y="15984"/>
                </a:lnTo>
                <a:lnTo>
                  <a:pt x="34230" y="15966"/>
                </a:lnTo>
                <a:lnTo>
                  <a:pt x="33989" y="15947"/>
                </a:lnTo>
                <a:lnTo>
                  <a:pt x="33748" y="15966"/>
                </a:lnTo>
                <a:lnTo>
                  <a:pt x="33544" y="15984"/>
                </a:lnTo>
                <a:lnTo>
                  <a:pt x="33192" y="16040"/>
                </a:lnTo>
                <a:lnTo>
                  <a:pt x="32969" y="16096"/>
                </a:lnTo>
                <a:lnTo>
                  <a:pt x="32895" y="16133"/>
                </a:lnTo>
                <a:lnTo>
                  <a:pt x="32914" y="15947"/>
                </a:lnTo>
                <a:lnTo>
                  <a:pt x="32932" y="15484"/>
                </a:lnTo>
                <a:lnTo>
                  <a:pt x="32951" y="15150"/>
                </a:lnTo>
                <a:lnTo>
                  <a:pt x="32951" y="14798"/>
                </a:lnTo>
                <a:lnTo>
                  <a:pt x="32932" y="14390"/>
                </a:lnTo>
                <a:lnTo>
                  <a:pt x="32895" y="13963"/>
                </a:lnTo>
                <a:lnTo>
                  <a:pt x="32821" y="13518"/>
                </a:lnTo>
                <a:lnTo>
                  <a:pt x="32728" y="13055"/>
                </a:lnTo>
                <a:lnTo>
                  <a:pt x="32580" y="12610"/>
                </a:lnTo>
                <a:lnTo>
                  <a:pt x="32506" y="12387"/>
                </a:lnTo>
                <a:lnTo>
                  <a:pt x="32413" y="12165"/>
                </a:lnTo>
                <a:lnTo>
                  <a:pt x="32302" y="11942"/>
                </a:lnTo>
                <a:lnTo>
                  <a:pt x="32191" y="11738"/>
                </a:lnTo>
                <a:lnTo>
                  <a:pt x="32042" y="11553"/>
                </a:lnTo>
                <a:lnTo>
                  <a:pt x="31912" y="11349"/>
                </a:lnTo>
                <a:lnTo>
                  <a:pt x="31746" y="11182"/>
                </a:lnTo>
                <a:lnTo>
                  <a:pt x="31579" y="11015"/>
                </a:lnTo>
                <a:lnTo>
                  <a:pt x="31393" y="10848"/>
                </a:lnTo>
                <a:lnTo>
                  <a:pt x="31189" y="10718"/>
                </a:lnTo>
                <a:lnTo>
                  <a:pt x="30967" y="10588"/>
                </a:lnTo>
                <a:lnTo>
                  <a:pt x="30763" y="10496"/>
                </a:lnTo>
                <a:lnTo>
                  <a:pt x="30559" y="10422"/>
                </a:lnTo>
                <a:lnTo>
                  <a:pt x="30355" y="10385"/>
                </a:lnTo>
                <a:lnTo>
                  <a:pt x="30169" y="10347"/>
                </a:lnTo>
                <a:lnTo>
                  <a:pt x="29965" y="10347"/>
                </a:lnTo>
                <a:lnTo>
                  <a:pt x="29780" y="10366"/>
                </a:lnTo>
                <a:lnTo>
                  <a:pt x="29595" y="10403"/>
                </a:lnTo>
                <a:lnTo>
                  <a:pt x="29428" y="10440"/>
                </a:lnTo>
                <a:lnTo>
                  <a:pt x="29242" y="10496"/>
                </a:lnTo>
                <a:lnTo>
                  <a:pt x="29075" y="10570"/>
                </a:lnTo>
                <a:lnTo>
                  <a:pt x="28927" y="10663"/>
                </a:lnTo>
                <a:lnTo>
                  <a:pt x="28612" y="10848"/>
                </a:lnTo>
                <a:lnTo>
                  <a:pt x="28334" y="11089"/>
                </a:lnTo>
                <a:lnTo>
                  <a:pt x="28093" y="11330"/>
                </a:lnTo>
                <a:lnTo>
                  <a:pt x="27852" y="11571"/>
                </a:lnTo>
                <a:lnTo>
                  <a:pt x="27666" y="11812"/>
                </a:lnTo>
                <a:lnTo>
                  <a:pt x="27499" y="12035"/>
                </a:lnTo>
                <a:lnTo>
                  <a:pt x="27277" y="12387"/>
                </a:lnTo>
                <a:lnTo>
                  <a:pt x="27203" y="12517"/>
                </a:lnTo>
                <a:lnTo>
                  <a:pt x="27203" y="12517"/>
                </a:lnTo>
                <a:lnTo>
                  <a:pt x="27314" y="12035"/>
                </a:lnTo>
                <a:lnTo>
                  <a:pt x="27425" y="11460"/>
                </a:lnTo>
                <a:lnTo>
                  <a:pt x="27555" y="10718"/>
                </a:lnTo>
                <a:lnTo>
                  <a:pt x="27685" y="9828"/>
                </a:lnTo>
                <a:lnTo>
                  <a:pt x="27815" y="8845"/>
                </a:lnTo>
                <a:lnTo>
                  <a:pt x="27852" y="8326"/>
                </a:lnTo>
                <a:lnTo>
                  <a:pt x="27889" y="7789"/>
                </a:lnTo>
                <a:lnTo>
                  <a:pt x="27926" y="7232"/>
                </a:lnTo>
                <a:lnTo>
                  <a:pt x="27944" y="6676"/>
                </a:lnTo>
                <a:lnTo>
                  <a:pt x="27926" y="6120"/>
                </a:lnTo>
                <a:lnTo>
                  <a:pt x="27907" y="5545"/>
                </a:lnTo>
                <a:lnTo>
                  <a:pt x="27870" y="5007"/>
                </a:lnTo>
                <a:lnTo>
                  <a:pt x="27796" y="4451"/>
                </a:lnTo>
                <a:lnTo>
                  <a:pt x="27722" y="3932"/>
                </a:lnTo>
                <a:lnTo>
                  <a:pt x="27592" y="3412"/>
                </a:lnTo>
                <a:lnTo>
                  <a:pt x="27462" y="2912"/>
                </a:lnTo>
                <a:lnTo>
                  <a:pt x="27277" y="2448"/>
                </a:lnTo>
                <a:lnTo>
                  <a:pt x="27073" y="2022"/>
                </a:lnTo>
                <a:lnTo>
                  <a:pt x="26962" y="1799"/>
                </a:lnTo>
                <a:lnTo>
                  <a:pt x="26832" y="1614"/>
                </a:lnTo>
                <a:lnTo>
                  <a:pt x="26702" y="1428"/>
                </a:lnTo>
                <a:lnTo>
                  <a:pt x="26554" y="1243"/>
                </a:lnTo>
                <a:lnTo>
                  <a:pt x="26405" y="1076"/>
                </a:lnTo>
                <a:lnTo>
                  <a:pt x="26238" y="909"/>
                </a:lnTo>
                <a:lnTo>
                  <a:pt x="26072" y="779"/>
                </a:lnTo>
                <a:lnTo>
                  <a:pt x="25886" y="631"/>
                </a:lnTo>
                <a:lnTo>
                  <a:pt x="25682" y="520"/>
                </a:lnTo>
                <a:lnTo>
                  <a:pt x="25478" y="409"/>
                </a:lnTo>
                <a:lnTo>
                  <a:pt x="25274" y="316"/>
                </a:lnTo>
                <a:lnTo>
                  <a:pt x="25033" y="223"/>
                </a:lnTo>
                <a:lnTo>
                  <a:pt x="24792" y="168"/>
                </a:lnTo>
                <a:lnTo>
                  <a:pt x="24551" y="112"/>
                </a:lnTo>
                <a:lnTo>
                  <a:pt x="24050" y="38"/>
                </a:lnTo>
                <a:lnTo>
                  <a:pt x="23568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530" name="Google Shape;1530;p21"/>
          <p:cNvGrpSpPr/>
          <p:nvPr/>
        </p:nvGrpSpPr>
        <p:grpSpPr>
          <a:xfrm>
            <a:off x="-3458" y="4204741"/>
            <a:ext cx="1359871" cy="938755"/>
            <a:chOff x="6383942" y="4213216"/>
            <a:chExt cx="1359871" cy="938755"/>
          </a:xfrm>
        </p:grpSpPr>
        <p:sp>
          <p:nvSpPr>
            <p:cNvPr id="1531" name="Google Shape;1531;p21"/>
            <p:cNvSpPr/>
            <p:nvPr/>
          </p:nvSpPr>
          <p:spPr>
            <a:xfrm>
              <a:off x="6383942" y="4213216"/>
              <a:ext cx="1359871" cy="938755"/>
            </a:xfrm>
            <a:custGeom>
              <a:avLst/>
              <a:gdLst/>
              <a:ahLst/>
              <a:cxnLst/>
              <a:rect l="l" t="t" r="r" b="b"/>
              <a:pathLst>
                <a:path w="31375" h="21659" extrusionOk="0">
                  <a:moveTo>
                    <a:pt x="20490" y="1"/>
                  </a:moveTo>
                  <a:lnTo>
                    <a:pt x="20212" y="19"/>
                  </a:lnTo>
                  <a:lnTo>
                    <a:pt x="19933" y="38"/>
                  </a:lnTo>
                  <a:lnTo>
                    <a:pt x="19674" y="93"/>
                  </a:lnTo>
                  <a:lnTo>
                    <a:pt x="19414" y="149"/>
                  </a:lnTo>
                  <a:lnTo>
                    <a:pt x="19155" y="223"/>
                  </a:lnTo>
                  <a:lnTo>
                    <a:pt x="18895" y="316"/>
                  </a:lnTo>
                  <a:lnTo>
                    <a:pt x="18654" y="427"/>
                  </a:lnTo>
                  <a:lnTo>
                    <a:pt x="18413" y="538"/>
                  </a:lnTo>
                  <a:lnTo>
                    <a:pt x="18190" y="687"/>
                  </a:lnTo>
                  <a:lnTo>
                    <a:pt x="17968" y="835"/>
                  </a:lnTo>
                  <a:lnTo>
                    <a:pt x="17745" y="983"/>
                  </a:lnTo>
                  <a:lnTo>
                    <a:pt x="17541" y="1150"/>
                  </a:lnTo>
                  <a:lnTo>
                    <a:pt x="17338" y="1336"/>
                  </a:lnTo>
                  <a:lnTo>
                    <a:pt x="17134" y="1521"/>
                  </a:lnTo>
                  <a:lnTo>
                    <a:pt x="16763" y="1948"/>
                  </a:lnTo>
                  <a:lnTo>
                    <a:pt x="16410" y="2393"/>
                  </a:lnTo>
                  <a:lnTo>
                    <a:pt x="16077" y="2856"/>
                  </a:lnTo>
                  <a:lnTo>
                    <a:pt x="15761" y="3375"/>
                  </a:lnTo>
                  <a:lnTo>
                    <a:pt x="15483" y="3895"/>
                  </a:lnTo>
                  <a:lnTo>
                    <a:pt x="15205" y="4432"/>
                  </a:lnTo>
                  <a:lnTo>
                    <a:pt x="14964" y="4989"/>
                  </a:lnTo>
                  <a:lnTo>
                    <a:pt x="14742" y="5545"/>
                  </a:lnTo>
                  <a:lnTo>
                    <a:pt x="14538" y="6101"/>
                  </a:lnTo>
                  <a:lnTo>
                    <a:pt x="14334" y="6657"/>
                  </a:lnTo>
                  <a:lnTo>
                    <a:pt x="14167" y="7214"/>
                  </a:lnTo>
                  <a:lnTo>
                    <a:pt x="14018" y="7751"/>
                  </a:lnTo>
                  <a:lnTo>
                    <a:pt x="13759" y="8771"/>
                  </a:lnTo>
                  <a:lnTo>
                    <a:pt x="13555" y="9680"/>
                  </a:lnTo>
                  <a:lnTo>
                    <a:pt x="13406" y="10477"/>
                  </a:lnTo>
                  <a:lnTo>
                    <a:pt x="13295" y="11071"/>
                  </a:lnTo>
                  <a:lnTo>
                    <a:pt x="13221" y="11608"/>
                  </a:lnTo>
                  <a:lnTo>
                    <a:pt x="13165" y="11275"/>
                  </a:lnTo>
                  <a:lnTo>
                    <a:pt x="13091" y="10904"/>
                  </a:lnTo>
                  <a:lnTo>
                    <a:pt x="12999" y="10422"/>
                  </a:lnTo>
                  <a:lnTo>
                    <a:pt x="12850" y="9865"/>
                  </a:lnTo>
                  <a:lnTo>
                    <a:pt x="12665" y="9253"/>
                  </a:lnTo>
                  <a:lnTo>
                    <a:pt x="12442" y="8586"/>
                  </a:lnTo>
                  <a:lnTo>
                    <a:pt x="12331" y="8252"/>
                  </a:lnTo>
                  <a:lnTo>
                    <a:pt x="12183" y="7918"/>
                  </a:lnTo>
                  <a:lnTo>
                    <a:pt x="12034" y="7585"/>
                  </a:lnTo>
                  <a:lnTo>
                    <a:pt x="11867" y="7251"/>
                  </a:lnTo>
                  <a:lnTo>
                    <a:pt x="11682" y="6936"/>
                  </a:lnTo>
                  <a:lnTo>
                    <a:pt x="11497" y="6620"/>
                  </a:lnTo>
                  <a:lnTo>
                    <a:pt x="11293" y="6342"/>
                  </a:lnTo>
                  <a:lnTo>
                    <a:pt x="11070" y="6064"/>
                  </a:lnTo>
                  <a:lnTo>
                    <a:pt x="10829" y="5804"/>
                  </a:lnTo>
                  <a:lnTo>
                    <a:pt x="10588" y="5563"/>
                  </a:lnTo>
                  <a:lnTo>
                    <a:pt x="10328" y="5359"/>
                  </a:lnTo>
                  <a:lnTo>
                    <a:pt x="10050" y="5174"/>
                  </a:lnTo>
                  <a:lnTo>
                    <a:pt x="9754" y="5026"/>
                  </a:lnTo>
                  <a:lnTo>
                    <a:pt x="9438" y="4914"/>
                  </a:lnTo>
                  <a:lnTo>
                    <a:pt x="9105" y="4840"/>
                  </a:lnTo>
                  <a:lnTo>
                    <a:pt x="8752" y="4803"/>
                  </a:lnTo>
                  <a:lnTo>
                    <a:pt x="8585" y="4803"/>
                  </a:lnTo>
                  <a:lnTo>
                    <a:pt x="8400" y="4822"/>
                  </a:lnTo>
                  <a:lnTo>
                    <a:pt x="8215" y="4840"/>
                  </a:lnTo>
                  <a:lnTo>
                    <a:pt x="8011" y="4877"/>
                  </a:lnTo>
                  <a:lnTo>
                    <a:pt x="7825" y="4914"/>
                  </a:lnTo>
                  <a:lnTo>
                    <a:pt x="7640" y="4970"/>
                  </a:lnTo>
                  <a:lnTo>
                    <a:pt x="7473" y="5044"/>
                  </a:lnTo>
                  <a:lnTo>
                    <a:pt x="7306" y="5118"/>
                  </a:lnTo>
                  <a:lnTo>
                    <a:pt x="7158" y="5193"/>
                  </a:lnTo>
                  <a:lnTo>
                    <a:pt x="7009" y="5285"/>
                  </a:lnTo>
                  <a:lnTo>
                    <a:pt x="6861" y="5397"/>
                  </a:lnTo>
                  <a:lnTo>
                    <a:pt x="6731" y="5489"/>
                  </a:lnTo>
                  <a:lnTo>
                    <a:pt x="6490" y="5730"/>
                  </a:lnTo>
                  <a:lnTo>
                    <a:pt x="6286" y="6008"/>
                  </a:lnTo>
                  <a:lnTo>
                    <a:pt x="6101" y="6305"/>
                  </a:lnTo>
                  <a:lnTo>
                    <a:pt x="5952" y="6602"/>
                  </a:lnTo>
                  <a:lnTo>
                    <a:pt x="5823" y="6954"/>
                  </a:lnTo>
                  <a:lnTo>
                    <a:pt x="5730" y="7288"/>
                  </a:lnTo>
                  <a:lnTo>
                    <a:pt x="5637" y="7659"/>
                  </a:lnTo>
                  <a:lnTo>
                    <a:pt x="5582" y="8030"/>
                  </a:lnTo>
                  <a:lnTo>
                    <a:pt x="5544" y="8419"/>
                  </a:lnTo>
                  <a:lnTo>
                    <a:pt x="5507" y="8808"/>
                  </a:lnTo>
                  <a:lnTo>
                    <a:pt x="5507" y="9198"/>
                  </a:lnTo>
                  <a:lnTo>
                    <a:pt x="5507" y="9606"/>
                  </a:lnTo>
                  <a:lnTo>
                    <a:pt x="5507" y="9995"/>
                  </a:lnTo>
                  <a:lnTo>
                    <a:pt x="5544" y="10384"/>
                  </a:lnTo>
                  <a:lnTo>
                    <a:pt x="5619" y="11126"/>
                  </a:lnTo>
                  <a:lnTo>
                    <a:pt x="5711" y="11812"/>
                  </a:lnTo>
                  <a:lnTo>
                    <a:pt x="5823" y="12424"/>
                  </a:lnTo>
                  <a:lnTo>
                    <a:pt x="5934" y="12943"/>
                  </a:lnTo>
                  <a:lnTo>
                    <a:pt x="6027" y="13351"/>
                  </a:lnTo>
                  <a:lnTo>
                    <a:pt x="6119" y="13685"/>
                  </a:lnTo>
                  <a:lnTo>
                    <a:pt x="6082" y="13592"/>
                  </a:lnTo>
                  <a:lnTo>
                    <a:pt x="6027" y="13500"/>
                  </a:lnTo>
                  <a:lnTo>
                    <a:pt x="5952" y="13370"/>
                  </a:lnTo>
                  <a:lnTo>
                    <a:pt x="5841" y="13240"/>
                  </a:lnTo>
                  <a:lnTo>
                    <a:pt x="5711" y="13092"/>
                  </a:lnTo>
                  <a:lnTo>
                    <a:pt x="5526" y="12943"/>
                  </a:lnTo>
                  <a:lnTo>
                    <a:pt x="5322" y="12814"/>
                  </a:lnTo>
                  <a:lnTo>
                    <a:pt x="5081" y="12702"/>
                  </a:lnTo>
                  <a:lnTo>
                    <a:pt x="4933" y="12647"/>
                  </a:lnTo>
                  <a:lnTo>
                    <a:pt x="4784" y="12610"/>
                  </a:lnTo>
                  <a:lnTo>
                    <a:pt x="4636" y="12591"/>
                  </a:lnTo>
                  <a:lnTo>
                    <a:pt x="4450" y="12573"/>
                  </a:lnTo>
                  <a:lnTo>
                    <a:pt x="4265" y="12554"/>
                  </a:lnTo>
                  <a:lnTo>
                    <a:pt x="4080" y="12573"/>
                  </a:lnTo>
                  <a:lnTo>
                    <a:pt x="3876" y="12591"/>
                  </a:lnTo>
                  <a:lnTo>
                    <a:pt x="3653" y="12628"/>
                  </a:lnTo>
                  <a:lnTo>
                    <a:pt x="3412" y="12665"/>
                  </a:lnTo>
                  <a:lnTo>
                    <a:pt x="3171" y="12739"/>
                  </a:lnTo>
                  <a:lnTo>
                    <a:pt x="2911" y="12832"/>
                  </a:lnTo>
                  <a:lnTo>
                    <a:pt x="2633" y="12943"/>
                  </a:lnTo>
                  <a:lnTo>
                    <a:pt x="2355" y="13055"/>
                  </a:lnTo>
                  <a:lnTo>
                    <a:pt x="2040" y="13222"/>
                  </a:lnTo>
                  <a:lnTo>
                    <a:pt x="1743" y="13388"/>
                  </a:lnTo>
                  <a:lnTo>
                    <a:pt x="1484" y="13592"/>
                  </a:lnTo>
                  <a:lnTo>
                    <a:pt x="1243" y="13815"/>
                  </a:lnTo>
                  <a:lnTo>
                    <a:pt x="1020" y="14056"/>
                  </a:lnTo>
                  <a:lnTo>
                    <a:pt x="835" y="14334"/>
                  </a:lnTo>
                  <a:lnTo>
                    <a:pt x="668" y="14631"/>
                  </a:lnTo>
                  <a:lnTo>
                    <a:pt x="519" y="14927"/>
                  </a:lnTo>
                  <a:lnTo>
                    <a:pt x="390" y="15243"/>
                  </a:lnTo>
                  <a:lnTo>
                    <a:pt x="278" y="15576"/>
                  </a:lnTo>
                  <a:lnTo>
                    <a:pt x="204" y="15929"/>
                  </a:lnTo>
                  <a:lnTo>
                    <a:pt x="130" y="16281"/>
                  </a:lnTo>
                  <a:lnTo>
                    <a:pt x="74" y="16633"/>
                  </a:lnTo>
                  <a:lnTo>
                    <a:pt x="37" y="17004"/>
                  </a:lnTo>
                  <a:lnTo>
                    <a:pt x="19" y="17357"/>
                  </a:lnTo>
                  <a:lnTo>
                    <a:pt x="0" y="17709"/>
                  </a:lnTo>
                  <a:lnTo>
                    <a:pt x="0" y="18080"/>
                  </a:lnTo>
                  <a:lnTo>
                    <a:pt x="19" y="18766"/>
                  </a:lnTo>
                  <a:lnTo>
                    <a:pt x="74" y="19433"/>
                  </a:lnTo>
                  <a:lnTo>
                    <a:pt x="130" y="20045"/>
                  </a:lnTo>
                  <a:lnTo>
                    <a:pt x="223" y="20583"/>
                  </a:lnTo>
                  <a:lnTo>
                    <a:pt x="297" y="21028"/>
                  </a:lnTo>
                  <a:lnTo>
                    <a:pt x="371" y="21362"/>
                  </a:lnTo>
                  <a:lnTo>
                    <a:pt x="427" y="21658"/>
                  </a:lnTo>
                  <a:lnTo>
                    <a:pt x="31319" y="21658"/>
                  </a:lnTo>
                  <a:lnTo>
                    <a:pt x="31356" y="20249"/>
                  </a:lnTo>
                  <a:lnTo>
                    <a:pt x="31374" y="18896"/>
                  </a:lnTo>
                  <a:lnTo>
                    <a:pt x="31337" y="17598"/>
                  </a:lnTo>
                  <a:lnTo>
                    <a:pt x="31282" y="16355"/>
                  </a:lnTo>
                  <a:lnTo>
                    <a:pt x="31207" y="15187"/>
                  </a:lnTo>
                  <a:lnTo>
                    <a:pt x="31078" y="14093"/>
                  </a:lnTo>
                  <a:lnTo>
                    <a:pt x="30929" y="13073"/>
                  </a:lnTo>
                  <a:lnTo>
                    <a:pt x="30855" y="12610"/>
                  </a:lnTo>
                  <a:lnTo>
                    <a:pt x="30744" y="12146"/>
                  </a:lnTo>
                  <a:lnTo>
                    <a:pt x="30651" y="11720"/>
                  </a:lnTo>
                  <a:lnTo>
                    <a:pt x="30540" y="11312"/>
                  </a:lnTo>
                  <a:lnTo>
                    <a:pt x="30429" y="10922"/>
                  </a:lnTo>
                  <a:lnTo>
                    <a:pt x="30299" y="10570"/>
                  </a:lnTo>
                  <a:lnTo>
                    <a:pt x="30169" y="10218"/>
                  </a:lnTo>
                  <a:lnTo>
                    <a:pt x="30021" y="9921"/>
                  </a:lnTo>
                  <a:lnTo>
                    <a:pt x="29872" y="9643"/>
                  </a:lnTo>
                  <a:lnTo>
                    <a:pt x="29724" y="9383"/>
                  </a:lnTo>
                  <a:lnTo>
                    <a:pt x="29557" y="9142"/>
                  </a:lnTo>
                  <a:lnTo>
                    <a:pt x="29390" y="8957"/>
                  </a:lnTo>
                  <a:lnTo>
                    <a:pt x="29205" y="8771"/>
                  </a:lnTo>
                  <a:lnTo>
                    <a:pt x="29019" y="8641"/>
                  </a:lnTo>
                  <a:lnTo>
                    <a:pt x="28834" y="8530"/>
                  </a:lnTo>
                  <a:lnTo>
                    <a:pt x="28630" y="8438"/>
                  </a:lnTo>
                  <a:lnTo>
                    <a:pt x="28407" y="8400"/>
                  </a:lnTo>
                  <a:lnTo>
                    <a:pt x="28203" y="8382"/>
                  </a:lnTo>
                  <a:lnTo>
                    <a:pt x="27981" y="8382"/>
                  </a:lnTo>
                  <a:lnTo>
                    <a:pt x="27758" y="8400"/>
                  </a:lnTo>
                  <a:lnTo>
                    <a:pt x="27554" y="8438"/>
                  </a:lnTo>
                  <a:lnTo>
                    <a:pt x="27350" y="8493"/>
                  </a:lnTo>
                  <a:lnTo>
                    <a:pt x="27147" y="8549"/>
                  </a:lnTo>
                  <a:lnTo>
                    <a:pt x="26961" y="8604"/>
                  </a:lnTo>
                  <a:lnTo>
                    <a:pt x="26590" y="8771"/>
                  </a:lnTo>
                  <a:lnTo>
                    <a:pt x="26256" y="8957"/>
                  </a:lnTo>
                  <a:lnTo>
                    <a:pt x="25941" y="9161"/>
                  </a:lnTo>
                  <a:lnTo>
                    <a:pt x="25645" y="9383"/>
                  </a:lnTo>
                  <a:lnTo>
                    <a:pt x="25385" y="9606"/>
                  </a:lnTo>
                  <a:lnTo>
                    <a:pt x="25144" y="9828"/>
                  </a:lnTo>
                  <a:lnTo>
                    <a:pt x="24940" y="10051"/>
                  </a:lnTo>
                  <a:lnTo>
                    <a:pt x="24606" y="10459"/>
                  </a:lnTo>
                  <a:lnTo>
                    <a:pt x="24402" y="10737"/>
                  </a:lnTo>
                  <a:lnTo>
                    <a:pt x="24347" y="10830"/>
                  </a:lnTo>
                  <a:lnTo>
                    <a:pt x="24476" y="10403"/>
                  </a:lnTo>
                  <a:lnTo>
                    <a:pt x="24588" y="9902"/>
                  </a:lnTo>
                  <a:lnTo>
                    <a:pt x="24736" y="9253"/>
                  </a:lnTo>
                  <a:lnTo>
                    <a:pt x="24884" y="8475"/>
                  </a:lnTo>
                  <a:lnTo>
                    <a:pt x="25014" y="7622"/>
                  </a:lnTo>
                  <a:lnTo>
                    <a:pt x="25070" y="7158"/>
                  </a:lnTo>
                  <a:lnTo>
                    <a:pt x="25107" y="6695"/>
                  </a:lnTo>
                  <a:lnTo>
                    <a:pt x="25125" y="6212"/>
                  </a:lnTo>
                  <a:lnTo>
                    <a:pt x="25125" y="5730"/>
                  </a:lnTo>
                  <a:lnTo>
                    <a:pt x="25125" y="5230"/>
                  </a:lnTo>
                  <a:lnTo>
                    <a:pt x="25088" y="4748"/>
                  </a:lnTo>
                  <a:lnTo>
                    <a:pt x="25033" y="4265"/>
                  </a:lnTo>
                  <a:lnTo>
                    <a:pt x="24958" y="3783"/>
                  </a:lnTo>
                  <a:lnTo>
                    <a:pt x="24847" y="3320"/>
                  </a:lnTo>
                  <a:lnTo>
                    <a:pt x="24699" y="2875"/>
                  </a:lnTo>
                  <a:lnTo>
                    <a:pt x="24532" y="2448"/>
                  </a:lnTo>
                  <a:lnTo>
                    <a:pt x="24310" y="2040"/>
                  </a:lnTo>
                  <a:lnTo>
                    <a:pt x="24198" y="1855"/>
                  </a:lnTo>
                  <a:lnTo>
                    <a:pt x="24068" y="1669"/>
                  </a:lnTo>
                  <a:lnTo>
                    <a:pt x="23939" y="1484"/>
                  </a:lnTo>
                  <a:lnTo>
                    <a:pt x="23772" y="1317"/>
                  </a:lnTo>
                  <a:lnTo>
                    <a:pt x="23623" y="1150"/>
                  </a:lnTo>
                  <a:lnTo>
                    <a:pt x="23457" y="1002"/>
                  </a:lnTo>
                  <a:lnTo>
                    <a:pt x="23271" y="854"/>
                  </a:lnTo>
                  <a:lnTo>
                    <a:pt x="23086" y="724"/>
                  </a:lnTo>
                  <a:lnTo>
                    <a:pt x="22882" y="594"/>
                  </a:lnTo>
                  <a:lnTo>
                    <a:pt x="22659" y="483"/>
                  </a:lnTo>
                  <a:lnTo>
                    <a:pt x="22437" y="371"/>
                  </a:lnTo>
                  <a:lnTo>
                    <a:pt x="22196" y="279"/>
                  </a:lnTo>
                  <a:lnTo>
                    <a:pt x="21936" y="205"/>
                  </a:lnTo>
                  <a:lnTo>
                    <a:pt x="21658" y="130"/>
                  </a:lnTo>
                  <a:lnTo>
                    <a:pt x="21380" y="75"/>
                  </a:lnTo>
                  <a:lnTo>
                    <a:pt x="21083" y="38"/>
                  </a:lnTo>
                  <a:lnTo>
                    <a:pt x="20786" y="19"/>
                  </a:lnTo>
                  <a:lnTo>
                    <a:pt x="2049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2" name="Google Shape;1532;p21"/>
            <p:cNvSpPr/>
            <p:nvPr/>
          </p:nvSpPr>
          <p:spPr>
            <a:xfrm>
              <a:off x="6659604" y="4813561"/>
              <a:ext cx="338375" cy="208217"/>
            </a:xfrm>
            <a:custGeom>
              <a:avLst/>
              <a:gdLst/>
              <a:ahLst/>
              <a:cxnLst/>
              <a:rect l="l" t="t" r="r" b="b"/>
              <a:pathLst>
                <a:path w="7807" h="4804" extrusionOk="0">
                  <a:moveTo>
                    <a:pt x="5823" y="1"/>
                  </a:moveTo>
                  <a:lnTo>
                    <a:pt x="5582" y="38"/>
                  </a:lnTo>
                  <a:lnTo>
                    <a:pt x="5359" y="94"/>
                  </a:lnTo>
                  <a:lnTo>
                    <a:pt x="5137" y="186"/>
                  </a:lnTo>
                  <a:lnTo>
                    <a:pt x="4914" y="298"/>
                  </a:lnTo>
                  <a:lnTo>
                    <a:pt x="4729" y="427"/>
                  </a:lnTo>
                  <a:lnTo>
                    <a:pt x="4525" y="594"/>
                  </a:lnTo>
                  <a:lnTo>
                    <a:pt x="4358" y="761"/>
                  </a:lnTo>
                  <a:lnTo>
                    <a:pt x="4191" y="947"/>
                  </a:lnTo>
                  <a:lnTo>
                    <a:pt x="4061" y="1169"/>
                  </a:lnTo>
                  <a:lnTo>
                    <a:pt x="4043" y="1198"/>
                  </a:lnTo>
                  <a:lnTo>
                    <a:pt x="3931" y="1058"/>
                  </a:lnTo>
                  <a:lnTo>
                    <a:pt x="3783" y="872"/>
                  </a:lnTo>
                  <a:lnTo>
                    <a:pt x="3616" y="706"/>
                  </a:lnTo>
                  <a:lnTo>
                    <a:pt x="3431" y="557"/>
                  </a:lnTo>
                  <a:lnTo>
                    <a:pt x="3245" y="427"/>
                  </a:lnTo>
                  <a:lnTo>
                    <a:pt x="3060" y="316"/>
                  </a:lnTo>
                  <a:lnTo>
                    <a:pt x="2856" y="223"/>
                  </a:lnTo>
                  <a:lnTo>
                    <a:pt x="2652" y="168"/>
                  </a:lnTo>
                  <a:lnTo>
                    <a:pt x="2429" y="131"/>
                  </a:lnTo>
                  <a:lnTo>
                    <a:pt x="2207" y="131"/>
                  </a:lnTo>
                  <a:lnTo>
                    <a:pt x="1966" y="149"/>
                  </a:lnTo>
                  <a:lnTo>
                    <a:pt x="1743" y="205"/>
                  </a:lnTo>
                  <a:lnTo>
                    <a:pt x="1558" y="279"/>
                  </a:lnTo>
                  <a:lnTo>
                    <a:pt x="1391" y="353"/>
                  </a:lnTo>
                  <a:lnTo>
                    <a:pt x="1243" y="446"/>
                  </a:lnTo>
                  <a:lnTo>
                    <a:pt x="1094" y="557"/>
                  </a:lnTo>
                  <a:lnTo>
                    <a:pt x="946" y="669"/>
                  </a:lnTo>
                  <a:lnTo>
                    <a:pt x="816" y="798"/>
                  </a:lnTo>
                  <a:lnTo>
                    <a:pt x="575" y="1076"/>
                  </a:lnTo>
                  <a:lnTo>
                    <a:pt x="408" y="1280"/>
                  </a:lnTo>
                  <a:lnTo>
                    <a:pt x="278" y="1503"/>
                  </a:lnTo>
                  <a:lnTo>
                    <a:pt x="167" y="1725"/>
                  </a:lnTo>
                  <a:lnTo>
                    <a:pt x="93" y="1966"/>
                  </a:lnTo>
                  <a:lnTo>
                    <a:pt x="37" y="2208"/>
                  </a:lnTo>
                  <a:lnTo>
                    <a:pt x="0" y="2467"/>
                  </a:lnTo>
                  <a:lnTo>
                    <a:pt x="0" y="2708"/>
                  </a:lnTo>
                  <a:lnTo>
                    <a:pt x="19" y="2968"/>
                  </a:lnTo>
                  <a:lnTo>
                    <a:pt x="37" y="3227"/>
                  </a:lnTo>
                  <a:lnTo>
                    <a:pt x="93" y="3468"/>
                  </a:lnTo>
                  <a:lnTo>
                    <a:pt x="167" y="3709"/>
                  </a:lnTo>
                  <a:lnTo>
                    <a:pt x="278" y="3951"/>
                  </a:lnTo>
                  <a:lnTo>
                    <a:pt x="390" y="4173"/>
                  </a:lnTo>
                  <a:lnTo>
                    <a:pt x="501" y="4396"/>
                  </a:lnTo>
                  <a:lnTo>
                    <a:pt x="649" y="4600"/>
                  </a:lnTo>
                  <a:lnTo>
                    <a:pt x="816" y="4804"/>
                  </a:lnTo>
                  <a:lnTo>
                    <a:pt x="816" y="4804"/>
                  </a:lnTo>
                  <a:lnTo>
                    <a:pt x="649" y="4377"/>
                  </a:lnTo>
                  <a:lnTo>
                    <a:pt x="594" y="4173"/>
                  </a:lnTo>
                  <a:lnTo>
                    <a:pt x="538" y="3951"/>
                  </a:lnTo>
                  <a:lnTo>
                    <a:pt x="482" y="3728"/>
                  </a:lnTo>
                  <a:lnTo>
                    <a:pt x="464" y="3524"/>
                  </a:lnTo>
                  <a:lnTo>
                    <a:pt x="445" y="3302"/>
                  </a:lnTo>
                  <a:lnTo>
                    <a:pt x="445" y="3079"/>
                  </a:lnTo>
                  <a:lnTo>
                    <a:pt x="464" y="2875"/>
                  </a:lnTo>
                  <a:lnTo>
                    <a:pt x="482" y="2653"/>
                  </a:lnTo>
                  <a:lnTo>
                    <a:pt x="538" y="2449"/>
                  </a:lnTo>
                  <a:lnTo>
                    <a:pt x="612" y="2263"/>
                  </a:lnTo>
                  <a:lnTo>
                    <a:pt x="705" y="2059"/>
                  </a:lnTo>
                  <a:lnTo>
                    <a:pt x="816" y="1892"/>
                  </a:lnTo>
                  <a:lnTo>
                    <a:pt x="946" y="1707"/>
                  </a:lnTo>
                  <a:lnTo>
                    <a:pt x="1094" y="1540"/>
                  </a:lnTo>
                  <a:lnTo>
                    <a:pt x="1261" y="1410"/>
                  </a:lnTo>
                  <a:lnTo>
                    <a:pt x="1428" y="1280"/>
                  </a:lnTo>
                  <a:lnTo>
                    <a:pt x="1614" y="1151"/>
                  </a:lnTo>
                  <a:lnTo>
                    <a:pt x="1817" y="1058"/>
                  </a:lnTo>
                  <a:lnTo>
                    <a:pt x="2003" y="1002"/>
                  </a:lnTo>
                  <a:lnTo>
                    <a:pt x="2114" y="984"/>
                  </a:lnTo>
                  <a:lnTo>
                    <a:pt x="2318" y="984"/>
                  </a:lnTo>
                  <a:lnTo>
                    <a:pt x="2429" y="1021"/>
                  </a:lnTo>
                  <a:lnTo>
                    <a:pt x="2522" y="1058"/>
                  </a:lnTo>
                  <a:lnTo>
                    <a:pt x="2633" y="1095"/>
                  </a:lnTo>
                  <a:lnTo>
                    <a:pt x="2763" y="1188"/>
                  </a:lnTo>
                  <a:lnTo>
                    <a:pt x="2893" y="1280"/>
                  </a:lnTo>
                  <a:lnTo>
                    <a:pt x="3023" y="1410"/>
                  </a:lnTo>
                  <a:lnTo>
                    <a:pt x="3134" y="1540"/>
                  </a:lnTo>
                  <a:lnTo>
                    <a:pt x="3245" y="1688"/>
                  </a:lnTo>
                  <a:lnTo>
                    <a:pt x="3357" y="1837"/>
                  </a:lnTo>
                  <a:lnTo>
                    <a:pt x="3542" y="2170"/>
                  </a:lnTo>
                  <a:lnTo>
                    <a:pt x="3727" y="2523"/>
                  </a:lnTo>
                  <a:lnTo>
                    <a:pt x="3894" y="2875"/>
                  </a:lnTo>
                  <a:lnTo>
                    <a:pt x="4172" y="3524"/>
                  </a:lnTo>
                  <a:lnTo>
                    <a:pt x="4432" y="2727"/>
                  </a:lnTo>
                  <a:lnTo>
                    <a:pt x="4580" y="2263"/>
                  </a:lnTo>
                  <a:lnTo>
                    <a:pt x="4710" y="1929"/>
                  </a:lnTo>
                  <a:lnTo>
                    <a:pt x="4840" y="1688"/>
                  </a:lnTo>
                  <a:lnTo>
                    <a:pt x="4988" y="1447"/>
                  </a:lnTo>
                  <a:lnTo>
                    <a:pt x="5174" y="1243"/>
                  </a:lnTo>
                  <a:lnTo>
                    <a:pt x="5266" y="1151"/>
                  </a:lnTo>
                  <a:lnTo>
                    <a:pt x="5378" y="1076"/>
                  </a:lnTo>
                  <a:lnTo>
                    <a:pt x="5489" y="1002"/>
                  </a:lnTo>
                  <a:lnTo>
                    <a:pt x="5600" y="947"/>
                  </a:lnTo>
                  <a:lnTo>
                    <a:pt x="5730" y="910"/>
                  </a:lnTo>
                  <a:lnTo>
                    <a:pt x="5860" y="872"/>
                  </a:lnTo>
                  <a:lnTo>
                    <a:pt x="5990" y="854"/>
                  </a:lnTo>
                  <a:lnTo>
                    <a:pt x="6268" y="854"/>
                  </a:lnTo>
                  <a:lnTo>
                    <a:pt x="6416" y="891"/>
                  </a:lnTo>
                  <a:lnTo>
                    <a:pt x="6620" y="928"/>
                  </a:lnTo>
                  <a:lnTo>
                    <a:pt x="6731" y="965"/>
                  </a:lnTo>
                  <a:lnTo>
                    <a:pt x="6824" y="1021"/>
                  </a:lnTo>
                  <a:lnTo>
                    <a:pt x="6917" y="1076"/>
                  </a:lnTo>
                  <a:lnTo>
                    <a:pt x="6991" y="1132"/>
                  </a:lnTo>
                  <a:lnTo>
                    <a:pt x="7065" y="1225"/>
                  </a:lnTo>
                  <a:lnTo>
                    <a:pt x="7102" y="1317"/>
                  </a:lnTo>
                  <a:lnTo>
                    <a:pt x="7139" y="1484"/>
                  </a:lnTo>
                  <a:lnTo>
                    <a:pt x="7139" y="1633"/>
                  </a:lnTo>
                  <a:lnTo>
                    <a:pt x="7139" y="1800"/>
                  </a:lnTo>
                  <a:lnTo>
                    <a:pt x="7102" y="1948"/>
                  </a:lnTo>
                  <a:lnTo>
                    <a:pt x="7009" y="2282"/>
                  </a:lnTo>
                  <a:lnTo>
                    <a:pt x="6898" y="2597"/>
                  </a:lnTo>
                  <a:lnTo>
                    <a:pt x="6694" y="3042"/>
                  </a:lnTo>
                  <a:lnTo>
                    <a:pt x="6453" y="3487"/>
                  </a:lnTo>
                  <a:lnTo>
                    <a:pt x="6194" y="3913"/>
                  </a:lnTo>
                  <a:lnTo>
                    <a:pt x="5934" y="4358"/>
                  </a:lnTo>
                  <a:lnTo>
                    <a:pt x="6156" y="4155"/>
                  </a:lnTo>
                  <a:lnTo>
                    <a:pt x="6398" y="3932"/>
                  </a:lnTo>
                  <a:lnTo>
                    <a:pt x="6657" y="3672"/>
                  </a:lnTo>
                  <a:lnTo>
                    <a:pt x="6898" y="3376"/>
                  </a:lnTo>
                  <a:lnTo>
                    <a:pt x="7121" y="3079"/>
                  </a:lnTo>
                  <a:lnTo>
                    <a:pt x="7325" y="2764"/>
                  </a:lnTo>
                  <a:lnTo>
                    <a:pt x="7510" y="2449"/>
                  </a:lnTo>
                  <a:lnTo>
                    <a:pt x="7640" y="2115"/>
                  </a:lnTo>
                  <a:lnTo>
                    <a:pt x="7751" y="1800"/>
                  </a:lnTo>
                  <a:lnTo>
                    <a:pt x="7788" y="1651"/>
                  </a:lnTo>
                  <a:lnTo>
                    <a:pt x="7788" y="1484"/>
                  </a:lnTo>
                  <a:lnTo>
                    <a:pt x="7807" y="1336"/>
                  </a:lnTo>
                  <a:lnTo>
                    <a:pt x="7788" y="1188"/>
                  </a:lnTo>
                  <a:lnTo>
                    <a:pt x="7751" y="1058"/>
                  </a:lnTo>
                  <a:lnTo>
                    <a:pt x="7714" y="910"/>
                  </a:lnTo>
                  <a:lnTo>
                    <a:pt x="7640" y="780"/>
                  </a:lnTo>
                  <a:lnTo>
                    <a:pt x="7566" y="669"/>
                  </a:lnTo>
                  <a:lnTo>
                    <a:pt x="7454" y="539"/>
                  </a:lnTo>
                  <a:lnTo>
                    <a:pt x="7343" y="427"/>
                  </a:lnTo>
                  <a:lnTo>
                    <a:pt x="7195" y="335"/>
                  </a:lnTo>
                  <a:lnTo>
                    <a:pt x="7009" y="242"/>
                  </a:lnTo>
                  <a:lnTo>
                    <a:pt x="6824" y="168"/>
                  </a:lnTo>
                  <a:lnTo>
                    <a:pt x="6601" y="94"/>
                  </a:lnTo>
                  <a:lnTo>
                    <a:pt x="6342" y="20"/>
                  </a:lnTo>
                  <a:lnTo>
                    <a:pt x="608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3" name="Google Shape;1533;p21"/>
            <p:cNvSpPr/>
            <p:nvPr/>
          </p:nvSpPr>
          <p:spPr>
            <a:xfrm>
              <a:off x="7192464" y="4733203"/>
              <a:ext cx="309422" cy="250000"/>
            </a:xfrm>
            <a:custGeom>
              <a:avLst/>
              <a:gdLst/>
              <a:ahLst/>
              <a:cxnLst/>
              <a:rect l="l" t="t" r="r" b="b"/>
              <a:pathLst>
                <a:path w="7139" h="5768" extrusionOk="0">
                  <a:moveTo>
                    <a:pt x="4673" y="1"/>
                  </a:moveTo>
                  <a:lnTo>
                    <a:pt x="4395" y="38"/>
                  </a:lnTo>
                  <a:lnTo>
                    <a:pt x="4246" y="75"/>
                  </a:lnTo>
                  <a:lnTo>
                    <a:pt x="4098" y="112"/>
                  </a:lnTo>
                  <a:lnTo>
                    <a:pt x="3950" y="186"/>
                  </a:lnTo>
                  <a:lnTo>
                    <a:pt x="3820" y="260"/>
                  </a:lnTo>
                  <a:lnTo>
                    <a:pt x="3709" y="353"/>
                  </a:lnTo>
                  <a:lnTo>
                    <a:pt x="3597" y="464"/>
                  </a:lnTo>
                  <a:lnTo>
                    <a:pt x="3486" y="576"/>
                  </a:lnTo>
                  <a:lnTo>
                    <a:pt x="3393" y="687"/>
                  </a:lnTo>
                  <a:lnTo>
                    <a:pt x="3319" y="835"/>
                  </a:lnTo>
                  <a:lnTo>
                    <a:pt x="3264" y="965"/>
                  </a:lnTo>
                  <a:lnTo>
                    <a:pt x="3224" y="1070"/>
                  </a:lnTo>
                  <a:lnTo>
                    <a:pt x="3224" y="1070"/>
                  </a:lnTo>
                  <a:lnTo>
                    <a:pt x="3060" y="1002"/>
                  </a:lnTo>
                  <a:lnTo>
                    <a:pt x="2837" y="928"/>
                  </a:lnTo>
                  <a:lnTo>
                    <a:pt x="2615" y="854"/>
                  </a:lnTo>
                  <a:lnTo>
                    <a:pt x="2392" y="817"/>
                  </a:lnTo>
                  <a:lnTo>
                    <a:pt x="2170" y="779"/>
                  </a:lnTo>
                  <a:lnTo>
                    <a:pt x="1706" y="779"/>
                  </a:lnTo>
                  <a:lnTo>
                    <a:pt x="1502" y="817"/>
                  </a:lnTo>
                  <a:lnTo>
                    <a:pt x="1279" y="872"/>
                  </a:lnTo>
                  <a:lnTo>
                    <a:pt x="1075" y="965"/>
                  </a:lnTo>
                  <a:lnTo>
                    <a:pt x="890" y="1076"/>
                  </a:lnTo>
                  <a:lnTo>
                    <a:pt x="705" y="1225"/>
                  </a:lnTo>
                  <a:lnTo>
                    <a:pt x="538" y="1410"/>
                  </a:lnTo>
                  <a:lnTo>
                    <a:pt x="427" y="1577"/>
                  </a:lnTo>
                  <a:lnTo>
                    <a:pt x="334" y="1744"/>
                  </a:lnTo>
                  <a:lnTo>
                    <a:pt x="241" y="1911"/>
                  </a:lnTo>
                  <a:lnTo>
                    <a:pt x="185" y="2077"/>
                  </a:lnTo>
                  <a:lnTo>
                    <a:pt x="111" y="2244"/>
                  </a:lnTo>
                  <a:lnTo>
                    <a:pt x="74" y="2411"/>
                  </a:lnTo>
                  <a:lnTo>
                    <a:pt x="37" y="2578"/>
                  </a:lnTo>
                  <a:lnTo>
                    <a:pt x="19" y="2745"/>
                  </a:lnTo>
                  <a:lnTo>
                    <a:pt x="0" y="3079"/>
                  </a:lnTo>
                  <a:lnTo>
                    <a:pt x="19" y="3413"/>
                  </a:lnTo>
                  <a:lnTo>
                    <a:pt x="93" y="3728"/>
                  </a:lnTo>
                  <a:lnTo>
                    <a:pt x="204" y="4024"/>
                  </a:lnTo>
                  <a:lnTo>
                    <a:pt x="352" y="4321"/>
                  </a:lnTo>
                  <a:lnTo>
                    <a:pt x="519" y="4599"/>
                  </a:lnTo>
                  <a:lnTo>
                    <a:pt x="742" y="4859"/>
                  </a:lnTo>
                  <a:lnTo>
                    <a:pt x="983" y="5081"/>
                  </a:lnTo>
                  <a:lnTo>
                    <a:pt x="1261" y="5304"/>
                  </a:lnTo>
                  <a:lnTo>
                    <a:pt x="1558" y="5489"/>
                  </a:lnTo>
                  <a:lnTo>
                    <a:pt x="1891" y="5638"/>
                  </a:lnTo>
                  <a:lnTo>
                    <a:pt x="2244" y="5767"/>
                  </a:lnTo>
                  <a:lnTo>
                    <a:pt x="2040" y="5619"/>
                  </a:lnTo>
                  <a:lnTo>
                    <a:pt x="1836" y="5471"/>
                  </a:lnTo>
                  <a:lnTo>
                    <a:pt x="1650" y="5304"/>
                  </a:lnTo>
                  <a:lnTo>
                    <a:pt x="1465" y="5137"/>
                  </a:lnTo>
                  <a:lnTo>
                    <a:pt x="1317" y="4952"/>
                  </a:lnTo>
                  <a:lnTo>
                    <a:pt x="1168" y="4766"/>
                  </a:lnTo>
                  <a:lnTo>
                    <a:pt x="1038" y="4562"/>
                  </a:lnTo>
                  <a:lnTo>
                    <a:pt x="909" y="4358"/>
                  </a:lnTo>
                  <a:lnTo>
                    <a:pt x="834" y="4228"/>
                  </a:lnTo>
                  <a:lnTo>
                    <a:pt x="779" y="4062"/>
                  </a:lnTo>
                  <a:lnTo>
                    <a:pt x="723" y="3913"/>
                  </a:lnTo>
                  <a:lnTo>
                    <a:pt x="705" y="3746"/>
                  </a:lnTo>
                  <a:lnTo>
                    <a:pt x="668" y="3598"/>
                  </a:lnTo>
                  <a:lnTo>
                    <a:pt x="668" y="3431"/>
                  </a:lnTo>
                  <a:lnTo>
                    <a:pt x="668" y="3264"/>
                  </a:lnTo>
                  <a:lnTo>
                    <a:pt x="686" y="3116"/>
                  </a:lnTo>
                  <a:lnTo>
                    <a:pt x="705" y="2949"/>
                  </a:lnTo>
                  <a:lnTo>
                    <a:pt x="742" y="2782"/>
                  </a:lnTo>
                  <a:lnTo>
                    <a:pt x="779" y="2634"/>
                  </a:lnTo>
                  <a:lnTo>
                    <a:pt x="834" y="2485"/>
                  </a:lnTo>
                  <a:lnTo>
                    <a:pt x="909" y="2337"/>
                  </a:lnTo>
                  <a:lnTo>
                    <a:pt x="983" y="2207"/>
                  </a:lnTo>
                  <a:lnTo>
                    <a:pt x="1075" y="2077"/>
                  </a:lnTo>
                  <a:lnTo>
                    <a:pt x="1168" y="1948"/>
                  </a:lnTo>
                  <a:lnTo>
                    <a:pt x="1279" y="1855"/>
                  </a:lnTo>
                  <a:lnTo>
                    <a:pt x="1409" y="1781"/>
                  </a:lnTo>
                  <a:lnTo>
                    <a:pt x="1539" y="1725"/>
                  </a:lnTo>
                  <a:lnTo>
                    <a:pt x="1669" y="1688"/>
                  </a:lnTo>
                  <a:lnTo>
                    <a:pt x="1799" y="1670"/>
                  </a:lnTo>
                  <a:lnTo>
                    <a:pt x="1947" y="1670"/>
                  </a:lnTo>
                  <a:lnTo>
                    <a:pt x="2077" y="1688"/>
                  </a:lnTo>
                  <a:lnTo>
                    <a:pt x="2225" y="1707"/>
                  </a:lnTo>
                  <a:lnTo>
                    <a:pt x="2522" y="1799"/>
                  </a:lnTo>
                  <a:lnTo>
                    <a:pt x="2800" y="1911"/>
                  </a:lnTo>
                  <a:lnTo>
                    <a:pt x="3078" y="2059"/>
                  </a:lnTo>
                  <a:lnTo>
                    <a:pt x="3338" y="2207"/>
                  </a:lnTo>
                  <a:lnTo>
                    <a:pt x="4116" y="2708"/>
                  </a:lnTo>
                  <a:lnTo>
                    <a:pt x="4079" y="1744"/>
                  </a:lnTo>
                  <a:lnTo>
                    <a:pt x="4061" y="1614"/>
                  </a:lnTo>
                  <a:lnTo>
                    <a:pt x="4079" y="1466"/>
                  </a:lnTo>
                  <a:lnTo>
                    <a:pt x="4116" y="1336"/>
                  </a:lnTo>
                  <a:lnTo>
                    <a:pt x="4172" y="1206"/>
                  </a:lnTo>
                  <a:lnTo>
                    <a:pt x="4228" y="1132"/>
                  </a:lnTo>
                  <a:lnTo>
                    <a:pt x="4302" y="1058"/>
                  </a:lnTo>
                  <a:lnTo>
                    <a:pt x="4376" y="1021"/>
                  </a:lnTo>
                  <a:lnTo>
                    <a:pt x="4450" y="965"/>
                  </a:lnTo>
                  <a:lnTo>
                    <a:pt x="4636" y="909"/>
                  </a:lnTo>
                  <a:lnTo>
                    <a:pt x="4840" y="891"/>
                  </a:lnTo>
                  <a:lnTo>
                    <a:pt x="5044" y="872"/>
                  </a:lnTo>
                  <a:lnTo>
                    <a:pt x="5266" y="891"/>
                  </a:lnTo>
                  <a:lnTo>
                    <a:pt x="5452" y="928"/>
                  </a:lnTo>
                  <a:lnTo>
                    <a:pt x="5637" y="965"/>
                  </a:lnTo>
                  <a:lnTo>
                    <a:pt x="5841" y="1058"/>
                  </a:lnTo>
                  <a:lnTo>
                    <a:pt x="6026" y="1187"/>
                  </a:lnTo>
                  <a:lnTo>
                    <a:pt x="6175" y="1336"/>
                  </a:lnTo>
                  <a:lnTo>
                    <a:pt x="6304" y="1503"/>
                  </a:lnTo>
                  <a:lnTo>
                    <a:pt x="6416" y="1670"/>
                  </a:lnTo>
                  <a:lnTo>
                    <a:pt x="6508" y="1874"/>
                  </a:lnTo>
                  <a:lnTo>
                    <a:pt x="6583" y="2077"/>
                  </a:lnTo>
                  <a:lnTo>
                    <a:pt x="6638" y="2300"/>
                  </a:lnTo>
                  <a:lnTo>
                    <a:pt x="6694" y="2523"/>
                  </a:lnTo>
                  <a:lnTo>
                    <a:pt x="6731" y="2764"/>
                  </a:lnTo>
                  <a:lnTo>
                    <a:pt x="6768" y="3227"/>
                  </a:lnTo>
                  <a:lnTo>
                    <a:pt x="6787" y="3691"/>
                  </a:lnTo>
                  <a:lnTo>
                    <a:pt x="6805" y="4136"/>
                  </a:lnTo>
                  <a:lnTo>
                    <a:pt x="6953" y="3691"/>
                  </a:lnTo>
                  <a:lnTo>
                    <a:pt x="7065" y="3209"/>
                  </a:lnTo>
                  <a:lnTo>
                    <a:pt x="7102" y="2968"/>
                  </a:lnTo>
                  <a:lnTo>
                    <a:pt x="7139" y="2726"/>
                  </a:lnTo>
                  <a:lnTo>
                    <a:pt x="7139" y="2485"/>
                  </a:lnTo>
                  <a:lnTo>
                    <a:pt x="7139" y="2244"/>
                  </a:lnTo>
                  <a:lnTo>
                    <a:pt x="7120" y="2003"/>
                  </a:lnTo>
                  <a:lnTo>
                    <a:pt x="7083" y="1762"/>
                  </a:lnTo>
                  <a:lnTo>
                    <a:pt x="7028" y="1521"/>
                  </a:lnTo>
                  <a:lnTo>
                    <a:pt x="6953" y="1299"/>
                  </a:lnTo>
                  <a:lnTo>
                    <a:pt x="6861" y="1095"/>
                  </a:lnTo>
                  <a:lnTo>
                    <a:pt x="6731" y="872"/>
                  </a:lnTo>
                  <a:lnTo>
                    <a:pt x="6583" y="687"/>
                  </a:lnTo>
                  <a:lnTo>
                    <a:pt x="6416" y="501"/>
                  </a:lnTo>
                  <a:lnTo>
                    <a:pt x="6193" y="353"/>
                  </a:lnTo>
                  <a:lnTo>
                    <a:pt x="5952" y="223"/>
                  </a:lnTo>
                  <a:lnTo>
                    <a:pt x="5711" y="112"/>
                  </a:lnTo>
                  <a:lnTo>
                    <a:pt x="5470" y="56"/>
                  </a:lnTo>
                  <a:lnTo>
                    <a:pt x="5210" y="19"/>
                  </a:lnTo>
                  <a:lnTo>
                    <a:pt x="493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34" name="Google Shape;1534;p21"/>
          <p:cNvGrpSpPr/>
          <p:nvPr/>
        </p:nvGrpSpPr>
        <p:grpSpPr>
          <a:xfrm>
            <a:off x="6701694" y="4488440"/>
            <a:ext cx="1086685" cy="659286"/>
            <a:chOff x="125494" y="4493740"/>
            <a:chExt cx="1086685" cy="659286"/>
          </a:xfrm>
        </p:grpSpPr>
        <p:sp>
          <p:nvSpPr>
            <p:cNvPr id="1535" name="Google Shape;1535;p21"/>
            <p:cNvSpPr/>
            <p:nvPr/>
          </p:nvSpPr>
          <p:spPr>
            <a:xfrm>
              <a:off x="125494" y="4493740"/>
              <a:ext cx="1086685" cy="659286"/>
            </a:xfrm>
            <a:custGeom>
              <a:avLst/>
              <a:gdLst/>
              <a:ahLst/>
              <a:cxnLst/>
              <a:rect l="l" t="t" r="r" b="b"/>
              <a:pathLst>
                <a:path w="34416" h="20880" extrusionOk="0">
                  <a:moveTo>
                    <a:pt x="11942" y="0"/>
                  </a:moveTo>
                  <a:lnTo>
                    <a:pt x="11683" y="19"/>
                  </a:lnTo>
                  <a:lnTo>
                    <a:pt x="11423" y="56"/>
                  </a:lnTo>
                  <a:lnTo>
                    <a:pt x="11163" y="130"/>
                  </a:lnTo>
                  <a:lnTo>
                    <a:pt x="10904" y="204"/>
                  </a:lnTo>
                  <a:lnTo>
                    <a:pt x="10644" y="297"/>
                  </a:lnTo>
                  <a:lnTo>
                    <a:pt x="10403" y="390"/>
                  </a:lnTo>
                  <a:lnTo>
                    <a:pt x="10181" y="501"/>
                  </a:lnTo>
                  <a:lnTo>
                    <a:pt x="9958" y="631"/>
                  </a:lnTo>
                  <a:lnTo>
                    <a:pt x="9754" y="760"/>
                  </a:lnTo>
                  <a:lnTo>
                    <a:pt x="9550" y="909"/>
                  </a:lnTo>
                  <a:lnTo>
                    <a:pt x="9365" y="1057"/>
                  </a:lnTo>
                  <a:lnTo>
                    <a:pt x="9198" y="1224"/>
                  </a:lnTo>
                  <a:lnTo>
                    <a:pt x="9031" y="1391"/>
                  </a:lnTo>
                  <a:lnTo>
                    <a:pt x="8864" y="1576"/>
                  </a:lnTo>
                  <a:lnTo>
                    <a:pt x="8716" y="1762"/>
                  </a:lnTo>
                  <a:lnTo>
                    <a:pt x="8586" y="1966"/>
                  </a:lnTo>
                  <a:lnTo>
                    <a:pt x="8456" y="2151"/>
                  </a:lnTo>
                  <a:lnTo>
                    <a:pt x="8215" y="2578"/>
                  </a:lnTo>
                  <a:lnTo>
                    <a:pt x="8011" y="3023"/>
                  </a:lnTo>
                  <a:lnTo>
                    <a:pt x="7844" y="3486"/>
                  </a:lnTo>
                  <a:lnTo>
                    <a:pt x="7696" y="3968"/>
                  </a:lnTo>
                  <a:lnTo>
                    <a:pt x="7566" y="4450"/>
                  </a:lnTo>
                  <a:lnTo>
                    <a:pt x="7473" y="4951"/>
                  </a:lnTo>
                  <a:lnTo>
                    <a:pt x="7399" y="5452"/>
                  </a:lnTo>
                  <a:lnTo>
                    <a:pt x="7344" y="5952"/>
                  </a:lnTo>
                  <a:lnTo>
                    <a:pt x="7307" y="6472"/>
                  </a:lnTo>
                  <a:lnTo>
                    <a:pt x="7288" y="6972"/>
                  </a:lnTo>
                  <a:lnTo>
                    <a:pt x="7288" y="7454"/>
                  </a:lnTo>
                  <a:lnTo>
                    <a:pt x="7288" y="7936"/>
                  </a:lnTo>
                  <a:lnTo>
                    <a:pt x="7307" y="8400"/>
                  </a:lnTo>
                  <a:lnTo>
                    <a:pt x="7381" y="9290"/>
                  </a:lnTo>
                  <a:lnTo>
                    <a:pt x="7473" y="10050"/>
                  </a:lnTo>
                  <a:lnTo>
                    <a:pt x="7566" y="10718"/>
                  </a:lnTo>
                  <a:lnTo>
                    <a:pt x="7640" y="11200"/>
                  </a:lnTo>
                  <a:lnTo>
                    <a:pt x="7733" y="11645"/>
                  </a:lnTo>
                  <a:lnTo>
                    <a:pt x="7640" y="11478"/>
                  </a:lnTo>
                  <a:lnTo>
                    <a:pt x="7510" y="11311"/>
                  </a:lnTo>
                  <a:lnTo>
                    <a:pt x="7344" y="11089"/>
                  </a:lnTo>
                  <a:lnTo>
                    <a:pt x="7140" y="10829"/>
                  </a:lnTo>
                  <a:lnTo>
                    <a:pt x="6880" y="10551"/>
                  </a:lnTo>
                  <a:lnTo>
                    <a:pt x="6583" y="10273"/>
                  </a:lnTo>
                  <a:lnTo>
                    <a:pt x="6250" y="9995"/>
                  </a:lnTo>
                  <a:lnTo>
                    <a:pt x="6064" y="9865"/>
                  </a:lnTo>
                  <a:lnTo>
                    <a:pt x="5879" y="9735"/>
                  </a:lnTo>
                  <a:lnTo>
                    <a:pt x="5675" y="9624"/>
                  </a:lnTo>
                  <a:lnTo>
                    <a:pt x="5452" y="9513"/>
                  </a:lnTo>
                  <a:lnTo>
                    <a:pt x="5248" y="9420"/>
                  </a:lnTo>
                  <a:lnTo>
                    <a:pt x="5026" y="9346"/>
                  </a:lnTo>
                  <a:lnTo>
                    <a:pt x="4785" y="9271"/>
                  </a:lnTo>
                  <a:lnTo>
                    <a:pt x="4544" y="9234"/>
                  </a:lnTo>
                  <a:lnTo>
                    <a:pt x="4284" y="9197"/>
                  </a:lnTo>
                  <a:lnTo>
                    <a:pt x="4024" y="9197"/>
                  </a:lnTo>
                  <a:lnTo>
                    <a:pt x="3765" y="9216"/>
                  </a:lnTo>
                  <a:lnTo>
                    <a:pt x="3505" y="9253"/>
                  </a:lnTo>
                  <a:lnTo>
                    <a:pt x="3209" y="9309"/>
                  </a:lnTo>
                  <a:lnTo>
                    <a:pt x="2930" y="9401"/>
                  </a:lnTo>
                  <a:lnTo>
                    <a:pt x="2634" y="9513"/>
                  </a:lnTo>
                  <a:lnTo>
                    <a:pt x="2337" y="9661"/>
                  </a:lnTo>
                  <a:lnTo>
                    <a:pt x="2189" y="9754"/>
                  </a:lnTo>
                  <a:lnTo>
                    <a:pt x="2059" y="9846"/>
                  </a:lnTo>
                  <a:lnTo>
                    <a:pt x="1911" y="9958"/>
                  </a:lnTo>
                  <a:lnTo>
                    <a:pt x="1781" y="10087"/>
                  </a:lnTo>
                  <a:lnTo>
                    <a:pt x="1540" y="10347"/>
                  </a:lnTo>
                  <a:lnTo>
                    <a:pt x="1317" y="10662"/>
                  </a:lnTo>
                  <a:lnTo>
                    <a:pt x="1132" y="10996"/>
                  </a:lnTo>
                  <a:lnTo>
                    <a:pt x="946" y="11348"/>
                  </a:lnTo>
                  <a:lnTo>
                    <a:pt x="780" y="11756"/>
                  </a:lnTo>
                  <a:lnTo>
                    <a:pt x="650" y="12164"/>
                  </a:lnTo>
                  <a:lnTo>
                    <a:pt x="520" y="12591"/>
                  </a:lnTo>
                  <a:lnTo>
                    <a:pt x="409" y="13054"/>
                  </a:lnTo>
                  <a:lnTo>
                    <a:pt x="316" y="13518"/>
                  </a:lnTo>
                  <a:lnTo>
                    <a:pt x="242" y="14000"/>
                  </a:lnTo>
                  <a:lnTo>
                    <a:pt x="168" y="14482"/>
                  </a:lnTo>
                  <a:lnTo>
                    <a:pt x="112" y="14964"/>
                  </a:lnTo>
                  <a:lnTo>
                    <a:pt x="38" y="15928"/>
                  </a:lnTo>
                  <a:lnTo>
                    <a:pt x="19" y="16893"/>
                  </a:lnTo>
                  <a:lnTo>
                    <a:pt x="1" y="17801"/>
                  </a:lnTo>
                  <a:lnTo>
                    <a:pt x="19" y="18636"/>
                  </a:lnTo>
                  <a:lnTo>
                    <a:pt x="56" y="19377"/>
                  </a:lnTo>
                  <a:lnTo>
                    <a:pt x="131" y="20471"/>
                  </a:lnTo>
                  <a:lnTo>
                    <a:pt x="168" y="20879"/>
                  </a:lnTo>
                  <a:lnTo>
                    <a:pt x="34416" y="20879"/>
                  </a:lnTo>
                  <a:lnTo>
                    <a:pt x="34379" y="20119"/>
                  </a:lnTo>
                  <a:lnTo>
                    <a:pt x="34304" y="19414"/>
                  </a:lnTo>
                  <a:lnTo>
                    <a:pt x="34193" y="18747"/>
                  </a:lnTo>
                  <a:lnTo>
                    <a:pt x="34063" y="18153"/>
                  </a:lnTo>
                  <a:lnTo>
                    <a:pt x="33897" y="17597"/>
                  </a:lnTo>
                  <a:lnTo>
                    <a:pt x="33711" y="17096"/>
                  </a:lnTo>
                  <a:lnTo>
                    <a:pt x="33507" y="16651"/>
                  </a:lnTo>
                  <a:lnTo>
                    <a:pt x="33285" y="16225"/>
                  </a:lnTo>
                  <a:lnTo>
                    <a:pt x="33025" y="15854"/>
                  </a:lnTo>
                  <a:lnTo>
                    <a:pt x="32765" y="15539"/>
                  </a:lnTo>
                  <a:lnTo>
                    <a:pt x="32506" y="15242"/>
                  </a:lnTo>
                  <a:lnTo>
                    <a:pt x="32228" y="14983"/>
                  </a:lnTo>
                  <a:lnTo>
                    <a:pt x="31931" y="14760"/>
                  </a:lnTo>
                  <a:lnTo>
                    <a:pt x="31634" y="14575"/>
                  </a:lnTo>
                  <a:lnTo>
                    <a:pt x="31338" y="14408"/>
                  </a:lnTo>
                  <a:lnTo>
                    <a:pt x="31041" y="14278"/>
                  </a:lnTo>
                  <a:lnTo>
                    <a:pt x="30726" y="14167"/>
                  </a:lnTo>
                  <a:lnTo>
                    <a:pt x="30429" y="14074"/>
                  </a:lnTo>
                  <a:lnTo>
                    <a:pt x="30151" y="14000"/>
                  </a:lnTo>
                  <a:lnTo>
                    <a:pt x="29854" y="13963"/>
                  </a:lnTo>
                  <a:lnTo>
                    <a:pt x="29576" y="13926"/>
                  </a:lnTo>
                  <a:lnTo>
                    <a:pt x="29317" y="13907"/>
                  </a:lnTo>
                  <a:lnTo>
                    <a:pt x="28834" y="13907"/>
                  </a:lnTo>
                  <a:lnTo>
                    <a:pt x="28445" y="13926"/>
                  </a:lnTo>
                  <a:lnTo>
                    <a:pt x="28130" y="13963"/>
                  </a:lnTo>
                  <a:lnTo>
                    <a:pt x="27852" y="14018"/>
                  </a:lnTo>
                  <a:lnTo>
                    <a:pt x="27852" y="14018"/>
                  </a:lnTo>
                  <a:lnTo>
                    <a:pt x="27944" y="13648"/>
                  </a:lnTo>
                  <a:lnTo>
                    <a:pt x="28019" y="13221"/>
                  </a:lnTo>
                  <a:lnTo>
                    <a:pt x="28111" y="12665"/>
                  </a:lnTo>
                  <a:lnTo>
                    <a:pt x="28204" y="11997"/>
                  </a:lnTo>
                  <a:lnTo>
                    <a:pt x="28278" y="11256"/>
                  </a:lnTo>
                  <a:lnTo>
                    <a:pt x="28315" y="10458"/>
                  </a:lnTo>
                  <a:lnTo>
                    <a:pt x="28315" y="10050"/>
                  </a:lnTo>
                  <a:lnTo>
                    <a:pt x="28315" y="9624"/>
                  </a:lnTo>
                  <a:lnTo>
                    <a:pt x="28278" y="9216"/>
                  </a:lnTo>
                  <a:lnTo>
                    <a:pt x="28241" y="8808"/>
                  </a:lnTo>
                  <a:lnTo>
                    <a:pt x="28185" y="8400"/>
                  </a:lnTo>
                  <a:lnTo>
                    <a:pt x="28111" y="7992"/>
                  </a:lnTo>
                  <a:lnTo>
                    <a:pt x="28000" y="7603"/>
                  </a:lnTo>
                  <a:lnTo>
                    <a:pt x="27870" y="7232"/>
                  </a:lnTo>
                  <a:lnTo>
                    <a:pt x="27722" y="6879"/>
                  </a:lnTo>
                  <a:lnTo>
                    <a:pt x="27555" y="6546"/>
                  </a:lnTo>
                  <a:lnTo>
                    <a:pt x="27351" y="6231"/>
                  </a:lnTo>
                  <a:lnTo>
                    <a:pt x="27110" y="5952"/>
                  </a:lnTo>
                  <a:lnTo>
                    <a:pt x="26980" y="5823"/>
                  </a:lnTo>
                  <a:lnTo>
                    <a:pt x="26832" y="5693"/>
                  </a:lnTo>
                  <a:lnTo>
                    <a:pt x="26702" y="5582"/>
                  </a:lnTo>
                  <a:lnTo>
                    <a:pt x="26535" y="5470"/>
                  </a:lnTo>
                  <a:lnTo>
                    <a:pt x="26368" y="5378"/>
                  </a:lnTo>
                  <a:lnTo>
                    <a:pt x="26201" y="5303"/>
                  </a:lnTo>
                  <a:lnTo>
                    <a:pt x="26016" y="5211"/>
                  </a:lnTo>
                  <a:lnTo>
                    <a:pt x="25831" y="5155"/>
                  </a:lnTo>
                  <a:lnTo>
                    <a:pt x="25627" y="5099"/>
                  </a:lnTo>
                  <a:lnTo>
                    <a:pt x="25404" y="5044"/>
                  </a:lnTo>
                  <a:lnTo>
                    <a:pt x="25182" y="5025"/>
                  </a:lnTo>
                  <a:lnTo>
                    <a:pt x="24959" y="5007"/>
                  </a:lnTo>
                  <a:lnTo>
                    <a:pt x="24495" y="4988"/>
                  </a:lnTo>
                  <a:lnTo>
                    <a:pt x="24050" y="5025"/>
                  </a:lnTo>
                  <a:lnTo>
                    <a:pt x="23642" y="5099"/>
                  </a:lnTo>
                  <a:lnTo>
                    <a:pt x="23272" y="5211"/>
                  </a:lnTo>
                  <a:lnTo>
                    <a:pt x="22901" y="5359"/>
                  </a:lnTo>
                  <a:lnTo>
                    <a:pt x="22586" y="5526"/>
                  </a:lnTo>
                  <a:lnTo>
                    <a:pt x="22270" y="5748"/>
                  </a:lnTo>
                  <a:lnTo>
                    <a:pt x="21974" y="5971"/>
                  </a:lnTo>
                  <a:lnTo>
                    <a:pt x="21714" y="6231"/>
                  </a:lnTo>
                  <a:lnTo>
                    <a:pt x="21473" y="6490"/>
                  </a:lnTo>
                  <a:lnTo>
                    <a:pt x="21250" y="6787"/>
                  </a:lnTo>
                  <a:lnTo>
                    <a:pt x="21047" y="7102"/>
                  </a:lnTo>
                  <a:lnTo>
                    <a:pt x="20861" y="7417"/>
                  </a:lnTo>
                  <a:lnTo>
                    <a:pt x="20694" y="7732"/>
                  </a:lnTo>
                  <a:lnTo>
                    <a:pt x="20546" y="8066"/>
                  </a:lnTo>
                  <a:lnTo>
                    <a:pt x="20398" y="8419"/>
                  </a:lnTo>
                  <a:lnTo>
                    <a:pt x="20286" y="8752"/>
                  </a:lnTo>
                  <a:lnTo>
                    <a:pt x="20175" y="9086"/>
                  </a:lnTo>
                  <a:lnTo>
                    <a:pt x="19990" y="9735"/>
                  </a:lnTo>
                  <a:lnTo>
                    <a:pt x="19860" y="10347"/>
                  </a:lnTo>
                  <a:lnTo>
                    <a:pt x="19767" y="10903"/>
                  </a:lnTo>
                  <a:lnTo>
                    <a:pt x="19711" y="11367"/>
                  </a:lnTo>
                  <a:lnTo>
                    <a:pt x="19674" y="11738"/>
                  </a:lnTo>
                  <a:lnTo>
                    <a:pt x="19656" y="12053"/>
                  </a:lnTo>
                  <a:lnTo>
                    <a:pt x="19526" y="11478"/>
                  </a:lnTo>
                  <a:lnTo>
                    <a:pt x="19359" y="10811"/>
                  </a:lnTo>
                  <a:lnTo>
                    <a:pt x="19137" y="9976"/>
                  </a:lnTo>
                  <a:lnTo>
                    <a:pt x="18840" y="8975"/>
                  </a:lnTo>
                  <a:lnTo>
                    <a:pt x="18469" y="7862"/>
                  </a:lnTo>
                  <a:lnTo>
                    <a:pt x="18265" y="7287"/>
                  </a:lnTo>
                  <a:lnTo>
                    <a:pt x="18043" y="6694"/>
                  </a:lnTo>
                  <a:lnTo>
                    <a:pt x="17802" y="6101"/>
                  </a:lnTo>
                  <a:lnTo>
                    <a:pt x="17542" y="5507"/>
                  </a:lnTo>
                  <a:lnTo>
                    <a:pt x="17282" y="4914"/>
                  </a:lnTo>
                  <a:lnTo>
                    <a:pt x="16986" y="4339"/>
                  </a:lnTo>
                  <a:lnTo>
                    <a:pt x="16670" y="3764"/>
                  </a:lnTo>
                  <a:lnTo>
                    <a:pt x="16355" y="3208"/>
                  </a:lnTo>
                  <a:lnTo>
                    <a:pt x="16021" y="2689"/>
                  </a:lnTo>
                  <a:lnTo>
                    <a:pt x="15651" y="2207"/>
                  </a:lnTo>
                  <a:lnTo>
                    <a:pt x="15280" y="1743"/>
                  </a:lnTo>
                  <a:lnTo>
                    <a:pt x="14890" y="1335"/>
                  </a:lnTo>
                  <a:lnTo>
                    <a:pt x="14686" y="1150"/>
                  </a:lnTo>
                  <a:lnTo>
                    <a:pt x="14482" y="964"/>
                  </a:lnTo>
                  <a:lnTo>
                    <a:pt x="14278" y="798"/>
                  </a:lnTo>
                  <a:lnTo>
                    <a:pt x="14056" y="649"/>
                  </a:lnTo>
                  <a:lnTo>
                    <a:pt x="13833" y="519"/>
                  </a:lnTo>
                  <a:lnTo>
                    <a:pt x="13611" y="390"/>
                  </a:lnTo>
                  <a:lnTo>
                    <a:pt x="13388" y="278"/>
                  </a:lnTo>
                  <a:lnTo>
                    <a:pt x="13166" y="186"/>
                  </a:lnTo>
                  <a:lnTo>
                    <a:pt x="12925" y="111"/>
                  </a:lnTo>
                  <a:lnTo>
                    <a:pt x="12684" y="56"/>
                  </a:lnTo>
                  <a:lnTo>
                    <a:pt x="12443" y="19"/>
                  </a:lnTo>
                  <a:lnTo>
                    <a:pt x="1220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6" name="Google Shape;1536;p21"/>
            <p:cNvSpPr/>
            <p:nvPr/>
          </p:nvSpPr>
          <p:spPr>
            <a:xfrm>
              <a:off x="328671" y="4891853"/>
              <a:ext cx="269335" cy="165706"/>
            </a:xfrm>
            <a:custGeom>
              <a:avLst/>
              <a:gdLst/>
              <a:ahLst/>
              <a:cxnLst/>
              <a:rect l="l" t="t" r="r" b="b"/>
              <a:pathLst>
                <a:path w="8530" h="5248" extrusionOk="0">
                  <a:moveTo>
                    <a:pt x="6379" y="0"/>
                  </a:moveTo>
                  <a:lnTo>
                    <a:pt x="6119" y="37"/>
                  </a:lnTo>
                  <a:lnTo>
                    <a:pt x="5859" y="111"/>
                  </a:lnTo>
                  <a:lnTo>
                    <a:pt x="5618" y="204"/>
                  </a:lnTo>
                  <a:lnTo>
                    <a:pt x="5377" y="334"/>
                  </a:lnTo>
                  <a:lnTo>
                    <a:pt x="5173" y="482"/>
                  </a:lnTo>
                  <a:lnTo>
                    <a:pt x="4969" y="649"/>
                  </a:lnTo>
                  <a:lnTo>
                    <a:pt x="4765" y="835"/>
                  </a:lnTo>
                  <a:lnTo>
                    <a:pt x="4599" y="1057"/>
                  </a:lnTo>
                  <a:lnTo>
                    <a:pt x="4432" y="1280"/>
                  </a:lnTo>
                  <a:lnTo>
                    <a:pt x="4422" y="1297"/>
                  </a:lnTo>
                  <a:lnTo>
                    <a:pt x="4422" y="1297"/>
                  </a:lnTo>
                  <a:lnTo>
                    <a:pt x="4302" y="1150"/>
                  </a:lnTo>
                  <a:lnTo>
                    <a:pt x="4135" y="964"/>
                  </a:lnTo>
                  <a:lnTo>
                    <a:pt x="3950" y="779"/>
                  </a:lnTo>
                  <a:lnTo>
                    <a:pt x="3764" y="612"/>
                  </a:lnTo>
                  <a:lnTo>
                    <a:pt x="3560" y="482"/>
                  </a:lnTo>
                  <a:lnTo>
                    <a:pt x="3356" y="352"/>
                  </a:lnTo>
                  <a:lnTo>
                    <a:pt x="3134" y="260"/>
                  </a:lnTo>
                  <a:lnTo>
                    <a:pt x="2893" y="186"/>
                  </a:lnTo>
                  <a:lnTo>
                    <a:pt x="2652" y="149"/>
                  </a:lnTo>
                  <a:lnTo>
                    <a:pt x="2411" y="149"/>
                  </a:lnTo>
                  <a:lnTo>
                    <a:pt x="2151" y="167"/>
                  </a:lnTo>
                  <a:lnTo>
                    <a:pt x="1910" y="241"/>
                  </a:lnTo>
                  <a:lnTo>
                    <a:pt x="1706" y="315"/>
                  </a:lnTo>
                  <a:lnTo>
                    <a:pt x="1520" y="390"/>
                  </a:lnTo>
                  <a:lnTo>
                    <a:pt x="1354" y="501"/>
                  </a:lnTo>
                  <a:lnTo>
                    <a:pt x="1187" y="612"/>
                  </a:lnTo>
                  <a:lnTo>
                    <a:pt x="1038" y="742"/>
                  </a:lnTo>
                  <a:lnTo>
                    <a:pt x="890" y="872"/>
                  </a:lnTo>
                  <a:lnTo>
                    <a:pt x="612" y="1168"/>
                  </a:lnTo>
                  <a:lnTo>
                    <a:pt x="445" y="1409"/>
                  </a:lnTo>
                  <a:lnTo>
                    <a:pt x="297" y="1650"/>
                  </a:lnTo>
                  <a:lnTo>
                    <a:pt x="185" y="1892"/>
                  </a:lnTo>
                  <a:lnTo>
                    <a:pt x="93" y="2151"/>
                  </a:lnTo>
                  <a:lnTo>
                    <a:pt x="37" y="2429"/>
                  </a:lnTo>
                  <a:lnTo>
                    <a:pt x="0" y="2707"/>
                  </a:lnTo>
                  <a:lnTo>
                    <a:pt x="0" y="2967"/>
                  </a:lnTo>
                  <a:lnTo>
                    <a:pt x="19" y="3245"/>
                  </a:lnTo>
                  <a:lnTo>
                    <a:pt x="56" y="3523"/>
                  </a:lnTo>
                  <a:lnTo>
                    <a:pt x="111" y="3801"/>
                  </a:lnTo>
                  <a:lnTo>
                    <a:pt x="185" y="4061"/>
                  </a:lnTo>
                  <a:lnTo>
                    <a:pt x="297" y="4321"/>
                  </a:lnTo>
                  <a:lnTo>
                    <a:pt x="408" y="4580"/>
                  </a:lnTo>
                  <a:lnTo>
                    <a:pt x="556" y="4821"/>
                  </a:lnTo>
                  <a:lnTo>
                    <a:pt x="705" y="5044"/>
                  </a:lnTo>
                  <a:lnTo>
                    <a:pt x="890" y="5248"/>
                  </a:lnTo>
                  <a:lnTo>
                    <a:pt x="890" y="5248"/>
                  </a:lnTo>
                  <a:lnTo>
                    <a:pt x="705" y="4803"/>
                  </a:lnTo>
                  <a:lnTo>
                    <a:pt x="649" y="4562"/>
                  </a:lnTo>
                  <a:lnTo>
                    <a:pt x="575" y="4321"/>
                  </a:lnTo>
                  <a:lnTo>
                    <a:pt x="538" y="4098"/>
                  </a:lnTo>
                  <a:lnTo>
                    <a:pt x="501" y="3857"/>
                  </a:lnTo>
                  <a:lnTo>
                    <a:pt x="482" y="3616"/>
                  </a:lnTo>
                  <a:lnTo>
                    <a:pt x="482" y="3375"/>
                  </a:lnTo>
                  <a:lnTo>
                    <a:pt x="501" y="3152"/>
                  </a:lnTo>
                  <a:lnTo>
                    <a:pt x="538" y="2911"/>
                  </a:lnTo>
                  <a:lnTo>
                    <a:pt x="593" y="2689"/>
                  </a:lnTo>
                  <a:lnTo>
                    <a:pt x="668" y="2485"/>
                  </a:lnTo>
                  <a:lnTo>
                    <a:pt x="760" y="2262"/>
                  </a:lnTo>
                  <a:lnTo>
                    <a:pt x="890" y="2058"/>
                  </a:lnTo>
                  <a:lnTo>
                    <a:pt x="1020" y="1873"/>
                  </a:lnTo>
                  <a:lnTo>
                    <a:pt x="1205" y="1688"/>
                  </a:lnTo>
                  <a:lnTo>
                    <a:pt x="1372" y="1539"/>
                  </a:lnTo>
                  <a:lnTo>
                    <a:pt x="1558" y="1391"/>
                  </a:lnTo>
                  <a:lnTo>
                    <a:pt x="1762" y="1261"/>
                  </a:lnTo>
                  <a:lnTo>
                    <a:pt x="1984" y="1168"/>
                  </a:lnTo>
                  <a:lnTo>
                    <a:pt x="2207" y="1094"/>
                  </a:lnTo>
                  <a:lnTo>
                    <a:pt x="2318" y="1076"/>
                  </a:lnTo>
                  <a:lnTo>
                    <a:pt x="2429" y="1076"/>
                  </a:lnTo>
                  <a:lnTo>
                    <a:pt x="2540" y="1094"/>
                  </a:lnTo>
                  <a:lnTo>
                    <a:pt x="2652" y="1113"/>
                  </a:lnTo>
                  <a:lnTo>
                    <a:pt x="2763" y="1150"/>
                  </a:lnTo>
                  <a:lnTo>
                    <a:pt x="2874" y="1205"/>
                  </a:lnTo>
                  <a:lnTo>
                    <a:pt x="3022" y="1298"/>
                  </a:lnTo>
                  <a:lnTo>
                    <a:pt x="3171" y="1409"/>
                  </a:lnTo>
                  <a:lnTo>
                    <a:pt x="3301" y="1539"/>
                  </a:lnTo>
                  <a:lnTo>
                    <a:pt x="3430" y="1688"/>
                  </a:lnTo>
                  <a:lnTo>
                    <a:pt x="3560" y="1854"/>
                  </a:lnTo>
                  <a:lnTo>
                    <a:pt x="3671" y="2021"/>
                  </a:lnTo>
                  <a:lnTo>
                    <a:pt x="3875" y="2392"/>
                  </a:lnTo>
                  <a:lnTo>
                    <a:pt x="4079" y="2763"/>
                  </a:lnTo>
                  <a:lnTo>
                    <a:pt x="4246" y="3152"/>
                  </a:lnTo>
                  <a:lnTo>
                    <a:pt x="4561" y="3857"/>
                  </a:lnTo>
                  <a:lnTo>
                    <a:pt x="4840" y="2986"/>
                  </a:lnTo>
                  <a:lnTo>
                    <a:pt x="5006" y="2466"/>
                  </a:lnTo>
                  <a:lnTo>
                    <a:pt x="5081" y="2262"/>
                  </a:lnTo>
                  <a:lnTo>
                    <a:pt x="5155" y="2114"/>
                  </a:lnTo>
                  <a:lnTo>
                    <a:pt x="5285" y="1836"/>
                  </a:lnTo>
                  <a:lnTo>
                    <a:pt x="5470" y="1595"/>
                  </a:lnTo>
                  <a:lnTo>
                    <a:pt x="5655" y="1372"/>
                  </a:lnTo>
                  <a:lnTo>
                    <a:pt x="5767" y="1261"/>
                  </a:lnTo>
                  <a:lnTo>
                    <a:pt x="5897" y="1187"/>
                  </a:lnTo>
                  <a:lnTo>
                    <a:pt x="6008" y="1113"/>
                  </a:lnTo>
                  <a:lnTo>
                    <a:pt x="6138" y="1039"/>
                  </a:lnTo>
                  <a:lnTo>
                    <a:pt x="6267" y="1001"/>
                  </a:lnTo>
                  <a:lnTo>
                    <a:pt x="6416" y="964"/>
                  </a:lnTo>
                  <a:lnTo>
                    <a:pt x="6564" y="927"/>
                  </a:lnTo>
                  <a:lnTo>
                    <a:pt x="6712" y="927"/>
                  </a:lnTo>
                  <a:lnTo>
                    <a:pt x="6861" y="946"/>
                  </a:lnTo>
                  <a:lnTo>
                    <a:pt x="7028" y="983"/>
                  </a:lnTo>
                  <a:lnTo>
                    <a:pt x="7250" y="1020"/>
                  </a:lnTo>
                  <a:lnTo>
                    <a:pt x="7361" y="1057"/>
                  </a:lnTo>
                  <a:lnTo>
                    <a:pt x="7473" y="1113"/>
                  </a:lnTo>
                  <a:lnTo>
                    <a:pt x="7565" y="1168"/>
                  </a:lnTo>
                  <a:lnTo>
                    <a:pt x="7658" y="1243"/>
                  </a:lnTo>
                  <a:lnTo>
                    <a:pt x="7732" y="1335"/>
                  </a:lnTo>
                  <a:lnTo>
                    <a:pt x="7769" y="1446"/>
                  </a:lnTo>
                  <a:lnTo>
                    <a:pt x="7806" y="1613"/>
                  </a:lnTo>
                  <a:lnTo>
                    <a:pt x="7825" y="1799"/>
                  </a:lnTo>
                  <a:lnTo>
                    <a:pt x="7806" y="1966"/>
                  </a:lnTo>
                  <a:lnTo>
                    <a:pt x="7788" y="2151"/>
                  </a:lnTo>
                  <a:lnTo>
                    <a:pt x="7732" y="2318"/>
                  </a:lnTo>
                  <a:lnTo>
                    <a:pt x="7677" y="2485"/>
                  </a:lnTo>
                  <a:lnTo>
                    <a:pt x="7547" y="2837"/>
                  </a:lnTo>
                  <a:lnTo>
                    <a:pt x="7324" y="3338"/>
                  </a:lnTo>
                  <a:lnTo>
                    <a:pt x="7065" y="3820"/>
                  </a:lnTo>
                  <a:lnTo>
                    <a:pt x="6787" y="4302"/>
                  </a:lnTo>
                  <a:lnTo>
                    <a:pt x="6490" y="4766"/>
                  </a:lnTo>
                  <a:lnTo>
                    <a:pt x="6490" y="4766"/>
                  </a:lnTo>
                  <a:lnTo>
                    <a:pt x="6749" y="4543"/>
                  </a:lnTo>
                  <a:lnTo>
                    <a:pt x="7009" y="4302"/>
                  </a:lnTo>
                  <a:lnTo>
                    <a:pt x="7287" y="4005"/>
                  </a:lnTo>
                  <a:lnTo>
                    <a:pt x="7547" y="3709"/>
                  </a:lnTo>
                  <a:lnTo>
                    <a:pt x="7788" y="3375"/>
                  </a:lnTo>
                  <a:lnTo>
                    <a:pt x="8029" y="3041"/>
                  </a:lnTo>
                  <a:lnTo>
                    <a:pt x="8214" y="2689"/>
                  </a:lnTo>
                  <a:lnTo>
                    <a:pt x="8381" y="2337"/>
                  </a:lnTo>
                  <a:lnTo>
                    <a:pt x="8437" y="2151"/>
                  </a:lnTo>
                  <a:lnTo>
                    <a:pt x="8474" y="1984"/>
                  </a:lnTo>
                  <a:lnTo>
                    <a:pt x="8511" y="1799"/>
                  </a:lnTo>
                  <a:lnTo>
                    <a:pt x="8530" y="1632"/>
                  </a:lnTo>
                  <a:lnTo>
                    <a:pt x="8530" y="1465"/>
                  </a:lnTo>
                  <a:lnTo>
                    <a:pt x="8530" y="1317"/>
                  </a:lnTo>
                  <a:lnTo>
                    <a:pt x="8492" y="1150"/>
                  </a:lnTo>
                  <a:lnTo>
                    <a:pt x="8437" y="1001"/>
                  </a:lnTo>
                  <a:lnTo>
                    <a:pt x="8363" y="872"/>
                  </a:lnTo>
                  <a:lnTo>
                    <a:pt x="8270" y="723"/>
                  </a:lnTo>
                  <a:lnTo>
                    <a:pt x="8159" y="594"/>
                  </a:lnTo>
                  <a:lnTo>
                    <a:pt x="8029" y="482"/>
                  </a:lnTo>
                  <a:lnTo>
                    <a:pt x="7862" y="371"/>
                  </a:lnTo>
                  <a:lnTo>
                    <a:pt x="7677" y="260"/>
                  </a:lnTo>
                  <a:lnTo>
                    <a:pt x="7473" y="186"/>
                  </a:lnTo>
                  <a:lnTo>
                    <a:pt x="7232" y="111"/>
                  </a:lnTo>
                  <a:lnTo>
                    <a:pt x="6935" y="37"/>
                  </a:lnTo>
                  <a:lnTo>
                    <a:pt x="6657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7" name="Google Shape;1537;p21"/>
            <p:cNvSpPr/>
            <p:nvPr/>
          </p:nvSpPr>
          <p:spPr>
            <a:xfrm>
              <a:off x="703357" y="4933404"/>
              <a:ext cx="245338" cy="218436"/>
            </a:xfrm>
            <a:custGeom>
              <a:avLst/>
              <a:gdLst/>
              <a:ahLst/>
              <a:cxnLst/>
              <a:rect l="l" t="t" r="r" b="b"/>
              <a:pathLst>
                <a:path w="7770" h="6918" extrusionOk="0">
                  <a:moveTo>
                    <a:pt x="2466" y="1"/>
                  </a:moveTo>
                  <a:lnTo>
                    <a:pt x="2262" y="56"/>
                  </a:lnTo>
                  <a:lnTo>
                    <a:pt x="2058" y="112"/>
                  </a:lnTo>
                  <a:lnTo>
                    <a:pt x="1854" y="186"/>
                  </a:lnTo>
                  <a:lnTo>
                    <a:pt x="1669" y="260"/>
                  </a:lnTo>
                  <a:lnTo>
                    <a:pt x="1502" y="334"/>
                  </a:lnTo>
                  <a:lnTo>
                    <a:pt x="1335" y="446"/>
                  </a:lnTo>
                  <a:lnTo>
                    <a:pt x="1168" y="538"/>
                  </a:lnTo>
                  <a:lnTo>
                    <a:pt x="1020" y="650"/>
                  </a:lnTo>
                  <a:lnTo>
                    <a:pt x="890" y="779"/>
                  </a:lnTo>
                  <a:lnTo>
                    <a:pt x="760" y="909"/>
                  </a:lnTo>
                  <a:lnTo>
                    <a:pt x="649" y="1039"/>
                  </a:lnTo>
                  <a:lnTo>
                    <a:pt x="538" y="1187"/>
                  </a:lnTo>
                  <a:lnTo>
                    <a:pt x="445" y="1336"/>
                  </a:lnTo>
                  <a:lnTo>
                    <a:pt x="353" y="1484"/>
                  </a:lnTo>
                  <a:lnTo>
                    <a:pt x="204" y="1818"/>
                  </a:lnTo>
                  <a:lnTo>
                    <a:pt x="93" y="2152"/>
                  </a:lnTo>
                  <a:lnTo>
                    <a:pt x="19" y="2504"/>
                  </a:lnTo>
                  <a:lnTo>
                    <a:pt x="0" y="2875"/>
                  </a:lnTo>
                  <a:lnTo>
                    <a:pt x="0" y="3246"/>
                  </a:lnTo>
                  <a:lnTo>
                    <a:pt x="56" y="3616"/>
                  </a:lnTo>
                  <a:lnTo>
                    <a:pt x="167" y="3987"/>
                  </a:lnTo>
                  <a:lnTo>
                    <a:pt x="297" y="4358"/>
                  </a:lnTo>
                  <a:lnTo>
                    <a:pt x="482" y="4729"/>
                  </a:lnTo>
                  <a:lnTo>
                    <a:pt x="482" y="4729"/>
                  </a:lnTo>
                  <a:lnTo>
                    <a:pt x="427" y="4451"/>
                  </a:lnTo>
                  <a:lnTo>
                    <a:pt x="390" y="4191"/>
                  </a:lnTo>
                  <a:lnTo>
                    <a:pt x="371" y="3913"/>
                  </a:lnTo>
                  <a:lnTo>
                    <a:pt x="371" y="3654"/>
                  </a:lnTo>
                  <a:lnTo>
                    <a:pt x="371" y="3375"/>
                  </a:lnTo>
                  <a:lnTo>
                    <a:pt x="390" y="3116"/>
                  </a:lnTo>
                  <a:lnTo>
                    <a:pt x="445" y="2875"/>
                  </a:lnTo>
                  <a:lnTo>
                    <a:pt x="501" y="2615"/>
                  </a:lnTo>
                  <a:lnTo>
                    <a:pt x="557" y="2448"/>
                  </a:lnTo>
                  <a:lnTo>
                    <a:pt x="631" y="2281"/>
                  </a:lnTo>
                  <a:lnTo>
                    <a:pt x="705" y="2133"/>
                  </a:lnTo>
                  <a:lnTo>
                    <a:pt x="798" y="1966"/>
                  </a:lnTo>
                  <a:lnTo>
                    <a:pt x="909" y="1836"/>
                  </a:lnTo>
                  <a:lnTo>
                    <a:pt x="1020" y="1688"/>
                  </a:lnTo>
                  <a:lnTo>
                    <a:pt x="1150" y="1577"/>
                  </a:lnTo>
                  <a:lnTo>
                    <a:pt x="1280" y="1447"/>
                  </a:lnTo>
                  <a:lnTo>
                    <a:pt x="1428" y="1336"/>
                  </a:lnTo>
                  <a:lnTo>
                    <a:pt x="1576" y="1243"/>
                  </a:lnTo>
                  <a:lnTo>
                    <a:pt x="1725" y="1150"/>
                  </a:lnTo>
                  <a:lnTo>
                    <a:pt x="1873" y="1076"/>
                  </a:lnTo>
                  <a:lnTo>
                    <a:pt x="2040" y="1021"/>
                  </a:lnTo>
                  <a:lnTo>
                    <a:pt x="2207" y="965"/>
                  </a:lnTo>
                  <a:lnTo>
                    <a:pt x="2374" y="928"/>
                  </a:lnTo>
                  <a:lnTo>
                    <a:pt x="2541" y="909"/>
                  </a:lnTo>
                  <a:lnTo>
                    <a:pt x="2707" y="928"/>
                  </a:lnTo>
                  <a:lnTo>
                    <a:pt x="2856" y="965"/>
                  </a:lnTo>
                  <a:lnTo>
                    <a:pt x="3004" y="1021"/>
                  </a:lnTo>
                  <a:lnTo>
                    <a:pt x="3134" y="1095"/>
                  </a:lnTo>
                  <a:lnTo>
                    <a:pt x="3264" y="1169"/>
                  </a:lnTo>
                  <a:lnTo>
                    <a:pt x="3375" y="1280"/>
                  </a:lnTo>
                  <a:lnTo>
                    <a:pt x="3468" y="1391"/>
                  </a:lnTo>
                  <a:lnTo>
                    <a:pt x="3560" y="1521"/>
                  </a:lnTo>
                  <a:lnTo>
                    <a:pt x="3727" y="1818"/>
                  </a:lnTo>
                  <a:lnTo>
                    <a:pt x="3857" y="2133"/>
                  </a:lnTo>
                  <a:lnTo>
                    <a:pt x="3968" y="2448"/>
                  </a:lnTo>
                  <a:lnTo>
                    <a:pt x="4061" y="2764"/>
                  </a:lnTo>
                  <a:lnTo>
                    <a:pt x="4284" y="3746"/>
                  </a:lnTo>
                  <a:lnTo>
                    <a:pt x="4988" y="2968"/>
                  </a:lnTo>
                  <a:lnTo>
                    <a:pt x="5081" y="2856"/>
                  </a:lnTo>
                  <a:lnTo>
                    <a:pt x="5211" y="2745"/>
                  </a:lnTo>
                  <a:lnTo>
                    <a:pt x="5340" y="2671"/>
                  </a:lnTo>
                  <a:lnTo>
                    <a:pt x="5470" y="2615"/>
                  </a:lnTo>
                  <a:lnTo>
                    <a:pt x="5582" y="2597"/>
                  </a:lnTo>
                  <a:lnTo>
                    <a:pt x="5674" y="2597"/>
                  </a:lnTo>
                  <a:lnTo>
                    <a:pt x="5786" y="2615"/>
                  </a:lnTo>
                  <a:lnTo>
                    <a:pt x="5878" y="2652"/>
                  </a:lnTo>
                  <a:lnTo>
                    <a:pt x="5971" y="2689"/>
                  </a:lnTo>
                  <a:lnTo>
                    <a:pt x="6064" y="2745"/>
                  </a:lnTo>
                  <a:lnTo>
                    <a:pt x="6249" y="2875"/>
                  </a:lnTo>
                  <a:lnTo>
                    <a:pt x="6416" y="3023"/>
                  </a:lnTo>
                  <a:lnTo>
                    <a:pt x="6564" y="3209"/>
                  </a:lnTo>
                  <a:lnTo>
                    <a:pt x="6694" y="3375"/>
                  </a:lnTo>
                  <a:lnTo>
                    <a:pt x="6805" y="3542"/>
                  </a:lnTo>
                  <a:lnTo>
                    <a:pt x="6898" y="3783"/>
                  </a:lnTo>
                  <a:lnTo>
                    <a:pt x="6935" y="4006"/>
                  </a:lnTo>
                  <a:lnTo>
                    <a:pt x="6954" y="4228"/>
                  </a:lnTo>
                  <a:lnTo>
                    <a:pt x="6935" y="4469"/>
                  </a:lnTo>
                  <a:lnTo>
                    <a:pt x="6880" y="4692"/>
                  </a:lnTo>
                  <a:lnTo>
                    <a:pt x="6805" y="4914"/>
                  </a:lnTo>
                  <a:lnTo>
                    <a:pt x="6694" y="5137"/>
                  </a:lnTo>
                  <a:lnTo>
                    <a:pt x="6583" y="5360"/>
                  </a:lnTo>
                  <a:lnTo>
                    <a:pt x="6453" y="5582"/>
                  </a:lnTo>
                  <a:lnTo>
                    <a:pt x="6305" y="5786"/>
                  </a:lnTo>
                  <a:lnTo>
                    <a:pt x="5971" y="6194"/>
                  </a:lnTo>
                  <a:lnTo>
                    <a:pt x="5637" y="6565"/>
                  </a:lnTo>
                  <a:lnTo>
                    <a:pt x="5303" y="6917"/>
                  </a:lnTo>
                  <a:lnTo>
                    <a:pt x="5767" y="6676"/>
                  </a:lnTo>
                  <a:lnTo>
                    <a:pt x="5989" y="6546"/>
                  </a:lnTo>
                  <a:lnTo>
                    <a:pt x="6212" y="6398"/>
                  </a:lnTo>
                  <a:lnTo>
                    <a:pt x="6434" y="6231"/>
                  </a:lnTo>
                  <a:lnTo>
                    <a:pt x="6638" y="6064"/>
                  </a:lnTo>
                  <a:lnTo>
                    <a:pt x="6842" y="5879"/>
                  </a:lnTo>
                  <a:lnTo>
                    <a:pt x="7028" y="5693"/>
                  </a:lnTo>
                  <a:lnTo>
                    <a:pt x="7195" y="5489"/>
                  </a:lnTo>
                  <a:lnTo>
                    <a:pt x="7343" y="5267"/>
                  </a:lnTo>
                  <a:lnTo>
                    <a:pt x="7491" y="5044"/>
                  </a:lnTo>
                  <a:lnTo>
                    <a:pt x="7603" y="4822"/>
                  </a:lnTo>
                  <a:lnTo>
                    <a:pt x="7677" y="4562"/>
                  </a:lnTo>
                  <a:lnTo>
                    <a:pt x="7732" y="4321"/>
                  </a:lnTo>
                  <a:lnTo>
                    <a:pt x="7770" y="4043"/>
                  </a:lnTo>
                  <a:lnTo>
                    <a:pt x="7770" y="3783"/>
                  </a:lnTo>
                  <a:lnTo>
                    <a:pt x="7714" y="3468"/>
                  </a:lnTo>
                  <a:lnTo>
                    <a:pt x="7640" y="3190"/>
                  </a:lnTo>
                  <a:lnTo>
                    <a:pt x="7510" y="2930"/>
                  </a:lnTo>
                  <a:lnTo>
                    <a:pt x="7362" y="2689"/>
                  </a:lnTo>
                  <a:lnTo>
                    <a:pt x="7195" y="2467"/>
                  </a:lnTo>
                  <a:lnTo>
                    <a:pt x="6991" y="2244"/>
                  </a:lnTo>
                  <a:lnTo>
                    <a:pt x="6787" y="2059"/>
                  </a:lnTo>
                  <a:lnTo>
                    <a:pt x="6546" y="1855"/>
                  </a:lnTo>
                  <a:lnTo>
                    <a:pt x="6397" y="1762"/>
                  </a:lnTo>
                  <a:lnTo>
                    <a:pt x="6231" y="1688"/>
                  </a:lnTo>
                  <a:lnTo>
                    <a:pt x="6082" y="1651"/>
                  </a:lnTo>
                  <a:lnTo>
                    <a:pt x="5915" y="1614"/>
                  </a:lnTo>
                  <a:lnTo>
                    <a:pt x="5748" y="1595"/>
                  </a:lnTo>
                  <a:lnTo>
                    <a:pt x="5582" y="1577"/>
                  </a:lnTo>
                  <a:lnTo>
                    <a:pt x="5415" y="1595"/>
                  </a:lnTo>
                  <a:lnTo>
                    <a:pt x="5248" y="1632"/>
                  </a:lnTo>
                  <a:lnTo>
                    <a:pt x="5099" y="1670"/>
                  </a:lnTo>
                  <a:lnTo>
                    <a:pt x="4933" y="1725"/>
                  </a:lnTo>
                  <a:lnTo>
                    <a:pt x="4828" y="1777"/>
                  </a:lnTo>
                  <a:lnTo>
                    <a:pt x="4828" y="1777"/>
                  </a:lnTo>
                  <a:lnTo>
                    <a:pt x="4766" y="1614"/>
                  </a:lnTo>
                  <a:lnTo>
                    <a:pt x="4654" y="1391"/>
                  </a:lnTo>
                  <a:lnTo>
                    <a:pt x="4525" y="1169"/>
                  </a:lnTo>
                  <a:lnTo>
                    <a:pt x="4376" y="946"/>
                  </a:lnTo>
                  <a:lnTo>
                    <a:pt x="4209" y="761"/>
                  </a:lnTo>
                  <a:lnTo>
                    <a:pt x="4043" y="576"/>
                  </a:lnTo>
                  <a:lnTo>
                    <a:pt x="3857" y="409"/>
                  </a:lnTo>
                  <a:lnTo>
                    <a:pt x="3672" y="279"/>
                  </a:lnTo>
                  <a:lnTo>
                    <a:pt x="3449" y="149"/>
                  </a:lnTo>
                  <a:lnTo>
                    <a:pt x="3227" y="75"/>
                  </a:lnTo>
                  <a:lnTo>
                    <a:pt x="2986" y="19"/>
                  </a:lnTo>
                  <a:lnTo>
                    <a:pt x="2726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38" name="Google Shape;1538;p21"/>
          <p:cNvGrpSpPr/>
          <p:nvPr/>
        </p:nvGrpSpPr>
        <p:grpSpPr>
          <a:xfrm>
            <a:off x="1014973" y="4284834"/>
            <a:ext cx="1055476" cy="867149"/>
            <a:chOff x="5627647" y="4322527"/>
            <a:chExt cx="1333345" cy="1095438"/>
          </a:xfrm>
        </p:grpSpPr>
        <p:sp>
          <p:nvSpPr>
            <p:cNvPr id="1539" name="Google Shape;1539;p21"/>
            <p:cNvSpPr/>
            <p:nvPr/>
          </p:nvSpPr>
          <p:spPr>
            <a:xfrm>
              <a:off x="5627647" y="4322527"/>
              <a:ext cx="1333345" cy="1095438"/>
            </a:xfrm>
            <a:custGeom>
              <a:avLst/>
              <a:gdLst/>
              <a:ahLst/>
              <a:cxnLst/>
              <a:rect l="l" t="t" r="r" b="b"/>
              <a:pathLst>
                <a:path w="30763" h="25274" extrusionOk="0">
                  <a:moveTo>
                    <a:pt x="12925" y="0"/>
                  </a:moveTo>
                  <a:lnTo>
                    <a:pt x="12758" y="19"/>
                  </a:lnTo>
                  <a:lnTo>
                    <a:pt x="12573" y="56"/>
                  </a:lnTo>
                  <a:lnTo>
                    <a:pt x="12406" y="112"/>
                  </a:lnTo>
                  <a:lnTo>
                    <a:pt x="12239" y="186"/>
                  </a:lnTo>
                  <a:lnTo>
                    <a:pt x="12090" y="297"/>
                  </a:lnTo>
                  <a:lnTo>
                    <a:pt x="11942" y="408"/>
                  </a:lnTo>
                  <a:lnTo>
                    <a:pt x="11812" y="538"/>
                  </a:lnTo>
                  <a:lnTo>
                    <a:pt x="11701" y="687"/>
                  </a:lnTo>
                  <a:lnTo>
                    <a:pt x="11590" y="853"/>
                  </a:lnTo>
                  <a:lnTo>
                    <a:pt x="11479" y="1020"/>
                  </a:lnTo>
                  <a:lnTo>
                    <a:pt x="11386" y="1224"/>
                  </a:lnTo>
                  <a:lnTo>
                    <a:pt x="11312" y="1428"/>
                  </a:lnTo>
                  <a:lnTo>
                    <a:pt x="11237" y="1651"/>
                  </a:lnTo>
                  <a:lnTo>
                    <a:pt x="11163" y="1892"/>
                  </a:lnTo>
                  <a:lnTo>
                    <a:pt x="11052" y="2392"/>
                  </a:lnTo>
                  <a:lnTo>
                    <a:pt x="10978" y="2949"/>
                  </a:lnTo>
                  <a:lnTo>
                    <a:pt x="10922" y="3542"/>
                  </a:lnTo>
                  <a:lnTo>
                    <a:pt x="10904" y="4173"/>
                  </a:lnTo>
                  <a:lnTo>
                    <a:pt x="10885" y="4822"/>
                  </a:lnTo>
                  <a:lnTo>
                    <a:pt x="10904" y="5489"/>
                  </a:lnTo>
                  <a:lnTo>
                    <a:pt x="10941" y="6175"/>
                  </a:lnTo>
                  <a:lnTo>
                    <a:pt x="10996" y="6880"/>
                  </a:lnTo>
                  <a:lnTo>
                    <a:pt x="11071" y="7603"/>
                  </a:lnTo>
                  <a:lnTo>
                    <a:pt x="11145" y="8308"/>
                  </a:lnTo>
                  <a:lnTo>
                    <a:pt x="11349" y="9735"/>
                  </a:lnTo>
                  <a:lnTo>
                    <a:pt x="11571" y="11089"/>
                  </a:lnTo>
                  <a:lnTo>
                    <a:pt x="11812" y="12368"/>
                  </a:lnTo>
                  <a:lnTo>
                    <a:pt x="12035" y="13481"/>
                  </a:lnTo>
                  <a:lnTo>
                    <a:pt x="12257" y="14445"/>
                  </a:lnTo>
                  <a:lnTo>
                    <a:pt x="12424" y="15168"/>
                  </a:lnTo>
                  <a:lnTo>
                    <a:pt x="12573" y="15799"/>
                  </a:lnTo>
                  <a:lnTo>
                    <a:pt x="12387" y="15280"/>
                  </a:lnTo>
                  <a:lnTo>
                    <a:pt x="12146" y="14686"/>
                  </a:lnTo>
                  <a:lnTo>
                    <a:pt x="11831" y="13926"/>
                  </a:lnTo>
                  <a:lnTo>
                    <a:pt x="11460" y="13036"/>
                  </a:lnTo>
                  <a:lnTo>
                    <a:pt x="11015" y="12035"/>
                  </a:lnTo>
                  <a:lnTo>
                    <a:pt x="10514" y="10978"/>
                  </a:lnTo>
                  <a:lnTo>
                    <a:pt x="9958" y="9921"/>
                  </a:lnTo>
                  <a:lnTo>
                    <a:pt x="9661" y="9402"/>
                  </a:lnTo>
                  <a:lnTo>
                    <a:pt x="9365" y="8882"/>
                  </a:lnTo>
                  <a:lnTo>
                    <a:pt x="9049" y="8382"/>
                  </a:lnTo>
                  <a:lnTo>
                    <a:pt x="8734" y="7900"/>
                  </a:lnTo>
                  <a:lnTo>
                    <a:pt x="8419" y="7436"/>
                  </a:lnTo>
                  <a:lnTo>
                    <a:pt x="8085" y="7010"/>
                  </a:lnTo>
                  <a:lnTo>
                    <a:pt x="7751" y="6602"/>
                  </a:lnTo>
                  <a:lnTo>
                    <a:pt x="7418" y="6249"/>
                  </a:lnTo>
                  <a:lnTo>
                    <a:pt x="7084" y="5934"/>
                  </a:lnTo>
                  <a:lnTo>
                    <a:pt x="6732" y="5674"/>
                  </a:lnTo>
                  <a:lnTo>
                    <a:pt x="6565" y="5563"/>
                  </a:lnTo>
                  <a:lnTo>
                    <a:pt x="6398" y="5471"/>
                  </a:lnTo>
                  <a:lnTo>
                    <a:pt x="6231" y="5378"/>
                  </a:lnTo>
                  <a:lnTo>
                    <a:pt x="6046" y="5322"/>
                  </a:lnTo>
                  <a:lnTo>
                    <a:pt x="5879" y="5267"/>
                  </a:lnTo>
                  <a:lnTo>
                    <a:pt x="5712" y="5229"/>
                  </a:lnTo>
                  <a:lnTo>
                    <a:pt x="5545" y="5211"/>
                  </a:lnTo>
                  <a:lnTo>
                    <a:pt x="5378" y="5211"/>
                  </a:lnTo>
                  <a:lnTo>
                    <a:pt x="5211" y="5229"/>
                  </a:lnTo>
                  <a:lnTo>
                    <a:pt x="5044" y="5248"/>
                  </a:lnTo>
                  <a:lnTo>
                    <a:pt x="4877" y="5304"/>
                  </a:lnTo>
                  <a:lnTo>
                    <a:pt x="4711" y="5378"/>
                  </a:lnTo>
                  <a:lnTo>
                    <a:pt x="4562" y="5471"/>
                  </a:lnTo>
                  <a:lnTo>
                    <a:pt x="4414" y="5582"/>
                  </a:lnTo>
                  <a:lnTo>
                    <a:pt x="4303" y="5693"/>
                  </a:lnTo>
                  <a:lnTo>
                    <a:pt x="4191" y="5823"/>
                  </a:lnTo>
                  <a:lnTo>
                    <a:pt x="4117" y="5971"/>
                  </a:lnTo>
                  <a:lnTo>
                    <a:pt x="4043" y="6138"/>
                  </a:lnTo>
                  <a:lnTo>
                    <a:pt x="4006" y="6305"/>
                  </a:lnTo>
                  <a:lnTo>
                    <a:pt x="3969" y="6472"/>
                  </a:lnTo>
                  <a:lnTo>
                    <a:pt x="3950" y="6657"/>
                  </a:lnTo>
                  <a:lnTo>
                    <a:pt x="3932" y="6861"/>
                  </a:lnTo>
                  <a:lnTo>
                    <a:pt x="3950" y="7065"/>
                  </a:lnTo>
                  <a:lnTo>
                    <a:pt x="3969" y="7288"/>
                  </a:lnTo>
                  <a:lnTo>
                    <a:pt x="4043" y="7751"/>
                  </a:lnTo>
                  <a:lnTo>
                    <a:pt x="4173" y="8233"/>
                  </a:lnTo>
                  <a:lnTo>
                    <a:pt x="4358" y="8753"/>
                  </a:lnTo>
                  <a:lnTo>
                    <a:pt x="4562" y="9272"/>
                  </a:lnTo>
                  <a:lnTo>
                    <a:pt x="4803" y="9828"/>
                  </a:lnTo>
                  <a:lnTo>
                    <a:pt x="5081" y="10403"/>
                  </a:lnTo>
                  <a:lnTo>
                    <a:pt x="5397" y="10978"/>
                  </a:lnTo>
                  <a:lnTo>
                    <a:pt x="5712" y="11571"/>
                  </a:lnTo>
                  <a:lnTo>
                    <a:pt x="6064" y="12146"/>
                  </a:lnTo>
                  <a:lnTo>
                    <a:pt x="6435" y="12739"/>
                  </a:lnTo>
                  <a:lnTo>
                    <a:pt x="7177" y="13889"/>
                  </a:lnTo>
                  <a:lnTo>
                    <a:pt x="7937" y="14983"/>
                  </a:lnTo>
                  <a:lnTo>
                    <a:pt x="8660" y="16003"/>
                  </a:lnTo>
                  <a:lnTo>
                    <a:pt x="9328" y="16911"/>
                  </a:lnTo>
                  <a:lnTo>
                    <a:pt x="9921" y="17672"/>
                  </a:lnTo>
                  <a:lnTo>
                    <a:pt x="10366" y="18246"/>
                  </a:lnTo>
                  <a:lnTo>
                    <a:pt x="10774" y="18747"/>
                  </a:lnTo>
                  <a:lnTo>
                    <a:pt x="10440" y="18432"/>
                  </a:lnTo>
                  <a:lnTo>
                    <a:pt x="10032" y="18079"/>
                  </a:lnTo>
                  <a:lnTo>
                    <a:pt x="9513" y="17616"/>
                  </a:lnTo>
                  <a:lnTo>
                    <a:pt x="8883" y="17097"/>
                  </a:lnTo>
                  <a:lnTo>
                    <a:pt x="8178" y="16522"/>
                  </a:lnTo>
                  <a:lnTo>
                    <a:pt x="7399" y="15929"/>
                  </a:lnTo>
                  <a:lnTo>
                    <a:pt x="6565" y="15335"/>
                  </a:lnTo>
                  <a:lnTo>
                    <a:pt x="6120" y="15057"/>
                  </a:lnTo>
                  <a:lnTo>
                    <a:pt x="5693" y="14779"/>
                  </a:lnTo>
                  <a:lnTo>
                    <a:pt x="5248" y="14519"/>
                  </a:lnTo>
                  <a:lnTo>
                    <a:pt x="4822" y="14278"/>
                  </a:lnTo>
                  <a:lnTo>
                    <a:pt x="4377" y="14056"/>
                  </a:lnTo>
                  <a:lnTo>
                    <a:pt x="3950" y="13852"/>
                  </a:lnTo>
                  <a:lnTo>
                    <a:pt x="3524" y="13685"/>
                  </a:lnTo>
                  <a:lnTo>
                    <a:pt x="3097" y="13555"/>
                  </a:lnTo>
                  <a:lnTo>
                    <a:pt x="2689" y="13444"/>
                  </a:lnTo>
                  <a:lnTo>
                    <a:pt x="2300" y="13370"/>
                  </a:lnTo>
                  <a:lnTo>
                    <a:pt x="1929" y="13351"/>
                  </a:lnTo>
                  <a:lnTo>
                    <a:pt x="1558" y="13351"/>
                  </a:lnTo>
                  <a:lnTo>
                    <a:pt x="1391" y="13388"/>
                  </a:lnTo>
                  <a:lnTo>
                    <a:pt x="1225" y="13425"/>
                  </a:lnTo>
                  <a:lnTo>
                    <a:pt x="1058" y="13462"/>
                  </a:lnTo>
                  <a:lnTo>
                    <a:pt x="909" y="13537"/>
                  </a:lnTo>
                  <a:lnTo>
                    <a:pt x="761" y="13611"/>
                  </a:lnTo>
                  <a:lnTo>
                    <a:pt x="613" y="13685"/>
                  </a:lnTo>
                  <a:lnTo>
                    <a:pt x="483" y="13796"/>
                  </a:lnTo>
                  <a:lnTo>
                    <a:pt x="353" y="13907"/>
                  </a:lnTo>
                  <a:lnTo>
                    <a:pt x="242" y="14037"/>
                  </a:lnTo>
                  <a:lnTo>
                    <a:pt x="149" y="14186"/>
                  </a:lnTo>
                  <a:lnTo>
                    <a:pt x="75" y="14315"/>
                  </a:lnTo>
                  <a:lnTo>
                    <a:pt x="38" y="14482"/>
                  </a:lnTo>
                  <a:lnTo>
                    <a:pt x="1" y="14631"/>
                  </a:lnTo>
                  <a:lnTo>
                    <a:pt x="1" y="14797"/>
                  </a:lnTo>
                  <a:lnTo>
                    <a:pt x="1" y="14983"/>
                  </a:lnTo>
                  <a:lnTo>
                    <a:pt x="38" y="15168"/>
                  </a:lnTo>
                  <a:lnTo>
                    <a:pt x="93" y="15354"/>
                  </a:lnTo>
                  <a:lnTo>
                    <a:pt x="149" y="15539"/>
                  </a:lnTo>
                  <a:lnTo>
                    <a:pt x="223" y="15743"/>
                  </a:lnTo>
                  <a:lnTo>
                    <a:pt x="334" y="15947"/>
                  </a:lnTo>
                  <a:lnTo>
                    <a:pt x="576" y="16374"/>
                  </a:lnTo>
                  <a:lnTo>
                    <a:pt x="854" y="16800"/>
                  </a:lnTo>
                  <a:lnTo>
                    <a:pt x="1206" y="17264"/>
                  </a:lnTo>
                  <a:lnTo>
                    <a:pt x="1595" y="17727"/>
                  </a:lnTo>
                  <a:lnTo>
                    <a:pt x="2022" y="18191"/>
                  </a:lnTo>
                  <a:lnTo>
                    <a:pt x="2485" y="18673"/>
                  </a:lnTo>
                  <a:lnTo>
                    <a:pt x="2968" y="19155"/>
                  </a:lnTo>
                  <a:lnTo>
                    <a:pt x="3487" y="19637"/>
                  </a:lnTo>
                  <a:lnTo>
                    <a:pt x="4024" y="20119"/>
                  </a:lnTo>
                  <a:lnTo>
                    <a:pt x="4562" y="20601"/>
                  </a:lnTo>
                  <a:lnTo>
                    <a:pt x="5675" y="21510"/>
                  </a:lnTo>
                  <a:lnTo>
                    <a:pt x="6769" y="22381"/>
                  </a:lnTo>
                  <a:lnTo>
                    <a:pt x="7826" y="23179"/>
                  </a:lnTo>
                  <a:lnTo>
                    <a:pt x="8771" y="23883"/>
                  </a:lnTo>
                  <a:lnTo>
                    <a:pt x="9587" y="24458"/>
                  </a:lnTo>
                  <a:lnTo>
                    <a:pt x="10218" y="24903"/>
                  </a:lnTo>
                  <a:lnTo>
                    <a:pt x="10774" y="25274"/>
                  </a:lnTo>
                  <a:lnTo>
                    <a:pt x="19211" y="25274"/>
                  </a:lnTo>
                  <a:lnTo>
                    <a:pt x="19823" y="24718"/>
                  </a:lnTo>
                  <a:lnTo>
                    <a:pt x="20509" y="24069"/>
                  </a:lnTo>
                  <a:lnTo>
                    <a:pt x="21399" y="23234"/>
                  </a:lnTo>
                  <a:lnTo>
                    <a:pt x="22419" y="22214"/>
                  </a:lnTo>
                  <a:lnTo>
                    <a:pt x="23568" y="21083"/>
                  </a:lnTo>
                  <a:lnTo>
                    <a:pt x="24755" y="19860"/>
                  </a:lnTo>
                  <a:lnTo>
                    <a:pt x="25960" y="18562"/>
                  </a:lnTo>
                  <a:lnTo>
                    <a:pt x="26554" y="17913"/>
                  </a:lnTo>
                  <a:lnTo>
                    <a:pt x="27128" y="17264"/>
                  </a:lnTo>
                  <a:lnTo>
                    <a:pt x="27666" y="16615"/>
                  </a:lnTo>
                  <a:lnTo>
                    <a:pt x="28204" y="15966"/>
                  </a:lnTo>
                  <a:lnTo>
                    <a:pt x="28686" y="15335"/>
                  </a:lnTo>
                  <a:lnTo>
                    <a:pt x="29150" y="14723"/>
                  </a:lnTo>
                  <a:lnTo>
                    <a:pt x="29558" y="14130"/>
                  </a:lnTo>
                  <a:lnTo>
                    <a:pt x="29928" y="13574"/>
                  </a:lnTo>
                  <a:lnTo>
                    <a:pt x="30225" y="13036"/>
                  </a:lnTo>
                  <a:lnTo>
                    <a:pt x="30466" y="12535"/>
                  </a:lnTo>
                  <a:lnTo>
                    <a:pt x="30559" y="12294"/>
                  </a:lnTo>
                  <a:lnTo>
                    <a:pt x="30633" y="12072"/>
                  </a:lnTo>
                  <a:lnTo>
                    <a:pt x="30707" y="11849"/>
                  </a:lnTo>
                  <a:lnTo>
                    <a:pt x="30744" y="11645"/>
                  </a:lnTo>
                  <a:lnTo>
                    <a:pt x="30763" y="11460"/>
                  </a:lnTo>
                  <a:lnTo>
                    <a:pt x="30763" y="11274"/>
                  </a:lnTo>
                  <a:lnTo>
                    <a:pt x="30744" y="11107"/>
                  </a:lnTo>
                  <a:lnTo>
                    <a:pt x="30707" y="10959"/>
                  </a:lnTo>
                  <a:lnTo>
                    <a:pt x="30633" y="10829"/>
                  </a:lnTo>
                  <a:lnTo>
                    <a:pt x="30540" y="10700"/>
                  </a:lnTo>
                  <a:lnTo>
                    <a:pt x="30429" y="10588"/>
                  </a:lnTo>
                  <a:lnTo>
                    <a:pt x="30299" y="10496"/>
                  </a:lnTo>
                  <a:lnTo>
                    <a:pt x="30132" y="10421"/>
                  </a:lnTo>
                  <a:lnTo>
                    <a:pt x="29984" y="10347"/>
                  </a:lnTo>
                  <a:lnTo>
                    <a:pt x="29836" y="10292"/>
                  </a:lnTo>
                  <a:lnTo>
                    <a:pt x="29669" y="10254"/>
                  </a:lnTo>
                  <a:lnTo>
                    <a:pt x="29335" y="10199"/>
                  </a:lnTo>
                  <a:lnTo>
                    <a:pt x="29001" y="10180"/>
                  </a:lnTo>
                  <a:lnTo>
                    <a:pt x="28649" y="10199"/>
                  </a:lnTo>
                  <a:lnTo>
                    <a:pt x="28297" y="10236"/>
                  </a:lnTo>
                  <a:lnTo>
                    <a:pt x="27944" y="10329"/>
                  </a:lnTo>
                  <a:lnTo>
                    <a:pt x="27592" y="10440"/>
                  </a:lnTo>
                  <a:lnTo>
                    <a:pt x="27221" y="10570"/>
                  </a:lnTo>
                  <a:lnTo>
                    <a:pt x="26869" y="10737"/>
                  </a:lnTo>
                  <a:lnTo>
                    <a:pt x="26498" y="10922"/>
                  </a:lnTo>
                  <a:lnTo>
                    <a:pt x="26146" y="11126"/>
                  </a:lnTo>
                  <a:lnTo>
                    <a:pt x="25793" y="11330"/>
                  </a:lnTo>
                  <a:lnTo>
                    <a:pt x="25441" y="11571"/>
                  </a:lnTo>
                  <a:lnTo>
                    <a:pt x="25107" y="11812"/>
                  </a:lnTo>
                  <a:lnTo>
                    <a:pt x="24774" y="12053"/>
                  </a:lnTo>
                  <a:lnTo>
                    <a:pt x="24143" y="12554"/>
                  </a:lnTo>
                  <a:lnTo>
                    <a:pt x="23550" y="13073"/>
                  </a:lnTo>
                  <a:lnTo>
                    <a:pt x="23031" y="13555"/>
                  </a:lnTo>
                  <a:lnTo>
                    <a:pt x="22567" y="14000"/>
                  </a:lnTo>
                  <a:lnTo>
                    <a:pt x="22196" y="14389"/>
                  </a:lnTo>
                  <a:lnTo>
                    <a:pt x="21918" y="14686"/>
                  </a:lnTo>
                  <a:lnTo>
                    <a:pt x="21677" y="14946"/>
                  </a:lnTo>
                  <a:lnTo>
                    <a:pt x="21677" y="14946"/>
                  </a:lnTo>
                  <a:lnTo>
                    <a:pt x="21899" y="14482"/>
                  </a:lnTo>
                  <a:lnTo>
                    <a:pt x="22159" y="13944"/>
                  </a:lnTo>
                  <a:lnTo>
                    <a:pt x="22493" y="13240"/>
                  </a:lnTo>
                  <a:lnTo>
                    <a:pt x="22864" y="12405"/>
                  </a:lnTo>
                  <a:lnTo>
                    <a:pt x="23253" y="11460"/>
                  </a:lnTo>
                  <a:lnTo>
                    <a:pt x="23642" y="10421"/>
                  </a:lnTo>
                  <a:lnTo>
                    <a:pt x="24013" y="9346"/>
                  </a:lnTo>
                  <a:lnTo>
                    <a:pt x="24180" y="8808"/>
                  </a:lnTo>
                  <a:lnTo>
                    <a:pt x="24347" y="8252"/>
                  </a:lnTo>
                  <a:lnTo>
                    <a:pt x="24495" y="7714"/>
                  </a:lnTo>
                  <a:lnTo>
                    <a:pt x="24607" y="7176"/>
                  </a:lnTo>
                  <a:lnTo>
                    <a:pt x="24718" y="6657"/>
                  </a:lnTo>
                  <a:lnTo>
                    <a:pt x="24792" y="6138"/>
                  </a:lnTo>
                  <a:lnTo>
                    <a:pt x="24848" y="5637"/>
                  </a:lnTo>
                  <a:lnTo>
                    <a:pt x="24866" y="5155"/>
                  </a:lnTo>
                  <a:lnTo>
                    <a:pt x="24866" y="4710"/>
                  </a:lnTo>
                  <a:lnTo>
                    <a:pt x="24811" y="4284"/>
                  </a:lnTo>
                  <a:lnTo>
                    <a:pt x="24774" y="4080"/>
                  </a:lnTo>
                  <a:lnTo>
                    <a:pt x="24736" y="3894"/>
                  </a:lnTo>
                  <a:lnTo>
                    <a:pt x="24681" y="3709"/>
                  </a:lnTo>
                  <a:lnTo>
                    <a:pt x="24607" y="3542"/>
                  </a:lnTo>
                  <a:lnTo>
                    <a:pt x="24532" y="3375"/>
                  </a:lnTo>
                  <a:lnTo>
                    <a:pt x="24440" y="3227"/>
                  </a:lnTo>
                  <a:lnTo>
                    <a:pt x="24347" y="3079"/>
                  </a:lnTo>
                  <a:lnTo>
                    <a:pt x="24236" y="2949"/>
                  </a:lnTo>
                  <a:lnTo>
                    <a:pt x="24106" y="2819"/>
                  </a:lnTo>
                  <a:lnTo>
                    <a:pt x="23976" y="2726"/>
                  </a:lnTo>
                  <a:lnTo>
                    <a:pt x="23828" y="2615"/>
                  </a:lnTo>
                  <a:lnTo>
                    <a:pt x="23661" y="2541"/>
                  </a:lnTo>
                  <a:lnTo>
                    <a:pt x="23494" y="2485"/>
                  </a:lnTo>
                  <a:lnTo>
                    <a:pt x="23327" y="2430"/>
                  </a:lnTo>
                  <a:lnTo>
                    <a:pt x="23160" y="2411"/>
                  </a:lnTo>
                  <a:lnTo>
                    <a:pt x="22993" y="2411"/>
                  </a:lnTo>
                  <a:lnTo>
                    <a:pt x="22827" y="2430"/>
                  </a:lnTo>
                  <a:lnTo>
                    <a:pt x="22660" y="2467"/>
                  </a:lnTo>
                  <a:lnTo>
                    <a:pt x="22493" y="2522"/>
                  </a:lnTo>
                  <a:lnTo>
                    <a:pt x="22326" y="2578"/>
                  </a:lnTo>
                  <a:lnTo>
                    <a:pt x="22178" y="2671"/>
                  </a:lnTo>
                  <a:lnTo>
                    <a:pt x="22011" y="2782"/>
                  </a:lnTo>
                  <a:lnTo>
                    <a:pt x="21844" y="2893"/>
                  </a:lnTo>
                  <a:lnTo>
                    <a:pt x="21695" y="3023"/>
                  </a:lnTo>
                  <a:lnTo>
                    <a:pt x="21380" y="3338"/>
                  </a:lnTo>
                  <a:lnTo>
                    <a:pt x="21084" y="3690"/>
                  </a:lnTo>
                  <a:lnTo>
                    <a:pt x="20768" y="4098"/>
                  </a:lnTo>
                  <a:lnTo>
                    <a:pt x="20490" y="4562"/>
                  </a:lnTo>
                  <a:lnTo>
                    <a:pt x="20194" y="5044"/>
                  </a:lnTo>
                  <a:lnTo>
                    <a:pt x="19915" y="5545"/>
                  </a:lnTo>
                  <a:lnTo>
                    <a:pt x="19656" y="6082"/>
                  </a:lnTo>
                  <a:lnTo>
                    <a:pt x="19396" y="6657"/>
                  </a:lnTo>
                  <a:lnTo>
                    <a:pt x="19137" y="7232"/>
                  </a:lnTo>
                  <a:lnTo>
                    <a:pt x="18896" y="7807"/>
                  </a:lnTo>
                  <a:lnTo>
                    <a:pt x="18451" y="8994"/>
                  </a:lnTo>
                  <a:lnTo>
                    <a:pt x="18043" y="10143"/>
                  </a:lnTo>
                  <a:lnTo>
                    <a:pt x="17690" y="11237"/>
                  </a:lnTo>
                  <a:lnTo>
                    <a:pt x="17394" y="12220"/>
                  </a:lnTo>
                  <a:lnTo>
                    <a:pt x="17153" y="13073"/>
                  </a:lnTo>
                  <a:lnTo>
                    <a:pt x="16986" y="13722"/>
                  </a:lnTo>
                  <a:lnTo>
                    <a:pt x="16837" y="14297"/>
                  </a:lnTo>
                  <a:lnTo>
                    <a:pt x="16819" y="13629"/>
                  </a:lnTo>
                  <a:lnTo>
                    <a:pt x="16763" y="12888"/>
                  </a:lnTo>
                  <a:lnTo>
                    <a:pt x="16708" y="11923"/>
                  </a:lnTo>
                  <a:lnTo>
                    <a:pt x="16615" y="10792"/>
                  </a:lnTo>
                  <a:lnTo>
                    <a:pt x="16485" y="9513"/>
                  </a:lnTo>
                  <a:lnTo>
                    <a:pt x="16337" y="8178"/>
                  </a:lnTo>
                  <a:lnTo>
                    <a:pt x="16133" y="6787"/>
                  </a:lnTo>
                  <a:lnTo>
                    <a:pt x="16003" y="6101"/>
                  </a:lnTo>
                  <a:lnTo>
                    <a:pt x="15892" y="5415"/>
                  </a:lnTo>
                  <a:lnTo>
                    <a:pt x="15743" y="4766"/>
                  </a:lnTo>
                  <a:lnTo>
                    <a:pt x="15595" y="4117"/>
                  </a:lnTo>
                  <a:lnTo>
                    <a:pt x="15428" y="3486"/>
                  </a:lnTo>
                  <a:lnTo>
                    <a:pt x="15243" y="2912"/>
                  </a:lnTo>
                  <a:lnTo>
                    <a:pt x="15057" y="2355"/>
                  </a:lnTo>
                  <a:lnTo>
                    <a:pt x="14835" y="1855"/>
                  </a:lnTo>
                  <a:lnTo>
                    <a:pt x="14612" y="1391"/>
                  </a:lnTo>
                  <a:lnTo>
                    <a:pt x="14371" y="983"/>
                  </a:lnTo>
                  <a:lnTo>
                    <a:pt x="14241" y="816"/>
                  </a:lnTo>
                  <a:lnTo>
                    <a:pt x="14112" y="649"/>
                  </a:lnTo>
                  <a:lnTo>
                    <a:pt x="13982" y="501"/>
                  </a:lnTo>
                  <a:lnTo>
                    <a:pt x="13852" y="371"/>
                  </a:lnTo>
                  <a:lnTo>
                    <a:pt x="13704" y="260"/>
                  </a:lnTo>
                  <a:lnTo>
                    <a:pt x="13555" y="167"/>
                  </a:lnTo>
                  <a:lnTo>
                    <a:pt x="13407" y="93"/>
                  </a:lnTo>
                  <a:lnTo>
                    <a:pt x="13240" y="56"/>
                  </a:lnTo>
                  <a:lnTo>
                    <a:pt x="13092" y="19"/>
                  </a:lnTo>
                  <a:lnTo>
                    <a:pt x="12925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0" name="Google Shape;1540;p21"/>
            <p:cNvSpPr/>
            <p:nvPr/>
          </p:nvSpPr>
          <p:spPr>
            <a:xfrm>
              <a:off x="5771503" y="5012896"/>
              <a:ext cx="426794" cy="375346"/>
            </a:xfrm>
            <a:custGeom>
              <a:avLst/>
              <a:gdLst/>
              <a:ahLst/>
              <a:cxnLst/>
              <a:rect l="l" t="t" r="r" b="b"/>
              <a:pathLst>
                <a:path w="9847" h="8660" extrusionOk="0">
                  <a:moveTo>
                    <a:pt x="1" y="1"/>
                  </a:moveTo>
                  <a:lnTo>
                    <a:pt x="1299" y="1039"/>
                  </a:lnTo>
                  <a:lnTo>
                    <a:pt x="2578" y="2059"/>
                  </a:lnTo>
                  <a:lnTo>
                    <a:pt x="3876" y="3079"/>
                  </a:lnTo>
                  <a:lnTo>
                    <a:pt x="5156" y="4117"/>
                  </a:lnTo>
                  <a:lnTo>
                    <a:pt x="6398" y="5174"/>
                  </a:lnTo>
                  <a:lnTo>
                    <a:pt x="7028" y="5712"/>
                  </a:lnTo>
                  <a:lnTo>
                    <a:pt x="7622" y="6268"/>
                  </a:lnTo>
                  <a:lnTo>
                    <a:pt x="8215" y="6824"/>
                  </a:lnTo>
                  <a:lnTo>
                    <a:pt x="8790" y="7418"/>
                  </a:lnTo>
                  <a:lnTo>
                    <a:pt x="9328" y="8029"/>
                  </a:lnTo>
                  <a:lnTo>
                    <a:pt x="9847" y="8660"/>
                  </a:lnTo>
                  <a:lnTo>
                    <a:pt x="9699" y="8345"/>
                  </a:lnTo>
                  <a:lnTo>
                    <a:pt x="9513" y="8011"/>
                  </a:lnTo>
                  <a:lnTo>
                    <a:pt x="9309" y="7696"/>
                  </a:lnTo>
                  <a:lnTo>
                    <a:pt x="9087" y="7380"/>
                  </a:lnTo>
                  <a:lnTo>
                    <a:pt x="8864" y="7065"/>
                  </a:lnTo>
                  <a:lnTo>
                    <a:pt x="8623" y="6750"/>
                  </a:lnTo>
                  <a:lnTo>
                    <a:pt x="8085" y="6120"/>
                  </a:lnTo>
                  <a:lnTo>
                    <a:pt x="7511" y="5489"/>
                  </a:lnTo>
                  <a:lnTo>
                    <a:pt x="6880" y="4877"/>
                  </a:lnTo>
                  <a:lnTo>
                    <a:pt x="6231" y="4284"/>
                  </a:lnTo>
                  <a:lnTo>
                    <a:pt x="5564" y="3709"/>
                  </a:lnTo>
                  <a:lnTo>
                    <a:pt x="4859" y="3153"/>
                  </a:lnTo>
                  <a:lnTo>
                    <a:pt x="4154" y="2615"/>
                  </a:lnTo>
                  <a:lnTo>
                    <a:pt x="3431" y="2096"/>
                  </a:lnTo>
                  <a:lnTo>
                    <a:pt x="2708" y="1614"/>
                  </a:lnTo>
                  <a:lnTo>
                    <a:pt x="2003" y="1150"/>
                  </a:lnTo>
                  <a:lnTo>
                    <a:pt x="1317" y="742"/>
                  </a:lnTo>
                  <a:lnTo>
                    <a:pt x="650" y="353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1" name="Google Shape;1541;p21"/>
            <p:cNvSpPr/>
            <p:nvPr/>
          </p:nvSpPr>
          <p:spPr>
            <a:xfrm>
              <a:off x="5964424" y="4823226"/>
              <a:ext cx="271671" cy="499132"/>
            </a:xfrm>
            <a:custGeom>
              <a:avLst/>
              <a:gdLst/>
              <a:ahLst/>
              <a:cxnLst/>
              <a:rect l="l" t="t" r="r" b="b"/>
              <a:pathLst>
                <a:path w="6268" h="11516" extrusionOk="0">
                  <a:moveTo>
                    <a:pt x="0" y="0"/>
                  </a:moveTo>
                  <a:lnTo>
                    <a:pt x="853" y="1410"/>
                  </a:lnTo>
                  <a:lnTo>
                    <a:pt x="1706" y="2819"/>
                  </a:lnTo>
                  <a:lnTo>
                    <a:pt x="2577" y="4210"/>
                  </a:lnTo>
                  <a:lnTo>
                    <a:pt x="3412" y="5637"/>
                  </a:lnTo>
                  <a:lnTo>
                    <a:pt x="4228" y="7047"/>
                  </a:lnTo>
                  <a:lnTo>
                    <a:pt x="4617" y="7770"/>
                  </a:lnTo>
                  <a:lnTo>
                    <a:pt x="5007" y="8493"/>
                  </a:lnTo>
                  <a:lnTo>
                    <a:pt x="5359" y="9235"/>
                  </a:lnTo>
                  <a:lnTo>
                    <a:pt x="5693" y="9976"/>
                  </a:lnTo>
                  <a:lnTo>
                    <a:pt x="5989" y="10737"/>
                  </a:lnTo>
                  <a:lnTo>
                    <a:pt x="6267" y="11515"/>
                  </a:lnTo>
                  <a:lnTo>
                    <a:pt x="6230" y="11163"/>
                  </a:lnTo>
                  <a:lnTo>
                    <a:pt x="6156" y="10792"/>
                  </a:lnTo>
                  <a:lnTo>
                    <a:pt x="6082" y="10421"/>
                  </a:lnTo>
                  <a:lnTo>
                    <a:pt x="5989" y="10051"/>
                  </a:lnTo>
                  <a:lnTo>
                    <a:pt x="5878" y="9680"/>
                  </a:lnTo>
                  <a:lnTo>
                    <a:pt x="5767" y="9290"/>
                  </a:lnTo>
                  <a:lnTo>
                    <a:pt x="5489" y="8512"/>
                  </a:lnTo>
                  <a:lnTo>
                    <a:pt x="5155" y="7733"/>
                  </a:lnTo>
                  <a:lnTo>
                    <a:pt x="4784" y="6954"/>
                  </a:lnTo>
                  <a:lnTo>
                    <a:pt x="4376" y="6157"/>
                  </a:lnTo>
                  <a:lnTo>
                    <a:pt x="3931" y="5396"/>
                  </a:lnTo>
                  <a:lnTo>
                    <a:pt x="3467" y="4618"/>
                  </a:lnTo>
                  <a:lnTo>
                    <a:pt x="2985" y="3876"/>
                  </a:lnTo>
                  <a:lnTo>
                    <a:pt x="2485" y="3153"/>
                  </a:lnTo>
                  <a:lnTo>
                    <a:pt x="1984" y="2448"/>
                  </a:lnTo>
                  <a:lnTo>
                    <a:pt x="1483" y="1781"/>
                  </a:lnTo>
                  <a:lnTo>
                    <a:pt x="983" y="1150"/>
                  </a:lnTo>
                  <a:lnTo>
                    <a:pt x="482" y="5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2" name="Google Shape;1542;p21"/>
            <p:cNvSpPr/>
            <p:nvPr/>
          </p:nvSpPr>
          <p:spPr>
            <a:xfrm>
              <a:off x="6492429" y="4869040"/>
              <a:ext cx="344833" cy="452496"/>
            </a:xfrm>
            <a:custGeom>
              <a:avLst/>
              <a:gdLst/>
              <a:ahLst/>
              <a:cxnLst/>
              <a:rect l="l" t="t" r="r" b="b"/>
              <a:pathLst>
                <a:path w="7956" h="10440" extrusionOk="0">
                  <a:moveTo>
                    <a:pt x="7955" y="0"/>
                  </a:moveTo>
                  <a:lnTo>
                    <a:pt x="7380" y="464"/>
                  </a:lnTo>
                  <a:lnTo>
                    <a:pt x="6806" y="965"/>
                  </a:lnTo>
                  <a:lnTo>
                    <a:pt x="6212" y="1521"/>
                  </a:lnTo>
                  <a:lnTo>
                    <a:pt x="5600" y="2114"/>
                  </a:lnTo>
                  <a:lnTo>
                    <a:pt x="5007" y="2726"/>
                  </a:lnTo>
                  <a:lnTo>
                    <a:pt x="4395" y="3375"/>
                  </a:lnTo>
                  <a:lnTo>
                    <a:pt x="3802" y="4043"/>
                  </a:lnTo>
                  <a:lnTo>
                    <a:pt x="3227" y="4729"/>
                  </a:lnTo>
                  <a:lnTo>
                    <a:pt x="2689" y="5433"/>
                  </a:lnTo>
                  <a:lnTo>
                    <a:pt x="2170" y="6138"/>
                  </a:lnTo>
                  <a:lnTo>
                    <a:pt x="1688" y="6861"/>
                  </a:lnTo>
                  <a:lnTo>
                    <a:pt x="1243" y="7584"/>
                  </a:lnTo>
                  <a:lnTo>
                    <a:pt x="835" y="8307"/>
                  </a:lnTo>
                  <a:lnTo>
                    <a:pt x="668" y="8660"/>
                  </a:lnTo>
                  <a:lnTo>
                    <a:pt x="501" y="9031"/>
                  </a:lnTo>
                  <a:lnTo>
                    <a:pt x="353" y="9383"/>
                  </a:lnTo>
                  <a:lnTo>
                    <a:pt x="223" y="9735"/>
                  </a:lnTo>
                  <a:lnTo>
                    <a:pt x="112" y="10088"/>
                  </a:lnTo>
                  <a:lnTo>
                    <a:pt x="0" y="10440"/>
                  </a:lnTo>
                  <a:lnTo>
                    <a:pt x="390" y="9698"/>
                  </a:lnTo>
                  <a:lnTo>
                    <a:pt x="816" y="8994"/>
                  </a:lnTo>
                  <a:lnTo>
                    <a:pt x="1243" y="8307"/>
                  </a:lnTo>
                  <a:lnTo>
                    <a:pt x="1725" y="7640"/>
                  </a:lnTo>
                  <a:lnTo>
                    <a:pt x="2207" y="6972"/>
                  </a:lnTo>
                  <a:lnTo>
                    <a:pt x="2689" y="6323"/>
                  </a:lnTo>
                  <a:lnTo>
                    <a:pt x="3728" y="5044"/>
                  </a:lnTo>
                  <a:lnTo>
                    <a:pt x="4766" y="3765"/>
                  </a:lnTo>
                  <a:lnTo>
                    <a:pt x="5823" y="2504"/>
                  </a:lnTo>
                  <a:lnTo>
                    <a:pt x="6898" y="1261"/>
                  </a:lnTo>
                  <a:lnTo>
                    <a:pt x="7955" y="0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3" name="Google Shape;1543;p21"/>
            <p:cNvSpPr/>
            <p:nvPr/>
          </p:nvSpPr>
          <p:spPr>
            <a:xfrm>
              <a:off x="6220798" y="4670528"/>
              <a:ext cx="64320" cy="624479"/>
            </a:xfrm>
            <a:custGeom>
              <a:avLst/>
              <a:gdLst/>
              <a:ahLst/>
              <a:cxnLst/>
              <a:rect l="l" t="t" r="r" b="b"/>
              <a:pathLst>
                <a:path w="1484" h="14408" extrusionOk="0">
                  <a:moveTo>
                    <a:pt x="0" y="0"/>
                  </a:moveTo>
                  <a:lnTo>
                    <a:pt x="130" y="1799"/>
                  </a:lnTo>
                  <a:lnTo>
                    <a:pt x="297" y="3579"/>
                  </a:lnTo>
                  <a:lnTo>
                    <a:pt x="686" y="7195"/>
                  </a:lnTo>
                  <a:lnTo>
                    <a:pt x="890" y="9012"/>
                  </a:lnTo>
                  <a:lnTo>
                    <a:pt x="1038" y="10811"/>
                  </a:lnTo>
                  <a:lnTo>
                    <a:pt x="1113" y="11719"/>
                  </a:lnTo>
                  <a:lnTo>
                    <a:pt x="1168" y="12609"/>
                  </a:lnTo>
                  <a:lnTo>
                    <a:pt x="1205" y="13518"/>
                  </a:lnTo>
                  <a:lnTo>
                    <a:pt x="1242" y="14408"/>
                  </a:lnTo>
                  <a:lnTo>
                    <a:pt x="1354" y="13722"/>
                  </a:lnTo>
                  <a:lnTo>
                    <a:pt x="1428" y="13054"/>
                  </a:lnTo>
                  <a:lnTo>
                    <a:pt x="1465" y="12368"/>
                  </a:lnTo>
                  <a:lnTo>
                    <a:pt x="1483" y="11682"/>
                  </a:lnTo>
                  <a:lnTo>
                    <a:pt x="1483" y="10996"/>
                  </a:lnTo>
                  <a:lnTo>
                    <a:pt x="1465" y="10329"/>
                  </a:lnTo>
                  <a:lnTo>
                    <a:pt x="1409" y="8956"/>
                  </a:lnTo>
                  <a:lnTo>
                    <a:pt x="1317" y="7825"/>
                  </a:lnTo>
                  <a:lnTo>
                    <a:pt x="1205" y="6694"/>
                  </a:lnTo>
                  <a:lnTo>
                    <a:pt x="1057" y="5582"/>
                  </a:lnTo>
                  <a:lnTo>
                    <a:pt x="909" y="4451"/>
                  </a:lnTo>
                  <a:lnTo>
                    <a:pt x="723" y="3338"/>
                  </a:lnTo>
                  <a:lnTo>
                    <a:pt x="501" y="2225"/>
                  </a:lnTo>
                  <a:lnTo>
                    <a:pt x="260" y="11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4" name="Google Shape;1544;p21"/>
            <p:cNvSpPr/>
            <p:nvPr/>
          </p:nvSpPr>
          <p:spPr>
            <a:xfrm>
              <a:off x="6419310" y="4676163"/>
              <a:ext cx="129421" cy="613253"/>
            </a:xfrm>
            <a:custGeom>
              <a:avLst/>
              <a:gdLst/>
              <a:ahLst/>
              <a:cxnLst/>
              <a:rect l="l" t="t" r="r" b="b"/>
              <a:pathLst>
                <a:path w="2986" h="14149" extrusionOk="0">
                  <a:moveTo>
                    <a:pt x="2985" y="0"/>
                  </a:moveTo>
                  <a:lnTo>
                    <a:pt x="2596" y="1076"/>
                  </a:lnTo>
                  <a:lnTo>
                    <a:pt x="2225" y="2133"/>
                  </a:lnTo>
                  <a:lnTo>
                    <a:pt x="1873" y="3227"/>
                  </a:lnTo>
                  <a:lnTo>
                    <a:pt x="1558" y="4302"/>
                  </a:lnTo>
                  <a:lnTo>
                    <a:pt x="1261" y="5396"/>
                  </a:lnTo>
                  <a:lnTo>
                    <a:pt x="983" y="6509"/>
                  </a:lnTo>
                  <a:lnTo>
                    <a:pt x="742" y="7603"/>
                  </a:lnTo>
                  <a:lnTo>
                    <a:pt x="519" y="8715"/>
                  </a:lnTo>
                  <a:lnTo>
                    <a:pt x="278" y="10069"/>
                  </a:lnTo>
                  <a:lnTo>
                    <a:pt x="186" y="10736"/>
                  </a:lnTo>
                  <a:lnTo>
                    <a:pt x="93" y="11422"/>
                  </a:lnTo>
                  <a:lnTo>
                    <a:pt x="37" y="12090"/>
                  </a:lnTo>
                  <a:lnTo>
                    <a:pt x="0" y="12776"/>
                  </a:lnTo>
                  <a:lnTo>
                    <a:pt x="0" y="13462"/>
                  </a:lnTo>
                  <a:lnTo>
                    <a:pt x="19" y="14148"/>
                  </a:lnTo>
                  <a:lnTo>
                    <a:pt x="148" y="13258"/>
                  </a:lnTo>
                  <a:lnTo>
                    <a:pt x="315" y="12387"/>
                  </a:lnTo>
                  <a:lnTo>
                    <a:pt x="464" y="11497"/>
                  </a:lnTo>
                  <a:lnTo>
                    <a:pt x="649" y="10607"/>
                  </a:lnTo>
                  <a:lnTo>
                    <a:pt x="1020" y="8845"/>
                  </a:lnTo>
                  <a:lnTo>
                    <a:pt x="1428" y="7065"/>
                  </a:lnTo>
                  <a:lnTo>
                    <a:pt x="2244" y="3523"/>
                  </a:lnTo>
                  <a:lnTo>
                    <a:pt x="2633" y="1762"/>
                  </a:lnTo>
                  <a:lnTo>
                    <a:pt x="2985" y="0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45" name="Google Shape;1545;p21"/>
          <p:cNvGrpSpPr/>
          <p:nvPr/>
        </p:nvGrpSpPr>
        <p:grpSpPr>
          <a:xfrm>
            <a:off x="2246799" y="4903688"/>
            <a:ext cx="245340" cy="116214"/>
            <a:chOff x="4497146" y="5462001"/>
            <a:chExt cx="258470" cy="122434"/>
          </a:xfrm>
        </p:grpSpPr>
        <p:sp>
          <p:nvSpPr>
            <p:cNvPr id="1546" name="Google Shape;1546;p21"/>
            <p:cNvSpPr/>
            <p:nvPr/>
          </p:nvSpPr>
          <p:spPr>
            <a:xfrm>
              <a:off x="4497146" y="5473137"/>
              <a:ext cx="75487" cy="111297"/>
            </a:xfrm>
            <a:custGeom>
              <a:avLst/>
              <a:gdLst/>
              <a:ahLst/>
              <a:cxnLst/>
              <a:rect l="l" t="t" r="r" b="b"/>
              <a:pathLst>
                <a:path w="1132" h="1669" extrusionOk="0">
                  <a:moveTo>
                    <a:pt x="130" y="0"/>
                  </a:moveTo>
                  <a:lnTo>
                    <a:pt x="93" y="19"/>
                  </a:lnTo>
                  <a:lnTo>
                    <a:pt x="56" y="56"/>
                  </a:lnTo>
                  <a:lnTo>
                    <a:pt x="37" y="93"/>
                  </a:lnTo>
                  <a:lnTo>
                    <a:pt x="19" y="148"/>
                  </a:lnTo>
                  <a:lnTo>
                    <a:pt x="0" y="297"/>
                  </a:lnTo>
                  <a:lnTo>
                    <a:pt x="0" y="427"/>
                  </a:lnTo>
                  <a:lnTo>
                    <a:pt x="19" y="575"/>
                  </a:lnTo>
                  <a:lnTo>
                    <a:pt x="37" y="723"/>
                  </a:lnTo>
                  <a:lnTo>
                    <a:pt x="74" y="853"/>
                  </a:lnTo>
                  <a:lnTo>
                    <a:pt x="130" y="983"/>
                  </a:lnTo>
                  <a:lnTo>
                    <a:pt x="186" y="1113"/>
                  </a:lnTo>
                  <a:lnTo>
                    <a:pt x="260" y="1224"/>
                  </a:lnTo>
                  <a:lnTo>
                    <a:pt x="334" y="1335"/>
                  </a:lnTo>
                  <a:lnTo>
                    <a:pt x="408" y="1428"/>
                  </a:lnTo>
                  <a:lnTo>
                    <a:pt x="501" y="1521"/>
                  </a:lnTo>
                  <a:lnTo>
                    <a:pt x="594" y="1576"/>
                  </a:lnTo>
                  <a:lnTo>
                    <a:pt x="705" y="1632"/>
                  </a:lnTo>
                  <a:lnTo>
                    <a:pt x="798" y="1669"/>
                  </a:lnTo>
                  <a:lnTo>
                    <a:pt x="909" y="1669"/>
                  </a:lnTo>
                  <a:lnTo>
                    <a:pt x="1002" y="1650"/>
                  </a:lnTo>
                  <a:lnTo>
                    <a:pt x="1057" y="1632"/>
                  </a:lnTo>
                  <a:lnTo>
                    <a:pt x="1094" y="1595"/>
                  </a:lnTo>
                  <a:lnTo>
                    <a:pt x="1113" y="1558"/>
                  </a:lnTo>
                  <a:lnTo>
                    <a:pt x="1131" y="1521"/>
                  </a:lnTo>
                  <a:lnTo>
                    <a:pt x="1131" y="1391"/>
                  </a:lnTo>
                  <a:lnTo>
                    <a:pt x="1113" y="1261"/>
                  </a:lnTo>
                  <a:lnTo>
                    <a:pt x="1057" y="1094"/>
                  </a:lnTo>
                  <a:lnTo>
                    <a:pt x="983" y="927"/>
                  </a:lnTo>
                  <a:lnTo>
                    <a:pt x="872" y="742"/>
                  </a:lnTo>
                  <a:lnTo>
                    <a:pt x="779" y="575"/>
                  </a:lnTo>
                  <a:lnTo>
                    <a:pt x="668" y="408"/>
                  </a:lnTo>
                  <a:lnTo>
                    <a:pt x="538" y="278"/>
                  </a:lnTo>
                  <a:lnTo>
                    <a:pt x="427" y="148"/>
                  </a:lnTo>
                  <a:lnTo>
                    <a:pt x="315" y="56"/>
                  </a:lnTo>
                  <a:lnTo>
                    <a:pt x="204" y="19"/>
                  </a:lnTo>
                  <a:lnTo>
                    <a:pt x="1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7" name="Google Shape;1547;p21"/>
            <p:cNvSpPr/>
            <p:nvPr/>
          </p:nvSpPr>
          <p:spPr>
            <a:xfrm>
              <a:off x="4599774" y="5468136"/>
              <a:ext cx="44546" cy="105229"/>
            </a:xfrm>
            <a:custGeom>
              <a:avLst/>
              <a:gdLst/>
              <a:ahLst/>
              <a:cxnLst/>
              <a:rect l="l" t="t" r="r" b="b"/>
              <a:pathLst>
                <a:path w="668" h="1578" extrusionOk="0">
                  <a:moveTo>
                    <a:pt x="334" y="1"/>
                  </a:moveTo>
                  <a:lnTo>
                    <a:pt x="315" y="19"/>
                  </a:lnTo>
                  <a:lnTo>
                    <a:pt x="241" y="75"/>
                  </a:lnTo>
                  <a:lnTo>
                    <a:pt x="167" y="168"/>
                  </a:lnTo>
                  <a:lnTo>
                    <a:pt x="112" y="279"/>
                  </a:lnTo>
                  <a:lnTo>
                    <a:pt x="56" y="409"/>
                  </a:lnTo>
                  <a:lnTo>
                    <a:pt x="37" y="520"/>
                  </a:lnTo>
                  <a:lnTo>
                    <a:pt x="0" y="780"/>
                  </a:lnTo>
                  <a:lnTo>
                    <a:pt x="0" y="1039"/>
                  </a:lnTo>
                  <a:lnTo>
                    <a:pt x="19" y="1151"/>
                  </a:lnTo>
                  <a:lnTo>
                    <a:pt x="37" y="1262"/>
                  </a:lnTo>
                  <a:lnTo>
                    <a:pt x="93" y="1355"/>
                  </a:lnTo>
                  <a:lnTo>
                    <a:pt x="130" y="1429"/>
                  </a:lnTo>
                  <a:lnTo>
                    <a:pt x="186" y="1503"/>
                  </a:lnTo>
                  <a:lnTo>
                    <a:pt x="260" y="1540"/>
                  </a:lnTo>
                  <a:lnTo>
                    <a:pt x="334" y="1577"/>
                  </a:lnTo>
                  <a:lnTo>
                    <a:pt x="464" y="1577"/>
                  </a:lnTo>
                  <a:lnTo>
                    <a:pt x="501" y="1559"/>
                  </a:lnTo>
                  <a:lnTo>
                    <a:pt x="557" y="1484"/>
                  </a:lnTo>
                  <a:lnTo>
                    <a:pt x="612" y="1392"/>
                  </a:lnTo>
                  <a:lnTo>
                    <a:pt x="649" y="1262"/>
                  </a:lnTo>
                  <a:lnTo>
                    <a:pt x="668" y="1114"/>
                  </a:lnTo>
                  <a:lnTo>
                    <a:pt x="668" y="965"/>
                  </a:lnTo>
                  <a:lnTo>
                    <a:pt x="668" y="798"/>
                  </a:lnTo>
                  <a:lnTo>
                    <a:pt x="649" y="631"/>
                  </a:lnTo>
                  <a:lnTo>
                    <a:pt x="631" y="465"/>
                  </a:lnTo>
                  <a:lnTo>
                    <a:pt x="594" y="335"/>
                  </a:lnTo>
                  <a:lnTo>
                    <a:pt x="538" y="205"/>
                  </a:lnTo>
                  <a:lnTo>
                    <a:pt x="501" y="94"/>
                  </a:lnTo>
                  <a:lnTo>
                    <a:pt x="445" y="38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8" name="Google Shape;1548;p21"/>
            <p:cNvSpPr/>
            <p:nvPr/>
          </p:nvSpPr>
          <p:spPr>
            <a:xfrm>
              <a:off x="4683864" y="5462001"/>
              <a:ext cx="71753" cy="98961"/>
            </a:xfrm>
            <a:custGeom>
              <a:avLst/>
              <a:gdLst/>
              <a:ahLst/>
              <a:cxnLst/>
              <a:rect l="l" t="t" r="r" b="b"/>
              <a:pathLst>
                <a:path w="1076" h="1484" extrusionOk="0">
                  <a:moveTo>
                    <a:pt x="705" y="0"/>
                  </a:moveTo>
                  <a:lnTo>
                    <a:pt x="612" y="19"/>
                  </a:lnTo>
                  <a:lnTo>
                    <a:pt x="501" y="56"/>
                  </a:lnTo>
                  <a:lnTo>
                    <a:pt x="408" y="111"/>
                  </a:lnTo>
                  <a:lnTo>
                    <a:pt x="334" y="204"/>
                  </a:lnTo>
                  <a:lnTo>
                    <a:pt x="241" y="315"/>
                  </a:lnTo>
                  <a:lnTo>
                    <a:pt x="186" y="427"/>
                  </a:lnTo>
                  <a:lnTo>
                    <a:pt x="111" y="557"/>
                  </a:lnTo>
                  <a:lnTo>
                    <a:pt x="74" y="686"/>
                  </a:lnTo>
                  <a:lnTo>
                    <a:pt x="19" y="816"/>
                  </a:lnTo>
                  <a:lnTo>
                    <a:pt x="0" y="946"/>
                  </a:lnTo>
                  <a:lnTo>
                    <a:pt x="0" y="1076"/>
                  </a:lnTo>
                  <a:lnTo>
                    <a:pt x="0" y="1187"/>
                  </a:lnTo>
                  <a:lnTo>
                    <a:pt x="19" y="1298"/>
                  </a:lnTo>
                  <a:lnTo>
                    <a:pt x="74" y="1372"/>
                  </a:lnTo>
                  <a:lnTo>
                    <a:pt x="149" y="1447"/>
                  </a:lnTo>
                  <a:lnTo>
                    <a:pt x="223" y="1484"/>
                  </a:lnTo>
                  <a:lnTo>
                    <a:pt x="315" y="1465"/>
                  </a:lnTo>
                  <a:lnTo>
                    <a:pt x="427" y="1428"/>
                  </a:lnTo>
                  <a:lnTo>
                    <a:pt x="519" y="1372"/>
                  </a:lnTo>
                  <a:lnTo>
                    <a:pt x="631" y="1280"/>
                  </a:lnTo>
                  <a:lnTo>
                    <a:pt x="723" y="1187"/>
                  </a:lnTo>
                  <a:lnTo>
                    <a:pt x="816" y="1076"/>
                  </a:lnTo>
                  <a:lnTo>
                    <a:pt x="909" y="946"/>
                  </a:lnTo>
                  <a:lnTo>
                    <a:pt x="983" y="816"/>
                  </a:lnTo>
                  <a:lnTo>
                    <a:pt x="1020" y="668"/>
                  </a:lnTo>
                  <a:lnTo>
                    <a:pt x="1057" y="538"/>
                  </a:lnTo>
                  <a:lnTo>
                    <a:pt x="1076" y="408"/>
                  </a:lnTo>
                  <a:lnTo>
                    <a:pt x="1057" y="278"/>
                  </a:lnTo>
                  <a:lnTo>
                    <a:pt x="1001" y="186"/>
                  </a:lnTo>
                  <a:lnTo>
                    <a:pt x="909" y="93"/>
                  </a:lnTo>
                  <a:lnTo>
                    <a:pt x="816" y="37"/>
                  </a:lnTo>
                  <a:lnTo>
                    <a:pt x="70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49" name="Google Shape;1549;p21"/>
          <p:cNvGrpSpPr/>
          <p:nvPr/>
        </p:nvGrpSpPr>
        <p:grpSpPr>
          <a:xfrm>
            <a:off x="4343637" y="4891063"/>
            <a:ext cx="245340" cy="116214"/>
            <a:chOff x="4497146" y="5462001"/>
            <a:chExt cx="258470" cy="122434"/>
          </a:xfrm>
        </p:grpSpPr>
        <p:sp>
          <p:nvSpPr>
            <p:cNvPr id="1550" name="Google Shape;1550;p21"/>
            <p:cNvSpPr/>
            <p:nvPr/>
          </p:nvSpPr>
          <p:spPr>
            <a:xfrm>
              <a:off x="4497146" y="5473137"/>
              <a:ext cx="75487" cy="111297"/>
            </a:xfrm>
            <a:custGeom>
              <a:avLst/>
              <a:gdLst/>
              <a:ahLst/>
              <a:cxnLst/>
              <a:rect l="l" t="t" r="r" b="b"/>
              <a:pathLst>
                <a:path w="1132" h="1669" extrusionOk="0">
                  <a:moveTo>
                    <a:pt x="130" y="0"/>
                  </a:moveTo>
                  <a:lnTo>
                    <a:pt x="93" y="19"/>
                  </a:lnTo>
                  <a:lnTo>
                    <a:pt x="56" y="56"/>
                  </a:lnTo>
                  <a:lnTo>
                    <a:pt x="37" y="93"/>
                  </a:lnTo>
                  <a:lnTo>
                    <a:pt x="19" y="148"/>
                  </a:lnTo>
                  <a:lnTo>
                    <a:pt x="0" y="297"/>
                  </a:lnTo>
                  <a:lnTo>
                    <a:pt x="0" y="427"/>
                  </a:lnTo>
                  <a:lnTo>
                    <a:pt x="19" y="575"/>
                  </a:lnTo>
                  <a:lnTo>
                    <a:pt x="37" y="723"/>
                  </a:lnTo>
                  <a:lnTo>
                    <a:pt x="74" y="853"/>
                  </a:lnTo>
                  <a:lnTo>
                    <a:pt x="130" y="983"/>
                  </a:lnTo>
                  <a:lnTo>
                    <a:pt x="186" y="1113"/>
                  </a:lnTo>
                  <a:lnTo>
                    <a:pt x="260" y="1224"/>
                  </a:lnTo>
                  <a:lnTo>
                    <a:pt x="334" y="1335"/>
                  </a:lnTo>
                  <a:lnTo>
                    <a:pt x="408" y="1428"/>
                  </a:lnTo>
                  <a:lnTo>
                    <a:pt x="501" y="1521"/>
                  </a:lnTo>
                  <a:lnTo>
                    <a:pt x="594" y="1576"/>
                  </a:lnTo>
                  <a:lnTo>
                    <a:pt x="705" y="1632"/>
                  </a:lnTo>
                  <a:lnTo>
                    <a:pt x="798" y="1669"/>
                  </a:lnTo>
                  <a:lnTo>
                    <a:pt x="909" y="1669"/>
                  </a:lnTo>
                  <a:lnTo>
                    <a:pt x="1002" y="1650"/>
                  </a:lnTo>
                  <a:lnTo>
                    <a:pt x="1057" y="1632"/>
                  </a:lnTo>
                  <a:lnTo>
                    <a:pt x="1094" y="1595"/>
                  </a:lnTo>
                  <a:lnTo>
                    <a:pt x="1113" y="1558"/>
                  </a:lnTo>
                  <a:lnTo>
                    <a:pt x="1131" y="1521"/>
                  </a:lnTo>
                  <a:lnTo>
                    <a:pt x="1131" y="1391"/>
                  </a:lnTo>
                  <a:lnTo>
                    <a:pt x="1113" y="1261"/>
                  </a:lnTo>
                  <a:lnTo>
                    <a:pt x="1057" y="1094"/>
                  </a:lnTo>
                  <a:lnTo>
                    <a:pt x="983" y="927"/>
                  </a:lnTo>
                  <a:lnTo>
                    <a:pt x="872" y="742"/>
                  </a:lnTo>
                  <a:lnTo>
                    <a:pt x="779" y="575"/>
                  </a:lnTo>
                  <a:lnTo>
                    <a:pt x="668" y="408"/>
                  </a:lnTo>
                  <a:lnTo>
                    <a:pt x="538" y="278"/>
                  </a:lnTo>
                  <a:lnTo>
                    <a:pt x="427" y="148"/>
                  </a:lnTo>
                  <a:lnTo>
                    <a:pt x="315" y="56"/>
                  </a:lnTo>
                  <a:lnTo>
                    <a:pt x="204" y="19"/>
                  </a:lnTo>
                  <a:lnTo>
                    <a:pt x="1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1" name="Google Shape;1551;p21"/>
            <p:cNvSpPr/>
            <p:nvPr/>
          </p:nvSpPr>
          <p:spPr>
            <a:xfrm>
              <a:off x="4599774" y="5468136"/>
              <a:ext cx="44546" cy="105229"/>
            </a:xfrm>
            <a:custGeom>
              <a:avLst/>
              <a:gdLst/>
              <a:ahLst/>
              <a:cxnLst/>
              <a:rect l="l" t="t" r="r" b="b"/>
              <a:pathLst>
                <a:path w="668" h="1578" extrusionOk="0">
                  <a:moveTo>
                    <a:pt x="334" y="1"/>
                  </a:moveTo>
                  <a:lnTo>
                    <a:pt x="315" y="19"/>
                  </a:lnTo>
                  <a:lnTo>
                    <a:pt x="241" y="75"/>
                  </a:lnTo>
                  <a:lnTo>
                    <a:pt x="167" y="168"/>
                  </a:lnTo>
                  <a:lnTo>
                    <a:pt x="112" y="279"/>
                  </a:lnTo>
                  <a:lnTo>
                    <a:pt x="56" y="409"/>
                  </a:lnTo>
                  <a:lnTo>
                    <a:pt x="37" y="520"/>
                  </a:lnTo>
                  <a:lnTo>
                    <a:pt x="0" y="780"/>
                  </a:lnTo>
                  <a:lnTo>
                    <a:pt x="0" y="1039"/>
                  </a:lnTo>
                  <a:lnTo>
                    <a:pt x="19" y="1151"/>
                  </a:lnTo>
                  <a:lnTo>
                    <a:pt x="37" y="1262"/>
                  </a:lnTo>
                  <a:lnTo>
                    <a:pt x="93" y="1355"/>
                  </a:lnTo>
                  <a:lnTo>
                    <a:pt x="130" y="1429"/>
                  </a:lnTo>
                  <a:lnTo>
                    <a:pt x="186" y="1503"/>
                  </a:lnTo>
                  <a:lnTo>
                    <a:pt x="260" y="1540"/>
                  </a:lnTo>
                  <a:lnTo>
                    <a:pt x="334" y="1577"/>
                  </a:lnTo>
                  <a:lnTo>
                    <a:pt x="464" y="1577"/>
                  </a:lnTo>
                  <a:lnTo>
                    <a:pt x="501" y="1559"/>
                  </a:lnTo>
                  <a:lnTo>
                    <a:pt x="557" y="1484"/>
                  </a:lnTo>
                  <a:lnTo>
                    <a:pt x="612" y="1392"/>
                  </a:lnTo>
                  <a:lnTo>
                    <a:pt x="649" y="1262"/>
                  </a:lnTo>
                  <a:lnTo>
                    <a:pt x="668" y="1114"/>
                  </a:lnTo>
                  <a:lnTo>
                    <a:pt x="668" y="965"/>
                  </a:lnTo>
                  <a:lnTo>
                    <a:pt x="668" y="798"/>
                  </a:lnTo>
                  <a:lnTo>
                    <a:pt x="649" y="631"/>
                  </a:lnTo>
                  <a:lnTo>
                    <a:pt x="631" y="465"/>
                  </a:lnTo>
                  <a:lnTo>
                    <a:pt x="594" y="335"/>
                  </a:lnTo>
                  <a:lnTo>
                    <a:pt x="538" y="205"/>
                  </a:lnTo>
                  <a:lnTo>
                    <a:pt x="501" y="94"/>
                  </a:lnTo>
                  <a:lnTo>
                    <a:pt x="445" y="38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2" name="Google Shape;1552;p21"/>
            <p:cNvSpPr/>
            <p:nvPr/>
          </p:nvSpPr>
          <p:spPr>
            <a:xfrm>
              <a:off x="4683864" y="5462001"/>
              <a:ext cx="71753" cy="98961"/>
            </a:xfrm>
            <a:custGeom>
              <a:avLst/>
              <a:gdLst/>
              <a:ahLst/>
              <a:cxnLst/>
              <a:rect l="l" t="t" r="r" b="b"/>
              <a:pathLst>
                <a:path w="1076" h="1484" extrusionOk="0">
                  <a:moveTo>
                    <a:pt x="705" y="0"/>
                  </a:moveTo>
                  <a:lnTo>
                    <a:pt x="612" y="19"/>
                  </a:lnTo>
                  <a:lnTo>
                    <a:pt x="501" y="56"/>
                  </a:lnTo>
                  <a:lnTo>
                    <a:pt x="408" y="111"/>
                  </a:lnTo>
                  <a:lnTo>
                    <a:pt x="334" y="204"/>
                  </a:lnTo>
                  <a:lnTo>
                    <a:pt x="241" y="315"/>
                  </a:lnTo>
                  <a:lnTo>
                    <a:pt x="186" y="427"/>
                  </a:lnTo>
                  <a:lnTo>
                    <a:pt x="111" y="557"/>
                  </a:lnTo>
                  <a:lnTo>
                    <a:pt x="74" y="686"/>
                  </a:lnTo>
                  <a:lnTo>
                    <a:pt x="19" y="816"/>
                  </a:lnTo>
                  <a:lnTo>
                    <a:pt x="0" y="946"/>
                  </a:lnTo>
                  <a:lnTo>
                    <a:pt x="0" y="1076"/>
                  </a:lnTo>
                  <a:lnTo>
                    <a:pt x="0" y="1187"/>
                  </a:lnTo>
                  <a:lnTo>
                    <a:pt x="19" y="1298"/>
                  </a:lnTo>
                  <a:lnTo>
                    <a:pt x="74" y="1372"/>
                  </a:lnTo>
                  <a:lnTo>
                    <a:pt x="149" y="1447"/>
                  </a:lnTo>
                  <a:lnTo>
                    <a:pt x="223" y="1484"/>
                  </a:lnTo>
                  <a:lnTo>
                    <a:pt x="315" y="1465"/>
                  </a:lnTo>
                  <a:lnTo>
                    <a:pt x="427" y="1428"/>
                  </a:lnTo>
                  <a:lnTo>
                    <a:pt x="519" y="1372"/>
                  </a:lnTo>
                  <a:lnTo>
                    <a:pt x="631" y="1280"/>
                  </a:lnTo>
                  <a:lnTo>
                    <a:pt x="723" y="1187"/>
                  </a:lnTo>
                  <a:lnTo>
                    <a:pt x="816" y="1076"/>
                  </a:lnTo>
                  <a:lnTo>
                    <a:pt x="909" y="946"/>
                  </a:lnTo>
                  <a:lnTo>
                    <a:pt x="983" y="816"/>
                  </a:lnTo>
                  <a:lnTo>
                    <a:pt x="1020" y="668"/>
                  </a:lnTo>
                  <a:lnTo>
                    <a:pt x="1057" y="538"/>
                  </a:lnTo>
                  <a:lnTo>
                    <a:pt x="1076" y="408"/>
                  </a:lnTo>
                  <a:lnTo>
                    <a:pt x="1057" y="278"/>
                  </a:lnTo>
                  <a:lnTo>
                    <a:pt x="1001" y="186"/>
                  </a:lnTo>
                  <a:lnTo>
                    <a:pt x="909" y="93"/>
                  </a:lnTo>
                  <a:lnTo>
                    <a:pt x="816" y="37"/>
                  </a:lnTo>
                  <a:lnTo>
                    <a:pt x="70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53" name="Google Shape;1553;p21"/>
          <p:cNvGrpSpPr/>
          <p:nvPr/>
        </p:nvGrpSpPr>
        <p:grpSpPr>
          <a:xfrm>
            <a:off x="5696587" y="4827488"/>
            <a:ext cx="245340" cy="116214"/>
            <a:chOff x="4497146" y="5462001"/>
            <a:chExt cx="258470" cy="122434"/>
          </a:xfrm>
        </p:grpSpPr>
        <p:sp>
          <p:nvSpPr>
            <p:cNvPr id="1554" name="Google Shape;1554;p21"/>
            <p:cNvSpPr/>
            <p:nvPr/>
          </p:nvSpPr>
          <p:spPr>
            <a:xfrm>
              <a:off x="4497146" y="5473137"/>
              <a:ext cx="75487" cy="111297"/>
            </a:xfrm>
            <a:custGeom>
              <a:avLst/>
              <a:gdLst/>
              <a:ahLst/>
              <a:cxnLst/>
              <a:rect l="l" t="t" r="r" b="b"/>
              <a:pathLst>
                <a:path w="1132" h="1669" extrusionOk="0">
                  <a:moveTo>
                    <a:pt x="130" y="0"/>
                  </a:moveTo>
                  <a:lnTo>
                    <a:pt x="93" y="19"/>
                  </a:lnTo>
                  <a:lnTo>
                    <a:pt x="56" y="56"/>
                  </a:lnTo>
                  <a:lnTo>
                    <a:pt x="37" y="93"/>
                  </a:lnTo>
                  <a:lnTo>
                    <a:pt x="19" y="148"/>
                  </a:lnTo>
                  <a:lnTo>
                    <a:pt x="0" y="297"/>
                  </a:lnTo>
                  <a:lnTo>
                    <a:pt x="0" y="427"/>
                  </a:lnTo>
                  <a:lnTo>
                    <a:pt x="19" y="575"/>
                  </a:lnTo>
                  <a:lnTo>
                    <a:pt x="37" y="723"/>
                  </a:lnTo>
                  <a:lnTo>
                    <a:pt x="74" y="853"/>
                  </a:lnTo>
                  <a:lnTo>
                    <a:pt x="130" y="983"/>
                  </a:lnTo>
                  <a:lnTo>
                    <a:pt x="186" y="1113"/>
                  </a:lnTo>
                  <a:lnTo>
                    <a:pt x="260" y="1224"/>
                  </a:lnTo>
                  <a:lnTo>
                    <a:pt x="334" y="1335"/>
                  </a:lnTo>
                  <a:lnTo>
                    <a:pt x="408" y="1428"/>
                  </a:lnTo>
                  <a:lnTo>
                    <a:pt x="501" y="1521"/>
                  </a:lnTo>
                  <a:lnTo>
                    <a:pt x="594" y="1576"/>
                  </a:lnTo>
                  <a:lnTo>
                    <a:pt x="705" y="1632"/>
                  </a:lnTo>
                  <a:lnTo>
                    <a:pt x="798" y="1669"/>
                  </a:lnTo>
                  <a:lnTo>
                    <a:pt x="909" y="1669"/>
                  </a:lnTo>
                  <a:lnTo>
                    <a:pt x="1002" y="1650"/>
                  </a:lnTo>
                  <a:lnTo>
                    <a:pt x="1057" y="1632"/>
                  </a:lnTo>
                  <a:lnTo>
                    <a:pt x="1094" y="1595"/>
                  </a:lnTo>
                  <a:lnTo>
                    <a:pt x="1113" y="1558"/>
                  </a:lnTo>
                  <a:lnTo>
                    <a:pt x="1131" y="1521"/>
                  </a:lnTo>
                  <a:lnTo>
                    <a:pt x="1131" y="1391"/>
                  </a:lnTo>
                  <a:lnTo>
                    <a:pt x="1113" y="1261"/>
                  </a:lnTo>
                  <a:lnTo>
                    <a:pt x="1057" y="1094"/>
                  </a:lnTo>
                  <a:lnTo>
                    <a:pt x="983" y="927"/>
                  </a:lnTo>
                  <a:lnTo>
                    <a:pt x="872" y="742"/>
                  </a:lnTo>
                  <a:lnTo>
                    <a:pt x="779" y="575"/>
                  </a:lnTo>
                  <a:lnTo>
                    <a:pt x="668" y="408"/>
                  </a:lnTo>
                  <a:lnTo>
                    <a:pt x="538" y="278"/>
                  </a:lnTo>
                  <a:lnTo>
                    <a:pt x="427" y="148"/>
                  </a:lnTo>
                  <a:lnTo>
                    <a:pt x="315" y="56"/>
                  </a:lnTo>
                  <a:lnTo>
                    <a:pt x="204" y="19"/>
                  </a:lnTo>
                  <a:lnTo>
                    <a:pt x="1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5" name="Google Shape;1555;p21"/>
            <p:cNvSpPr/>
            <p:nvPr/>
          </p:nvSpPr>
          <p:spPr>
            <a:xfrm>
              <a:off x="4599774" y="5468136"/>
              <a:ext cx="44546" cy="105229"/>
            </a:xfrm>
            <a:custGeom>
              <a:avLst/>
              <a:gdLst/>
              <a:ahLst/>
              <a:cxnLst/>
              <a:rect l="l" t="t" r="r" b="b"/>
              <a:pathLst>
                <a:path w="668" h="1578" extrusionOk="0">
                  <a:moveTo>
                    <a:pt x="334" y="1"/>
                  </a:moveTo>
                  <a:lnTo>
                    <a:pt x="315" y="19"/>
                  </a:lnTo>
                  <a:lnTo>
                    <a:pt x="241" y="75"/>
                  </a:lnTo>
                  <a:lnTo>
                    <a:pt x="167" y="168"/>
                  </a:lnTo>
                  <a:lnTo>
                    <a:pt x="112" y="279"/>
                  </a:lnTo>
                  <a:lnTo>
                    <a:pt x="56" y="409"/>
                  </a:lnTo>
                  <a:lnTo>
                    <a:pt x="37" y="520"/>
                  </a:lnTo>
                  <a:lnTo>
                    <a:pt x="0" y="780"/>
                  </a:lnTo>
                  <a:lnTo>
                    <a:pt x="0" y="1039"/>
                  </a:lnTo>
                  <a:lnTo>
                    <a:pt x="19" y="1151"/>
                  </a:lnTo>
                  <a:lnTo>
                    <a:pt x="37" y="1262"/>
                  </a:lnTo>
                  <a:lnTo>
                    <a:pt x="93" y="1355"/>
                  </a:lnTo>
                  <a:lnTo>
                    <a:pt x="130" y="1429"/>
                  </a:lnTo>
                  <a:lnTo>
                    <a:pt x="186" y="1503"/>
                  </a:lnTo>
                  <a:lnTo>
                    <a:pt x="260" y="1540"/>
                  </a:lnTo>
                  <a:lnTo>
                    <a:pt x="334" y="1577"/>
                  </a:lnTo>
                  <a:lnTo>
                    <a:pt x="464" y="1577"/>
                  </a:lnTo>
                  <a:lnTo>
                    <a:pt x="501" y="1559"/>
                  </a:lnTo>
                  <a:lnTo>
                    <a:pt x="557" y="1484"/>
                  </a:lnTo>
                  <a:lnTo>
                    <a:pt x="612" y="1392"/>
                  </a:lnTo>
                  <a:lnTo>
                    <a:pt x="649" y="1262"/>
                  </a:lnTo>
                  <a:lnTo>
                    <a:pt x="668" y="1114"/>
                  </a:lnTo>
                  <a:lnTo>
                    <a:pt x="668" y="965"/>
                  </a:lnTo>
                  <a:lnTo>
                    <a:pt x="668" y="798"/>
                  </a:lnTo>
                  <a:lnTo>
                    <a:pt x="649" y="631"/>
                  </a:lnTo>
                  <a:lnTo>
                    <a:pt x="631" y="465"/>
                  </a:lnTo>
                  <a:lnTo>
                    <a:pt x="594" y="335"/>
                  </a:lnTo>
                  <a:lnTo>
                    <a:pt x="538" y="205"/>
                  </a:lnTo>
                  <a:lnTo>
                    <a:pt x="501" y="94"/>
                  </a:lnTo>
                  <a:lnTo>
                    <a:pt x="445" y="38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6" name="Google Shape;1556;p21"/>
            <p:cNvSpPr/>
            <p:nvPr/>
          </p:nvSpPr>
          <p:spPr>
            <a:xfrm>
              <a:off x="4683864" y="5462001"/>
              <a:ext cx="71753" cy="98961"/>
            </a:xfrm>
            <a:custGeom>
              <a:avLst/>
              <a:gdLst/>
              <a:ahLst/>
              <a:cxnLst/>
              <a:rect l="l" t="t" r="r" b="b"/>
              <a:pathLst>
                <a:path w="1076" h="1484" extrusionOk="0">
                  <a:moveTo>
                    <a:pt x="705" y="0"/>
                  </a:moveTo>
                  <a:lnTo>
                    <a:pt x="612" y="19"/>
                  </a:lnTo>
                  <a:lnTo>
                    <a:pt x="501" y="56"/>
                  </a:lnTo>
                  <a:lnTo>
                    <a:pt x="408" y="111"/>
                  </a:lnTo>
                  <a:lnTo>
                    <a:pt x="334" y="204"/>
                  </a:lnTo>
                  <a:lnTo>
                    <a:pt x="241" y="315"/>
                  </a:lnTo>
                  <a:lnTo>
                    <a:pt x="186" y="427"/>
                  </a:lnTo>
                  <a:lnTo>
                    <a:pt x="111" y="557"/>
                  </a:lnTo>
                  <a:lnTo>
                    <a:pt x="74" y="686"/>
                  </a:lnTo>
                  <a:lnTo>
                    <a:pt x="19" y="816"/>
                  </a:lnTo>
                  <a:lnTo>
                    <a:pt x="0" y="946"/>
                  </a:lnTo>
                  <a:lnTo>
                    <a:pt x="0" y="1076"/>
                  </a:lnTo>
                  <a:lnTo>
                    <a:pt x="0" y="1187"/>
                  </a:lnTo>
                  <a:lnTo>
                    <a:pt x="19" y="1298"/>
                  </a:lnTo>
                  <a:lnTo>
                    <a:pt x="74" y="1372"/>
                  </a:lnTo>
                  <a:lnTo>
                    <a:pt x="149" y="1447"/>
                  </a:lnTo>
                  <a:lnTo>
                    <a:pt x="223" y="1484"/>
                  </a:lnTo>
                  <a:lnTo>
                    <a:pt x="315" y="1465"/>
                  </a:lnTo>
                  <a:lnTo>
                    <a:pt x="427" y="1428"/>
                  </a:lnTo>
                  <a:lnTo>
                    <a:pt x="519" y="1372"/>
                  </a:lnTo>
                  <a:lnTo>
                    <a:pt x="631" y="1280"/>
                  </a:lnTo>
                  <a:lnTo>
                    <a:pt x="723" y="1187"/>
                  </a:lnTo>
                  <a:lnTo>
                    <a:pt x="816" y="1076"/>
                  </a:lnTo>
                  <a:lnTo>
                    <a:pt x="909" y="946"/>
                  </a:lnTo>
                  <a:lnTo>
                    <a:pt x="983" y="816"/>
                  </a:lnTo>
                  <a:lnTo>
                    <a:pt x="1020" y="668"/>
                  </a:lnTo>
                  <a:lnTo>
                    <a:pt x="1057" y="538"/>
                  </a:lnTo>
                  <a:lnTo>
                    <a:pt x="1076" y="408"/>
                  </a:lnTo>
                  <a:lnTo>
                    <a:pt x="1057" y="278"/>
                  </a:lnTo>
                  <a:lnTo>
                    <a:pt x="1001" y="186"/>
                  </a:lnTo>
                  <a:lnTo>
                    <a:pt x="909" y="93"/>
                  </a:lnTo>
                  <a:lnTo>
                    <a:pt x="816" y="37"/>
                  </a:lnTo>
                  <a:lnTo>
                    <a:pt x="70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57" name="Google Shape;1557;p21"/>
          <p:cNvGrpSpPr/>
          <p:nvPr/>
        </p:nvGrpSpPr>
        <p:grpSpPr>
          <a:xfrm>
            <a:off x="3144662" y="4815463"/>
            <a:ext cx="245340" cy="116214"/>
            <a:chOff x="4497146" y="5462001"/>
            <a:chExt cx="258470" cy="122434"/>
          </a:xfrm>
        </p:grpSpPr>
        <p:sp>
          <p:nvSpPr>
            <p:cNvPr id="1558" name="Google Shape;1558;p21"/>
            <p:cNvSpPr/>
            <p:nvPr/>
          </p:nvSpPr>
          <p:spPr>
            <a:xfrm>
              <a:off x="4497146" y="5473137"/>
              <a:ext cx="75487" cy="111297"/>
            </a:xfrm>
            <a:custGeom>
              <a:avLst/>
              <a:gdLst/>
              <a:ahLst/>
              <a:cxnLst/>
              <a:rect l="l" t="t" r="r" b="b"/>
              <a:pathLst>
                <a:path w="1132" h="1669" extrusionOk="0">
                  <a:moveTo>
                    <a:pt x="130" y="0"/>
                  </a:moveTo>
                  <a:lnTo>
                    <a:pt x="93" y="19"/>
                  </a:lnTo>
                  <a:lnTo>
                    <a:pt x="56" y="56"/>
                  </a:lnTo>
                  <a:lnTo>
                    <a:pt x="37" y="93"/>
                  </a:lnTo>
                  <a:lnTo>
                    <a:pt x="19" y="148"/>
                  </a:lnTo>
                  <a:lnTo>
                    <a:pt x="0" y="297"/>
                  </a:lnTo>
                  <a:lnTo>
                    <a:pt x="0" y="427"/>
                  </a:lnTo>
                  <a:lnTo>
                    <a:pt x="19" y="575"/>
                  </a:lnTo>
                  <a:lnTo>
                    <a:pt x="37" y="723"/>
                  </a:lnTo>
                  <a:lnTo>
                    <a:pt x="74" y="853"/>
                  </a:lnTo>
                  <a:lnTo>
                    <a:pt x="130" y="983"/>
                  </a:lnTo>
                  <a:lnTo>
                    <a:pt x="186" y="1113"/>
                  </a:lnTo>
                  <a:lnTo>
                    <a:pt x="260" y="1224"/>
                  </a:lnTo>
                  <a:lnTo>
                    <a:pt x="334" y="1335"/>
                  </a:lnTo>
                  <a:lnTo>
                    <a:pt x="408" y="1428"/>
                  </a:lnTo>
                  <a:lnTo>
                    <a:pt x="501" y="1521"/>
                  </a:lnTo>
                  <a:lnTo>
                    <a:pt x="594" y="1576"/>
                  </a:lnTo>
                  <a:lnTo>
                    <a:pt x="705" y="1632"/>
                  </a:lnTo>
                  <a:lnTo>
                    <a:pt x="798" y="1669"/>
                  </a:lnTo>
                  <a:lnTo>
                    <a:pt x="909" y="1669"/>
                  </a:lnTo>
                  <a:lnTo>
                    <a:pt x="1002" y="1650"/>
                  </a:lnTo>
                  <a:lnTo>
                    <a:pt x="1057" y="1632"/>
                  </a:lnTo>
                  <a:lnTo>
                    <a:pt x="1094" y="1595"/>
                  </a:lnTo>
                  <a:lnTo>
                    <a:pt x="1113" y="1558"/>
                  </a:lnTo>
                  <a:lnTo>
                    <a:pt x="1131" y="1521"/>
                  </a:lnTo>
                  <a:lnTo>
                    <a:pt x="1131" y="1391"/>
                  </a:lnTo>
                  <a:lnTo>
                    <a:pt x="1113" y="1261"/>
                  </a:lnTo>
                  <a:lnTo>
                    <a:pt x="1057" y="1094"/>
                  </a:lnTo>
                  <a:lnTo>
                    <a:pt x="983" y="927"/>
                  </a:lnTo>
                  <a:lnTo>
                    <a:pt x="872" y="742"/>
                  </a:lnTo>
                  <a:lnTo>
                    <a:pt x="779" y="575"/>
                  </a:lnTo>
                  <a:lnTo>
                    <a:pt x="668" y="408"/>
                  </a:lnTo>
                  <a:lnTo>
                    <a:pt x="538" y="278"/>
                  </a:lnTo>
                  <a:lnTo>
                    <a:pt x="427" y="148"/>
                  </a:lnTo>
                  <a:lnTo>
                    <a:pt x="315" y="56"/>
                  </a:lnTo>
                  <a:lnTo>
                    <a:pt x="204" y="19"/>
                  </a:lnTo>
                  <a:lnTo>
                    <a:pt x="1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9" name="Google Shape;1559;p21"/>
            <p:cNvSpPr/>
            <p:nvPr/>
          </p:nvSpPr>
          <p:spPr>
            <a:xfrm>
              <a:off x="4599774" y="5468136"/>
              <a:ext cx="44546" cy="105229"/>
            </a:xfrm>
            <a:custGeom>
              <a:avLst/>
              <a:gdLst/>
              <a:ahLst/>
              <a:cxnLst/>
              <a:rect l="l" t="t" r="r" b="b"/>
              <a:pathLst>
                <a:path w="668" h="1578" extrusionOk="0">
                  <a:moveTo>
                    <a:pt x="334" y="1"/>
                  </a:moveTo>
                  <a:lnTo>
                    <a:pt x="315" y="19"/>
                  </a:lnTo>
                  <a:lnTo>
                    <a:pt x="241" y="75"/>
                  </a:lnTo>
                  <a:lnTo>
                    <a:pt x="167" y="168"/>
                  </a:lnTo>
                  <a:lnTo>
                    <a:pt x="112" y="279"/>
                  </a:lnTo>
                  <a:lnTo>
                    <a:pt x="56" y="409"/>
                  </a:lnTo>
                  <a:lnTo>
                    <a:pt x="37" y="520"/>
                  </a:lnTo>
                  <a:lnTo>
                    <a:pt x="0" y="780"/>
                  </a:lnTo>
                  <a:lnTo>
                    <a:pt x="0" y="1039"/>
                  </a:lnTo>
                  <a:lnTo>
                    <a:pt x="19" y="1151"/>
                  </a:lnTo>
                  <a:lnTo>
                    <a:pt x="37" y="1262"/>
                  </a:lnTo>
                  <a:lnTo>
                    <a:pt x="93" y="1355"/>
                  </a:lnTo>
                  <a:lnTo>
                    <a:pt x="130" y="1429"/>
                  </a:lnTo>
                  <a:lnTo>
                    <a:pt x="186" y="1503"/>
                  </a:lnTo>
                  <a:lnTo>
                    <a:pt x="260" y="1540"/>
                  </a:lnTo>
                  <a:lnTo>
                    <a:pt x="334" y="1577"/>
                  </a:lnTo>
                  <a:lnTo>
                    <a:pt x="464" y="1577"/>
                  </a:lnTo>
                  <a:lnTo>
                    <a:pt x="501" y="1559"/>
                  </a:lnTo>
                  <a:lnTo>
                    <a:pt x="557" y="1484"/>
                  </a:lnTo>
                  <a:lnTo>
                    <a:pt x="612" y="1392"/>
                  </a:lnTo>
                  <a:lnTo>
                    <a:pt x="649" y="1262"/>
                  </a:lnTo>
                  <a:lnTo>
                    <a:pt x="668" y="1114"/>
                  </a:lnTo>
                  <a:lnTo>
                    <a:pt x="668" y="965"/>
                  </a:lnTo>
                  <a:lnTo>
                    <a:pt x="668" y="798"/>
                  </a:lnTo>
                  <a:lnTo>
                    <a:pt x="649" y="631"/>
                  </a:lnTo>
                  <a:lnTo>
                    <a:pt x="631" y="465"/>
                  </a:lnTo>
                  <a:lnTo>
                    <a:pt x="594" y="335"/>
                  </a:lnTo>
                  <a:lnTo>
                    <a:pt x="538" y="205"/>
                  </a:lnTo>
                  <a:lnTo>
                    <a:pt x="501" y="94"/>
                  </a:lnTo>
                  <a:lnTo>
                    <a:pt x="445" y="38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0" name="Google Shape;1560;p21"/>
            <p:cNvSpPr/>
            <p:nvPr/>
          </p:nvSpPr>
          <p:spPr>
            <a:xfrm>
              <a:off x="4683864" y="5462001"/>
              <a:ext cx="71753" cy="98961"/>
            </a:xfrm>
            <a:custGeom>
              <a:avLst/>
              <a:gdLst/>
              <a:ahLst/>
              <a:cxnLst/>
              <a:rect l="l" t="t" r="r" b="b"/>
              <a:pathLst>
                <a:path w="1076" h="1484" extrusionOk="0">
                  <a:moveTo>
                    <a:pt x="705" y="0"/>
                  </a:moveTo>
                  <a:lnTo>
                    <a:pt x="612" y="19"/>
                  </a:lnTo>
                  <a:lnTo>
                    <a:pt x="501" y="56"/>
                  </a:lnTo>
                  <a:lnTo>
                    <a:pt x="408" y="111"/>
                  </a:lnTo>
                  <a:lnTo>
                    <a:pt x="334" y="204"/>
                  </a:lnTo>
                  <a:lnTo>
                    <a:pt x="241" y="315"/>
                  </a:lnTo>
                  <a:lnTo>
                    <a:pt x="186" y="427"/>
                  </a:lnTo>
                  <a:lnTo>
                    <a:pt x="111" y="557"/>
                  </a:lnTo>
                  <a:lnTo>
                    <a:pt x="74" y="686"/>
                  </a:lnTo>
                  <a:lnTo>
                    <a:pt x="19" y="816"/>
                  </a:lnTo>
                  <a:lnTo>
                    <a:pt x="0" y="946"/>
                  </a:lnTo>
                  <a:lnTo>
                    <a:pt x="0" y="1076"/>
                  </a:lnTo>
                  <a:lnTo>
                    <a:pt x="0" y="1187"/>
                  </a:lnTo>
                  <a:lnTo>
                    <a:pt x="19" y="1298"/>
                  </a:lnTo>
                  <a:lnTo>
                    <a:pt x="74" y="1372"/>
                  </a:lnTo>
                  <a:lnTo>
                    <a:pt x="149" y="1447"/>
                  </a:lnTo>
                  <a:lnTo>
                    <a:pt x="223" y="1484"/>
                  </a:lnTo>
                  <a:lnTo>
                    <a:pt x="315" y="1465"/>
                  </a:lnTo>
                  <a:lnTo>
                    <a:pt x="427" y="1428"/>
                  </a:lnTo>
                  <a:lnTo>
                    <a:pt x="519" y="1372"/>
                  </a:lnTo>
                  <a:lnTo>
                    <a:pt x="631" y="1280"/>
                  </a:lnTo>
                  <a:lnTo>
                    <a:pt x="723" y="1187"/>
                  </a:lnTo>
                  <a:lnTo>
                    <a:pt x="816" y="1076"/>
                  </a:lnTo>
                  <a:lnTo>
                    <a:pt x="909" y="946"/>
                  </a:lnTo>
                  <a:lnTo>
                    <a:pt x="983" y="816"/>
                  </a:lnTo>
                  <a:lnTo>
                    <a:pt x="1020" y="668"/>
                  </a:lnTo>
                  <a:lnTo>
                    <a:pt x="1057" y="538"/>
                  </a:lnTo>
                  <a:lnTo>
                    <a:pt x="1076" y="408"/>
                  </a:lnTo>
                  <a:lnTo>
                    <a:pt x="1057" y="278"/>
                  </a:lnTo>
                  <a:lnTo>
                    <a:pt x="1001" y="186"/>
                  </a:lnTo>
                  <a:lnTo>
                    <a:pt x="909" y="93"/>
                  </a:lnTo>
                  <a:lnTo>
                    <a:pt x="816" y="37"/>
                  </a:lnTo>
                  <a:lnTo>
                    <a:pt x="70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61" name="Google Shape;1561;p21"/>
          <p:cNvGrpSpPr/>
          <p:nvPr/>
        </p:nvGrpSpPr>
        <p:grpSpPr>
          <a:xfrm>
            <a:off x="4920323" y="4701195"/>
            <a:ext cx="376721" cy="289018"/>
            <a:chOff x="5731025" y="6616150"/>
            <a:chExt cx="598350" cy="459050"/>
          </a:xfrm>
        </p:grpSpPr>
        <p:sp>
          <p:nvSpPr>
            <p:cNvPr id="1562" name="Google Shape;1562;p21"/>
            <p:cNvSpPr/>
            <p:nvPr/>
          </p:nvSpPr>
          <p:spPr>
            <a:xfrm>
              <a:off x="5731025" y="6800800"/>
              <a:ext cx="598350" cy="274400"/>
            </a:xfrm>
            <a:custGeom>
              <a:avLst/>
              <a:gdLst/>
              <a:ahLst/>
              <a:cxnLst/>
              <a:rect l="l" t="t" r="r" b="b"/>
              <a:pathLst>
                <a:path w="23934" h="10976" extrusionOk="0">
                  <a:moveTo>
                    <a:pt x="23934" y="0"/>
                  </a:moveTo>
                  <a:lnTo>
                    <a:pt x="16866" y="711"/>
                  </a:lnTo>
                  <a:lnTo>
                    <a:pt x="11612" y="1253"/>
                  </a:lnTo>
                  <a:lnTo>
                    <a:pt x="9611" y="1459"/>
                  </a:lnTo>
                  <a:lnTo>
                    <a:pt x="8415" y="1589"/>
                  </a:lnTo>
                  <a:lnTo>
                    <a:pt x="8340" y="1627"/>
                  </a:lnTo>
                  <a:lnTo>
                    <a:pt x="8228" y="1664"/>
                  </a:lnTo>
                  <a:lnTo>
                    <a:pt x="7891" y="1870"/>
                  </a:lnTo>
                  <a:lnTo>
                    <a:pt x="7424" y="2150"/>
                  </a:lnTo>
                  <a:lnTo>
                    <a:pt x="6844" y="2524"/>
                  </a:lnTo>
                  <a:lnTo>
                    <a:pt x="5498" y="3441"/>
                  </a:lnTo>
                  <a:lnTo>
                    <a:pt x="3983" y="4488"/>
                  </a:lnTo>
                  <a:lnTo>
                    <a:pt x="1235" y="6432"/>
                  </a:lnTo>
                  <a:lnTo>
                    <a:pt x="0" y="7311"/>
                  </a:lnTo>
                  <a:lnTo>
                    <a:pt x="75" y="7461"/>
                  </a:lnTo>
                  <a:lnTo>
                    <a:pt x="169" y="7648"/>
                  </a:lnTo>
                  <a:lnTo>
                    <a:pt x="318" y="7891"/>
                  </a:lnTo>
                  <a:lnTo>
                    <a:pt x="524" y="8153"/>
                  </a:lnTo>
                  <a:lnTo>
                    <a:pt x="786" y="8470"/>
                  </a:lnTo>
                  <a:lnTo>
                    <a:pt x="1104" y="8807"/>
                  </a:lnTo>
                  <a:lnTo>
                    <a:pt x="1496" y="9144"/>
                  </a:lnTo>
                  <a:lnTo>
                    <a:pt x="1721" y="9312"/>
                  </a:lnTo>
                  <a:lnTo>
                    <a:pt x="1964" y="9480"/>
                  </a:lnTo>
                  <a:lnTo>
                    <a:pt x="2226" y="9648"/>
                  </a:lnTo>
                  <a:lnTo>
                    <a:pt x="2506" y="9817"/>
                  </a:lnTo>
                  <a:lnTo>
                    <a:pt x="2824" y="9966"/>
                  </a:lnTo>
                  <a:lnTo>
                    <a:pt x="3142" y="10116"/>
                  </a:lnTo>
                  <a:lnTo>
                    <a:pt x="3478" y="10265"/>
                  </a:lnTo>
                  <a:lnTo>
                    <a:pt x="3852" y="10396"/>
                  </a:lnTo>
                  <a:lnTo>
                    <a:pt x="4245" y="10527"/>
                  </a:lnTo>
                  <a:lnTo>
                    <a:pt x="4656" y="10639"/>
                  </a:lnTo>
                  <a:lnTo>
                    <a:pt x="5105" y="10733"/>
                  </a:lnTo>
                  <a:lnTo>
                    <a:pt x="5572" y="10808"/>
                  </a:lnTo>
                  <a:lnTo>
                    <a:pt x="6059" y="10882"/>
                  </a:lnTo>
                  <a:lnTo>
                    <a:pt x="6582" y="10920"/>
                  </a:lnTo>
                  <a:lnTo>
                    <a:pt x="7124" y="10957"/>
                  </a:lnTo>
                  <a:lnTo>
                    <a:pt x="7704" y="10976"/>
                  </a:lnTo>
                  <a:lnTo>
                    <a:pt x="8826" y="10957"/>
                  </a:lnTo>
                  <a:lnTo>
                    <a:pt x="9836" y="10939"/>
                  </a:lnTo>
                  <a:lnTo>
                    <a:pt x="10771" y="10920"/>
                  </a:lnTo>
                  <a:lnTo>
                    <a:pt x="11593" y="10882"/>
                  </a:lnTo>
                  <a:lnTo>
                    <a:pt x="12360" y="10845"/>
                  </a:lnTo>
                  <a:lnTo>
                    <a:pt x="13033" y="10808"/>
                  </a:lnTo>
                  <a:lnTo>
                    <a:pt x="13631" y="10752"/>
                  </a:lnTo>
                  <a:lnTo>
                    <a:pt x="14174" y="10677"/>
                  </a:lnTo>
                  <a:lnTo>
                    <a:pt x="14660" y="10621"/>
                  </a:lnTo>
                  <a:lnTo>
                    <a:pt x="15109" y="10546"/>
                  </a:lnTo>
                  <a:lnTo>
                    <a:pt x="15482" y="10471"/>
                  </a:lnTo>
                  <a:lnTo>
                    <a:pt x="15838" y="10396"/>
                  </a:lnTo>
                  <a:lnTo>
                    <a:pt x="16436" y="10228"/>
                  </a:lnTo>
                  <a:lnTo>
                    <a:pt x="16960" y="10060"/>
                  </a:lnTo>
                  <a:lnTo>
                    <a:pt x="17259" y="9948"/>
                  </a:lnTo>
                  <a:lnTo>
                    <a:pt x="17614" y="9779"/>
                  </a:lnTo>
                  <a:lnTo>
                    <a:pt x="18044" y="9555"/>
                  </a:lnTo>
                  <a:lnTo>
                    <a:pt x="18512" y="9293"/>
                  </a:lnTo>
                  <a:lnTo>
                    <a:pt x="19035" y="8994"/>
                  </a:lnTo>
                  <a:lnTo>
                    <a:pt x="19577" y="8657"/>
                  </a:lnTo>
                  <a:lnTo>
                    <a:pt x="20120" y="8302"/>
                  </a:lnTo>
                  <a:lnTo>
                    <a:pt x="20662" y="7909"/>
                  </a:lnTo>
                  <a:lnTo>
                    <a:pt x="21185" y="7498"/>
                  </a:lnTo>
                  <a:lnTo>
                    <a:pt x="21709" y="7087"/>
                  </a:lnTo>
                  <a:lnTo>
                    <a:pt x="22158" y="6657"/>
                  </a:lnTo>
                  <a:lnTo>
                    <a:pt x="22588" y="6227"/>
                  </a:lnTo>
                  <a:lnTo>
                    <a:pt x="22756" y="6021"/>
                  </a:lnTo>
                  <a:lnTo>
                    <a:pt x="22924" y="5797"/>
                  </a:lnTo>
                  <a:lnTo>
                    <a:pt x="23074" y="5591"/>
                  </a:lnTo>
                  <a:lnTo>
                    <a:pt x="23205" y="5366"/>
                  </a:lnTo>
                  <a:lnTo>
                    <a:pt x="23298" y="5161"/>
                  </a:lnTo>
                  <a:lnTo>
                    <a:pt x="23373" y="4955"/>
                  </a:lnTo>
                  <a:lnTo>
                    <a:pt x="23429" y="4768"/>
                  </a:lnTo>
                  <a:lnTo>
                    <a:pt x="23467" y="4562"/>
                  </a:lnTo>
                  <a:lnTo>
                    <a:pt x="23523" y="3777"/>
                  </a:lnTo>
                  <a:lnTo>
                    <a:pt x="23579" y="2992"/>
                  </a:lnTo>
                  <a:lnTo>
                    <a:pt x="23747" y="1515"/>
                  </a:lnTo>
                  <a:lnTo>
                    <a:pt x="23878" y="411"/>
                  </a:lnTo>
                  <a:lnTo>
                    <a:pt x="23934" y="0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3" name="Google Shape;1563;p21"/>
            <p:cNvSpPr/>
            <p:nvPr/>
          </p:nvSpPr>
          <p:spPr>
            <a:xfrm>
              <a:off x="5909600" y="6616150"/>
              <a:ext cx="419775" cy="367900"/>
            </a:xfrm>
            <a:custGeom>
              <a:avLst/>
              <a:gdLst/>
              <a:ahLst/>
              <a:cxnLst/>
              <a:rect l="l" t="t" r="r" b="b"/>
              <a:pathLst>
                <a:path w="16791" h="14716" extrusionOk="0">
                  <a:moveTo>
                    <a:pt x="8003" y="0"/>
                  </a:moveTo>
                  <a:lnTo>
                    <a:pt x="7648" y="19"/>
                  </a:lnTo>
                  <a:lnTo>
                    <a:pt x="7498" y="56"/>
                  </a:lnTo>
                  <a:lnTo>
                    <a:pt x="7367" y="94"/>
                  </a:lnTo>
                  <a:lnTo>
                    <a:pt x="7311" y="131"/>
                  </a:lnTo>
                  <a:lnTo>
                    <a:pt x="7199" y="262"/>
                  </a:lnTo>
                  <a:lnTo>
                    <a:pt x="6825" y="674"/>
                  </a:lnTo>
                  <a:lnTo>
                    <a:pt x="6320" y="1253"/>
                  </a:lnTo>
                  <a:lnTo>
                    <a:pt x="5722" y="1945"/>
                  </a:lnTo>
                  <a:lnTo>
                    <a:pt x="5030" y="2674"/>
                  </a:lnTo>
                  <a:lnTo>
                    <a:pt x="4675" y="3011"/>
                  </a:lnTo>
                  <a:lnTo>
                    <a:pt x="4301" y="3347"/>
                  </a:lnTo>
                  <a:lnTo>
                    <a:pt x="3945" y="3665"/>
                  </a:lnTo>
                  <a:lnTo>
                    <a:pt x="3590" y="3927"/>
                  </a:lnTo>
                  <a:lnTo>
                    <a:pt x="3254" y="4151"/>
                  </a:lnTo>
                  <a:lnTo>
                    <a:pt x="3085" y="4245"/>
                  </a:lnTo>
                  <a:lnTo>
                    <a:pt x="2917" y="4320"/>
                  </a:lnTo>
                  <a:lnTo>
                    <a:pt x="2637" y="4469"/>
                  </a:lnTo>
                  <a:lnTo>
                    <a:pt x="2356" y="4619"/>
                  </a:lnTo>
                  <a:lnTo>
                    <a:pt x="2094" y="4806"/>
                  </a:lnTo>
                  <a:lnTo>
                    <a:pt x="1833" y="5011"/>
                  </a:lnTo>
                  <a:lnTo>
                    <a:pt x="1589" y="5217"/>
                  </a:lnTo>
                  <a:lnTo>
                    <a:pt x="1365" y="5442"/>
                  </a:lnTo>
                  <a:lnTo>
                    <a:pt x="1159" y="5685"/>
                  </a:lnTo>
                  <a:lnTo>
                    <a:pt x="954" y="5928"/>
                  </a:lnTo>
                  <a:lnTo>
                    <a:pt x="767" y="6171"/>
                  </a:lnTo>
                  <a:lnTo>
                    <a:pt x="617" y="6395"/>
                  </a:lnTo>
                  <a:lnTo>
                    <a:pt x="468" y="6638"/>
                  </a:lnTo>
                  <a:lnTo>
                    <a:pt x="337" y="6863"/>
                  </a:lnTo>
                  <a:lnTo>
                    <a:pt x="224" y="7087"/>
                  </a:lnTo>
                  <a:lnTo>
                    <a:pt x="131" y="7293"/>
                  </a:lnTo>
                  <a:lnTo>
                    <a:pt x="75" y="7498"/>
                  </a:lnTo>
                  <a:lnTo>
                    <a:pt x="19" y="7667"/>
                  </a:lnTo>
                  <a:lnTo>
                    <a:pt x="0" y="7797"/>
                  </a:lnTo>
                  <a:lnTo>
                    <a:pt x="0" y="7891"/>
                  </a:lnTo>
                  <a:lnTo>
                    <a:pt x="0" y="7984"/>
                  </a:lnTo>
                  <a:lnTo>
                    <a:pt x="19" y="8078"/>
                  </a:lnTo>
                  <a:lnTo>
                    <a:pt x="112" y="8340"/>
                  </a:lnTo>
                  <a:lnTo>
                    <a:pt x="243" y="8658"/>
                  </a:lnTo>
                  <a:lnTo>
                    <a:pt x="411" y="9050"/>
                  </a:lnTo>
                  <a:lnTo>
                    <a:pt x="842" y="9910"/>
                  </a:lnTo>
                  <a:lnTo>
                    <a:pt x="1328" y="10827"/>
                  </a:lnTo>
                  <a:lnTo>
                    <a:pt x="1814" y="11724"/>
                  </a:lnTo>
                  <a:lnTo>
                    <a:pt x="2244" y="12491"/>
                  </a:lnTo>
                  <a:lnTo>
                    <a:pt x="2655" y="13220"/>
                  </a:lnTo>
                  <a:lnTo>
                    <a:pt x="2767" y="13276"/>
                  </a:lnTo>
                  <a:lnTo>
                    <a:pt x="3048" y="13463"/>
                  </a:lnTo>
                  <a:lnTo>
                    <a:pt x="3515" y="13706"/>
                  </a:lnTo>
                  <a:lnTo>
                    <a:pt x="3815" y="13856"/>
                  </a:lnTo>
                  <a:lnTo>
                    <a:pt x="4132" y="13987"/>
                  </a:lnTo>
                  <a:lnTo>
                    <a:pt x="4488" y="14136"/>
                  </a:lnTo>
                  <a:lnTo>
                    <a:pt x="4880" y="14267"/>
                  </a:lnTo>
                  <a:lnTo>
                    <a:pt x="5310" y="14398"/>
                  </a:lnTo>
                  <a:lnTo>
                    <a:pt x="5740" y="14510"/>
                  </a:lnTo>
                  <a:lnTo>
                    <a:pt x="6208" y="14604"/>
                  </a:lnTo>
                  <a:lnTo>
                    <a:pt x="6713" y="14660"/>
                  </a:lnTo>
                  <a:lnTo>
                    <a:pt x="7218" y="14697"/>
                  </a:lnTo>
                  <a:lnTo>
                    <a:pt x="7741" y="14716"/>
                  </a:lnTo>
                  <a:lnTo>
                    <a:pt x="8302" y="14678"/>
                  </a:lnTo>
                  <a:lnTo>
                    <a:pt x="8882" y="14585"/>
                  </a:lnTo>
                  <a:lnTo>
                    <a:pt x="9480" y="14473"/>
                  </a:lnTo>
                  <a:lnTo>
                    <a:pt x="10078" y="14323"/>
                  </a:lnTo>
                  <a:lnTo>
                    <a:pt x="10677" y="14155"/>
                  </a:lnTo>
                  <a:lnTo>
                    <a:pt x="11294" y="13968"/>
                  </a:lnTo>
                  <a:lnTo>
                    <a:pt x="11892" y="13744"/>
                  </a:lnTo>
                  <a:lnTo>
                    <a:pt x="12453" y="13519"/>
                  </a:lnTo>
                  <a:lnTo>
                    <a:pt x="13014" y="13276"/>
                  </a:lnTo>
                  <a:lnTo>
                    <a:pt x="13519" y="13014"/>
                  </a:lnTo>
                  <a:lnTo>
                    <a:pt x="14005" y="12771"/>
                  </a:lnTo>
                  <a:lnTo>
                    <a:pt x="14416" y="12528"/>
                  </a:lnTo>
                  <a:lnTo>
                    <a:pt x="14790" y="12285"/>
                  </a:lnTo>
                  <a:lnTo>
                    <a:pt x="15108" y="12042"/>
                  </a:lnTo>
                  <a:lnTo>
                    <a:pt x="15333" y="11836"/>
                  </a:lnTo>
                  <a:lnTo>
                    <a:pt x="15426" y="11724"/>
                  </a:lnTo>
                  <a:lnTo>
                    <a:pt x="15501" y="11631"/>
                  </a:lnTo>
                  <a:lnTo>
                    <a:pt x="15725" y="11238"/>
                  </a:lnTo>
                  <a:lnTo>
                    <a:pt x="15950" y="10770"/>
                  </a:lnTo>
                  <a:lnTo>
                    <a:pt x="16155" y="10247"/>
                  </a:lnTo>
                  <a:lnTo>
                    <a:pt x="16324" y="9667"/>
                  </a:lnTo>
                  <a:lnTo>
                    <a:pt x="16492" y="8994"/>
                  </a:lnTo>
                  <a:lnTo>
                    <a:pt x="16604" y="8265"/>
                  </a:lnTo>
                  <a:lnTo>
                    <a:pt x="16716" y="7461"/>
                  </a:lnTo>
                  <a:lnTo>
                    <a:pt x="16772" y="6563"/>
                  </a:lnTo>
                  <a:lnTo>
                    <a:pt x="16791" y="6133"/>
                  </a:lnTo>
                  <a:lnTo>
                    <a:pt x="16791" y="5759"/>
                  </a:lnTo>
                  <a:lnTo>
                    <a:pt x="16791" y="5404"/>
                  </a:lnTo>
                  <a:lnTo>
                    <a:pt x="16772" y="5105"/>
                  </a:lnTo>
                  <a:lnTo>
                    <a:pt x="16735" y="4843"/>
                  </a:lnTo>
                  <a:lnTo>
                    <a:pt x="16679" y="4600"/>
                  </a:lnTo>
                  <a:lnTo>
                    <a:pt x="16604" y="4376"/>
                  </a:lnTo>
                  <a:lnTo>
                    <a:pt x="16511" y="4170"/>
                  </a:lnTo>
                  <a:lnTo>
                    <a:pt x="16398" y="3964"/>
                  </a:lnTo>
                  <a:lnTo>
                    <a:pt x="16267" y="3759"/>
                  </a:lnTo>
                  <a:lnTo>
                    <a:pt x="16099" y="3572"/>
                  </a:lnTo>
                  <a:lnTo>
                    <a:pt x="15912" y="3347"/>
                  </a:lnTo>
                  <a:lnTo>
                    <a:pt x="15482" y="2899"/>
                  </a:lnTo>
                  <a:lnTo>
                    <a:pt x="14940" y="2338"/>
                  </a:lnTo>
                  <a:lnTo>
                    <a:pt x="14772" y="2169"/>
                  </a:lnTo>
                  <a:lnTo>
                    <a:pt x="14603" y="2020"/>
                  </a:lnTo>
                  <a:lnTo>
                    <a:pt x="14416" y="1889"/>
                  </a:lnTo>
                  <a:lnTo>
                    <a:pt x="14211" y="1739"/>
                  </a:lnTo>
                  <a:lnTo>
                    <a:pt x="13762" y="1478"/>
                  </a:lnTo>
                  <a:lnTo>
                    <a:pt x="13276" y="1216"/>
                  </a:lnTo>
                  <a:lnTo>
                    <a:pt x="12734" y="991"/>
                  </a:lnTo>
                  <a:lnTo>
                    <a:pt x="12191" y="786"/>
                  </a:lnTo>
                  <a:lnTo>
                    <a:pt x="11630" y="599"/>
                  </a:lnTo>
                  <a:lnTo>
                    <a:pt x="11051" y="430"/>
                  </a:lnTo>
                  <a:lnTo>
                    <a:pt x="10490" y="281"/>
                  </a:lnTo>
                  <a:lnTo>
                    <a:pt x="9929" y="169"/>
                  </a:lnTo>
                  <a:lnTo>
                    <a:pt x="9387" y="94"/>
                  </a:lnTo>
                  <a:lnTo>
                    <a:pt x="8882" y="19"/>
                  </a:lnTo>
                  <a:lnTo>
                    <a:pt x="8433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4" name="Google Shape;1564;p21"/>
            <p:cNvSpPr/>
            <p:nvPr/>
          </p:nvSpPr>
          <p:spPr>
            <a:xfrm>
              <a:off x="5909600" y="6720400"/>
              <a:ext cx="419775" cy="263650"/>
            </a:xfrm>
            <a:custGeom>
              <a:avLst/>
              <a:gdLst/>
              <a:ahLst/>
              <a:cxnLst/>
              <a:rect l="l" t="t" r="r" b="b"/>
              <a:pathLst>
                <a:path w="16791" h="10546" extrusionOk="0">
                  <a:moveTo>
                    <a:pt x="16511" y="0"/>
                  </a:moveTo>
                  <a:lnTo>
                    <a:pt x="16324" y="150"/>
                  </a:lnTo>
                  <a:lnTo>
                    <a:pt x="16118" y="281"/>
                  </a:lnTo>
                  <a:lnTo>
                    <a:pt x="15632" y="505"/>
                  </a:lnTo>
                  <a:lnTo>
                    <a:pt x="14940" y="804"/>
                  </a:lnTo>
                  <a:lnTo>
                    <a:pt x="14080" y="1122"/>
                  </a:lnTo>
                  <a:lnTo>
                    <a:pt x="13631" y="1272"/>
                  </a:lnTo>
                  <a:lnTo>
                    <a:pt x="13145" y="1421"/>
                  </a:lnTo>
                  <a:lnTo>
                    <a:pt x="12640" y="1571"/>
                  </a:lnTo>
                  <a:lnTo>
                    <a:pt x="12154" y="1683"/>
                  </a:lnTo>
                  <a:lnTo>
                    <a:pt x="11649" y="1776"/>
                  </a:lnTo>
                  <a:lnTo>
                    <a:pt x="11163" y="1851"/>
                  </a:lnTo>
                  <a:lnTo>
                    <a:pt x="10677" y="1889"/>
                  </a:lnTo>
                  <a:lnTo>
                    <a:pt x="10228" y="1889"/>
                  </a:lnTo>
                  <a:lnTo>
                    <a:pt x="5834" y="1739"/>
                  </a:lnTo>
                  <a:lnTo>
                    <a:pt x="5834" y="1739"/>
                  </a:lnTo>
                  <a:lnTo>
                    <a:pt x="8265" y="4058"/>
                  </a:lnTo>
                  <a:lnTo>
                    <a:pt x="7535" y="4263"/>
                  </a:lnTo>
                  <a:lnTo>
                    <a:pt x="6769" y="4469"/>
                  </a:lnTo>
                  <a:lnTo>
                    <a:pt x="5834" y="4675"/>
                  </a:lnTo>
                  <a:lnTo>
                    <a:pt x="5329" y="4768"/>
                  </a:lnTo>
                  <a:lnTo>
                    <a:pt x="4824" y="4862"/>
                  </a:lnTo>
                  <a:lnTo>
                    <a:pt x="4319" y="4918"/>
                  </a:lnTo>
                  <a:lnTo>
                    <a:pt x="3833" y="4974"/>
                  </a:lnTo>
                  <a:lnTo>
                    <a:pt x="3366" y="4974"/>
                  </a:lnTo>
                  <a:lnTo>
                    <a:pt x="2936" y="4955"/>
                  </a:lnTo>
                  <a:lnTo>
                    <a:pt x="2730" y="4936"/>
                  </a:lnTo>
                  <a:lnTo>
                    <a:pt x="2543" y="4899"/>
                  </a:lnTo>
                  <a:lnTo>
                    <a:pt x="2375" y="4862"/>
                  </a:lnTo>
                  <a:lnTo>
                    <a:pt x="2225" y="4805"/>
                  </a:lnTo>
                  <a:lnTo>
                    <a:pt x="1926" y="4675"/>
                  </a:lnTo>
                  <a:lnTo>
                    <a:pt x="1646" y="4525"/>
                  </a:lnTo>
                  <a:lnTo>
                    <a:pt x="1066" y="4207"/>
                  </a:lnTo>
                  <a:lnTo>
                    <a:pt x="524" y="3852"/>
                  </a:lnTo>
                  <a:lnTo>
                    <a:pt x="19" y="3497"/>
                  </a:lnTo>
                  <a:lnTo>
                    <a:pt x="0" y="3609"/>
                  </a:lnTo>
                  <a:lnTo>
                    <a:pt x="0" y="3721"/>
                  </a:lnTo>
                  <a:lnTo>
                    <a:pt x="0" y="3814"/>
                  </a:lnTo>
                  <a:lnTo>
                    <a:pt x="19" y="3908"/>
                  </a:lnTo>
                  <a:lnTo>
                    <a:pt x="112" y="4170"/>
                  </a:lnTo>
                  <a:lnTo>
                    <a:pt x="243" y="4488"/>
                  </a:lnTo>
                  <a:lnTo>
                    <a:pt x="411" y="4862"/>
                  </a:lnTo>
                  <a:lnTo>
                    <a:pt x="842" y="5740"/>
                  </a:lnTo>
                  <a:lnTo>
                    <a:pt x="1328" y="6657"/>
                  </a:lnTo>
                  <a:lnTo>
                    <a:pt x="1814" y="7554"/>
                  </a:lnTo>
                  <a:lnTo>
                    <a:pt x="2244" y="8321"/>
                  </a:lnTo>
                  <a:lnTo>
                    <a:pt x="2655" y="9050"/>
                  </a:lnTo>
                  <a:lnTo>
                    <a:pt x="2767" y="9106"/>
                  </a:lnTo>
                  <a:lnTo>
                    <a:pt x="3048" y="9293"/>
                  </a:lnTo>
                  <a:lnTo>
                    <a:pt x="3515" y="9536"/>
                  </a:lnTo>
                  <a:lnTo>
                    <a:pt x="3815" y="9686"/>
                  </a:lnTo>
                  <a:lnTo>
                    <a:pt x="4132" y="9817"/>
                  </a:lnTo>
                  <a:lnTo>
                    <a:pt x="4488" y="9966"/>
                  </a:lnTo>
                  <a:lnTo>
                    <a:pt x="4880" y="10097"/>
                  </a:lnTo>
                  <a:lnTo>
                    <a:pt x="5310" y="10228"/>
                  </a:lnTo>
                  <a:lnTo>
                    <a:pt x="5740" y="10340"/>
                  </a:lnTo>
                  <a:lnTo>
                    <a:pt x="6208" y="10434"/>
                  </a:lnTo>
                  <a:lnTo>
                    <a:pt x="6713" y="10490"/>
                  </a:lnTo>
                  <a:lnTo>
                    <a:pt x="7218" y="10527"/>
                  </a:lnTo>
                  <a:lnTo>
                    <a:pt x="7741" y="10546"/>
                  </a:lnTo>
                  <a:lnTo>
                    <a:pt x="8302" y="10508"/>
                  </a:lnTo>
                  <a:lnTo>
                    <a:pt x="8882" y="10415"/>
                  </a:lnTo>
                  <a:lnTo>
                    <a:pt x="9480" y="10303"/>
                  </a:lnTo>
                  <a:lnTo>
                    <a:pt x="10078" y="10153"/>
                  </a:lnTo>
                  <a:lnTo>
                    <a:pt x="10695" y="9985"/>
                  </a:lnTo>
                  <a:lnTo>
                    <a:pt x="11294" y="9798"/>
                  </a:lnTo>
                  <a:lnTo>
                    <a:pt x="11892" y="9574"/>
                  </a:lnTo>
                  <a:lnTo>
                    <a:pt x="12453" y="9349"/>
                  </a:lnTo>
                  <a:lnTo>
                    <a:pt x="13014" y="9106"/>
                  </a:lnTo>
                  <a:lnTo>
                    <a:pt x="13519" y="8844"/>
                  </a:lnTo>
                  <a:lnTo>
                    <a:pt x="14005" y="8601"/>
                  </a:lnTo>
                  <a:lnTo>
                    <a:pt x="14416" y="8358"/>
                  </a:lnTo>
                  <a:lnTo>
                    <a:pt x="14790" y="8115"/>
                  </a:lnTo>
                  <a:lnTo>
                    <a:pt x="15108" y="7872"/>
                  </a:lnTo>
                  <a:lnTo>
                    <a:pt x="15351" y="7666"/>
                  </a:lnTo>
                  <a:lnTo>
                    <a:pt x="15426" y="7554"/>
                  </a:lnTo>
                  <a:lnTo>
                    <a:pt x="15501" y="7461"/>
                  </a:lnTo>
                  <a:lnTo>
                    <a:pt x="15744" y="7068"/>
                  </a:lnTo>
                  <a:lnTo>
                    <a:pt x="15950" y="6600"/>
                  </a:lnTo>
                  <a:lnTo>
                    <a:pt x="16155" y="6077"/>
                  </a:lnTo>
                  <a:lnTo>
                    <a:pt x="16324" y="5497"/>
                  </a:lnTo>
                  <a:lnTo>
                    <a:pt x="16492" y="4824"/>
                  </a:lnTo>
                  <a:lnTo>
                    <a:pt x="16604" y="4095"/>
                  </a:lnTo>
                  <a:lnTo>
                    <a:pt x="16716" y="3291"/>
                  </a:lnTo>
                  <a:lnTo>
                    <a:pt x="16772" y="2393"/>
                  </a:lnTo>
                  <a:lnTo>
                    <a:pt x="16791" y="1963"/>
                  </a:lnTo>
                  <a:lnTo>
                    <a:pt x="16791" y="1571"/>
                  </a:lnTo>
                  <a:lnTo>
                    <a:pt x="16791" y="1234"/>
                  </a:lnTo>
                  <a:lnTo>
                    <a:pt x="16772" y="935"/>
                  </a:lnTo>
                  <a:lnTo>
                    <a:pt x="16735" y="673"/>
                  </a:lnTo>
                  <a:lnTo>
                    <a:pt x="16679" y="430"/>
                  </a:lnTo>
                  <a:lnTo>
                    <a:pt x="16604" y="206"/>
                  </a:lnTo>
                  <a:lnTo>
                    <a:pt x="16511" y="0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9">
    <p:spTree>
      <p:nvGrpSpPr>
        <p:cNvPr id="1" name="Shape 17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8" name="Google Shape;1778;p26"/>
          <p:cNvSpPr/>
          <p:nvPr/>
        </p:nvSpPr>
        <p:spPr>
          <a:xfrm flipH="1">
            <a:off x="6457" y="2570606"/>
            <a:ext cx="9130877" cy="2569272"/>
          </a:xfrm>
          <a:custGeom>
            <a:avLst/>
            <a:gdLst/>
            <a:ahLst/>
            <a:cxnLst/>
            <a:rect l="l" t="t" r="r" b="b"/>
            <a:pathLst>
              <a:path w="102078" h="28723" extrusionOk="0">
                <a:moveTo>
                  <a:pt x="7547" y="0"/>
                </a:moveTo>
                <a:lnTo>
                  <a:pt x="6639" y="19"/>
                </a:lnTo>
                <a:lnTo>
                  <a:pt x="5786" y="74"/>
                </a:lnTo>
                <a:lnTo>
                  <a:pt x="5025" y="148"/>
                </a:lnTo>
                <a:lnTo>
                  <a:pt x="4321" y="241"/>
                </a:lnTo>
                <a:lnTo>
                  <a:pt x="3690" y="352"/>
                </a:lnTo>
                <a:lnTo>
                  <a:pt x="3134" y="482"/>
                </a:lnTo>
                <a:lnTo>
                  <a:pt x="2633" y="612"/>
                </a:lnTo>
                <a:lnTo>
                  <a:pt x="2188" y="760"/>
                </a:lnTo>
                <a:lnTo>
                  <a:pt x="1799" y="927"/>
                </a:lnTo>
                <a:lnTo>
                  <a:pt x="1447" y="1094"/>
                </a:lnTo>
                <a:lnTo>
                  <a:pt x="1150" y="1261"/>
                </a:lnTo>
                <a:lnTo>
                  <a:pt x="890" y="1428"/>
                </a:lnTo>
                <a:lnTo>
                  <a:pt x="686" y="1613"/>
                </a:lnTo>
                <a:lnTo>
                  <a:pt x="520" y="1780"/>
                </a:lnTo>
                <a:lnTo>
                  <a:pt x="371" y="1947"/>
                </a:lnTo>
                <a:lnTo>
                  <a:pt x="260" y="2095"/>
                </a:lnTo>
                <a:lnTo>
                  <a:pt x="167" y="2244"/>
                </a:lnTo>
                <a:lnTo>
                  <a:pt x="112" y="2373"/>
                </a:lnTo>
                <a:lnTo>
                  <a:pt x="56" y="2503"/>
                </a:lnTo>
                <a:lnTo>
                  <a:pt x="37" y="2596"/>
                </a:lnTo>
                <a:lnTo>
                  <a:pt x="0" y="2744"/>
                </a:lnTo>
                <a:lnTo>
                  <a:pt x="0" y="2800"/>
                </a:lnTo>
                <a:lnTo>
                  <a:pt x="0" y="28722"/>
                </a:lnTo>
                <a:lnTo>
                  <a:pt x="102077" y="28722"/>
                </a:lnTo>
                <a:lnTo>
                  <a:pt x="102077" y="2114"/>
                </a:lnTo>
                <a:lnTo>
                  <a:pt x="101669" y="2040"/>
                </a:lnTo>
                <a:lnTo>
                  <a:pt x="101224" y="1984"/>
                </a:lnTo>
                <a:lnTo>
                  <a:pt x="100761" y="1947"/>
                </a:lnTo>
                <a:lnTo>
                  <a:pt x="100297" y="1910"/>
                </a:lnTo>
                <a:lnTo>
                  <a:pt x="99277" y="1854"/>
                </a:lnTo>
                <a:lnTo>
                  <a:pt x="98202" y="1854"/>
                </a:lnTo>
                <a:lnTo>
                  <a:pt x="97071" y="1891"/>
                </a:lnTo>
                <a:lnTo>
                  <a:pt x="95865" y="1966"/>
                </a:lnTo>
                <a:lnTo>
                  <a:pt x="94604" y="2077"/>
                </a:lnTo>
                <a:lnTo>
                  <a:pt x="93288" y="2207"/>
                </a:lnTo>
                <a:lnTo>
                  <a:pt x="91916" y="2373"/>
                </a:lnTo>
                <a:lnTo>
                  <a:pt x="90507" y="2559"/>
                </a:lnTo>
                <a:lnTo>
                  <a:pt x="89060" y="2781"/>
                </a:lnTo>
                <a:lnTo>
                  <a:pt x="87577" y="3022"/>
                </a:lnTo>
                <a:lnTo>
                  <a:pt x="86038" y="3263"/>
                </a:lnTo>
                <a:lnTo>
                  <a:pt x="84480" y="3542"/>
                </a:lnTo>
                <a:lnTo>
                  <a:pt x="81291" y="4116"/>
                </a:lnTo>
                <a:lnTo>
                  <a:pt x="78027" y="4728"/>
                </a:lnTo>
                <a:lnTo>
                  <a:pt x="74708" y="5377"/>
                </a:lnTo>
                <a:lnTo>
                  <a:pt x="71371" y="6008"/>
                </a:lnTo>
                <a:lnTo>
                  <a:pt x="68052" y="6620"/>
                </a:lnTo>
                <a:lnTo>
                  <a:pt x="64770" y="7213"/>
                </a:lnTo>
                <a:lnTo>
                  <a:pt x="63156" y="7473"/>
                </a:lnTo>
                <a:lnTo>
                  <a:pt x="61562" y="7732"/>
                </a:lnTo>
                <a:lnTo>
                  <a:pt x="60004" y="7973"/>
                </a:lnTo>
                <a:lnTo>
                  <a:pt x="58484" y="8177"/>
                </a:lnTo>
                <a:lnTo>
                  <a:pt x="56982" y="8363"/>
                </a:lnTo>
                <a:lnTo>
                  <a:pt x="55517" y="8530"/>
                </a:lnTo>
                <a:lnTo>
                  <a:pt x="54108" y="8659"/>
                </a:lnTo>
                <a:lnTo>
                  <a:pt x="52772" y="8752"/>
                </a:lnTo>
                <a:lnTo>
                  <a:pt x="51475" y="8789"/>
                </a:lnTo>
                <a:lnTo>
                  <a:pt x="50251" y="8789"/>
                </a:lnTo>
                <a:lnTo>
                  <a:pt x="49064" y="8752"/>
                </a:lnTo>
                <a:lnTo>
                  <a:pt x="47933" y="8696"/>
                </a:lnTo>
                <a:lnTo>
                  <a:pt x="46839" y="8585"/>
                </a:lnTo>
                <a:lnTo>
                  <a:pt x="45763" y="8455"/>
                </a:lnTo>
                <a:lnTo>
                  <a:pt x="44744" y="8289"/>
                </a:lnTo>
                <a:lnTo>
                  <a:pt x="43724" y="8085"/>
                </a:lnTo>
                <a:lnTo>
                  <a:pt x="42741" y="7881"/>
                </a:lnTo>
                <a:lnTo>
                  <a:pt x="41777" y="7640"/>
                </a:lnTo>
                <a:lnTo>
                  <a:pt x="40813" y="7361"/>
                </a:lnTo>
                <a:lnTo>
                  <a:pt x="39848" y="7083"/>
                </a:lnTo>
                <a:lnTo>
                  <a:pt x="38903" y="6787"/>
                </a:lnTo>
                <a:lnTo>
                  <a:pt x="37938" y="6471"/>
                </a:lnTo>
                <a:lnTo>
                  <a:pt x="35991" y="5804"/>
                </a:lnTo>
                <a:lnTo>
                  <a:pt x="33970" y="5099"/>
                </a:lnTo>
                <a:lnTo>
                  <a:pt x="31838" y="4358"/>
                </a:lnTo>
                <a:lnTo>
                  <a:pt x="30707" y="4005"/>
                </a:lnTo>
                <a:lnTo>
                  <a:pt x="29539" y="3634"/>
                </a:lnTo>
                <a:lnTo>
                  <a:pt x="28333" y="3263"/>
                </a:lnTo>
                <a:lnTo>
                  <a:pt x="27073" y="2911"/>
                </a:lnTo>
                <a:lnTo>
                  <a:pt x="25756" y="2559"/>
                </a:lnTo>
                <a:lnTo>
                  <a:pt x="24365" y="2207"/>
                </a:lnTo>
                <a:lnTo>
                  <a:pt x="22919" y="1873"/>
                </a:lnTo>
                <a:lnTo>
                  <a:pt x="21398" y="1558"/>
                </a:lnTo>
                <a:lnTo>
                  <a:pt x="19804" y="1261"/>
                </a:lnTo>
                <a:lnTo>
                  <a:pt x="18116" y="964"/>
                </a:lnTo>
                <a:lnTo>
                  <a:pt x="16466" y="705"/>
                </a:lnTo>
                <a:lnTo>
                  <a:pt x="14890" y="501"/>
                </a:lnTo>
                <a:lnTo>
                  <a:pt x="13444" y="315"/>
                </a:lnTo>
                <a:lnTo>
                  <a:pt x="12072" y="185"/>
                </a:lnTo>
                <a:lnTo>
                  <a:pt x="10811" y="93"/>
                </a:lnTo>
                <a:lnTo>
                  <a:pt x="9643" y="19"/>
                </a:lnTo>
                <a:lnTo>
                  <a:pt x="8549" y="0"/>
                </a:lnTo>
                <a:close/>
              </a:path>
            </a:pathLst>
          </a:custGeom>
          <a:solidFill>
            <a:srgbClr val="FFFFFF">
              <a:alpha val="1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79" name="Google Shape;1779;p26"/>
          <p:cNvSpPr/>
          <p:nvPr/>
        </p:nvSpPr>
        <p:spPr>
          <a:xfrm>
            <a:off x="7979554" y="153850"/>
            <a:ext cx="902456" cy="289004"/>
          </a:xfrm>
          <a:custGeom>
            <a:avLst/>
            <a:gdLst/>
            <a:ahLst/>
            <a:cxnLst/>
            <a:rect l="l" t="t" r="r" b="b"/>
            <a:pathLst>
              <a:path w="52606" h="24941" extrusionOk="0">
                <a:moveTo>
                  <a:pt x="25571" y="1"/>
                </a:moveTo>
                <a:lnTo>
                  <a:pt x="25182" y="19"/>
                </a:lnTo>
                <a:lnTo>
                  <a:pt x="24811" y="38"/>
                </a:lnTo>
                <a:lnTo>
                  <a:pt x="24440" y="93"/>
                </a:lnTo>
                <a:lnTo>
                  <a:pt x="24088" y="167"/>
                </a:lnTo>
                <a:lnTo>
                  <a:pt x="23735" y="260"/>
                </a:lnTo>
                <a:lnTo>
                  <a:pt x="23401" y="371"/>
                </a:lnTo>
                <a:lnTo>
                  <a:pt x="23086" y="483"/>
                </a:lnTo>
                <a:lnTo>
                  <a:pt x="22790" y="631"/>
                </a:lnTo>
                <a:lnTo>
                  <a:pt x="22493" y="798"/>
                </a:lnTo>
                <a:lnTo>
                  <a:pt x="22215" y="965"/>
                </a:lnTo>
                <a:lnTo>
                  <a:pt x="21937" y="1169"/>
                </a:lnTo>
                <a:lnTo>
                  <a:pt x="21677" y="1373"/>
                </a:lnTo>
                <a:lnTo>
                  <a:pt x="21417" y="1577"/>
                </a:lnTo>
                <a:lnTo>
                  <a:pt x="21176" y="1818"/>
                </a:lnTo>
                <a:lnTo>
                  <a:pt x="20954" y="2059"/>
                </a:lnTo>
                <a:lnTo>
                  <a:pt x="20731" y="2318"/>
                </a:lnTo>
                <a:lnTo>
                  <a:pt x="20527" y="2578"/>
                </a:lnTo>
                <a:lnTo>
                  <a:pt x="20323" y="2856"/>
                </a:lnTo>
                <a:lnTo>
                  <a:pt x="20138" y="3153"/>
                </a:lnTo>
                <a:lnTo>
                  <a:pt x="19953" y="3449"/>
                </a:lnTo>
                <a:lnTo>
                  <a:pt x="19786" y="3746"/>
                </a:lnTo>
                <a:lnTo>
                  <a:pt x="19452" y="4377"/>
                </a:lnTo>
                <a:lnTo>
                  <a:pt x="19174" y="5026"/>
                </a:lnTo>
                <a:lnTo>
                  <a:pt x="18914" y="5693"/>
                </a:lnTo>
                <a:lnTo>
                  <a:pt x="18692" y="6379"/>
                </a:lnTo>
                <a:lnTo>
                  <a:pt x="18488" y="7065"/>
                </a:lnTo>
                <a:lnTo>
                  <a:pt x="18321" y="7770"/>
                </a:lnTo>
                <a:lnTo>
                  <a:pt x="18173" y="8456"/>
                </a:lnTo>
                <a:lnTo>
                  <a:pt x="18043" y="9124"/>
                </a:lnTo>
                <a:lnTo>
                  <a:pt x="17931" y="9791"/>
                </a:lnTo>
                <a:lnTo>
                  <a:pt x="17839" y="10440"/>
                </a:lnTo>
                <a:lnTo>
                  <a:pt x="17765" y="11052"/>
                </a:lnTo>
                <a:lnTo>
                  <a:pt x="17672" y="12183"/>
                </a:lnTo>
                <a:lnTo>
                  <a:pt x="17616" y="13147"/>
                </a:lnTo>
                <a:lnTo>
                  <a:pt x="17598" y="13870"/>
                </a:lnTo>
                <a:lnTo>
                  <a:pt x="17598" y="14519"/>
                </a:lnTo>
                <a:lnTo>
                  <a:pt x="17486" y="14390"/>
                </a:lnTo>
                <a:lnTo>
                  <a:pt x="17357" y="14260"/>
                </a:lnTo>
                <a:lnTo>
                  <a:pt x="17153" y="14074"/>
                </a:lnTo>
                <a:lnTo>
                  <a:pt x="16912" y="13852"/>
                </a:lnTo>
                <a:lnTo>
                  <a:pt x="16615" y="13629"/>
                </a:lnTo>
                <a:lnTo>
                  <a:pt x="16263" y="13388"/>
                </a:lnTo>
                <a:lnTo>
                  <a:pt x="15873" y="13147"/>
                </a:lnTo>
                <a:lnTo>
                  <a:pt x="15428" y="12906"/>
                </a:lnTo>
                <a:lnTo>
                  <a:pt x="14946" y="12702"/>
                </a:lnTo>
                <a:lnTo>
                  <a:pt x="14687" y="12610"/>
                </a:lnTo>
                <a:lnTo>
                  <a:pt x="14408" y="12535"/>
                </a:lnTo>
                <a:lnTo>
                  <a:pt x="14130" y="12461"/>
                </a:lnTo>
                <a:lnTo>
                  <a:pt x="13834" y="12387"/>
                </a:lnTo>
                <a:lnTo>
                  <a:pt x="13537" y="12350"/>
                </a:lnTo>
                <a:lnTo>
                  <a:pt x="13222" y="12313"/>
                </a:lnTo>
                <a:lnTo>
                  <a:pt x="12906" y="12294"/>
                </a:lnTo>
                <a:lnTo>
                  <a:pt x="12573" y="12294"/>
                </a:lnTo>
                <a:lnTo>
                  <a:pt x="12239" y="12313"/>
                </a:lnTo>
                <a:lnTo>
                  <a:pt x="11887" y="12350"/>
                </a:lnTo>
                <a:lnTo>
                  <a:pt x="11516" y="12406"/>
                </a:lnTo>
                <a:lnTo>
                  <a:pt x="11163" y="12480"/>
                </a:lnTo>
                <a:lnTo>
                  <a:pt x="10793" y="12591"/>
                </a:lnTo>
                <a:lnTo>
                  <a:pt x="10459" y="12721"/>
                </a:lnTo>
                <a:lnTo>
                  <a:pt x="10125" y="12888"/>
                </a:lnTo>
                <a:lnTo>
                  <a:pt x="9828" y="13073"/>
                </a:lnTo>
                <a:lnTo>
                  <a:pt x="9550" y="13277"/>
                </a:lnTo>
                <a:lnTo>
                  <a:pt x="9291" y="13500"/>
                </a:lnTo>
                <a:lnTo>
                  <a:pt x="9050" y="13741"/>
                </a:lnTo>
                <a:lnTo>
                  <a:pt x="8827" y="14000"/>
                </a:lnTo>
                <a:lnTo>
                  <a:pt x="8623" y="14278"/>
                </a:lnTo>
                <a:lnTo>
                  <a:pt x="8419" y="14556"/>
                </a:lnTo>
                <a:lnTo>
                  <a:pt x="8252" y="14853"/>
                </a:lnTo>
                <a:lnTo>
                  <a:pt x="8085" y="15150"/>
                </a:lnTo>
                <a:lnTo>
                  <a:pt x="7937" y="15465"/>
                </a:lnTo>
                <a:lnTo>
                  <a:pt x="7807" y="15762"/>
                </a:lnTo>
                <a:lnTo>
                  <a:pt x="7677" y="16077"/>
                </a:lnTo>
                <a:lnTo>
                  <a:pt x="7566" y="16392"/>
                </a:lnTo>
                <a:lnTo>
                  <a:pt x="7381" y="17004"/>
                </a:lnTo>
                <a:lnTo>
                  <a:pt x="7251" y="17579"/>
                </a:lnTo>
                <a:lnTo>
                  <a:pt x="7140" y="18117"/>
                </a:lnTo>
                <a:lnTo>
                  <a:pt x="7066" y="18599"/>
                </a:lnTo>
                <a:lnTo>
                  <a:pt x="7010" y="19007"/>
                </a:lnTo>
                <a:lnTo>
                  <a:pt x="6991" y="19303"/>
                </a:lnTo>
                <a:lnTo>
                  <a:pt x="6973" y="19582"/>
                </a:lnTo>
                <a:lnTo>
                  <a:pt x="6880" y="19433"/>
                </a:lnTo>
                <a:lnTo>
                  <a:pt x="6787" y="19285"/>
                </a:lnTo>
                <a:lnTo>
                  <a:pt x="6639" y="19099"/>
                </a:lnTo>
                <a:lnTo>
                  <a:pt x="6472" y="18877"/>
                </a:lnTo>
                <a:lnTo>
                  <a:pt x="6250" y="18636"/>
                </a:lnTo>
                <a:lnTo>
                  <a:pt x="5990" y="18413"/>
                </a:lnTo>
                <a:lnTo>
                  <a:pt x="5693" y="18172"/>
                </a:lnTo>
                <a:lnTo>
                  <a:pt x="5360" y="17968"/>
                </a:lnTo>
                <a:lnTo>
                  <a:pt x="5174" y="17876"/>
                </a:lnTo>
                <a:lnTo>
                  <a:pt x="4970" y="17783"/>
                </a:lnTo>
                <a:lnTo>
                  <a:pt x="4785" y="17709"/>
                </a:lnTo>
                <a:lnTo>
                  <a:pt x="4562" y="17653"/>
                </a:lnTo>
                <a:lnTo>
                  <a:pt x="4340" y="17616"/>
                </a:lnTo>
                <a:lnTo>
                  <a:pt x="4117" y="17579"/>
                </a:lnTo>
                <a:lnTo>
                  <a:pt x="3876" y="17560"/>
                </a:lnTo>
                <a:lnTo>
                  <a:pt x="3617" y="17579"/>
                </a:lnTo>
                <a:lnTo>
                  <a:pt x="3357" y="17597"/>
                </a:lnTo>
                <a:lnTo>
                  <a:pt x="3097" y="17635"/>
                </a:lnTo>
                <a:lnTo>
                  <a:pt x="2819" y="17709"/>
                </a:lnTo>
                <a:lnTo>
                  <a:pt x="2523" y="17801"/>
                </a:lnTo>
                <a:lnTo>
                  <a:pt x="2226" y="17931"/>
                </a:lnTo>
                <a:lnTo>
                  <a:pt x="1911" y="18061"/>
                </a:lnTo>
                <a:lnTo>
                  <a:pt x="1614" y="18246"/>
                </a:lnTo>
                <a:lnTo>
                  <a:pt x="1354" y="18432"/>
                </a:lnTo>
                <a:lnTo>
                  <a:pt x="1113" y="18636"/>
                </a:lnTo>
                <a:lnTo>
                  <a:pt x="909" y="18858"/>
                </a:lnTo>
                <a:lnTo>
                  <a:pt x="724" y="19099"/>
                </a:lnTo>
                <a:lnTo>
                  <a:pt x="557" y="19340"/>
                </a:lnTo>
                <a:lnTo>
                  <a:pt x="427" y="19600"/>
                </a:lnTo>
                <a:lnTo>
                  <a:pt x="316" y="19878"/>
                </a:lnTo>
                <a:lnTo>
                  <a:pt x="223" y="20138"/>
                </a:lnTo>
                <a:lnTo>
                  <a:pt x="149" y="20434"/>
                </a:lnTo>
                <a:lnTo>
                  <a:pt x="94" y="20713"/>
                </a:lnTo>
                <a:lnTo>
                  <a:pt x="38" y="21009"/>
                </a:lnTo>
                <a:lnTo>
                  <a:pt x="19" y="21287"/>
                </a:lnTo>
                <a:lnTo>
                  <a:pt x="1" y="21584"/>
                </a:lnTo>
                <a:lnTo>
                  <a:pt x="19" y="21862"/>
                </a:lnTo>
                <a:lnTo>
                  <a:pt x="19" y="22159"/>
                </a:lnTo>
                <a:lnTo>
                  <a:pt x="75" y="22697"/>
                </a:lnTo>
                <a:lnTo>
                  <a:pt x="149" y="23216"/>
                </a:lnTo>
                <a:lnTo>
                  <a:pt x="260" y="23698"/>
                </a:lnTo>
                <a:lnTo>
                  <a:pt x="353" y="24106"/>
                </a:lnTo>
                <a:lnTo>
                  <a:pt x="464" y="24458"/>
                </a:lnTo>
                <a:lnTo>
                  <a:pt x="539" y="24718"/>
                </a:lnTo>
                <a:lnTo>
                  <a:pt x="631" y="24940"/>
                </a:lnTo>
                <a:lnTo>
                  <a:pt x="52309" y="24940"/>
                </a:lnTo>
                <a:lnTo>
                  <a:pt x="52365" y="24310"/>
                </a:lnTo>
                <a:lnTo>
                  <a:pt x="52439" y="23568"/>
                </a:lnTo>
                <a:lnTo>
                  <a:pt x="52513" y="22604"/>
                </a:lnTo>
                <a:lnTo>
                  <a:pt x="52569" y="21454"/>
                </a:lnTo>
                <a:lnTo>
                  <a:pt x="52606" y="20175"/>
                </a:lnTo>
                <a:lnTo>
                  <a:pt x="52606" y="19489"/>
                </a:lnTo>
                <a:lnTo>
                  <a:pt x="52606" y="18803"/>
                </a:lnTo>
                <a:lnTo>
                  <a:pt x="52587" y="18098"/>
                </a:lnTo>
                <a:lnTo>
                  <a:pt x="52550" y="17375"/>
                </a:lnTo>
                <a:lnTo>
                  <a:pt x="52495" y="16652"/>
                </a:lnTo>
                <a:lnTo>
                  <a:pt x="52421" y="15929"/>
                </a:lnTo>
                <a:lnTo>
                  <a:pt x="52328" y="15224"/>
                </a:lnTo>
                <a:lnTo>
                  <a:pt x="52217" y="14519"/>
                </a:lnTo>
                <a:lnTo>
                  <a:pt x="52068" y="13852"/>
                </a:lnTo>
                <a:lnTo>
                  <a:pt x="51901" y="13203"/>
                </a:lnTo>
                <a:lnTo>
                  <a:pt x="51716" y="12572"/>
                </a:lnTo>
                <a:lnTo>
                  <a:pt x="51493" y="11979"/>
                </a:lnTo>
                <a:lnTo>
                  <a:pt x="51364" y="11701"/>
                </a:lnTo>
                <a:lnTo>
                  <a:pt x="51234" y="11441"/>
                </a:lnTo>
                <a:lnTo>
                  <a:pt x="51086" y="11182"/>
                </a:lnTo>
                <a:lnTo>
                  <a:pt x="50937" y="10922"/>
                </a:lnTo>
                <a:lnTo>
                  <a:pt x="50789" y="10700"/>
                </a:lnTo>
                <a:lnTo>
                  <a:pt x="50622" y="10477"/>
                </a:lnTo>
                <a:lnTo>
                  <a:pt x="50455" y="10273"/>
                </a:lnTo>
                <a:lnTo>
                  <a:pt x="50270" y="10088"/>
                </a:lnTo>
                <a:lnTo>
                  <a:pt x="50066" y="9902"/>
                </a:lnTo>
                <a:lnTo>
                  <a:pt x="49862" y="9735"/>
                </a:lnTo>
                <a:lnTo>
                  <a:pt x="49658" y="9606"/>
                </a:lnTo>
                <a:lnTo>
                  <a:pt x="49435" y="9476"/>
                </a:lnTo>
                <a:lnTo>
                  <a:pt x="49194" y="9365"/>
                </a:lnTo>
                <a:lnTo>
                  <a:pt x="48953" y="9272"/>
                </a:lnTo>
                <a:lnTo>
                  <a:pt x="48694" y="9198"/>
                </a:lnTo>
                <a:lnTo>
                  <a:pt x="48434" y="9161"/>
                </a:lnTo>
                <a:lnTo>
                  <a:pt x="47896" y="9086"/>
                </a:lnTo>
                <a:lnTo>
                  <a:pt x="47396" y="9068"/>
                </a:lnTo>
                <a:lnTo>
                  <a:pt x="46932" y="9068"/>
                </a:lnTo>
                <a:lnTo>
                  <a:pt x="46468" y="9105"/>
                </a:lnTo>
                <a:lnTo>
                  <a:pt x="46042" y="9161"/>
                </a:lnTo>
                <a:lnTo>
                  <a:pt x="45653" y="9253"/>
                </a:lnTo>
                <a:lnTo>
                  <a:pt x="45263" y="9365"/>
                </a:lnTo>
                <a:lnTo>
                  <a:pt x="44911" y="9494"/>
                </a:lnTo>
                <a:lnTo>
                  <a:pt x="44577" y="9643"/>
                </a:lnTo>
                <a:lnTo>
                  <a:pt x="44262" y="9828"/>
                </a:lnTo>
                <a:lnTo>
                  <a:pt x="43984" y="10014"/>
                </a:lnTo>
                <a:lnTo>
                  <a:pt x="43706" y="10199"/>
                </a:lnTo>
                <a:lnTo>
                  <a:pt x="43465" y="10421"/>
                </a:lnTo>
                <a:lnTo>
                  <a:pt x="43223" y="10625"/>
                </a:lnTo>
                <a:lnTo>
                  <a:pt x="43020" y="10848"/>
                </a:lnTo>
                <a:lnTo>
                  <a:pt x="42816" y="11089"/>
                </a:lnTo>
                <a:lnTo>
                  <a:pt x="42649" y="11312"/>
                </a:lnTo>
                <a:lnTo>
                  <a:pt x="42482" y="11553"/>
                </a:lnTo>
                <a:lnTo>
                  <a:pt x="42333" y="11775"/>
                </a:lnTo>
                <a:lnTo>
                  <a:pt x="42204" y="12016"/>
                </a:lnTo>
                <a:lnTo>
                  <a:pt x="41981" y="12443"/>
                </a:lnTo>
                <a:lnTo>
                  <a:pt x="41814" y="12832"/>
                </a:lnTo>
                <a:lnTo>
                  <a:pt x="41703" y="13184"/>
                </a:lnTo>
                <a:lnTo>
                  <a:pt x="41610" y="13444"/>
                </a:lnTo>
                <a:lnTo>
                  <a:pt x="41555" y="13666"/>
                </a:lnTo>
                <a:lnTo>
                  <a:pt x="41573" y="13537"/>
                </a:lnTo>
                <a:lnTo>
                  <a:pt x="41573" y="13388"/>
                </a:lnTo>
                <a:lnTo>
                  <a:pt x="41573" y="13184"/>
                </a:lnTo>
                <a:lnTo>
                  <a:pt x="41555" y="12943"/>
                </a:lnTo>
                <a:lnTo>
                  <a:pt x="41499" y="12665"/>
                </a:lnTo>
                <a:lnTo>
                  <a:pt x="41443" y="12350"/>
                </a:lnTo>
                <a:lnTo>
                  <a:pt x="41332" y="12035"/>
                </a:lnTo>
                <a:lnTo>
                  <a:pt x="41184" y="11682"/>
                </a:lnTo>
                <a:lnTo>
                  <a:pt x="41091" y="11516"/>
                </a:lnTo>
                <a:lnTo>
                  <a:pt x="40980" y="11349"/>
                </a:lnTo>
                <a:lnTo>
                  <a:pt x="40869" y="11182"/>
                </a:lnTo>
                <a:lnTo>
                  <a:pt x="40739" y="11015"/>
                </a:lnTo>
                <a:lnTo>
                  <a:pt x="40590" y="10829"/>
                </a:lnTo>
                <a:lnTo>
                  <a:pt x="40424" y="10681"/>
                </a:lnTo>
                <a:lnTo>
                  <a:pt x="40238" y="10514"/>
                </a:lnTo>
                <a:lnTo>
                  <a:pt x="40053" y="10366"/>
                </a:lnTo>
                <a:lnTo>
                  <a:pt x="39830" y="10218"/>
                </a:lnTo>
                <a:lnTo>
                  <a:pt x="39589" y="10069"/>
                </a:lnTo>
                <a:lnTo>
                  <a:pt x="39348" y="9939"/>
                </a:lnTo>
                <a:lnTo>
                  <a:pt x="39070" y="9810"/>
                </a:lnTo>
                <a:lnTo>
                  <a:pt x="38773" y="9698"/>
                </a:lnTo>
                <a:lnTo>
                  <a:pt x="38440" y="9587"/>
                </a:lnTo>
                <a:lnTo>
                  <a:pt x="38106" y="9494"/>
                </a:lnTo>
                <a:lnTo>
                  <a:pt x="37791" y="9439"/>
                </a:lnTo>
                <a:lnTo>
                  <a:pt x="37475" y="9402"/>
                </a:lnTo>
                <a:lnTo>
                  <a:pt x="37179" y="9402"/>
                </a:lnTo>
                <a:lnTo>
                  <a:pt x="36863" y="9420"/>
                </a:lnTo>
                <a:lnTo>
                  <a:pt x="36585" y="9457"/>
                </a:lnTo>
                <a:lnTo>
                  <a:pt x="36307" y="9513"/>
                </a:lnTo>
                <a:lnTo>
                  <a:pt x="36029" y="9587"/>
                </a:lnTo>
                <a:lnTo>
                  <a:pt x="35751" y="9680"/>
                </a:lnTo>
                <a:lnTo>
                  <a:pt x="35510" y="9772"/>
                </a:lnTo>
                <a:lnTo>
                  <a:pt x="35250" y="9902"/>
                </a:lnTo>
                <a:lnTo>
                  <a:pt x="35009" y="10032"/>
                </a:lnTo>
                <a:lnTo>
                  <a:pt x="34787" y="10162"/>
                </a:lnTo>
                <a:lnTo>
                  <a:pt x="34564" y="10310"/>
                </a:lnTo>
                <a:lnTo>
                  <a:pt x="34156" y="10625"/>
                </a:lnTo>
                <a:lnTo>
                  <a:pt x="33785" y="10959"/>
                </a:lnTo>
                <a:lnTo>
                  <a:pt x="33470" y="11274"/>
                </a:lnTo>
                <a:lnTo>
                  <a:pt x="33192" y="11590"/>
                </a:lnTo>
                <a:lnTo>
                  <a:pt x="32951" y="11868"/>
                </a:lnTo>
                <a:lnTo>
                  <a:pt x="32784" y="12109"/>
                </a:lnTo>
                <a:lnTo>
                  <a:pt x="32636" y="12313"/>
                </a:lnTo>
                <a:lnTo>
                  <a:pt x="32543" y="12480"/>
                </a:lnTo>
                <a:lnTo>
                  <a:pt x="32617" y="11961"/>
                </a:lnTo>
                <a:lnTo>
                  <a:pt x="32691" y="11367"/>
                </a:lnTo>
                <a:lnTo>
                  <a:pt x="32747" y="10607"/>
                </a:lnTo>
                <a:lnTo>
                  <a:pt x="32784" y="9698"/>
                </a:lnTo>
                <a:lnTo>
                  <a:pt x="32784" y="9198"/>
                </a:lnTo>
                <a:lnTo>
                  <a:pt x="32784" y="8678"/>
                </a:lnTo>
                <a:lnTo>
                  <a:pt x="32765" y="8141"/>
                </a:lnTo>
                <a:lnTo>
                  <a:pt x="32710" y="7584"/>
                </a:lnTo>
                <a:lnTo>
                  <a:pt x="32654" y="7028"/>
                </a:lnTo>
                <a:lnTo>
                  <a:pt x="32562" y="6453"/>
                </a:lnTo>
                <a:lnTo>
                  <a:pt x="32450" y="5879"/>
                </a:lnTo>
                <a:lnTo>
                  <a:pt x="32302" y="5304"/>
                </a:lnTo>
                <a:lnTo>
                  <a:pt x="32135" y="4747"/>
                </a:lnTo>
                <a:lnTo>
                  <a:pt x="31931" y="4191"/>
                </a:lnTo>
                <a:lnTo>
                  <a:pt x="31690" y="3672"/>
                </a:lnTo>
                <a:lnTo>
                  <a:pt x="31542" y="3412"/>
                </a:lnTo>
                <a:lnTo>
                  <a:pt x="31412" y="3153"/>
                </a:lnTo>
                <a:lnTo>
                  <a:pt x="31245" y="2893"/>
                </a:lnTo>
                <a:lnTo>
                  <a:pt x="31078" y="2652"/>
                </a:lnTo>
                <a:lnTo>
                  <a:pt x="30911" y="2430"/>
                </a:lnTo>
                <a:lnTo>
                  <a:pt x="30726" y="2189"/>
                </a:lnTo>
                <a:lnTo>
                  <a:pt x="30522" y="1966"/>
                </a:lnTo>
                <a:lnTo>
                  <a:pt x="30318" y="1762"/>
                </a:lnTo>
                <a:lnTo>
                  <a:pt x="30095" y="1558"/>
                </a:lnTo>
                <a:lnTo>
                  <a:pt x="29854" y="1373"/>
                </a:lnTo>
                <a:lnTo>
                  <a:pt x="29613" y="1187"/>
                </a:lnTo>
                <a:lnTo>
                  <a:pt x="29354" y="1020"/>
                </a:lnTo>
                <a:lnTo>
                  <a:pt x="29076" y="854"/>
                </a:lnTo>
                <a:lnTo>
                  <a:pt x="28797" y="705"/>
                </a:lnTo>
                <a:lnTo>
                  <a:pt x="28501" y="575"/>
                </a:lnTo>
                <a:lnTo>
                  <a:pt x="28185" y="446"/>
                </a:lnTo>
                <a:lnTo>
                  <a:pt x="27852" y="353"/>
                </a:lnTo>
                <a:lnTo>
                  <a:pt x="27499" y="242"/>
                </a:lnTo>
                <a:lnTo>
                  <a:pt x="27147" y="167"/>
                </a:lnTo>
                <a:lnTo>
                  <a:pt x="26776" y="112"/>
                </a:lnTo>
                <a:lnTo>
                  <a:pt x="26387" y="56"/>
                </a:lnTo>
                <a:lnTo>
                  <a:pt x="25979" y="19"/>
                </a:lnTo>
                <a:lnTo>
                  <a:pt x="25571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780" name="Google Shape;1780;p26"/>
          <p:cNvGrpSpPr/>
          <p:nvPr/>
        </p:nvGrpSpPr>
        <p:grpSpPr>
          <a:xfrm>
            <a:off x="7943676" y="1415982"/>
            <a:ext cx="1888722" cy="3210294"/>
            <a:chOff x="7469750" y="586413"/>
            <a:chExt cx="2336081" cy="3970680"/>
          </a:xfrm>
        </p:grpSpPr>
        <p:sp>
          <p:nvSpPr>
            <p:cNvPr id="1781" name="Google Shape;1781;p26"/>
            <p:cNvSpPr/>
            <p:nvPr/>
          </p:nvSpPr>
          <p:spPr>
            <a:xfrm flipH="1">
              <a:off x="7705447" y="3083817"/>
              <a:ext cx="623026" cy="623026"/>
            </a:xfrm>
            <a:custGeom>
              <a:avLst/>
              <a:gdLst/>
              <a:ahLst/>
              <a:cxnLst/>
              <a:rect l="l" t="t" r="r" b="b"/>
              <a:pathLst>
                <a:path w="8234" h="8234" extrusionOk="0">
                  <a:moveTo>
                    <a:pt x="4117" y="0"/>
                  </a:moveTo>
                  <a:lnTo>
                    <a:pt x="3691" y="19"/>
                  </a:lnTo>
                  <a:lnTo>
                    <a:pt x="3283" y="75"/>
                  </a:lnTo>
                  <a:lnTo>
                    <a:pt x="2893" y="186"/>
                  </a:lnTo>
                  <a:lnTo>
                    <a:pt x="2523" y="316"/>
                  </a:lnTo>
                  <a:lnTo>
                    <a:pt x="2152" y="501"/>
                  </a:lnTo>
                  <a:lnTo>
                    <a:pt x="1818" y="705"/>
                  </a:lnTo>
                  <a:lnTo>
                    <a:pt x="1503" y="928"/>
                  </a:lnTo>
                  <a:lnTo>
                    <a:pt x="1206" y="1206"/>
                  </a:lnTo>
                  <a:lnTo>
                    <a:pt x="946" y="1502"/>
                  </a:lnTo>
                  <a:lnTo>
                    <a:pt x="705" y="1818"/>
                  </a:lnTo>
                  <a:lnTo>
                    <a:pt x="501" y="2151"/>
                  </a:lnTo>
                  <a:lnTo>
                    <a:pt x="334" y="2504"/>
                  </a:lnTo>
                  <a:lnTo>
                    <a:pt x="186" y="2893"/>
                  </a:lnTo>
                  <a:lnTo>
                    <a:pt x="93" y="3282"/>
                  </a:lnTo>
                  <a:lnTo>
                    <a:pt x="19" y="3690"/>
                  </a:lnTo>
                  <a:lnTo>
                    <a:pt x="1" y="4117"/>
                  </a:lnTo>
                  <a:lnTo>
                    <a:pt x="19" y="4525"/>
                  </a:lnTo>
                  <a:lnTo>
                    <a:pt x="93" y="4951"/>
                  </a:lnTo>
                  <a:lnTo>
                    <a:pt x="186" y="5341"/>
                  </a:lnTo>
                  <a:lnTo>
                    <a:pt x="334" y="5711"/>
                  </a:lnTo>
                  <a:lnTo>
                    <a:pt x="501" y="6082"/>
                  </a:lnTo>
                  <a:lnTo>
                    <a:pt x="705" y="6416"/>
                  </a:lnTo>
                  <a:lnTo>
                    <a:pt x="946" y="6731"/>
                  </a:lnTo>
                  <a:lnTo>
                    <a:pt x="1206" y="7028"/>
                  </a:lnTo>
                  <a:lnTo>
                    <a:pt x="1503" y="7288"/>
                  </a:lnTo>
                  <a:lnTo>
                    <a:pt x="1818" y="7529"/>
                  </a:lnTo>
                  <a:lnTo>
                    <a:pt x="2152" y="7733"/>
                  </a:lnTo>
                  <a:lnTo>
                    <a:pt x="2523" y="7900"/>
                  </a:lnTo>
                  <a:lnTo>
                    <a:pt x="2893" y="8048"/>
                  </a:lnTo>
                  <a:lnTo>
                    <a:pt x="3283" y="8141"/>
                  </a:lnTo>
                  <a:lnTo>
                    <a:pt x="3691" y="8215"/>
                  </a:lnTo>
                  <a:lnTo>
                    <a:pt x="4117" y="8233"/>
                  </a:lnTo>
                  <a:lnTo>
                    <a:pt x="4544" y="8215"/>
                  </a:lnTo>
                  <a:lnTo>
                    <a:pt x="4952" y="8141"/>
                  </a:lnTo>
                  <a:lnTo>
                    <a:pt x="5341" y="8048"/>
                  </a:lnTo>
                  <a:lnTo>
                    <a:pt x="5730" y="7900"/>
                  </a:lnTo>
                  <a:lnTo>
                    <a:pt x="6083" y="7733"/>
                  </a:lnTo>
                  <a:lnTo>
                    <a:pt x="6416" y="7529"/>
                  </a:lnTo>
                  <a:lnTo>
                    <a:pt x="6732" y="7288"/>
                  </a:lnTo>
                  <a:lnTo>
                    <a:pt x="7028" y="7028"/>
                  </a:lnTo>
                  <a:lnTo>
                    <a:pt x="7306" y="6731"/>
                  </a:lnTo>
                  <a:lnTo>
                    <a:pt x="7529" y="6416"/>
                  </a:lnTo>
                  <a:lnTo>
                    <a:pt x="7733" y="6082"/>
                  </a:lnTo>
                  <a:lnTo>
                    <a:pt x="7918" y="5711"/>
                  </a:lnTo>
                  <a:lnTo>
                    <a:pt x="8048" y="5341"/>
                  </a:lnTo>
                  <a:lnTo>
                    <a:pt x="8159" y="4951"/>
                  </a:lnTo>
                  <a:lnTo>
                    <a:pt x="8215" y="4525"/>
                  </a:lnTo>
                  <a:lnTo>
                    <a:pt x="8234" y="4117"/>
                  </a:lnTo>
                  <a:lnTo>
                    <a:pt x="8215" y="3690"/>
                  </a:lnTo>
                  <a:lnTo>
                    <a:pt x="8159" y="3282"/>
                  </a:lnTo>
                  <a:lnTo>
                    <a:pt x="8048" y="2893"/>
                  </a:lnTo>
                  <a:lnTo>
                    <a:pt x="7918" y="2504"/>
                  </a:lnTo>
                  <a:lnTo>
                    <a:pt x="7733" y="2151"/>
                  </a:lnTo>
                  <a:lnTo>
                    <a:pt x="7529" y="1818"/>
                  </a:lnTo>
                  <a:lnTo>
                    <a:pt x="7306" y="1502"/>
                  </a:lnTo>
                  <a:lnTo>
                    <a:pt x="7028" y="1206"/>
                  </a:lnTo>
                  <a:lnTo>
                    <a:pt x="6732" y="928"/>
                  </a:lnTo>
                  <a:lnTo>
                    <a:pt x="6416" y="705"/>
                  </a:lnTo>
                  <a:lnTo>
                    <a:pt x="6083" y="501"/>
                  </a:lnTo>
                  <a:lnTo>
                    <a:pt x="5730" y="316"/>
                  </a:lnTo>
                  <a:lnTo>
                    <a:pt x="5341" y="186"/>
                  </a:lnTo>
                  <a:lnTo>
                    <a:pt x="4952" y="75"/>
                  </a:lnTo>
                  <a:lnTo>
                    <a:pt x="4544" y="19"/>
                  </a:lnTo>
                  <a:lnTo>
                    <a:pt x="4117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2" name="Google Shape;1782;p26"/>
            <p:cNvSpPr/>
            <p:nvPr/>
          </p:nvSpPr>
          <p:spPr>
            <a:xfrm flipH="1">
              <a:off x="7873801" y="2929460"/>
              <a:ext cx="433636" cy="434998"/>
            </a:xfrm>
            <a:custGeom>
              <a:avLst/>
              <a:gdLst/>
              <a:ahLst/>
              <a:cxnLst/>
              <a:rect l="l" t="t" r="r" b="b"/>
              <a:pathLst>
                <a:path w="5731" h="5749" extrusionOk="0">
                  <a:moveTo>
                    <a:pt x="2875" y="1"/>
                  </a:moveTo>
                  <a:lnTo>
                    <a:pt x="2578" y="19"/>
                  </a:lnTo>
                  <a:lnTo>
                    <a:pt x="2282" y="75"/>
                  </a:lnTo>
                  <a:lnTo>
                    <a:pt x="2022" y="130"/>
                  </a:lnTo>
                  <a:lnTo>
                    <a:pt x="1744" y="242"/>
                  </a:lnTo>
                  <a:lnTo>
                    <a:pt x="1503" y="353"/>
                  </a:lnTo>
                  <a:lnTo>
                    <a:pt x="1262" y="501"/>
                  </a:lnTo>
                  <a:lnTo>
                    <a:pt x="1039" y="668"/>
                  </a:lnTo>
                  <a:lnTo>
                    <a:pt x="835" y="854"/>
                  </a:lnTo>
                  <a:lnTo>
                    <a:pt x="650" y="1058"/>
                  </a:lnTo>
                  <a:lnTo>
                    <a:pt x="483" y="1280"/>
                  </a:lnTo>
                  <a:lnTo>
                    <a:pt x="335" y="1503"/>
                  </a:lnTo>
                  <a:lnTo>
                    <a:pt x="223" y="1762"/>
                  </a:lnTo>
                  <a:lnTo>
                    <a:pt x="131" y="2022"/>
                  </a:lnTo>
                  <a:lnTo>
                    <a:pt x="56" y="2300"/>
                  </a:lnTo>
                  <a:lnTo>
                    <a:pt x="19" y="2578"/>
                  </a:lnTo>
                  <a:lnTo>
                    <a:pt x="1" y="2875"/>
                  </a:lnTo>
                  <a:lnTo>
                    <a:pt x="19" y="3171"/>
                  </a:lnTo>
                  <a:lnTo>
                    <a:pt x="56" y="3450"/>
                  </a:lnTo>
                  <a:lnTo>
                    <a:pt x="131" y="3728"/>
                  </a:lnTo>
                  <a:lnTo>
                    <a:pt x="223" y="4006"/>
                  </a:lnTo>
                  <a:lnTo>
                    <a:pt x="335" y="4247"/>
                  </a:lnTo>
                  <a:lnTo>
                    <a:pt x="483" y="4488"/>
                  </a:lnTo>
                  <a:lnTo>
                    <a:pt x="650" y="4711"/>
                  </a:lnTo>
                  <a:lnTo>
                    <a:pt x="835" y="4914"/>
                  </a:lnTo>
                  <a:lnTo>
                    <a:pt x="1039" y="5100"/>
                  </a:lnTo>
                  <a:lnTo>
                    <a:pt x="1262" y="5267"/>
                  </a:lnTo>
                  <a:lnTo>
                    <a:pt x="1503" y="5397"/>
                  </a:lnTo>
                  <a:lnTo>
                    <a:pt x="1744" y="5526"/>
                  </a:lnTo>
                  <a:lnTo>
                    <a:pt x="2022" y="5619"/>
                  </a:lnTo>
                  <a:lnTo>
                    <a:pt x="2282" y="5693"/>
                  </a:lnTo>
                  <a:lnTo>
                    <a:pt x="2578" y="5730"/>
                  </a:lnTo>
                  <a:lnTo>
                    <a:pt x="2875" y="5749"/>
                  </a:lnTo>
                  <a:lnTo>
                    <a:pt x="3153" y="5730"/>
                  </a:lnTo>
                  <a:lnTo>
                    <a:pt x="3450" y="5693"/>
                  </a:lnTo>
                  <a:lnTo>
                    <a:pt x="3728" y="5619"/>
                  </a:lnTo>
                  <a:lnTo>
                    <a:pt x="3988" y="5526"/>
                  </a:lnTo>
                  <a:lnTo>
                    <a:pt x="4229" y="5397"/>
                  </a:lnTo>
                  <a:lnTo>
                    <a:pt x="4470" y="5267"/>
                  </a:lnTo>
                  <a:lnTo>
                    <a:pt x="4692" y="5100"/>
                  </a:lnTo>
                  <a:lnTo>
                    <a:pt x="4896" y="4914"/>
                  </a:lnTo>
                  <a:lnTo>
                    <a:pt x="5082" y="4711"/>
                  </a:lnTo>
                  <a:lnTo>
                    <a:pt x="5248" y="4488"/>
                  </a:lnTo>
                  <a:lnTo>
                    <a:pt x="5397" y="4247"/>
                  </a:lnTo>
                  <a:lnTo>
                    <a:pt x="5508" y="4006"/>
                  </a:lnTo>
                  <a:lnTo>
                    <a:pt x="5601" y="3728"/>
                  </a:lnTo>
                  <a:lnTo>
                    <a:pt x="5675" y="3450"/>
                  </a:lnTo>
                  <a:lnTo>
                    <a:pt x="5731" y="3171"/>
                  </a:lnTo>
                  <a:lnTo>
                    <a:pt x="5731" y="2875"/>
                  </a:lnTo>
                  <a:lnTo>
                    <a:pt x="5731" y="2578"/>
                  </a:lnTo>
                  <a:lnTo>
                    <a:pt x="5675" y="2300"/>
                  </a:lnTo>
                  <a:lnTo>
                    <a:pt x="5601" y="2022"/>
                  </a:lnTo>
                  <a:lnTo>
                    <a:pt x="5508" y="1762"/>
                  </a:lnTo>
                  <a:lnTo>
                    <a:pt x="5397" y="1503"/>
                  </a:lnTo>
                  <a:lnTo>
                    <a:pt x="5248" y="1280"/>
                  </a:lnTo>
                  <a:lnTo>
                    <a:pt x="5082" y="1058"/>
                  </a:lnTo>
                  <a:lnTo>
                    <a:pt x="4896" y="854"/>
                  </a:lnTo>
                  <a:lnTo>
                    <a:pt x="4692" y="668"/>
                  </a:lnTo>
                  <a:lnTo>
                    <a:pt x="4470" y="501"/>
                  </a:lnTo>
                  <a:lnTo>
                    <a:pt x="4229" y="353"/>
                  </a:lnTo>
                  <a:lnTo>
                    <a:pt x="3988" y="242"/>
                  </a:lnTo>
                  <a:lnTo>
                    <a:pt x="3728" y="130"/>
                  </a:lnTo>
                  <a:lnTo>
                    <a:pt x="3450" y="75"/>
                  </a:lnTo>
                  <a:lnTo>
                    <a:pt x="3153" y="19"/>
                  </a:lnTo>
                  <a:lnTo>
                    <a:pt x="2875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3" name="Google Shape;1783;p26"/>
            <p:cNvSpPr/>
            <p:nvPr/>
          </p:nvSpPr>
          <p:spPr>
            <a:xfrm flipH="1">
              <a:off x="7581961" y="2818611"/>
              <a:ext cx="434998" cy="435074"/>
            </a:xfrm>
            <a:custGeom>
              <a:avLst/>
              <a:gdLst/>
              <a:ahLst/>
              <a:cxnLst/>
              <a:rect l="l" t="t" r="r" b="b"/>
              <a:pathLst>
                <a:path w="5749" h="5750" extrusionOk="0">
                  <a:moveTo>
                    <a:pt x="2874" y="1"/>
                  </a:moveTo>
                  <a:lnTo>
                    <a:pt x="2578" y="19"/>
                  </a:lnTo>
                  <a:lnTo>
                    <a:pt x="2299" y="56"/>
                  </a:lnTo>
                  <a:lnTo>
                    <a:pt x="2021" y="131"/>
                  </a:lnTo>
                  <a:lnTo>
                    <a:pt x="1762" y="223"/>
                  </a:lnTo>
                  <a:lnTo>
                    <a:pt x="1502" y="353"/>
                  </a:lnTo>
                  <a:lnTo>
                    <a:pt x="1261" y="483"/>
                  </a:lnTo>
                  <a:lnTo>
                    <a:pt x="1039" y="650"/>
                  </a:lnTo>
                  <a:lnTo>
                    <a:pt x="835" y="835"/>
                  </a:lnTo>
                  <a:lnTo>
                    <a:pt x="649" y="1039"/>
                  </a:lnTo>
                  <a:lnTo>
                    <a:pt x="501" y="1262"/>
                  </a:lnTo>
                  <a:lnTo>
                    <a:pt x="352" y="1503"/>
                  </a:lnTo>
                  <a:lnTo>
                    <a:pt x="223" y="1762"/>
                  </a:lnTo>
                  <a:lnTo>
                    <a:pt x="130" y="2022"/>
                  </a:lnTo>
                  <a:lnTo>
                    <a:pt x="56" y="2300"/>
                  </a:lnTo>
                  <a:lnTo>
                    <a:pt x="19" y="2578"/>
                  </a:lnTo>
                  <a:lnTo>
                    <a:pt x="0" y="2875"/>
                  </a:lnTo>
                  <a:lnTo>
                    <a:pt x="19" y="3172"/>
                  </a:lnTo>
                  <a:lnTo>
                    <a:pt x="56" y="3450"/>
                  </a:lnTo>
                  <a:lnTo>
                    <a:pt x="130" y="3728"/>
                  </a:lnTo>
                  <a:lnTo>
                    <a:pt x="223" y="3987"/>
                  </a:lnTo>
                  <a:lnTo>
                    <a:pt x="352" y="4247"/>
                  </a:lnTo>
                  <a:lnTo>
                    <a:pt x="501" y="4470"/>
                  </a:lnTo>
                  <a:lnTo>
                    <a:pt x="649" y="4692"/>
                  </a:lnTo>
                  <a:lnTo>
                    <a:pt x="835" y="4896"/>
                  </a:lnTo>
                  <a:lnTo>
                    <a:pt x="1039" y="5081"/>
                  </a:lnTo>
                  <a:lnTo>
                    <a:pt x="1261" y="5248"/>
                  </a:lnTo>
                  <a:lnTo>
                    <a:pt x="1502" y="5397"/>
                  </a:lnTo>
                  <a:lnTo>
                    <a:pt x="1762" y="5508"/>
                  </a:lnTo>
                  <a:lnTo>
                    <a:pt x="2021" y="5619"/>
                  </a:lnTo>
                  <a:lnTo>
                    <a:pt x="2299" y="5675"/>
                  </a:lnTo>
                  <a:lnTo>
                    <a:pt x="2578" y="5730"/>
                  </a:lnTo>
                  <a:lnTo>
                    <a:pt x="2874" y="5749"/>
                  </a:lnTo>
                  <a:lnTo>
                    <a:pt x="3171" y="5730"/>
                  </a:lnTo>
                  <a:lnTo>
                    <a:pt x="3449" y="5675"/>
                  </a:lnTo>
                  <a:lnTo>
                    <a:pt x="3727" y="5619"/>
                  </a:lnTo>
                  <a:lnTo>
                    <a:pt x="3987" y="5508"/>
                  </a:lnTo>
                  <a:lnTo>
                    <a:pt x="4246" y="5397"/>
                  </a:lnTo>
                  <a:lnTo>
                    <a:pt x="4469" y="5248"/>
                  </a:lnTo>
                  <a:lnTo>
                    <a:pt x="4691" y="5081"/>
                  </a:lnTo>
                  <a:lnTo>
                    <a:pt x="4895" y="4896"/>
                  </a:lnTo>
                  <a:lnTo>
                    <a:pt x="5081" y="4692"/>
                  </a:lnTo>
                  <a:lnTo>
                    <a:pt x="5248" y="4470"/>
                  </a:lnTo>
                  <a:lnTo>
                    <a:pt x="5396" y="4247"/>
                  </a:lnTo>
                  <a:lnTo>
                    <a:pt x="5526" y="3987"/>
                  </a:lnTo>
                  <a:lnTo>
                    <a:pt x="5619" y="3728"/>
                  </a:lnTo>
                  <a:lnTo>
                    <a:pt x="5693" y="3450"/>
                  </a:lnTo>
                  <a:lnTo>
                    <a:pt x="5730" y="3172"/>
                  </a:lnTo>
                  <a:lnTo>
                    <a:pt x="5748" y="2875"/>
                  </a:lnTo>
                  <a:lnTo>
                    <a:pt x="5730" y="2578"/>
                  </a:lnTo>
                  <a:lnTo>
                    <a:pt x="5693" y="2300"/>
                  </a:lnTo>
                  <a:lnTo>
                    <a:pt x="5619" y="2022"/>
                  </a:lnTo>
                  <a:lnTo>
                    <a:pt x="5526" y="1762"/>
                  </a:lnTo>
                  <a:lnTo>
                    <a:pt x="5396" y="1503"/>
                  </a:lnTo>
                  <a:lnTo>
                    <a:pt x="5248" y="1262"/>
                  </a:lnTo>
                  <a:lnTo>
                    <a:pt x="5081" y="1039"/>
                  </a:lnTo>
                  <a:lnTo>
                    <a:pt x="4895" y="835"/>
                  </a:lnTo>
                  <a:lnTo>
                    <a:pt x="4691" y="650"/>
                  </a:lnTo>
                  <a:lnTo>
                    <a:pt x="4469" y="483"/>
                  </a:lnTo>
                  <a:lnTo>
                    <a:pt x="4246" y="353"/>
                  </a:lnTo>
                  <a:lnTo>
                    <a:pt x="3987" y="223"/>
                  </a:lnTo>
                  <a:lnTo>
                    <a:pt x="3727" y="131"/>
                  </a:lnTo>
                  <a:lnTo>
                    <a:pt x="3449" y="56"/>
                  </a:lnTo>
                  <a:lnTo>
                    <a:pt x="3171" y="19"/>
                  </a:lnTo>
                  <a:lnTo>
                    <a:pt x="2874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4" name="Google Shape;1784;p26"/>
            <p:cNvSpPr/>
            <p:nvPr/>
          </p:nvSpPr>
          <p:spPr>
            <a:xfrm flipH="1">
              <a:off x="7469750" y="3146922"/>
              <a:ext cx="433560" cy="434998"/>
            </a:xfrm>
            <a:custGeom>
              <a:avLst/>
              <a:gdLst/>
              <a:ahLst/>
              <a:cxnLst/>
              <a:rect l="l" t="t" r="r" b="b"/>
              <a:pathLst>
                <a:path w="5730" h="5749" extrusionOk="0">
                  <a:moveTo>
                    <a:pt x="2874" y="1"/>
                  </a:moveTo>
                  <a:lnTo>
                    <a:pt x="2578" y="19"/>
                  </a:lnTo>
                  <a:lnTo>
                    <a:pt x="2299" y="56"/>
                  </a:lnTo>
                  <a:lnTo>
                    <a:pt x="2021" y="131"/>
                  </a:lnTo>
                  <a:lnTo>
                    <a:pt x="1743" y="223"/>
                  </a:lnTo>
                  <a:lnTo>
                    <a:pt x="1502" y="353"/>
                  </a:lnTo>
                  <a:lnTo>
                    <a:pt x="1261" y="501"/>
                  </a:lnTo>
                  <a:lnTo>
                    <a:pt x="1039" y="668"/>
                  </a:lnTo>
                  <a:lnTo>
                    <a:pt x="835" y="854"/>
                  </a:lnTo>
                  <a:lnTo>
                    <a:pt x="649" y="1058"/>
                  </a:lnTo>
                  <a:lnTo>
                    <a:pt x="482" y="1280"/>
                  </a:lnTo>
                  <a:lnTo>
                    <a:pt x="352" y="1503"/>
                  </a:lnTo>
                  <a:lnTo>
                    <a:pt x="223" y="1762"/>
                  </a:lnTo>
                  <a:lnTo>
                    <a:pt x="130" y="2022"/>
                  </a:lnTo>
                  <a:lnTo>
                    <a:pt x="56" y="2300"/>
                  </a:lnTo>
                  <a:lnTo>
                    <a:pt x="19" y="2578"/>
                  </a:lnTo>
                  <a:lnTo>
                    <a:pt x="0" y="2875"/>
                  </a:lnTo>
                  <a:lnTo>
                    <a:pt x="19" y="3172"/>
                  </a:lnTo>
                  <a:lnTo>
                    <a:pt x="56" y="3450"/>
                  </a:lnTo>
                  <a:lnTo>
                    <a:pt x="130" y="3728"/>
                  </a:lnTo>
                  <a:lnTo>
                    <a:pt x="223" y="3987"/>
                  </a:lnTo>
                  <a:lnTo>
                    <a:pt x="352" y="4247"/>
                  </a:lnTo>
                  <a:lnTo>
                    <a:pt x="482" y="4488"/>
                  </a:lnTo>
                  <a:lnTo>
                    <a:pt x="649" y="4711"/>
                  </a:lnTo>
                  <a:lnTo>
                    <a:pt x="835" y="4915"/>
                  </a:lnTo>
                  <a:lnTo>
                    <a:pt x="1039" y="5100"/>
                  </a:lnTo>
                  <a:lnTo>
                    <a:pt x="1261" y="5248"/>
                  </a:lnTo>
                  <a:lnTo>
                    <a:pt x="1502" y="5397"/>
                  </a:lnTo>
                  <a:lnTo>
                    <a:pt x="1743" y="5526"/>
                  </a:lnTo>
                  <a:lnTo>
                    <a:pt x="2021" y="5619"/>
                  </a:lnTo>
                  <a:lnTo>
                    <a:pt x="2299" y="5693"/>
                  </a:lnTo>
                  <a:lnTo>
                    <a:pt x="2578" y="5730"/>
                  </a:lnTo>
                  <a:lnTo>
                    <a:pt x="2874" y="5749"/>
                  </a:lnTo>
                  <a:lnTo>
                    <a:pt x="3171" y="5730"/>
                  </a:lnTo>
                  <a:lnTo>
                    <a:pt x="3449" y="5693"/>
                  </a:lnTo>
                  <a:lnTo>
                    <a:pt x="3727" y="5619"/>
                  </a:lnTo>
                  <a:lnTo>
                    <a:pt x="3987" y="5526"/>
                  </a:lnTo>
                  <a:lnTo>
                    <a:pt x="4228" y="5397"/>
                  </a:lnTo>
                  <a:lnTo>
                    <a:pt x="4469" y="5248"/>
                  </a:lnTo>
                  <a:lnTo>
                    <a:pt x="4691" y="5100"/>
                  </a:lnTo>
                  <a:lnTo>
                    <a:pt x="4895" y="4915"/>
                  </a:lnTo>
                  <a:lnTo>
                    <a:pt x="5081" y="4711"/>
                  </a:lnTo>
                  <a:lnTo>
                    <a:pt x="5248" y="4488"/>
                  </a:lnTo>
                  <a:lnTo>
                    <a:pt x="5396" y="4247"/>
                  </a:lnTo>
                  <a:lnTo>
                    <a:pt x="5507" y="3987"/>
                  </a:lnTo>
                  <a:lnTo>
                    <a:pt x="5619" y="3728"/>
                  </a:lnTo>
                  <a:lnTo>
                    <a:pt x="5674" y="3450"/>
                  </a:lnTo>
                  <a:lnTo>
                    <a:pt x="5730" y="3172"/>
                  </a:lnTo>
                  <a:lnTo>
                    <a:pt x="5730" y="2875"/>
                  </a:lnTo>
                  <a:lnTo>
                    <a:pt x="5730" y="2578"/>
                  </a:lnTo>
                  <a:lnTo>
                    <a:pt x="5674" y="2300"/>
                  </a:lnTo>
                  <a:lnTo>
                    <a:pt x="5619" y="2022"/>
                  </a:lnTo>
                  <a:lnTo>
                    <a:pt x="5507" y="1762"/>
                  </a:lnTo>
                  <a:lnTo>
                    <a:pt x="5396" y="1503"/>
                  </a:lnTo>
                  <a:lnTo>
                    <a:pt x="5248" y="1280"/>
                  </a:lnTo>
                  <a:lnTo>
                    <a:pt x="5081" y="1058"/>
                  </a:lnTo>
                  <a:lnTo>
                    <a:pt x="4895" y="854"/>
                  </a:lnTo>
                  <a:lnTo>
                    <a:pt x="4691" y="668"/>
                  </a:lnTo>
                  <a:lnTo>
                    <a:pt x="4469" y="501"/>
                  </a:lnTo>
                  <a:lnTo>
                    <a:pt x="4228" y="353"/>
                  </a:lnTo>
                  <a:lnTo>
                    <a:pt x="3987" y="223"/>
                  </a:lnTo>
                  <a:lnTo>
                    <a:pt x="3727" y="131"/>
                  </a:lnTo>
                  <a:lnTo>
                    <a:pt x="3449" y="56"/>
                  </a:lnTo>
                  <a:lnTo>
                    <a:pt x="3171" y="19"/>
                  </a:lnTo>
                  <a:lnTo>
                    <a:pt x="2874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5" name="Google Shape;1785;p26"/>
            <p:cNvSpPr/>
            <p:nvPr/>
          </p:nvSpPr>
          <p:spPr>
            <a:xfrm flipH="1">
              <a:off x="7605796" y="3458435"/>
              <a:ext cx="435074" cy="434998"/>
            </a:xfrm>
            <a:custGeom>
              <a:avLst/>
              <a:gdLst/>
              <a:ahLst/>
              <a:cxnLst/>
              <a:rect l="l" t="t" r="r" b="b"/>
              <a:pathLst>
                <a:path w="5750" h="5749" extrusionOk="0">
                  <a:moveTo>
                    <a:pt x="2875" y="0"/>
                  </a:moveTo>
                  <a:lnTo>
                    <a:pt x="2578" y="19"/>
                  </a:lnTo>
                  <a:lnTo>
                    <a:pt x="2300" y="74"/>
                  </a:lnTo>
                  <a:lnTo>
                    <a:pt x="2022" y="130"/>
                  </a:lnTo>
                  <a:lnTo>
                    <a:pt x="1762" y="241"/>
                  </a:lnTo>
                  <a:lnTo>
                    <a:pt x="1503" y="353"/>
                  </a:lnTo>
                  <a:lnTo>
                    <a:pt x="1280" y="501"/>
                  </a:lnTo>
                  <a:lnTo>
                    <a:pt x="1058" y="668"/>
                  </a:lnTo>
                  <a:lnTo>
                    <a:pt x="854" y="853"/>
                  </a:lnTo>
                  <a:lnTo>
                    <a:pt x="668" y="1057"/>
                  </a:lnTo>
                  <a:lnTo>
                    <a:pt x="502" y="1280"/>
                  </a:lnTo>
                  <a:lnTo>
                    <a:pt x="353" y="1502"/>
                  </a:lnTo>
                  <a:lnTo>
                    <a:pt x="242" y="1762"/>
                  </a:lnTo>
                  <a:lnTo>
                    <a:pt x="131" y="2021"/>
                  </a:lnTo>
                  <a:lnTo>
                    <a:pt x="57" y="2300"/>
                  </a:lnTo>
                  <a:lnTo>
                    <a:pt x="19" y="2578"/>
                  </a:lnTo>
                  <a:lnTo>
                    <a:pt x="1" y="2874"/>
                  </a:lnTo>
                  <a:lnTo>
                    <a:pt x="19" y="3171"/>
                  </a:lnTo>
                  <a:lnTo>
                    <a:pt x="57" y="3449"/>
                  </a:lnTo>
                  <a:lnTo>
                    <a:pt x="131" y="3727"/>
                  </a:lnTo>
                  <a:lnTo>
                    <a:pt x="242" y="3987"/>
                  </a:lnTo>
                  <a:lnTo>
                    <a:pt x="353" y="4247"/>
                  </a:lnTo>
                  <a:lnTo>
                    <a:pt x="502" y="4488"/>
                  </a:lnTo>
                  <a:lnTo>
                    <a:pt x="668" y="4710"/>
                  </a:lnTo>
                  <a:lnTo>
                    <a:pt x="854" y="4914"/>
                  </a:lnTo>
                  <a:lnTo>
                    <a:pt x="1058" y="5099"/>
                  </a:lnTo>
                  <a:lnTo>
                    <a:pt x="1280" y="5248"/>
                  </a:lnTo>
                  <a:lnTo>
                    <a:pt x="1503" y="5396"/>
                  </a:lnTo>
                  <a:lnTo>
                    <a:pt x="1762" y="5526"/>
                  </a:lnTo>
                  <a:lnTo>
                    <a:pt x="2022" y="5619"/>
                  </a:lnTo>
                  <a:lnTo>
                    <a:pt x="2300" y="5693"/>
                  </a:lnTo>
                  <a:lnTo>
                    <a:pt x="2578" y="5730"/>
                  </a:lnTo>
                  <a:lnTo>
                    <a:pt x="2875" y="5748"/>
                  </a:lnTo>
                  <a:lnTo>
                    <a:pt x="3172" y="5730"/>
                  </a:lnTo>
                  <a:lnTo>
                    <a:pt x="3450" y="5693"/>
                  </a:lnTo>
                  <a:lnTo>
                    <a:pt x="3728" y="5619"/>
                  </a:lnTo>
                  <a:lnTo>
                    <a:pt x="3988" y="5526"/>
                  </a:lnTo>
                  <a:lnTo>
                    <a:pt x="4247" y="5396"/>
                  </a:lnTo>
                  <a:lnTo>
                    <a:pt x="4488" y="5248"/>
                  </a:lnTo>
                  <a:lnTo>
                    <a:pt x="4711" y="5099"/>
                  </a:lnTo>
                  <a:lnTo>
                    <a:pt x="4915" y="4914"/>
                  </a:lnTo>
                  <a:lnTo>
                    <a:pt x="5100" y="4710"/>
                  </a:lnTo>
                  <a:lnTo>
                    <a:pt x="5248" y="4488"/>
                  </a:lnTo>
                  <a:lnTo>
                    <a:pt x="5397" y="4247"/>
                  </a:lnTo>
                  <a:lnTo>
                    <a:pt x="5527" y="3987"/>
                  </a:lnTo>
                  <a:lnTo>
                    <a:pt x="5619" y="3727"/>
                  </a:lnTo>
                  <a:lnTo>
                    <a:pt x="5694" y="3449"/>
                  </a:lnTo>
                  <a:lnTo>
                    <a:pt x="5731" y="3171"/>
                  </a:lnTo>
                  <a:lnTo>
                    <a:pt x="5749" y="2874"/>
                  </a:lnTo>
                  <a:lnTo>
                    <a:pt x="5731" y="2578"/>
                  </a:lnTo>
                  <a:lnTo>
                    <a:pt x="5694" y="2300"/>
                  </a:lnTo>
                  <a:lnTo>
                    <a:pt x="5619" y="2021"/>
                  </a:lnTo>
                  <a:lnTo>
                    <a:pt x="5527" y="1762"/>
                  </a:lnTo>
                  <a:lnTo>
                    <a:pt x="5397" y="1502"/>
                  </a:lnTo>
                  <a:lnTo>
                    <a:pt x="5248" y="1280"/>
                  </a:lnTo>
                  <a:lnTo>
                    <a:pt x="5100" y="1057"/>
                  </a:lnTo>
                  <a:lnTo>
                    <a:pt x="4915" y="853"/>
                  </a:lnTo>
                  <a:lnTo>
                    <a:pt x="4711" y="668"/>
                  </a:lnTo>
                  <a:lnTo>
                    <a:pt x="4488" y="501"/>
                  </a:lnTo>
                  <a:lnTo>
                    <a:pt x="4247" y="353"/>
                  </a:lnTo>
                  <a:lnTo>
                    <a:pt x="3988" y="241"/>
                  </a:lnTo>
                  <a:lnTo>
                    <a:pt x="3728" y="130"/>
                  </a:lnTo>
                  <a:lnTo>
                    <a:pt x="3450" y="74"/>
                  </a:lnTo>
                  <a:lnTo>
                    <a:pt x="3172" y="19"/>
                  </a:lnTo>
                  <a:lnTo>
                    <a:pt x="2875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6" name="Google Shape;1786;p26"/>
            <p:cNvSpPr/>
            <p:nvPr/>
          </p:nvSpPr>
          <p:spPr>
            <a:xfrm flipH="1">
              <a:off x="7986012" y="3111889"/>
              <a:ext cx="405564" cy="405564"/>
            </a:xfrm>
            <a:custGeom>
              <a:avLst/>
              <a:gdLst/>
              <a:ahLst/>
              <a:cxnLst/>
              <a:rect l="l" t="t" r="r" b="b"/>
              <a:pathLst>
                <a:path w="5360" h="5360" extrusionOk="0">
                  <a:moveTo>
                    <a:pt x="2689" y="0"/>
                  </a:moveTo>
                  <a:lnTo>
                    <a:pt x="2411" y="19"/>
                  </a:lnTo>
                  <a:lnTo>
                    <a:pt x="2151" y="56"/>
                  </a:lnTo>
                  <a:lnTo>
                    <a:pt x="1892" y="130"/>
                  </a:lnTo>
                  <a:lnTo>
                    <a:pt x="1651" y="223"/>
                  </a:lnTo>
                  <a:lnTo>
                    <a:pt x="1410" y="334"/>
                  </a:lnTo>
                  <a:lnTo>
                    <a:pt x="1187" y="464"/>
                  </a:lnTo>
                  <a:lnTo>
                    <a:pt x="983" y="612"/>
                  </a:lnTo>
                  <a:lnTo>
                    <a:pt x="798" y="798"/>
                  </a:lnTo>
                  <a:lnTo>
                    <a:pt x="612" y="983"/>
                  </a:lnTo>
                  <a:lnTo>
                    <a:pt x="464" y="1187"/>
                  </a:lnTo>
                  <a:lnTo>
                    <a:pt x="334" y="1409"/>
                  </a:lnTo>
                  <a:lnTo>
                    <a:pt x="223" y="1632"/>
                  </a:lnTo>
                  <a:lnTo>
                    <a:pt x="130" y="1892"/>
                  </a:lnTo>
                  <a:lnTo>
                    <a:pt x="56" y="2133"/>
                  </a:lnTo>
                  <a:lnTo>
                    <a:pt x="19" y="2411"/>
                  </a:lnTo>
                  <a:lnTo>
                    <a:pt x="0" y="2689"/>
                  </a:lnTo>
                  <a:lnTo>
                    <a:pt x="19" y="2949"/>
                  </a:lnTo>
                  <a:lnTo>
                    <a:pt x="56" y="3227"/>
                  </a:lnTo>
                  <a:lnTo>
                    <a:pt x="130" y="3468"/>
                  </a:lnTo>
                  <a:lnTo>
                    <a:pt x="223" y="3727"/>
                  </a:lnTo>
                  <a:lnTo>
                    <a:pt x="334" y="3950"/>
                  </a:lnTo>
                  <a:lnTo>
                    <a:pt x="464" y="4172"/>
                  </a:lnTo>
                  <a:lnTo>
                    <a:pt x="612" y="4376"/>
                  </a:lnTo>
                  <a:lnTo>
                    <a:pt x="798" y="4580"/>
                  </a:lnTo>
                  <a:lnTo>
                    <a:pt x="983" y="4747"/>
                  </a:lnTo>
                  <a:lnTo>
                    <a:pt x="1187" y="4895"/>
                  </a:lnTo>
                  <a:lnTo>
                    <a:pt x="1410" y="5025"/>
                  </a:lnTo>
                  <a:lnTo>
                    <a:pt x="1651" y="5155"/>
                  </a:lnTo>
                  <a:lnTo>
                    <a:pt x="1892" y="5229"/>
                  </a:lnTo>
                  <a:lnTo>
                    <a:pt x="2151" y="5303"/>
                  </a:lnTo>
                  <a:lnTo>
                    <a:pt x="2411" y="5340"/>
                  </a:lnTo>
                  <a:lnTo>
                    <a:pt x="2689" y="5359"/>
                  </a:lnTo>
                  <a:lnTo>
                    <a:pt x="2967" y="5340"/>
                  </a:lnTo>
                  <a:lnTo>
                    <a:pt x="3227" y="5303"/>
                  </a:lnTo>
                  <a:lnTo>
                    <a:pt x="3486" y="5229"/>
                  </a:lnTo>
                  <a:lnTo>
                    <a:pt x="3727" y="5155"/>
                  </a:lnTo>
                  <a:lnTo>
                    <a:pt x="3968" y="5025"/>
                  </a:lnTo>
                  <a:lnTo>
                    <a:pt x="4172" y="4895"/>
                  </a:lnTo>
                  <a:lnTo>
                    <a:pt x="4395" y="4747"/>
                  </a:lnTo>
                  <a:lnTo>
                    <a:pt x="4580" y="4580"/>
                  </a:lnTo>
                  <a:lnTo>
                    <a:pt x="4747" y="4376"/>
                  </a:lnTo>
                  <a:lnTo>
                    <a:pt x="4896" y="4172"/>
                  </a:lnTo>
                  <a:lnTo>
                    <a:pt x="5044" y="3950"/>
                  </a:lnTo>
                  <a:lnTo>
                    <a:pt x="5155" y="3727"/>
                  </a:lnTo>
                  <a:lnTo>
                    <a:pt x="5248" y="3468"/>
                  </a:lnTo>
                  <a:lnTo>
                    <a:pt x="5303" y="3227"/>
                  </a:lnTo>
                  <a:lnTo>
                    <a:pt x="5341" y="2949"/>
                  </a:lnTo>
                  <a:lnTo>
                    <a:pt x="5359" y="2689"/>
                  </a:lnTo>
                  <a:lnTo>
                    <a:pt x="5341" y="2411"/>
                  </a:lnTo>
                  <a:lnTo>
                    <a:pt x="5303" y="2133"/>
                  </a:lnTo>
                  <a:lnTo>
                    <a:pt x="5248" y="1892"/>
                  </a:lnTo>
                  <a:lnTo>
                    <a:pt x="5155" y="1632"/>
                  </a:lnTo>
                  <a:lnTo>
                    <a:pt x="5044" y="1409"/>
                  </a:lnTo>
                  <a:lnTo>
                    <a:pt x="4896" y="1187"/>
                  </a:lnTo>
                  <a:lnTo>
                    <a:pt x="4747" y="983"/>
                  </a:lnTo>
                  <a:lnTo>
                    <a:pt x="4580" y="798"/>
                  </a:lnTo>
                  <a:lnTo>
                    <a:pt x="4395" y="612"/>
                  </a:lnTo>
                  <a:lnTo>
                    <a:pt x="4172" y="464"/>
                  </a:lnTo>
                  <a:lnTo>
                    <a:pt x="3968" y="334"/>
                  </a:lnTo>
                  <a:lnTo>
                    <a:pt x="3727" y="223"/>
                  </a:lnTo>
                  <a:lnTo>
                    <a:pt x="3486" y="130"/>
                  </a:lnTo>
                  <a:lnTo>
                    <a:pt x="3227" y="56"/>
                  </a:lnTo>
                  <a:lnTo>
                    <a:pt x="2967" y="19"/>
                  </a:lnTo>
                  <a:lnTo>
                    <a:pt x="268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7" name="Google Shape;1787;p26"/>
            <p:cNvSpPr/>
            <p:nvPr/>
          </p:nvSpPr>
          <p:spPr>
            <a:xfrm flipH="1">
              <a:off x="7715283" y="3008076"/>
              <a:ext cx="404127" cy="405489"/>
            </a:xfrm>
            <a:custGeom>
              <a:avLst/>
              <a:gdLst/>
              <a:ahLst/>
              <a:cxnLst/>
              <a:rect l="l" t="t" r="r" b="b"/>
              <a:pathLst>
                <a:path w="5341" h="5359" extrusionOk="0">
                  <a:moveTo>
                    <a:pt x="2671" y="0"/>
                  </a:moveTo>
                  <a:lnTo>
                    <a:pt x="2393" y="19"/>
                  </a:lnTo>
                  <a:lnTo>
                    <a:pt x="2133" y="56"/>
                  </a:lnTo>
                  <a:lnTo>
                    <a:pt x="1873" y="130"/>
                  </a:lnTo>
                  <a:lnTo>
                    <a:pt x="1632" y="223"/>
                  </a:lnTo>
                  <a:lnTo>
                    <a:pt x="1391" y="334"/>
                  </a:lnTo>
                  <a:lnTo>
                    <a:pt x="1169" y="464"/>
                  </a:lnTo>
                  <a:lnTo>
                    <a:pt x="965" y="612"/>
                  </a:lnTo>
                  <a:lnTo>
                    <a:pt x="779" y="779"/>
                  </a:lnTo>
                  <a:lnTo>
                    <a:pt x="612" y="983"/>
                  </a:lnTo>
                  <a:lnTo>
                    <a:pt x="446" y="1187"/>
                  </a:lnTo>
                  <a:lnTo>
                    <a:pt x="316" y="1409"/>
                  </a:lnTo>
                  <a:lnTo>
                    <a:pt x="205" y="1632"/>
                  </a:lnTo>
                  <a:lnTo>
                    <a:pt x="112" y="1891"/>
                  </a:lnTo>
                  <a:lnTo>
                    <a:pt x="56" y="2132"/>
                  </a:lnTo>
                  <a:lnTo>
                    <a:pt x="19" y="2411"/>
                  </a:lnTo>
                  <a:lnTo>
                    <a:pt x="1" y="2689"/>
                  </a:lnTo>
                  <a:lnTo>
                    <a:pt x="19" y="2948"/>
                  </a:lnTo>
                  <a:lnTo>
                    <a:pt x="56" y="3226"/>
                  </a:lnTo>
                  <a:lnTo>
                    <a:pt x="112" y="3468"/>
                  </a:lnTo>
                  <a:lnTo>
                    <a:pt x="205" y="3727"/>
                  </a:lnTo>
                  <a:lnTo>
                    <a:pt x="316" y="3950"/>
                  </a:lnTo>
                  <a:lnTo>
                    <a:pt x="446" y="4172"/>
                  </a:lnTo>
                  <a:lnTo>
                    <a:pt x="612" y="4376"/>
                  </a:lnTo>
                  <a:lnTo>
                    <a:pt x="779" y="4580"/>
                  </a:lnTo>
                  <a:lnTo>
                    <a:pt x="965" y="4747"/>
                  </a:lnTo>
                  <a:lnTo>
                    <a:pt x="1169" y="4895"/>
                  </a:lnTo>
                  <a:lnTo>
                    <a:pt x="1391" y="5025"/>
                  </a:lnTo>
                  <a:lnTo>
                    <a:pt x="1632" y="5136"/>
                  </a:lnTo>
                  <a:lnTo>
                    <a:pt x="1873" y="5229"/>
                  </a:lnTo>
                  <a:lnTo>
                    <a:pt x="2133" y="5303"/>
                  </a:lnTo>
                  <a:lnTo>
                    <a:pt x="2393" y="5340"/>
                  </a:lnTo>
                  <a:lnTo>
                    <a:pt x="2671" y="5359"/>
                  </a:lnTo>
                  <a:lnTo>
                    <a:pt x="2949" y="5340"/>
                  </a:lnTo>
                  <a:lnTo>
                    <a:pt x="3208" y="5303"/>
                  </a:lnTo>
                  <a:lnTo>
                    <a:pt x="3468" y="5229"/>
                  </a:lnTo>
                  <a:lnTo>
                    <a:pt x="3709" y="5136"/>
                  </a:lnTo>
                  <a:lnTo>
                    <a:pt x="3950" y="5025"/>
                  </a:lnTo>
                  <a:lnTo>
                    <a:pt x="4173" y="4895"/>
                  </a:lnTo>
                  <a:lnTo>
                    <a:pt x="4377" y="4747"/>
                  </a:lnTo>
                  <a:lnTo>
                    <a:pt x="4562" y="4580"/>
                  </a:lnTo>
                  <a:lnTo>
                    <a:pt x="4729" y="4376"/>
                  </a:lnTo>
                  <a:lnTo>
                    <a:pt x="4896" y="4172"/>
                  </a:lnTo>
                  <a:lnTo>
                    <a:pt x="5026" y="3950"/>
                  </a:lnTo>
                  <a:lnTo>
                    <a:pt x="5137" y="3727"/>
                  </a:lnTo>
                  <a:lnTo>
                    <a:pt x="5230" y="3468"/>
                  </a:lnTo>
                  <a:lnTo>
                    <a:pt x="5285" y="3226"/>
                  </a:lnTo>
                  <a:lnTo>
                    <a:pt x="5341" y="2948"/>
                  </a:lnTo>
                  <a:lnTo>
                    <a:pt x="5341" y="2689"/>
                  </a:lnTo>
                  <a:lnTo>
                    <a:pt x="5341" y="2411"/>
                  </a:lnTo>
                  <a:lnTo>
                    <a:pt x="5285" y="2132"/>
                  </a:lnTo>
                  <a:lnTo>
                    <a:pt x="5230" y="1891"/>
                  </a:lnTo>
                  <a:lnTo>
                    <a:pt x="5137" y="1632"/>
                  </a:lnTo>
                  <a:lnTo>
                    <a:pt x="5026" y="1409"/>
                  </a:lnTo>
                  <a:lnTo>
                    <a:pt x="4896" y="1187"/>
                  </a:lnTo>
                  <a:lnTo>
                    <a:pt x="4729" y="983"/>
                  </a:lnTo>
                  <a:lnTo>
                    <a:pt x="4562" y="779"/>
                  </a:lnTo>
                  <a:lnTo>
                    <a:pt x="4377" y="612"/>
                  </a:lnTo>
                  <a:lnTo>
                    <a:pt x="4173" y="464"/>
                  </a:lnTo>
                  <a:lnTo>
                    <a:pt x="3950" y="334"/>
                  </a:lnTo>
                  <a:lnTo>
                    <a:pt x="3709" y="223"/>
                  </a:lnTo>
                  <a:lnTo>
                    <a:pt x="3468" y="130"/>
                  </a:lnTo>
                  <a:lnTo>
                    <a:pt x="3208" y="56"/>
                  </a:lnTo>
                  <a:lnTo>
                    <a:pt x="2949" y="19"/>
                  </a:lnTo>
                  <a:lnTo>
                    <a:pt x="267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8" name="Google Shape;1788;p26"/>
            <p:cNvSpPr/>
            <p:nvPr/>
          </p:nvSpPr>
          <p:spPr>
            <a:xfrm flipH="1">
              <a:off x="7608595" y="3315277"/>
              <a:ext cx="405564" cy="404202"/>
            </a:xfrm>
            <a:custGeom>
              <a:avLst/>
              <a:gdLst/>
              <a:ahLst/>
              <a:cxnLst/>
              <a:rect l="l" t="t" r="r" b="b"/>
              <a:pathLst>
                <a:path w="5360" h="5342" extrusionOk="0">
                  <a:moveTo>
                    <a:pt x="2411" y="1"/>
                  </a:moveTo>
                  <a:lnTo>
                    <a:pt x="2133" y="57"/>
                  </a:lnTo>
                  <a:lnTo>
                    <a:pt x="1873" y="112"/>
                  </a:lnTo>
                  <a:lnTo>
                    <a:pt x="1632" y="205"/>
                  </a:lnTo>
                  <a:lnTo>
                    <a:pt x="1409" y="316"/>
                  </a:lnTo>
                  <a:lnTo>
                    <a:pt x="1187" y="446"/>
                  </a:lnTo>
                  <a:lnTo>
                    <a:pt x="983" y="613"/>
                  </a:lnTo>
                  <a:lnTo>
                    <a:pt x="779" y="780"/>
                  </a:lnTo>
                  <a:lnTo>
                    <a:pt x="612" y="965"/>
                  </a:lnTo>
                  <a:lnTo>
                    <a:pt x="464" y="1169"/>
                  </a:lnTo>
                  <a:lnTo>
                    <a:pt x="334" y="1392"/>
                  </a:lnTo>
                  <a:lnTo>
                    <a:pt x="204" y="1633"/>
                  </a:lnTo>
                  <a:lnTo>
                    <a:pt x="130" y="1874"/>
                  </a:lnTo>
                  <a:lnTo>
                    <a:pt x="56" y="2133"/>
                  </a:lnTo>
                  <a:lnTo>
                    <a:pt x="19" y="2393"/>
                  </a:lnTo>
                  <a:lnTo>
                    <a:pt x="0" y="2671"/>
                  </a:lnTo>
                  <a:lnTo>
                    <a:pt x="19" y="2949"/>
                  </a:lnTo>
                  <a:lnTo>
                    <a:pt x="56" y="3209"/>
                  </a:lnTo>
                  <a:lnTo>
                    <a:pt x="130" y="3468"/>
                  </a:lnTo>
                  <a:lnTo>
                    <a:pt x="204" y="3709"/>
                  </a:lnTo>
                  <a:lnTo>
                    <a:pt x="334" y="3950"/>
                  </a:lnTo>
                  <a:lnTo>
                    <a:pt x="464" y="4173"/>
                  </a:lnTo>
                  <a:lnTo>
                    <a:pt x="612" y="4377"/>
                  </a:lnTo>
                  <a:lnTo>
                    <a:pt x="779" y="4562"/>
                  </a:lnTo>
                  <a:lnTo>
                    <a:pt x="983" y="4729"/>
                  </a:lnTo>
                  <a:lnTo>
                    <a:pt x="1187" y="4896"/>
                  </a:lnTo>
                  <a:lnTo>
                    <a:pt x="1409" y="5026"/>
                  </a:lnTo>
                  <a:lnTo>
                    <a:pt x="1632" y="5137"/>
                  </a:lnTo>
                  <a:lnTo>
                    <a:pt x="1873" y="5230"/>
                  </a:lnTo>
                  <a:lnTo>
                    <a:pt x="2133" y="5286"/>
                  </a:lnTo>
                  <a:lnTo>
                    <a:pt x="2411" y="5323"/>
                  </a:lnTo>
                  <a:lnTo>
                    <a:pt x="2670" y="5341"/>
                  </a:lnTo>
                  <a:lnTo>
                    <a:pt x="2949" y="5323"/>
                  </a:lnTo>
                  <a:lnTo>
                    <a:pt x="3208" y="5286"/>
                  </a:lnTo>
                  <a:lnTo>
                    <a:pt x="3468" y="5230"/>
                  </a:lnTo>
                  <a:lnTo>
                    <a:pt x="3727" y="5137"/>
                  </a:lnTo>
                  <a:lnTo>
                    <a:pt x="3950" y="5026"/>
                  </a:lnTo>
                  <a:lnTo>
                    <a:pt x="4172" y="4896"/>
                  </a:lnTo>
                  <a:lnTo>
                    <a:pt x="4376" y="4729"/>
                  </a:lnTo>
                  <a:lnTo>
                    <a:pt x="4562" y="4562"/>
                  </a:lnTo>
                  <a:lnTo>
                    <a:pt x="4747" y="4377"/>
                  </a:lnTo>
                  <a:lnTo>
                    <a:pt x="4895" y="4173"/>
                  </a:lnTo>
                  <a:lnTo>
                    <a:pt x="5025" y="3950"/>
                  </a:lnTo>
                  <a:lnTo>
                    <a:pt x="5137" y="3709"/>
                  </a:lnTo>
                  <a:lnTo>
                    <a:pt x="5229" y="3468"/>
                  </a:lnTo>
                  <a:lnTo>
                    <a:pt x="5303" y="3209"/>
                  </a:lnTo>
                  <a:lnTo>
                    <a:pt x="5341" y="2949"/>
                  </a:lnTo>
                  <a:lnTo>
                    <a:pt x="5359" y="2671"/>
                  </a:lnTo>
                  <a:lnTo>
                    <a:pt x="5341" y="2393"/>
                  </a:lnTo>
                  <a:lnTo>
                    <a:pt x="5303" y="2133"/>
                  </a:lnTo>
                  <a:lnTo>
                    <a:pt x="5229" y="1874"/>
                  </a:lnTo>
                  <a:lnTo>
                    <a:pt x="5137" y="1633"/>
                  </a:lnTo>
                  <a:lnTo>
                    <a:pt x="5025" y="1392"/>
                  </a:lnTo>
                  <a:lnTo>
                    <a:pt x="4895" y="1169"/>
                  </a:lnTo>
                  <a:lnTo>
                    <a:pt x="4747" y="965"/>
                  </a:lnTo>
                  <a:lnTo>
                    <a:pt x="4562" y="780"/>
                  </a:lnTo>
                  <a:lnTo>
                    <a:pt x="4376" y="613"/>
                  </a:lnTo>
                  <a:lnTo>
                    <a:pt x="4172" y="446"/>
                  </a:lnTo>
                  <a:lnTo>
                    <a:pt x="3950" y="316"/>
                  </a:lnTo>
                  <a:lnTo>
                    <a:pt x="3727" y="205"/>
                  </a:lnTo>
                  <a:lnTo>
                    <a:pt x="3468" y="112"/>
                  </a:lnTo>
                  <a:lnTo>
                    <a:pt x="3208" y="57"/>
                  </a:lnTo>
                  <a:lnTo>
                    <a:pt x="294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9" name="Google Shape;1789;p26"/>
            <p:cNvSpPr/>
            <p:nvPr/>
          </p:nvSpPr>
          <p:spPr>
            <a:xfrm flipH="1">
              <a:off x="8965345" y="2619384"/>
              <a:ext cx="545847" cy="545847"/>
            </a:xfrm>
            <a:custGeom>
              <a:avLst/>
              <a:gdLst/>
              <a:ahLst/>
              <a:cxnLst/>
              <a:rect l="l" t="t" r="r" b="b"/>
              <a:pathLst>
                <a:path w="7214" h="7214" extrusionOk="0">
                  <a:moveTo>
                    <a:pt x="3616" y="1"/>
                  </a:moveTo>
                  <a:lnTo>
                    <a:pt x="3245" y="19"/>
                  </a:lnTo>
                  <a:lnTo>
                    <a:pt x="2893" y="75"/>
                  </a:lnTo>
                  <a:lnTo>
                    <a:pt x="2541" y="168"/>
                  </a:lnTo>
                  <a:lnTo>
                    <a:pt x="2207" y="279"/>
                  </a:lnTo>
                  <a:lnTo>
                    <a:pt x="1892" y="427"/>
                  </a:lnTo>
                  <a:lnTo>
                    <a:pt x="1595" y="613"/>
                  </a:lnTo>
                  <a:lnTo>
                    <a:pt x="1317" y="817"/>
                  </a:lnTo>
                  <a:lnTo>
                    <a:pt x="1057" y="1058"/>
                  </a:lnTo>
                  <a:lnTo>
                    <a:pt x="835" y="1317"/>
                  </a:lnTo>
                  <a:lnTo>
                    <a:pt x="631" y="1595"/>
                  </a:lnTo>
                  <a:lnTo>
                    <a:pt x="445" y="1892"/>
                  </a:lnTo>
                  <a:lnTo>
                    <a:pt x="297" y="2207"/>
                  </a:lnTo>
                  <a:lnTo>
                    <a:pt x="167" y="2523"/>
                  </a:lnTo>
                  <a:lnTo>
                    <a:pt x="75" y="2875"/>
                  </a:lnTo>
                  <a:lnTo>
                    <a:pt x="19" y="3227"/>
                  </a:lnTo>
                  <a:lnTo>
                    <a:pt x="0" y="3598"/>
                  </a:lnTo>
                  <a:lnTo>
                    <a:pt x="19" y="3969"/>
                  </a:lnTo>
                  <a:lnTo>
                    <a:pt x="75" y="4340"/>
                  </a:lnTo>
                  <a:lnTo>
                    <a:pt x="167" y="4674"/>
                  </a:lnTo>
                  <a:lnTo>
                    <a:pt x="297" y="5007"/>
                  </a:lnTo>
                  <a:lnTo>
                    <a:pt x="445" y="5323"/>
                  </a:lnTo>
                  <a:lnTo>
                    <a:pt x="631" y="5619"/>
                  </a:lnTo>
                  <a:lnTo>
                    <a:pt x="835" y="5897"/>
                  </a:lnTo>
                  <a:lnTo>
                    <a:pt x="1057" y="6157"/>
                  </a:lnTo>
                  <a:lnTo>
                    <a:pt x="1317" y="6379"/>
                  </a:lnTo>
                  <a:lnTo>
                    <a:pt x="1595" y="6602"/>
                  </a:lnTo>
                  <a:lnTo>
                    <a:pt x="1892" y="6769"/>
                  </a:lnTo>
                  <a:lnTo>
                    <a:pt x="2207" y="6917"/>
                  </a:lnTo>
                  <a:lnTo>
                    <a:pt x="2541" y="7047"/>
                  </a:lnTo>
                  <a:lnTo>
                    <a:pt x="2893" y="7140"/>
                  </a:lnTo>
                  <a:lnTo>
                    <a:pt x="3245" y="7195"/>
                  </a:lnTo>
                  <a:lnTo>
                    <a:pt x="3616" y="7214"/>
                  </a:lnTo>
                  <a:lnTo>
                    <a:pt x="3987" y="7195"/>
                  </a:lnTo>
                  <a:lnTo>
                    <a:pt x="4339" y="7140"/>
                  </a:lnTo>
                  <a:lnTo>
                    <a:pt x="4692" y="7047"/>
                  </a:lnTo>
                  <a:lnTo>
                    <a:pt x="5025" y="6917"/>
                  </a:lnTo>
                  <a:lnTo>
                    <a:pt x="5341" y="6769"/>
                  </a:lnTo>
                  <a:lnTo>
                    <a:pt x="5637" y="6602"/>
                  </a:lnTo>
                  <a:lnTo>
                    <a:pt x="5915" y="6379"/>
                  </a:lnTo>
                  <a:lnTo>
                    <a:pt x="6156" y="6157"/>
                  </a:lnTo>
                  <a:lnTo>
                    <a:pt x="6398" y="5897"/>
                  </a:lnTo>
                  <a:lnTo>
                    <a:pt x="6602" y="5619"/>
                  </a:lnTo>
                  <a:lnTo>
                    <a:pt x="6787" y="5323"/>
                  </a:lnTo>
                  <a:lnTo>
                    <a:pt x="6935" y="5007"/>
                  </a:lnTo>
                  <a:lnTo>
                    <a:pt x="7065" y="4674"/>
                  </a:lnTo>
                  <a:lnTo>
                    <a:pt x="7139" y="4340"/>
                  </a:lnTo>
                  <a:lnTo>
                    <a:pt x="7195" y="3969"/>
                  </a:lnTo>
                  <a:lnTo>
                    <a:pt x="7213" y="3598"/>
                  </a:lnTo>
                  <a:lnTo>
                    <a:pt x="7195" y="3227"/>
                  </a:lnTo>
                  <a:lnTo>
                    <a:pt x="7139" y="2875"/>
                  </a:lnTo>
                  <a:lnTo>
                    <a:pt x="7065" y="2523"/>
                  </a:lnTo>
                  <a:lnTo>
                    <a:pt x="6935" y="2207"/>
                  </a:lnTo>
                  <a:lnTo>
                    <a:pt x="6787" y="1892"/>
                  </a:lnTo>
                  <a:lnTo>
                    <a:pt x="6602" y="1595"/>
                  </a:lnTo>
                  <a:lnTo>
                    <a:pt x="6398" y="1317"/>
                  </a:lnTo>
                  <a:lnTo>
                    <a:pt x="6156" y="1058"/>
                  </a:lnTo>
                  <a:lnTo>
                    <a:pt x="5915" y="817"/>
                  </a:lnTo>
                  <a:lnTo>
                    <a:pt x="5637" y="613"/>
                  </a:lnTo>
                  <a:lnTo>
                    <a:pt x="5341" y="427"/>
                  </a:lnTo>
                  <a:lnTo>
                    <a:pt x="5025" y="279"/>
                  </a:lnTo>
                  <a:lnTo>
                    <a:pt x="4692" y="168"/>
                  </a:lnTo>
                  <a:lnTo>
                    <a:pt x="4339" y="75"/>
                  </a:lnTo>
                  <a:lnTo>
                    <a:pt x="3987" y="19"/>
                  </a:lnTo>
                  <a:lnTo>
                    <a:pt x="3616" y="1"/>
                  </a:lnTo>
                  <a:close/>
                </a:path>
              </a:pathLst>
            </a:custGeom>
            <a:solidFill>
              <a:srgbClr val="ACD16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0" name="Google Shape;1790;p26"/>
            <p:cNvSpPr/>
            <p:nvPr/>
          </p:nvSpPr>
          <p:spPr>
            <a:xfrm flipH="1">
              <a:off x="9112664" y="2484700"/>
              <a:ext cx="380292" cy="380292"/>
            </a:xfrm>
            <a:custGeom>
              <a:avLst/>
              <a:gdLst/>
              <a:ahLst/>
              <a:cxnLst/>
              <a:rect l="l" t="t" r="r" b="b"/>
              <a:pathLst>
                <a:path w="5026" h="5026" extrusionOk="0">
                  <a:moveTo>
                    <a:pt x="2522" y="1"/>
                  </a:moveTo>
                  <a:lnTo>
                    <a:pt x="2263" y="19"/>
                  </a:lnTo>
                  <a:lnTo>
                    <a:pt x="2022" y="56"/>
                  </a:lnTo>
                  <a:lnTo>
                    <a:pt x="1780" y="112"/>
                  </a:lnTo>
                  <a:lnTo>
                    <a:pt x="1539" y="205"/>
                  </a:lnTo>
                  <a:lnTo>
                    <a:pt x="1317" y="316"/>
                  </a:lnTo>
                  <a:lnTo>
                    <a:pt x="1113" y="427"/>
                  </a:lnTo>
                  <a:lnTo>
                    <a:pt x="928" y="576"/>
                  </a:lnTo>
                  <a:lnTo>
                    <a:pt x="742" y="742"/>
                  </a:lnTo>
                  <a:lnTo>
                    <a:pt x="575" y="928"/>
                  </a:lnTo>
                  <a:lnTo>
                    <a:pt x="445" y="1113"/>
                  </a:lnTo>
                  <a:lnTo>
                    <a:pt x="316" y="1317"/>
                  </a:lnTo>
                  <a:lnTo>
                    <a:pt x="204" y="1540"/>
                  </a:lnTo>
                  <a:lnTo>
                    <a:pt x="112" y="1762"/>
                  </a:lnTo>
                  <a:lnTo>
                    <a:pt x="56" y="2003"/>
                  </a:lnTo>
                  <a:lnTo>
                    <a:pt x="19" y="2263"/>
                  </a:lnTo>
                  <a:lnTo>
                    <a:pt x="0" y="2522"/>
                  </a:lnTo>
                  <a:lnTo>
                    <a:pt x="19" y="2782"/>
                  </a:lnTo>
                  <a:lnTo>
                    <a:pt x="56" y="3023"/>
                  </a:lnTo>
                  <a:lnTo>
                    <a:pt x="112" y="3264"/>
                  </a:lnTo>
                  <a:lnTo>
                    <a:pt x="204" y="3505"/>
                  </a:lnTo>
                  <a:lnTo>
                    <a:pt x="316" y="3709"/>
                  </a:lnTo>
                  <a:lnTo>
                    <a:pt x="445" y="3932"/>
                  </a:lnTo>
                  <a:lnTo>
                    <a:pt x="575" y="4117"/>
                  </a:lnTo>
                  <a:lnTo>
                    <a:pt x="742" y="4303"/>
                  </a:lnTo>
                  <a:lnTo>
                    <a:pt x="928" y="4451"/>
                  </a:lnTo>
                  <a:lnTo>
                    <a:pt x="1113" y="4599"/>
                  </a:lnTo>
                  <a:lnTo>
                    <a:pt x="1317" y="4729"/>
                  </a:lnTo>
                  <a:lnTo>
                    <a:pt x="1539" y="4840"/>
                  </a:lnTo>
                  <a:lnTo>
                    <a:pt x="1780" y="4914"/>
                  </a:lnTo>
                  <a:lnTo>
                    <a:pt x="2022" y="4989"/>
                  </a:lnTo>
                  <a:lnTo>
                    <a:pt x="2263" y="5026"/>
                  </a:lnTo>
                  <a:lnTo>
                    <a:pt x="2782" y="5026"/>
                  </a:lnTo>
                  <a:lnTo>
                    <a:pt x="3023" y="4989"/>
                  </a:lnTo>
                  <a:lnTo>
                    <a:pt x="3264" y="4914"/>
                  </a:lnTo>
                  <a:lnTo>
                    <a:pt x="3505" y="4840"/>
                  </a:lnTo>
                  <a:lnTo>
                    <a:pt x="3727" y="4729"/>
                  </a:lnTo>
                  <a:lnTo>
                    <a:pt x="3931" y="4599"/>
                  </a:lnTo>
                  <a:lnTo>
                    <a:pt x="4117" y="4451"/>
                  </a:lnTo>
                  <a:lnTo>
                    <a:pt x="4302" y="4303"/>
                  </a:lnTo>
                  <a:lnTo>
                    <a:pt x="4451" y="4117"/>
                  </a:lnTo>
                  <a:lnTo>
                    <a:pt x="4599" y="3932"/>
                  </a:lnTo>
                  <a:lnTo>
                    <a:pt x="4729" y="3709"/>
                  </a:lnTo>
                  <a:lnTo>
                    <a:pt x="4840" y="3505"/>
                  </a:lnTo>
                  <a:lnTo>
                    <a:pt x="4914" y="3264"/>
                  </a:lnTo>
                  <a:lnTo>
                    <a:pt x="4988" y="3023"/>
                  </a:lnTo>
                  <a:lnTo>
                    <a:pt x="5025" y="2782"/>
                  </a:lnTo>
                  <a:lnTo>
                    <a:pt x="5025" y="2522"/>
                  </a:lnTo>
                  <a:lnTo>
                    <a:pt x="5025" y="2263"/>
                  </a:lnTo>
                  <a:lnTo>
                    <a:pt x="4988" y="2003"/>
                  </a:lnTo>
                  <a:lnTo>
                    <a:pt x="4914" y="1762"/>
                  </a:lnTo>
                  <a:lnTo>
                    <a:pt x="4840" y="1540"/>
                  </a:lnTo>
                  <a:lnTo>
                    <a:pt x="4729" y="1317"/>
                  </a:lnTo>
                  <a:lnTo>
                    <a:pt x="4599" y="1113"/>
                  </a:lnTo>
                  <a:lnTo>
                    <a:pt x="4451" y="928"/>
                  </a:lnTo>
                  <a:lnTo>
                    <a:pt x="4302" y="742"/>
                  </a:lnTo>
                  <a:lnTo>
                    <a:pt x="4117" y="576"/>
                  </a:lnTo>
                  <a:lnTo>
                    <a:pt x="3931" y="427"/>
                  </a:lnTo>
                  <a:lnTo>
                    <a:pt x="3727" y="316"/>
                  </a:lnTo>
                  <a:lnTo>
                    <a:pt x="3505" y="205"/>
                  </a:lnTo>
                  <a:lnTo>
                    <a:pt x="3264" y="112"/>
                  </a:lnTo>
                  <a:lnTo>
                    <a:pt x="3023" y="56"/>
                  </a:lnTo>
                  <a:lnTo>
                    <a:pt x="2782" y="19"/>
                  </a:lnTo>
                  <a:lnTo>
                    <a:pt x="25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1" name="Google Shape;1791;p26"/>
            <p:cNvSpPr/>
            <p:nvPr/>
          </p:nvSpPr>
          <p:spPr>
            <a:xfrm flipH="1">
              <a:off x="8857295" y="2387925"/>
              <a:ext cx="380292" cy="380292"/>
            </a:xfrm>
            <a:custGeom>
              <a:avLst/>
              <a:gdLst/>
              <a:ahLst/>
              <a:cxnLst/>
              <a:rect l="l" t="t" r="r" b="b"/>
              <a:pathLst>
                <a:path w="5026" h="5026" extrusionOk="0">
                  <a:moveTo>
                    <a:pt x="2262" y="0"/>
                  </a:moveTo>
                  <a:lnTo>
                    <a:pt x="2003" y="37"/>
                  </a:lnTo>
                  <a:lnTo>
                    <a:pt x="1762" y="111"/>
                  </a:lnTo>
                  <a:lnTo>
                    <a:pt x="1539" y="186"/>
                  </a:lnTo>
                  <a:lnTo>
                    <a:pt x="1317" y="297"/>
                  </a:lnTo>
                  <a:lnTo>
                    <a:pt x="1113" y="427"/>
                  </a:lnTo>
                  <a:lnTo>
                    <a:pt x="909" y="575"/>
                  </a:lnTo>
                  <a:lnTo>
                    <a:pt x="742" y="723"/>
                  </a:lnTo>
                  <a:lnTo>
                    <a:pt x="575" y="909"/>
                  </a:lnTo>
                  <a:lnTo>
                    <a:pt x="427" y="1094"/>
                  </a:lnTo>
                  <a:lnTo>
                    <a:pt x="297" y="1317"/>
                  </a:lnTo>
                  <a:lnTo>
                    <a:pt x="204" y="1521"/>
                  </a:lnTo>
                  <a:lnTo>
                    <a:pt x="111" y="1762"/>
                  </a:lnTo>
                  <a:lnTo>
                    <a:pt x="56" y="2003"/>
                  </a:lnTo>
                  <a:lnTo>
                    <a:pt x="19" y="2244"/>
                  </a:lnTo>
                  <a:lnTo>
                    <a:pt x="0" y="2503"/>
                  </a:lnTo>
                  <a:lnTo>
                    <a:pt x="19" y="2763"/>
                  </a:lnTo>
                  <a:lnTo>
                    <a:pt x="56" y="3004"/>
                  </a:lnTo>
                  <a:lnTo>
                    <a:pt x="111" y="3245"/>
                  </a:lnTo>
                  <a:lnTo>
                    <a:pt x="204" y="3486"/>
                  </a:lnTo>
                  <a:lnTo>
                    <a:pt x="297" y="3709"/>
                  </a:lnTo>
                  <a:lnTo>
                    <a:pt x="427" y="3913"/>
                  </a:lnTo>
                  <a:lnTo>
                    <a:pt x="575" y="4098"/>
                  </a:lnTo>
                  <a:lnTo>
                    <a:pt x="742" y="4284"/>
                  </a:lnTo>
                  <a:lnTo>
                    <a:pt x="909" y="4450"/>
                  </a:lnTo>
                  <a:lnTo>
                    <a:pt x="1113" y="4599"/>
                  </a:lnTo>
                  <a:lnTo>
                    <a:pt x="1317" y="4710"/>
                  </a:lnTo>
                  <a:lnTo>
                    <a:pt x="1539" y="4821"/>
                  </a:lnTo>
                  <a:lnTo>
                    <a:pt x="1762" y="4914"/>
                  </a:lnTo>
                  <a:lnTo>
                    <a:pt x="2003" y="4970"/>
                  </a:lnTo>
                  <a:lnTo>
                    <a:pt x="2262" y="5007"/>
                  </a:lnTo>
                  <a:lnTo>
                    <a:pt x="2522" y="5025"/>
                  </a:lnTo>
                  <a:lnTo>
                    <a:pt x="2763" y="5007"/>
                  </a:lnTo>
                  <a:lnTo>
                    <a:pt x="3023" y="4970"/>
                  </a:lnTo>
                  <a:lnTo>
                    <a:pt x="3264" y="4914"/>
                  </a:lnTo>
                  <a:lnTo>
                    <a:pt x="3486" y="4821"/>
                  </a:lnTo>
                  <a:lnTo>
                    <a:pt x="3709" y="4710"/>
                  </a:lnTo>
                  <a:lnTo>
                    <a:pt x="3913" y="4599"/>
                  </a:lnTo>
                  <a:lnTo>
                    <a:pt x="4117" y="4450"/>
                  </a:lnTo>
                  <a:lnTo>
                    <a:pt x="4283" y="4284"/>
                  </a:lnTo>
                  <a:lnTo>
                    <a:pt x="4450" y="4098"/>
                  </a:lnTo>
                  <a:lnTo>
                    <a:pt x="4599" y="3913"/>
                  </a:lnTo>
                  <a:lnTo>
                    <a:pt x="4729" y="3709"/>
                  </a:lnTo>
                  <a:lnTo>
                    <a:pt x="4821" y="3486"/>
                  </a:lnTo>
                  <a:lnTo>
                    <a:pt x="4914" y="3245"/>
                  </a:lnTo>
                  <a:lnTo>
                    <a:pt x="4970" y="3004"/>
                  </a:lnTo>
                  <a:lnTo>
                    <a:pt x="5007" y="2763"/>
                  </a:lnTo>
                  <a:lnTo>
                    <a:pt x="5025" y="2503"/>
                  </a:lnTo>
                  <a:lnTo>
                    <a:pt x="5007" y="2244"/>
                  </a:lnTo>
                  <a:lnTo>
                    <a:pt x="4970" y="2003"/>
                  </a:lnTo>
                  <a:lnTo>
                    <a:pt x="4914" y="1762"/>
                  </a:lnTo>
                  <a:lnTo>
                    <a:pt x="4821" y="1521"/>
                  </a:lnTo>
                  <a:lnTo>
                    <a:pt x="4729" y="1317"/>
                  </a:lnTo>
                  <a:lnTo>
                    <a:pt x="4599" y="1094"/>
                  </a:lnTo>
                  <a:lnTo>
                    <a:pt x="4450" y="909"/>
                  </a:lnTo>
                  <a:lnTo>
                    <a:pt x="4283" y="723"/>
                  </a:lnTo>
                  <a:lnTo>
                    <a:pt x="4117" y="575"/>
                  </a:lnTo>
                  <a:lnTo>
                    <a:pt x="3913" y="427"/>
                  </a:lnTo>
                  <a:lnTo>
                    <a:pt x="3709" y="297"/>
                  </a:lnTo>
                  <a:lnTo>
                    <a:pt x="3486" y="186"/>
                  </a:lnTo>
                  <a:lnTo>
                    <a:pt x="3264" y="111"/>
                  </a:lnTo>
                  <a:lnTo>
                    <a:pt x="3023" y="37"/>
                  </a:lnTo>
                  <a:lnTo>
                    <a:pt x="2763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2" name="Google Shape;1792;p26"/>
            <p:cNvSpPr/>
            <p:nvPr/>
          </p:nvSpPr>
          <p:spPr>
            <a:xfrm flipH="1">
              <a:off x="8757720" y="2675528"/>
              <a:ext cx="380292" cy="380292"/>
            </a:xfrm>
            <a:custGeom>
              <a:avLst/>
              <a:gdLst/>
              <a:ahLst/>
              <a:cxnLst/>
              <a:rect l="l" t="t" r="r" b="b"/>
              <a:pathLst>
                <a:path w="5026" h="5026" extrusionOk="0">
                  <a:moveTo>
                    <a:pt x="2244" y="0"/>
                  </a:moveTo>
                  <a:lnTo>
                    <a:pt x="2003" y="56"/>
                  </a:lnTo>
                  <a:lnTo>
                    <a:pt x="1762" y="112"/>
                  </a:lnTo>
                  <a:lnTo>
                    <a:pt x="1521" y="186"/>
                  </a:lnTo>
                  <a:lnTo>
                    <a:pt x="1317" y="297"/>
                  </a:lnTo>
                  <a:lnTo>
                    <a:pt x="1095" y="427"/>
                  </a:lnTo>
                  <a:lnTo>
                    <a:pt x="909" y="575"/>
                  </a:lnTo>
                  <a:lnTo>
                    <a:pt x="724" y="724"/>
                  </a:lnTo>
                  <a:lnTo>
                    <a:pt x="575" y="909"/>
                  </a:lnTo>
                  <a:lnTo>
                    <a:pt x="427" y="1113"/>
                  </a:lnTo>
                  <a:lnTo>
                    <a:pt x="297" y="1317"/>
                  </a:lnTo>
                  <a:lnTo>
                    <a:pt x="186" y="1540"/>
                  </a:lnTo>
                  <a:lnTo>
                    <a:pt x="112" y="1762"/>
                  </a:lnTo>
                  <a:lnTo>
                    <a:pt x="38" y="2003"/>
                  </a:lnTo>
                  <a:lnTo>
                    <a:pt x="1" y="2244"/>
                  </a:lnTo>
                  <a:lnTo>
                    <a:pt x="1" y="2504"/>
                  </a:lnTo>
                  <a:lnTo>
                    <a:pt x="1" y="2763"/>
                  </a:lnTo>
                  <a:lnTo>
                    <a:pt x="38" y="3023"/>
                  </a:lnTo>
                  <a:lnTo>
                    <a:pt x="112" y="3264"/>
                  </a:lnTo>
                  <a:lnTo>
                    <a:pt x="186" y="3486"/>
                  </a:lnTo>
                  <a:lnTo>
                    <a:pt x="297" y="3709"/>
                  </a:lnTo>
                  <a:lnTo>
                    <a:pt x="427" y="3913"/>
                  </a:lnTo>
                  <a:lnTo>
                    <a:pt x="575" y="4117"/>
                  </a:lnTo>
                  <a:lnTo>
                    <a:pt x="724" y="4284"/>
                  </a:lnTo>
                  <a:lnTo>
                    <a:pt x="909" y="4451"/>
                  </a:lnTo>
                  <a:lnTo>
                    <a:pt x="1095" y="4599"/>
                  </a:lnTo>
                  <a:lnTo>
                    <a:pt x="1317" y="4710"/>
                  </a:lnTo>
                  <a:lnTo>
                    <a:pt x="1521" y="4822"/>
                  </a:lnTo>
                  <a:lnTo>
                    <a:pt x="1762" y="4914"/>
                  </a:lnTo>
                  <a:lnTo>
                    <a:pt x="2003" y="4970"/>
                  </a:lnTo>
                  <a:lnTo>
                    <a:pt x="2244" y="5007"/>
                  </a:lnTo>
                  <a:lnTo>
                    <a:pt x="2504" y="5026"/>
                  </a:lnTo>
                  <a:lnTo>
                    <a:pt x="2764" y="5007"/>
                  </a:lnTo>
                  <a:lnTo>
                    <a:pt x="3023" y="4970"/>
                  </a:lnTo>
                  <a:lnTo>
                    <a:pt x="3264" y="4914"/>
                  </a:lnTo>
                  <a:lnTo>
                    <a:pt x="3487" y="4822"/>
                  </a:lnTo>
                  <a:lnTo>
                    <a:pt x="3709" y="4710"/>
                  </a:lnTo>
                  <a:lnTo>
                    <a:pt x="3913" y="4599"/>
                  </a:lnTo>
                  <a:lnTo>
                    <a:pt x="4099" y="4451"/>
                  </a:lnTo>
                  <a:lnTo>
                    <a:pt x="4284" y="4284"/>
                  </a:lnTo>
                  <a:lnTo>
                    <a:pt x="4451" y="4117"/>
                  </a:lnTo>
                  <a:lnTo>
                    <a:pt x="4599" y="3913"/>
                  </a:lnTo>
                  <a:lnTo>
                    <a:pt x="4710" y="3709"/>
                  </a:lnTo>
                  <a:lnTo>
                    <a:pt x="4822" y="3486"/>
                  </a:lnTo>
                  <a:lnTo>
                    <a:pt x="4914" y="3264"/>
                  </a:lnTo>
                  <a:lnTo>
                    <a:pt x="4970" y="3023"/>
                  </a:lnTo>
                  <a:lnTo>
                    <a:pt x="5007" y="2763"/>
                  </a:lnTo>
                  <a:lnTo>
                    <a:pt x="5026" y="2504"/>
                  </a:lnTo>
                  <a:lnTo>
                    <a:pt x="5007" y="2244"/>
                  </a:lnTo>
                  <a:lnTo>
                    <a:pt x="4970" y="2003"/>
                  </a:lnTo>
                  <a:lnTo>
                    <a:pt x="4914" y="1762"/>
                  </a:lnTo>
                  <a:lnTo>
                    <a:pt x="4822" y="1540"/>
                  </a:lnTo>
                  <a:lnTo>
                    <a:pt x="4710" y="1317"/>
                  </a:lnTo>
                  <a:lnTo>
                    <a:pt x="4599" y="1113"/>
                  </a:lnTo>
                  <a:lnTo>
                    <a:pt x="4451" y="909"/>
                  </a:lnTo>
                  <a:lnTo>
                    <a:pt x="4284" y="724"/>
                  </a:lnTo>
                  <a:lnTo>
                    <a:pt x="4099" y="575"/>
                  </a:lnTo>
                  <a:lnTo>
                    <a:pt x="3913" y="427"/>
                  </a:lnTo>
                  <a:lnTo>
                    <a:pt x="3709" y="297"/>
                  </a:lnTo>
                  <a:lnTo>
                    <a:pt x="3487" y="186"/>
                  </a:lnTo>
                  <a:lnTo>
                    <a:pt x="3264" y="112"/>
                  </a:lnTo>
                  <a:lnTo>
                    <a:pt x="3023" y="56"/>
                  </a:lnTo>
                  <a:lnTo>
                    <a:pt x="2764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3" name="Google Shape;1793;p26"/>
            <p:cNvSpPr/>
            <p:nvPr/>
          </p:nvSpPr>
          <p:spPr>
            <a:xfrm flipH="1">
              <a:off x="8878330" y="2947695"/>
              <a:ext cx="380292" cy="380292"/>
            </a:xfrm>
            <a:custGeom>
              <a:avLst/>
              <a:gdLst/>
              <a:ahLst/>
              <a:cxnLst/>
              <a:rect l="l" t="t" r="r" b="b"/>
              <a:pathLst>
                <a:path w="5026" h="5026" extrusionOk="0">
                  <a:moveTo>
                    <a:pt x="2522" y="1"/>
                  </a:moveTo>
                  <a:lnTo>
                    <a:pt x="2262" y="19"/>
                  </a:lnTo>
                  <a:lnTo>
                    <a:pt x="2003" y="56"/>
                  </a:lnTo>
                  <a:lnTo>
                    <a:pt x="1762" y="112"/>
                  </a:lnTo>
                  <a:lnTo>
                    <a:pt x="1539" y="205"/>
                  </a:lnTo>
                  <a:lnTo>
                    <a:pt x="1317" y="316"/>
                  </a:lnTo>
                  <a:lnTo>
                    <a:pt x="1113" y="427"/>
                  </a:lnTo>
                  <a:lnTo>
                    <a:pt x="927" y="576"/>
                  </a:lnTo>
                  <a:lnTo>
                    <a:pt x="742" y="742"/>
                  </a:lnTo>
                  <a:lnTo>
                    <a:pt x="575" y="928"/>
                  </a:lnTo>
                  <a:lnTo>
                    <a:pt x="426" y="1113"/>
                  </a:lnTo>
                  <a:lnTo>
                    <a:pt x="315" y="1317"/>
                  </a:lnTo>
                  <a:lnTo>
                    <a:pt x="204" y="1540"/>
                  </a:lnTo>
                  <a:lnTo>
                    <a:pt x="111" y="1762"/>
                  </a:lnTo>
                  <a:lnTo>
                    <a:pt x="56" y="2003"/>
                  </a:lnTo>
                  <a:lnTo>
                    <a:pt x="19" y="2263"/>
                  </a:lnTo>
                  <a:lnTo>
                    <a:pt x="0" y="2523"/>
                  </a:lnTo>
                  <a:lnTo>
                    <a:pt x="19" y="2782"/>
                  </a:lnTo>
                  <a:lnTo>
                    <a:pt x="56" y="3023"/>
                  </a:lnTo>
                  <a:lnTo>
                    <a:pt x="111" y="3264"/>
                  </a:lnTo>
                  <a:lnTo>
                    <a:pt x="204" y="3505"/>
                  </a:lnTo>
                  <a:lnTo>
                    <a:pt x="315" y="3709"/>
                  </a:lnTo>
                  <a:lnTo>
                    <a:pt x="426" y="3932"/>
                  </a:lnTo>
                  <a:lnTo>
                    <a:pt x="575" y="4117"/>
                  </a:lnTo>
                  <a:lnTo>
                    <a:pt x="742" y="4303"/>
                  </a:lnTo>
                  <a:lnTo>
                    <a:pt x="927" y="4451"/>
                  </a:lnTo>
                  <a:lnTo>
                    <a:pt x="1113" y="4599"/>
                  </a:lnTo>
                  <a:lnTo>
                    <a:pt x="1317" y="4729"/>
                  </a:lnTo>
                  <a:lnTo>
                    <a:pt x="1539" y="4840"/>
                  </a:lnTo>
                  <a:lnTo>
                    <a:pt x="1762" y="4915"/>
                  </a:lnTo>
                  <a:lnTo>
                    <a:pt x="2003" y="4989"/>
                  </a:lnTo>
                  <a:lnTo>
                    <a:pt x="2262" y="5026"/>
                  </a:lnTo>
                  <a:lnTo>
                    <a:pt x="2781" y="5026"/>
                  </a:lnTo>
                  <a:lnTo>
                    <a:pt x="3022" y="4989"/>
                  </a:lnTo>
                  <a:lnTo>
                    <a:pt x="3264" y="4915"/>
                  </a:lnTo>
                  <a:lnTo>
                    <a:pt x="3505" y="4840"/>
                  </a:lnTo>
                  <a:lnTo>
                    <a:pt x="3709" y="4729"/>
                  </a:lnTo>
                  <a:lnTo>
                    <a:pt x="3931" y="4599"/>
                  </a:lnTo>
                  <a:lnTo>
                    <a:pt x="4116" y="4451"/>
                  </a:lnTo>
                  <a:lnTo>
                    <a:pt x="4302" y="4303"/>
                  </a:lnTo>
                  <a:lnTo>
                    <a:pt x="4450" y="4117"/>
                  </a:lnTo>
                  <a:lnTo>
                    <a:pt x="4599" y="3932"/>
                  </a:lnTo>
                  <a:lnTo>
                    <a:pt x="4728" y="3709"/>
                  </a:lnTo>
                  <a:lnTo>
                    <a:pt x="4840" y="3505"/>
                  </a:lnTo>
                  <a:lnTo>
                    <a:pt x="4914" y="3264"/>
                  </a:lnTo>
                  <a:lnTo>
                    <a:pt x="4988" y="3023"/>
                  </a:lnTo>
                  <a:lnTo>
                    <a:pt x="5025" y="2782"/>
                  </a:lnTo>
                  <a:lnTo>
                    <a:pt x="5025" y="2523"/>
                  </a:lnTo>
                  <a:lnTo>
                    <a:pt x="5025" y="2263"/>
                  </a:lnTo>
                  <a:lnTo>
                    <a:pt x="4988" y="2003"/>
                  </a:lnTo>
                  <a:lnTo>
                    <a:pt x="4914" y="1762"/>
                  </a:lnTo>
                  <a:lnTo>
                    <a:pt x="4840" y="1540"/>
                  </a:lnTo>
                  <a:lnTo>
                    <a:pt x="4728" y="1317"/>
                  </a:lnTo>
                  <a:lnTo>
                    <a:pt x="4599" y="1113"/>
                  </a:lnTo>
                  <a:lnTo>
                    <a:pt x="4450" y="928"/>
                  </a:lnTo>
                  <a:lnTo>
                    <a:pt x="4302" y="742"/>
                  </a:lnTo>
                  <a:lnTo>
                    <a:pt x="4116" y="576"/>
                  </a:lnTo>
                  <a:lnTo>
                    <a:pt x="3931" y="427"/>
                  </a:lnTo>
                  <a:lnTo>
                    <a:pt x="3709" y="316"/>
                  </a:lnTo>
                  <a:lnTo>
                    <a:pt x="3505" y="205"/>
                  </a:lnTo>
                  <a:lnTo>
                    <a:pt x="3264" y="112"/>
                  </a:lnTo>
                  <a:lnTo>
                    <a:pt x="3022" y="56"/>
                  </a:lnTo>
                  <a:lnTo>
                    <a:pt x="2781" y="19"/>
                  </a:lnTo>
                  <a:lnTo>
                    <a:pt x="25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4" name="Google Shape;1794;p26"/>
            <p:cNvSpPr/>
            <p:nvPr/>
          </p:nvSpPr>
          <p:spPr>
            <a:xfrm flipH="1">
              <a:off x="9210877" y="2644656"/>
              <a:ext cx="355020" cy="355020"/>
            </a:xfrm>
            <a:custGeom>
              <a:avLst/>
              <a:gdLst/>
              <a:ahLst/>
              <a:cxnLst/>
              <a:rect l="l" t="t" r="r" b="b"/>
              <a:pathLst>
                <a:path w="4692" h="4692" extrusionOk="0">
                  <a:moveTo>
                    <a:pt x="2355" y="1"/>
                  </a:moveTo>
                  <a:lnTo>
                    <a:pt x="2114" y="19"/>
                  </a:lnTo>
                  <a:lnTo>
                    <a:pt x="1873" y="38"/>
                  </a:lnTo>
                  <a:lnTo>
                    <a:pt x="1650" y="112"/>
                  </a:lnTo>
                  <a:lnTo>
                    <a:pt x="1447" y="186"/>
                  </a:lnTo>
                  <a:lnTo>
                    <a:pt x="1243" y="279"/>
                  </a:lnTo>
                  <a:lnTo>
                    <a:pt x="1039" y="390"/>
                  </a:lnTo>
                  <a:lnTo>
                    <a:pt x="853" y="538"/>
                  </a:lnTo>
                  <a:lnTo>
                    <a:pt x="686" y="687"/>
                  </a:lnTo>
                  <a:lnTo>
                    <a:pt x="538" y="853"/>
                  </a:lnTo>
                  <a:lnTo>
                    <a:pt x="408" y="1039"/>
                  </a:lnTo>
                  <a:lnTo>
                    <a:pt x="297" y="1224"/>
                  </a:lnTo>
                  <a:lnTo>
                    <a:pt x="186" y="1428"/>
                  </a:lnTo>
                  <a:lnTo>
                    <a:pt x="111" y="1651"/>
                  </a:lnTo>
                  <a:lnTo>
                    <a:pt x="56" y="1873"/>
                  </a:lnTo>
                  <a:lnTo>
                    <a:pt x="19" y="2096"/>
                  </a:lnTo>
                  <a:lnTo>
                    <a:pt x="0" y="2337"/>
                  </a:lnTo>
                  <a:lnTo>
                    <a:pt x="19" y="2578"/>
                  </a:lnTo>
                  <a:lnTo>
                    <a:pt x="56" y="2819"/>
                  </a:lnTo>
                  <a:lnTo>
                    <a:pt x="111" y="3042"/>
                  </a:lnTo>
                  <a:lnTo>
                    <a:pt x="186" y="3245"/>
                  </a:lnTo>
                  <a:lnTo>
                    <a:pt x="297" y="3449"/>
                  </a:lnTo>
                  <a:lnTo>
                    <a:pt x="408" y="3653"/>
                  </a:lnTo>
                  <a:lnTo>
                    <a:pt x="538" y="3839"/>
                  </a:lnTo>
                  <a:lnTo>
                    <a:pt x="686" y="4006"/>
                  </a:lnTo>
                  <a:lnTo>
                    <a:pt x="853" y="4154"/>
                  </a:lnTo>
                  <a:lnTo>
                    <a:pt x="1039" y="4284"/>
                  </a:lnTo>
                  <a:lnTo>
                    <a:pt x="1243" y="4395"/>
                  </a:lnTo>
                  <a:lnTo>
                    <a:pt x="1447" y="4506"/>
                  </a:lnTo>
                  <a:lnTo>
                    <a:pt x="1650" y="4581"/>
                  </a:lnTo>
                  <a:lnTo>
                    <a:pt x="1873" y="4636"/>
                  </a:lnTo>
                  <a:lnTo>
                    <a:pt x="2114" y="4673"/>
                  </a:lnTo>
                  <a:lnTo>
                    <a:pt x="2355" y="4692"/>
                  </a:lnTo>
                  <a:lnTo>
                    <a:pt x="2596" y="4673"/>
                  </a:lnTo>
                  <a:lnTo>
                    <a:pt x="2819" y="4636"/>
                  </a:lnTo>
                  <a:lnTo>
                    <a:pt x="3041" y="4581"/>
                  </a:lnTo>
                  <a:lnTo>
                    <a:pt x="3264" y="4506"/>
                  </a:lnTo>
                  <a:lnTo>
                    <a:pt x="3468" y="4395"/>
                  </a:lnTo>
                  <a:lnTo>
                    <a:pt x="3653" y="4284"/>
                  </a:lnTo>
                  <a:lnTo>
                    <a:pt x="3839" y="4154"/>
                  </a:lnTo>
                  <a:lnTo>
                    <a:pt x="4005" y="4006"/>
                  </a:lnTo>
                  <a:lnTo>
                    <a:pt x="4154" y="3839"/>
                  </a:lnTo>
                  <a:lnTo>
                    <a:pt x="4302" y="3653"/>
                  </a:lnTo>
                  <a:lnTo>
                    <a:pt x="4413" y="3449"/>
                  </a:lnTo>
                  <a:lnTo>
                    <a:pt x="4506" y="3245"/>
                  </a:lnTo>
                  <a:lnTo>
                    <a:pt x="4580" y="3042"/>
                  </a:lnTo>
                  <a:lnTo>
                    <a:pt x="4654" y="2819"/>
                  </a:lnTo>
                  <a:lnTo>
                    <a:pt x="4691" y="2578"/>
                  </a:lnTo>
                  <a:lnTo>
                    <a:pt x="4691" y="2337"/>
                  </a:lnTo>
                  <a:lnTo>
                    <a:pt x="4691" y="2096"/>
                  </a:lnTo>
                  <a:lnTo>
                    <a:pt x="4654" y="1873"/>
                  </a:lnTo>
                  <a:lnTo>
                    <a:pt x="4580" y="1651"/>
                  </a:lnTo>
                  <a:lnTo>
                    <a:pt x="4506" y="1428"/>
                  </a:lnTo>
                  <a:lnTo>
                    <a:pt x="4413" y="1224"/>
                  </a:lnTo>
                  <a:lnTo>
                    <a:pt x="4302" y="1039"/>
                  </a:lnTo>
                  <a:lnTo>
                    <a:pt x="4154" y="853"/>
                  </a:lnTo>
                  <a:lnTo>
                    <a:pt x="4005" y="687"/>
                  </a:lnTo>
                  <a:lnTo>
                    <a:pt x="3839" y="538"/>
                  </a:lnTo>
                  <a:lnTo>
                    <a:pt x="3653" y="390"/>
                  </a:lnTo>
                  <a:lnTo>
                    <a:pt x="3468" y="279"/>
                  </a:lnTo>
                  <a:lnTo>
                    <a:pt x="3264" y="186"/>
                  </a:lnTo>
                  <a:lnTo>
                    <a:pt x="3041" y="112"/>
                  </a:lnTo>
                  <a:lnTo>
                    <a:pt x="2819" y="38"/>
                  </a:lnTo>
                  <a:lnTo>
                    <a:pt x="2596" y="19"/>
                  </a:lnTo>
                  <a:lnTo>
                    <a:pt x="23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5" name="Google Shape;1795;p26"/>
            <p:cNvSpPr/>
            <p:nvPr/>
          </p:nvSpPr>
          <p:spPr>
            <a:xfrm flipH="1">
              <a:off x="8973743" y="2553480"/>
              <a:ext cx="353658" cy="355020"/>
            </a:xfrm>
            <a:custGeom>
              <a:avLst/>
              <a:gdLst/>
              <a:ahLst/>
              <a:cxnLst/>
              <a:rect l="l" t="t" r="r" b="b"/>
              <a:pathLst>
                <a:path w="4674" h="4692" extrusionOk="0">
                  <a:moveTo>
                    <a:pt x="2337" y="0"/>
                  </a:moveTo>
                  <a:lnTo>
                    <a:pt x="2096" y="19"/>
                  </a:lnTo>
                  <a:lnTo>
                    <a:pt x="1873" y="56"/>
                  </a:lnTo>
                  <a:lnTo>
                    <a:pt x="1651" y="112"/>
                  </a:lnTo>
                  <a:lnTo>
                    <a:pt x="1428" y="186"/>
                  </a:lnTo>
                  <a:lnTo>
                    <a:pt x="1224" y="278"/>
                  </a:lnTo>
                  <a:lnTo>
                    <a:pt x="1020" y="408"/>
                  </a:lnTo>
                  <a:lnTo>
                    <a:pt x="853" y="538"/>
                  </a:lnTo>
                  <a:lnTo>
                    <a:pt x="687" y="686"/>
                  </a:lnTo>
                  <a:lnTo>
                    <a:pt x="538" y="853"/>
                  </a:lnTo>
                  <a:lnTo>
                    <a:pt x="390" y="1039"/>
                  </a:lnTo>
                  <a:lnTo>
                    <a:pt x="279" y="1224"/>
                  </a:lnTo>
                  <a:lnTo>
                    <a:pt x="186" y="1428"/>
                  </a:lnTo>
                  <a:lnTo>
                    <a:pt x="93" y="1651"/>
                  </a:lnTo>
                  <a:lnTo>
                    <a:pt x="38" y="1873"/>
                  </a:lnTo>
                  <a:lnTo>
                    <a:pt x="0" y="2096"/>
                  </a:lnTo>
                  <a:lnTo>
                    <a:pt x="0" y="2337"/>
                  </a:lnTo>
                  <a:lnTo>
                    <a:pt x="0" y="2578"/>
                  </a:lnTo>
                  <a:lnTo>
                    <a:pt x="38" y="2819"/>
                  </a:lnTo>
                  <a:lnTo>
                    <a:pt x="93" y="3041"/>
                  </a:lnTo>
                  <a:lnTo>
                    <a:pt x="186" y="3264"/>
                  </a:lnTo>
                  <a:lnTo>
                    <a:pt x="279" y="3468"/>
                  </a:lnTo>
                  <a:lnTo>
                    <a:pt x="390" y="3653"/>
                  </a:lnTo>
                  <a:lnTo>
                    <a:pt x="538" y="3839"/>
                  </a:lnTo>
                  <a:lnTo>
                    <a:pt x="687" y="4005"/>
                  </a:lnTo>
                  <a:lnTo>
                    <a:pt x="853" y="4154"/>
                  </a:lnTo>
                  <a:lnTo>
                    <a:pt x="1020" y="4284"/>
                  </a:lnTo>
                  <a:lnTo>
                    <a:pt x="1224" y="4395"/>
                  </a:lnTo>
                  <a:lnTo>
                    <a:pt x="1428" y="4506"/>
                  </a:lnTo>
                  <a:lnTo>
                    <a:pt x="1651" y="4580"/>
                  </a:lnTo>
                  <a:lnTo>
                    <a:pt x="1873" y="4636"/>
                  </a:lnTo>
                  <a:lnTo>
                    <a:pt x="2096" y="4673"/>
                  </a:lnTo>
                  <a:lnTo>
                    <a:pt x="2337" y="4692"/>
                  </a:lnTo>
                  <a:lnTo>
                    <a:pt x="2578" y="4673"/>
                  </a:lnTo>
                  <a:lnTo>
                    <a:pt x="2819" y="4636"/>
                  </a:lnTo>
                  <a:lnTo>
                    <a:pt x="3041" y="4580"/>
                  </a:lnTo>
                  <a:lnTo>
                    <a:pt x="3245" y="4506"/>
                  </a:lnTo>
                  <a:lnTo>
                    <a:pt x="3449" y="4395"/>
                  </a:lnTo>
                  <a:lnTo>
                    <a:pt x="3653" y="4284"/>
                  </a:lnTo>
                  <a:lnTo>
                    <a:pt x="3820" y="4154"/>
                  </a:lnTo>
                  <a:lnTo>
                    <a:pt x="3987" y="4005"/>
                  </a:lnTo>
                  <a:lnTo>
                    <a:pt x="4154" y="3839"/>
                  </a:lnTo>
                  <a:lnTo>
                    <a:pt x="4284" y="3653"/>
                  </a:lnTo>
                  <a:lnTo>
                    <a:pt x="4395" y="3468"/>
                  </a:lnTo>
                  <a:lnTo>
                    <a:pt x="4506" y="3264"/>
                  </a:lnTo>
                  <a:lnTo>
                    <a:pt x="4580" y="3041"/>
                  </a:lnTo>
                  <a:lnTo>
                    <a:pt x="4636" y="2819"/>
                  </a:lnTo>
                  <a:lnTo>
                    <a:pt x="4673" y="2578"/>
                  </a:lnTo>
                  <a:lnTo>
                    <a:pt x="4673" y="2337"/>
                  </a:lnTo>
                  <a:lnTo>
                    <a:pt x="4673" y="2096"/>
                  </a:lnTo>
                  <a:lnTo>
                    <a:pt x="4636" y="1873"/>
                  </a:lnTo>
                  <a:lnTo>
                    <a:pt x="4580" y="1651"/>
                  </a:lnTo>
                  <a:lnTo>
                    <a:pt x="4506" y="1428"/>
                  </a:lnTo>
                  <a:lnTo>
                    <a:pt x="4395" y="1224"/>
                  </a:lnTo>
                  <a:lnTo>
                    <a:pt x="4284" y="1039"/>
                  </a:lnTo>
                  <a:lnTo>
                    <a:pt x="4154" y="853"/>
                  </a:lnTo>
                  <a:lnTo>
                    <a:pt x="3987" y="686"/>
                  </a:lnTo>
                  <a:lnTo>
                    <a:pt x="3820" y="538"/>
                  </a:lnTo>
                  <a:lnTo>
                    <a:pt x="3653" y="408"/>
                  </a:lnTo>
                  <a:lnTo>
                    <a:pt x="3449" y="278"/>
                  </a:lnTo>
                  <a:lnTo>
                    <a:pt x="3245" y="186"/>
                  </a:lnTo>
                  <a:lnTo>
                    <a:pt x="3041" y="112"/>
                  </a:lnTo>
                  <a:lnTo>
                    <a:pt x="2819" y="56"/>
                  </a:lnTo>
                  <a:lnTo>
                    <a:pt x="2578" y="19"/>
                  </a:lnTo>
                  <a:lnTo>
                    <a:pt x="233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6" name="Google Shape;1796;p26"/>
            <p:cNvSpPr/>
            <p:nvPr/>
          </p:nvSpPr>
          <p:spPr>
            <a:xfrm flipH="1">
              <a:off x="8881205" y="2821410"/>
              <a:ext cx="353583" cy="355096"/>
            </a:xfrm>
            <a:custGeom>
              <a:avLst/>
              <a:gdLst/>
              <a:ahLst/>
              <a:cxnLst/>
              <a:rect l="l" t="t" r="r" b="b"/>
              <a:pathLst>
                <a:path w="4673" h="4693" extrusionOk="0">
                  <a:moveTo>
                    <a:pt x="2337" y="1"/>
                  </a:moveTo>
                  <a:lnTo>
                    <a:pt x="2096" y="19"/>
                  </a:lnTo>
                  <a:lnTo>
                    <a:pt x="1873" y="57"/>
                  </a:lnTo>
                  <a:lnTo>
                    <a:pt x="1632" y="112"/>
                  </a:lnTo>
                  <a:lnTo>
                    <a:pt x="1428" y="186"/>
                  </a:lnTo>
                  <a:lnTo>
                    <a:pt x="1224" y="279"/>
                  </a:lnTo>
                  <a:lnTo>
                    <a:pt x="1020" y="409"/>
                  </a:lnTo>
                  <a:lnTo>
                    <a:pt x="853" y="539"/>
                  </a:lnTo>
                  <a:lnTo>
                    <a:pt x="686" y="687"/>
                  </a:lnTo>
                  <a:lnTo>
                    <a:pt x="538" y="854"/>
                  </a:lnTo>
                  <a:lnTo>
                    <a:pt x="390" y="1039"/>
                  </a:lnTo>
                  <a:lnTo>
                    <a:pt x="278" y="1225"/>
                  </a:lnTo>
                  <a:lnTo>
                    <a:pt x="186" y="1429"/>
                  </a:lnTo>
                  <a:lnTo>
                    <a:pt x="93" y="1651"/>
                  </a:lnTo>
                  <a:lnTo>
                    <a:pt x="37" y="1874"/>
                  </a:lnTo>
                  <a:lnTo>
                    <a:pt x="0" y="2115"/>
                  </a:lnTo>
                  <a:lnTo>
                    <a:pt x="0" y="2356"/>
                  </a:lnTo>
                  <a:lnTo>
                    <a:pt x="0" y="2597"/>
                  </a:lnTo>
                  <a:lnTo>
                    <a:pt x="37" y="2819"/>
                  </a:lnTo>
                  <a:lnTo>
                    <a:pt x="93" y="3042"/>
                  </a:lnTo>
                  <a:lnTo>
                    <a:pt x="186" y="3264"/>
                  </a:lnTo>
                  <a:lnTo>
                    <a:pt x="278" y="3468"/>
                  </a:lnTo>
                  <a:lnTo>
                    <a:pt x="390" y="3654"/>
                  </a:lnTo>
                  <a:lnTo>
                    <a:pt x="538" y="3839"/>
                  </a:lnTo>
                  <a:lnTo>
                    <a:pt x="686" y="4006"/>
                  </a:lnTo>
                  <a:lnTo>
                    <a:pt x="853" y="4154"/>
                  </a:lnTo>
                  <a:lnTo>
                    <a:pt x="1020" y="4284"/>
                  </a:lnTo>
                  <a:lnTo>
                    <a:pt x="1224" y="4414"/>
                  </a:lnTo>
                  <a:lnTo>
                    <a:pt x="1428" y="4507"/>
                  </a:lnTo>
                  <a:lnTo>
                    <a:pt x="1632" y="4581"/>
                  </a:lnTo>
                  <a:lnTo>
                    <a:pt x="1873" y="4637"/>
                  </a:lnTo>
                  <a:lnTo>
                    <a:pt x="2096" y="4674"/>
                  </a:lnTo>
                  <a:lnTo>
                    <a:pt x="2337" y="4692"/>
                  </a:lnTo>
                  <a:lnTo>
                    <a:pt x="2578" y="4674"/>
                  </a:lnTo>
                  <a:lnTo>
                    <a:pt x="2800" y="4637"/>
                  </a:lnTo>
                  <a:lnTo>
                    <a:pt x="3041" y="4581"/>
                  </a:lnTo>
                  <a:lnTo>
                    <a:pt x="3245" y="4507"/>
                  </a:lnTo>
                  <a:lnTo>
                    <a:pt x="3449" y="4414"/>
                  </a:lnTo>
                  <a:lnTo>
                    <a:pt x="3653" y="4284"/>
                  </a:lnTo>
                  <a:lnTo>
                    <a:pt x="3820" y="4154"/>
                  </a:lnTo>
                  <a:lnTo>
                    <a:pt x="3987" y="4006"/>
                  </a:lnTo>
                  <a:lnTo>
                    <a:pt x="4154" y="3839"/>
                  </a:lnTo>
                  <a:lnTo>
                    <a:pt x="4284" y="3654"/>
                  </a:lnTo>
                  <a:lnTo>
                    <a:pt x="4395" y="3468"/>
                  </a:lnTo>
                  <a:lnTo>
                    <a:pt x="4488" y="3264"/>
                  </a:lnTo>
                  <a:lnTo>
                    <a:pt x="4580" y="3042"/>
                  </a:lnTo>
                  <a:lnTo>
                    <a:pt x="4636" y="2819"/>
                  </a:lnTo>
                  <a:lnTo>
                    <a:pt x="4673" y="2597"/>
                  </a:lnTo>
                  <a:lnTo>
                    <a:pt x="4673" y="2356"/>
                  </a:lnTo>
                  <a:lnTo>
                    <a:pt x="4673" y="2115"/>
                  </a:lnTo>
                  <a:lnTo>
                    <a:pt x="4636" y="1874"/>
                  </a:lnTo>
                  <a:lnTo>
                    <a:pt x="4580" y="1651"/>
                  </a:lnTo>
                  <a:lnTo>
                    <a:pt x="4488" y="1429"/>
                  </a:lnTo>
                  <a:lnTo>
                    <a:pt x="4395" y="1225"/>
                  </a:lnTo>
                  <a:lnTo>
                    <a:pt x="4284" y="1039"/>
                  </a:lnTo>
                  <a:lnTo>
                    <a:pt x="4154" y="854"/>
                  </a:lnTo>
                  <a:lnTo>
                    <a:pt x="3987" y="687"/>
                  </a:lnTo>
                  <a:lnTo>
                    <a:pt x="3820" y="539"/>
                  </a:lnTo>
                  <a:lnTo>
                    <a:pt x="3653" y="409"/>
                  </a:lnTo>
                  <a:lnTo>
                    <a:pt x="3449" y="279"/>
                  </a:lnTo>
                  <a:lnTo>
                    <a:pt x="3245" y="186"/>
                  </a:lnTo>
                  <a:lnTo>
                    <a:pt x="3041" y="112"/>
                  </a:lnTo>
                  <a:lnTo>
                    <a:pt x="2800" y="57"/>
                  </a:lnTo>
                  <a:lnTo>
                    <a:pt x="2578" y="19"/>
                  </a:lnTo>
                  <a:lnTo>
                    <a:pt x="233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7" name="Google Shape;1797;p26"/>
            <p:cNvSpPr/>
            <p:nvPr/>
          </p:nvSpPr>
          <p:spPr>
            <a:xfrm flipH="1">
              <a:off x="7753115" y="2105921"/>
              <a:ext cx="472906" cy="471469"/>
            </a:xfrm>
            <a:custGeom>
              <a:avLst/>
              <a:gdLst/>
              <a:ahLst/>
              <a:cxnLst/>
              <a:rect l="l" t="t" r="r" b="b"/>
              <a:pathLst>
                <a:path w="6250" h="6231" extrusionOk="0">
                  <a:moveTo>
                    <a:pt x="3115" y="0"/>
                  </a:moveTo>
                  <a:lnTo>
                    <a:pt x="2800" y="19"/>
                  </a:lnTo>
                  <a:lnTo>
                    <a:pt x="2485" y="56"/>
                  </a:lnTo>
                  <a:lnTo>
                    <a:pt x="2188" y="130"/>
                  </a:lnTo>
                  <a:lnTo>
                    <a:pt x="1910" y="241"/>
                  </a:lnTo>
                  <a:lnTo>
                    <a:pt x="1632" y="371"/>
                  </a:lnTo>
                  <a:lnTo>
                    <a:pt x="1372" y="519"/>
                  </a:lnTo>
                  <a:lnTo>
                    <a:pt x="1131" y="705"/>
                  </a:lnTo>
                  <a:lnTo>
                    <a:pt x="909" y="909"/>
                  </a:lnTo>
                  <a:lnTo>
                    <a:pt x="723" y="1131"/>
                  </a:lnTo>
                  <a:lnTo>
                    <a:pt x="538" y="1372"/>
                  </a:lnTo>
                  <a:lnTo>
                    <a:pt x="371" y="1632"/>
                  </a:lnTo>
                  <a:lnTo>
                    <a:pt x="241" y="1910"/>
                  </a:lnTo>
                  <a:lnTo>
                    <a:pt x="149" y="2188"/>
                  </a:lnTo>
                  <a:lnTo>
                    <a:pt x="56" y="2485"/>
                  </a:lnTo>
                  <a:lnTo>
                    <a:pt x="19" y="2800"/>
                  </a:lnTo>
                  <a:lnTo>
                    <a:pt x="0" y="3115"/>
                  </a:lnTo>
                  <a:lnTo>
                    <a:pt x="19" y="3431"/>
                  </a:lnTo>
                  <a:lnTo>
                    <a:pt x="56" y="3746"/>
                  </a:lnTo>
                  <a:lnTo>
                    <a:pt x="149" y="4042"/>
                  </a:lnTo>
                  <a:lnTo>
                    <a:pt x="241" y="4339"/>
                  </a:lnTo>
                  <a:lnTo>
                    <a:pt x="371" y="4599"/>
                  </a:lnTo>
                  <a:lnTo>
                    <a:pt x="538" y="4858"/>
                  </a:lnTo>
                  <a:lnTo>
                    <a:pt x="723" y="5099"/>
                  </a:lnTo>
                  <a:lnTo>
                    <a:pt x="909" y="5322"/>
                  </a:lnTo>
                  <a:lnTo>
                    <a:pt x="1131" y="5526"/>
                  </a:lnTo>
                  <a:lnTo>
                    <a:pt x="1372" y="5711"/>
                  </a:lnTo>
                  <a:lnTo>
                    <a:pt x="1632" y="5860"/>
                  </a:lnTo>
                  <a:lnTo>
                    <a:pt x="1910" y="5989"/>
                  </a:lnTo>
                  <a:lnTo>
                    <a:pt x="2188" y="6101"/>
                  </a:lnTo>
                  <a:lnTo>
                    <a:pt x="2485" y="6175"/>
                  </a:lnTo>
                  <a:lnTo>
                    <a:pt x="2800" y="6230"/>
                  </a:lnTo>
                  <a:lnTo>
                    <a:pt x="3449" y="6230"/>
                  </a:lnTo>
                  <a:lnTo>
                    <a:pt x="3746" y="6175"/>
                  </a:lnTo>
                  <a:lnTo>
                    <a:pt x="4043" y="6101"/>
                  </a:lnTo>
                  <a:lnTo>
                    <a:pt x="4339" y="5989"/>
                  </a:lnTo>
                  <a:lnTo>
                    <a:pt x="4617" y="5860"/>
                  </a:lnTo>
                  <a:lnTo>
                    <a:pt x="4877" y="5711"/>
                  </a:lnTo>
                  <a:lnTo>
                    <a:pt x="5118" y="5526"/>
                  </a:lnTo>
                  <a:lnTo>
                    <a:pt x="5322" y="5322"/>
                  </a:lnTo>
                  <a:lnTo>
                    <a:pt x="5526" y="5099"/>
                  </a:lnTo>
                  <a:lnTo>
                    <a:pt x="5711" y="4858"/>
                  </a:lnTo>
                  <a:lnTo>
                    <a:pt x="5860" y="4599"/>
                  </a:lnTo>
                  <a:lnTo>
                    <a:pt x="6008" y="4339"/>
                  </a:lnTo>
                  <a:lnTo>
                    <a:pt x="6101" y="4042"/>
                  </a:lnTo>
                  <a:lnTo>
                    <a:pt x="6175" y="3746"/>
                  </a:lnTo>
                  <a:lnTo>
                    <a:pt x="6231" y="3431"/>
                  </a:lnTo>
                  <a:lnTo>
                    <a:pt x="6249" y="3115"/>
                  </a:lnTo>
                  <a:lnTo>
                    <a:pt x="6231" y="2800"/>
                  </a:lnTo>
                  <a:lnTo>
                    <a:pt x="6175" y="2485"/>
                  </a:lnTo>
                  <a:lnTo>
                    <a:pt x="6101" y="2188"/>
                  </a:lnTo>
                  <a:lnTo>
                    <a:pt x="6008" y="1910"/>
                  </a:lnTo>
                  <a:lnTo>
                    <a:pt x="5860" y="1632"/>
                  </a:lnTo>
                  <a:lnTo>
                    <a:pt x="5711" y="1372"/>
                  </a:lnTo>
                  <a:lnTo>
                    <a:pt x="5526" y="1131"/>
                  </a:lnTo>
                  <a:lnTo>
                    <a:pt x="5322" y="909"/>
                  </a:lnTo>
                  <a:lnTo>
                    <a:pt x="5118" y="705"/>
                  </a:lnTo>
                  <a:lnTo>
                    <a:pt x="4877" y="519"/>
                  </a:lnTo>
                  <a:lnTo>
                    <a:pt x="4617" y="371"/>
                  </a:lnTo>
                  <a:lnTo>
                    <a:pt x="4339" y="241"/>
                  </a:lnTo>
                  <a:lnTo>
                    <a:pt x="4043" y="130"/>
                  </a:lnTo>
                  <a:lnTo>
                    <a:pt x="3746" y="56"/>
                  </a:lnTo>
                  <a:lnTo>
                    <a:pt x="3449" y="19"/>
                  </a:lnTo>
                  <a:lnTo>
                    <a:pt x="3115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8" name="Google Shape;1798;p26"/>
            <p:cNvSpPr/>
            <p:nvPr/>
          </p:nvSpPr>
          <p:spPr>
            <a:xfrm flipH="1">
              <a:off x="7880838" y="1989472"/>
              <a:ext cx="329748" cy="329748"/>
            </a:xfrm>
            <a:custGeom>
              <a:avLst/>
              <a:gdLst/>
              <a:ahLst/>
              <a:cxnLst/>
              <a:rect l="l" t="t" r="r" b="b"/>
              <a:pathLst>
                <a:path w="4358" h="4358" extrusionOk="0">
                  <a:moveTo>
                    <a:pt x="2188" y="0"/>
                  </a:moveTo>
                  <a:lnTo>
                    <a:pt x="1966" y="19"/>
                  </a:lnTo>
                  <a:lnTo>
                    <a:pt x="1743" y="37"/>
                  </a:lnTo>
                  <a:lnTo>
                    <a:pt x="1539" y="93"/>
                  </a:lnTo>
                  <a:lnTo>
                    <a:pt x="1335" y="167"/>
                  </a:lnTo>
                  <a:lnTo>
                    <a:pt x="1150" y="260"/>
                  </a:lnTo>
                  <a:lnTo>
                    <a:pt x="965" y="371"/>
                  </a:lnTo>
                  <a:lnTo>
                    <a:pt x="798" y="501"/>
                  </a:lnTo>
                  <a:lnTo>
                    <a:pt x="649" y="631"/>
                  </a:lnTo>
                  <a:lnTo>
                    <a:pt x="501" y="797"/>
                  </a:lnTo>
                  <a:lnTo>
                    <a:pt x="371" y="964"/>
                  </a:lnTo>
                  <a:lnTo>
                    <a:pt x="260" y="1131"/>
                  </a:lnTo>
                  <a:lnTo>
                    <a:pt x="167" y="1335"/>
                  </a:lnTo>
                  <a:lnTo>
                    <a:pt x="93" y="1521"/>
                  </a:lnTo>
                  <a:lnTo>
                    <a:pt x="56" y="1743"/>
                  </a:lnTo>
                  <a:lnTo>
                    <a:pt x="19" y="1947"/>
                  </a:lnTo>
                  <a:lnTo>
                    <a:pt x="0" y="2170"/>
                  </a:lnTo>
                  <a:lnTo>
                    <a:pt x="19" y="2392"/>
                  </a:lnTo>
                  <a:lnTo>
                    <a:pt x="56" y="2615"/>
                  </a:lnTo>
                  <a:lnTo>
                    <a:pt x="93" y="2819"/>
                  </a:lnTo>
                  <a:lnTo>
                    <a:pt x="167" y="3023"/>
                  </a:lnTo>
                  <a:lnTo>
                    <a:pt x="260" y="3208"/>
                  </a:lnTo>
                  <a:lnTo>
                    <a:pt x="371" y="3393"/>
                  </a:lnTo>
                  <a:lnTo>
                    <a:pt x="501" y="3560"/>
                  </a:lnTo>
                  <a:lnTo>
                    <a:pt x="649" y="3709"/>
                  </a:lnTo>
                  <a:lnTo>
                    <a:pt x="798" y="3857"/>
                  </a:lnTo>
                  <a:lnTo>
                    <a:pt x="965" y="3987"/>
                  </a:lnTo>
                  <a:lnTo>
                    <a:pt x="1150" y="4080"/>
                  </a:lnTo>
                  <a:lnTo>
                    <a:pt x="1335" y="4172"/>
                  </a:lnTo>
                  <a:lnTo>
                    <a:pt x="1539" y="4246"/>
                  </a:lnTo>
                  <a:lnTo>
                    <a:pt x="1743" y="4302"/>
                  </a:lnTo>
                  <a:lnTo>
                    <a:pt x="1966" y="4339"/>
                  </a:lnTo>
                  <a:lnTo>
                    <a:pt x="2188" y="4358"/>
                  </a:lnTo>
                  <a:lnTo>
                    <a:pt x="2411" y="4339"/>
                  </a:lnTo>
                  <a:lnTo>
                    <a:pt x="2615" y="4302"/>
                  </a:lnTo>
                  <a:lnTo>
                    <a:pt x="2819" y="4246"/>
                  </a:lnTo>
                  <a:lnTo>
                    <a:pt x="3023" y="4172"/>
                  </a:lnTo>
                  <a:lnTo>
                    <a:pt x="3208" y="4080"/>
                  </a:lnTo>
                  <a:lnTo>
                    <a:pt x="3394" y="3987"/>
                  </a:lnTo>
                  <a:lnTo>
                    <a:pt x="3560" y="3857"/>
                  </a:lnTo>
                  <a:lnTo>
                    <a:pt x="3727" y="3709"/>
                  </a:lnTo>
                  <a:lnTo>
                    <a:pt x="3857" y="3560"/>
                  </a:lnTo>
                  <a:lnTo>
                    <a:pt x="3987" y="3393"/>
                  </a:lnTo>
                  <a:lnTo>
                    <a:pt x="4098" y="3208"/>
                  </a:lnTo>
                  <a:lnTo>
                    <a:pt x="4191" y="3023"/>
                  </a:lnTo>
                  <a:lnTo>
                    <a:pt x="4265" y="2819"/>
                  </a:lnTo>
                  <a:lnTo>
                    <a:pt x="4302" y="2615"/>
                  </a:lnTo>
                  <a:lnTo>
                    <a:pt x="4339" y="2392"/>
                  </a:lnTo>
                  <a:lnTo>
                    <a:pt x="4358" y="2170"/>
                  </a:lnTo>
                  <a:lnTo>
                    <a:pt x="4339" y="1947"/>
                  </a:lnTo>
                  <a:lnTo>
                    <a:pt x="4302" y="1743"/>
                  </a:lnTo>
                  <a:lnTo>
                    <a:pt x="4265" y="1521"/>
                  </a:lnTo>
                  <a:lnTo>
                    <a:pt x="4191" y="1335"/>
                  </a:lnTo>
                  <a:lnTo>
                    <a:pt x="4098" y="1131"/>
                  </a:lnTo>
                  <a:lnTo>
                    <a:pt x="3987" y="964"/>
                  </a:lnTo>
                  <a:lnTo>
                    <a:pt x="3857" y="797"/>
                  </a:lnTo>
                  <a:lnTo>
                    <a:pt x="3727" y="631"/>
                  </a:lnTo>
                  <a:lnTo>
                    <a:pt x="3560" y="501"/>
                  </a:lnTo>
                  <a:lnTo>
                    <a:pt x="3394" y="371"/>
                  </a:lnTo>
                  <a:lnTo>
                    <a:pt x="3208" y="260"/>
                  </a:lnTo>
                  <a:lnTo>
                    <a:pt x="3023" y="167"/>
                  </a:lnTo>
                  <a:lnTo>
                    <a:pt x="2819" y="93"/>
                  </a:lnTo>
                  <a:lnTo>
                    <a:pt x="2615" y="37"/>
                  </a:lnTo>
                  <a:lnTo>
                    <a:pt x="2411" y="19"/>
                  </a:lnTo>
                  <a:lnTo>
                    <a:pt x="218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9" name="Google Shape;1799;p26"/>
            <p:cNvSpPr/>
            <p:nvPr/>
          </p:nvSpPr>
          <p:spPr>
            <a:xfrm flipH="1">
              <a:off x="7660577" y="1905257"/>
              <a:ext cx="329748" cy="328386"/>
            </a:xfrm>
            <a:custGeom>
              <a:avLst/>
              <a:gdLst/>
              <a:ahLst/>
              <a:cxnLst/>
              <a:rect l="l" t="t" r="r" b="b"/>
              <a:pathLst>
                <a:path w="4358" h="4340" extrusionOk="0">
                  <a:moveTo>
                    <a:pt x="1966" y="1"/>
                  </a:moveTo>
                  <a:lnTo>
                    <a:pt x="1743" y="38"/>
                  </a:lnTo>
                  <a:lnTo>
                    <a:pt x="1540" y="93"/>
                  </a:lnTo>
                  <a:lnTo>
                    <a:pt x="1336" y="167"/>
                  </a:lnTo>
                  <a:lnTo>
                    <a:pt x="1150" y="260"/>
                  </a:lnTo>
                  <a:lnTo>
                    <a:pt x="965" y="371"/>
                  </a:lnTo>
                  <a:lnTo>
                    <a:pt x="798" y="501"/>
                  </a:lnTo>
                  <a:lnTo>
                    <a:pt x="649" y="631"/>
                  </a:lnTo>
                  <a:lnTo>
                    <a:pt x="501" y="779"/>
                  </a:lnTo>
                  <a:lnTo>
                    <a:pt x="371" y="946"/>
                  </a:lnTo>
                  <a:lnTo>
                    <a:pt x="279" y="1132"/>
                  </a:lnTo>
                  <a:lnTo>
                    <a:pt x="186" y="1317"/>
                  </a:lnTo>
                  <a:lnTo>
                    <a:pt x="112" y="1521"/>
                  </a:lnTo>
                  <a:lnTo>
                    <a:pt x="56" y="1725"/>
                  </a:lnTo>
                  <a:lnTo>
                    <a:pt x="19" y="1948"/>
                  </a:lnTo>
                  <a:lnTo>
                    <a:pt x="0" y="2170"/>
                  </a:lnTo>
                  <a:lnTo>
                    <a:pt x="19" y="2393"/>
                  </a:lnTo>
                  <a:lnTo>
                    <a:pt x="56" y="2615"/>
                  </a:lnTo>
                  <a:lnTo>
                    <a:pt x="112" y="2819"/>
                  </a:lnTo>
                  <a:lnTo>
                    <a:pt x="186" y="3023"/>
                  </a:lnTo>
                  <a:lnTo>
                    <a:pt x="279" y="3208"/>
                  </a:lnTo>
                  <a:lnTo>
                    <a:pt x="371" y="3394"/>
                  </a:lnTo>
                  <a:lnTo>
                    <a:pt x="501" y="3561"/>
                  </a:lnTo>
                  <a:lnTo>
                    <a:pt x="649" y="3709"/>
                  </a:lnTo>
                  <a:lnTo>
                    <a:pt x="798" y="3857"/>
                  </a:lnTo>
                  <a:lnTo>
                    <a:pt x="965" y="3969"/>
                  </a:lnTo>
                  <a:lnTo>
                    <a:pt x="1150" y="4080"/>
                  </a:lnTo>
                  <a:lnTo>
                    <a:pt x="1336" y="4173"/>
                  </a:lnTo>
                  <a:lnTo>
                    <a:pt x="1540" y="4247"/>
                  </a:lnTo>
                  <a:lnTo>
                    <a:pt x="1743" y="4302"/>
                  </a:lnTo>
                  <a:lnTo>
                    <a:pt x="1966" y="4340"/>
                  </a:lnTo>
                  <a:lnTo>
                    <a:pt x="2411" y="4340"/>
                  </a:lnTo>
                  <a:lnTo>
                    <a:pt x="2615" y="4302"/>
                  </a:lnTo>
                  <a:lnTo>
                    <a:pt x="2837" y="4247"/>
                  </a:lnTo>
                  <a:lnTo>
                    <a:pt x="3023" y="4173"/>
                  </a:lnTo>
                  <a:lnTo>
                    <a:pt x="3227" y="4080"/>
                  </a:lnTo>
                  <a:lnTo>
                    <a:pt x="3394" y="3969"/>
                  </a:lnTo>
                  <a:lnTo>
                    <a:pt x="3561" y="3857"/>
                  </a:lnTo>
                  <a:lnTo>
                    <a:pt x="3728" y="3709"/>
                  </a:lnTo>
                  <a:lnTo>
                    <a:pt x="3857" y="3561"/>
                  </a:lnTo>
                  <a:lnTo>
                    <a:pt x="3987" y="3394"/>
                  </a:lnTo>
                  <a:lnTo>
                    <a:pt x="4098" y="3208"/>
                  </a:lnTo>
                  <a:lnTo>
                    <a:pt x="4191" y="3023"/>
                  </a:lnTo>
                  <a:lnTo>
                    <a:pt x="4265" y="2819"/>
                  </a:lnTo>
                  <a:lnTo>
                    <a:pt x="4321" y="2615"/>
                  </a:lnTo>
                  <a:lnTo>
                    <a:pt x="4339" y="2393"/>
                  </a:lnTo>
                  <a:lnTo>
                    <a:pt x="4358" y="2170"/>
                  </a:lnTo>
                  <a:lnTo>
                    <a:pt x="4339" y="1948"/>
                  </a:lnTo>
                  <a:lnTo>
                    <a:pt x="4321" y="1725"/>
                  </a:lnTo>
                  <a:lnTo>
                    <a:pt x="4265" y="1521"/>
                  </a:lnTo>
                  <a:lnTo>
                    <a:pt x="4191" y="1317"/>
                  </a:lnTo>
                  <a:lnTo>
                    <a:pt x="4098" y="1132"/>
                  </a:lnTo>
                  <a:lnTo>
                    <a:pt x="3987" y="946"/>
                  </a:lnTo>
                  <a:lnTo>
                    <a:pt x="3857" y="779"/>
                  </a:lnTo>
                  <a:lnTo>
                    <a:pt x="3728" y="631"/>
                  </a:lnTo>
                  <a:lnTo>
                    <a:pt x="3561" y="501"/>
                  </a:lnTo>
                  <a:lnTo>
                    <a:pt x="3394" y="371"/>
                  </a:lnTo>
                  <a:lnTo>
                    <a:pt x="3227" y="260"/>
                  </a:lnTo>
                  <a:lnTo>
                    <a:pt x="3023" y="167"/>
                  </a:lnTo>
                  <a:lnTo>
                    <a:pt x="2837" y="93"/>
                  </a:lnTo>
                  <a:lnTo>
                    <a:pt x="2615" y="38"/>
                  </a:lnTo>
                  <a:lnTo>
                    <a:pt x="2411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0" name="Google Shape;1800;p26"/>
            <p:cNvSpPr/>
            <p:nvPr/>
          </p:nvSpPr>
          <p:spPr>
            <a:xfrm flipH="1">
              <a:off x="7574924" y="2153590"/>
              <a:ext cx="328386" cy="329824"/>
            </a:xfrm>
            <a:custGeom>
              <a:avLst/>
              <a:gdLst/>
              <a:ahLst/>
              <a:cxnLst/>
              <a:rect l="l" t="t" r="r" b="b"/>
              <a:pathLst>
                <a:path w="4340" h="4359" extrusionOk="0">
                  <a:moveTo>
                    <a:pt x="2170" y="1"/>
                  </a:moveTo>
                  <a:lnTo>
                    <a:pt x="1947" y="19"/>
                  </a:lnTo>
                  <a:lnTo>
                    <a:pt x="1725" y="56"/>
                  </a:lnTo>
                  <a:lnTo>
                    <a:pt x="1521" y="112"/>
                  </a:lnTo>
                  <a:lnTo>
                    <a:pt x="1317" y="186"/>
                  </a:lnTo>
                  <a:lnTo>
                    <a:pt x="1131" y="260"/>
                  </a:lnTo>
                  <a:lnTo>
                    <a:pt x="946" y="371"/>
                  </a:lnTo>
                  <a:lnTo>
                    <a:pt x="779" y="501"/>
                  </a:lnTo>
                  <a:lnTo>
                    <a:pt x="631" y="650"/>
                  </a:lnTo>
                  <a:lnTo>
                    <a:pt x="482" y="798"/>
                  </a:lnTo>
                  <a:lnTo>
                    <a:pt x="371" y="965"/>
                  </a:lnTo>
                  <a:lnTo>
                    <a:pt x="260" y="1150"/>
                  </a:lnTo>
                  <a:lnTo>
                    <a:pt x="167" y="1336"/>
                  </a:lnTo>
                  <a:lnTo>
                    <a:pt x="93" y="1540"/>
                  </a:lnTo>
                  <a:lnTo>
                    <a:pt x="37" y="1744"/>
                  </a:lnTo>
                  <a:lnTo>
                    <a:pt x="0" y="1966"/>
                  </a:lnTo>
                  <a:lnTo>
                    <a:pt x="0" y="2189"/>
                  </a:lnTo>
                  <a:lnTo>
                    <a:pt x="0" y="2411"/>
                  </a:lnTo>
                  <a:lnTo>
                    <a:pt x="37" y="2615"/>
                  </a:lnTo>
                  <a:lnTo>
                    <a:pt x="93" y="2838"/>
                  </a:lnTo>
                  <a:lnTo>
                    <a:pt x="167" y="3023"/>
                  </a:lnTo>
                  <a:lnTo>
                    <a:pt x="260" y="3227"/>
                  </a:lnTo>
                  <a:lnTo>
                    <a:pt x="371" y="3394"/>
                  </a:lnTo>
                  <a:lnTo>
                    <a:pt x="482" y="3561"/>
                  </a:lnTo>
                  <a:lnTo>
                    <a:pt x="631" y="3728"/>
                  </a:lnTo>
                  <a:lnTo>
                    <a:pt x="779" y="3857"/>
                  </a:lnTo>
                  <a:lnTo>
                    <a:pt x="946" y="3987"/>
                  </a:lnTo>
                  <a:lnTo>
                    <a:pt x="1131" y="4099"/>
                  </a:lnTo>
                  <a:lnTo>
                    <a:pt x="1317" y="4191"/>
                  </a:lnTo>
                  <a:lnTo>
                    <a:pt x="1521" y="4265"/>
                  </a:lnTo>
                  <a:lnTo>
                    <a:pt x="1725" y="4321"/>
                  </a:lnTo>
                  <a:lnTo>
                    <a:pt x="1947" y="4340"/>
                  </a:lnTo>
                  <a:lnTo>
                    <a:pt x="2170" y="4358"/>
                  </a:lnTo>
                  <a:lnTo>
                    <a:pt x="2392" y="4340"/>
                  </a:lnTo>
                  <a:lnTo>
                    <a:pt x="2615" y="4321"/>
                  </a:lnTo>
                  <a:lnTo>
                    <a:pt x="2819" y="4265"/>
                  </a:lnTo>
                  <a:lnTo>
                    <a:pt x="3023" y="4191"/>
                  </a:lnTo>
                  <a:lnTo>
                    <a:pt x="3208" y="4099"/>
                  </a:lnTo>
                  <a:lnTo>
                    <a:pt x="3393" y="3987"/>
                  </a:lnTo>
                  <a:lnTo>
                    <a:pt x="3560" y="3857"/>
                  </a:lnTo>
                  <a:lnTo>
                    <a:pt x="3709" y="3728"/>
                  </a:lnTo>
                  <a:lnTo>
                    <a:pt x="3857" y="3561"/>
                  </a:lnTo>
                  <a:lnTo>
                    <a:pt x="3968" y="3394"/>
                  </a:lnTo>
                  <a:lnTo>
                    <a:pt x="4079" y="3227"/>
                  </a:lnTo>
                  <a:lnTo>
                    <a:pt x="4172" y="3023"/>
                  </a:lnTo>
                  <a:lnTo>
                    <a:pt x="4246" y="2838"/>
                  </a:lnTo>
                  <a:lnTo>
                    <a:pt x="4302" y="2615"/>
                  </a:lnTo>
                  <a:lnTo>
                    <a:pt x="4339" y="2411"/>
                  </a:lnTo>
                  <a:lnTo>
                    <a:pt x="4339" y="2189"/>
                  </a:lnTo>
                  <a:lnTo>
                    <a:pt x="4339" y="1966"/>
                  </a:lnTo>
                  <a:lnTo>
                    <a:pt x="4302" y="1744"/>
                  </a:lnTo>
                  <a:lnTo>
                    <a:pt x="4246" y="1540"/>
                  </a:lnTo>
                  <a:lnTo>
                    <a:pt x="4172" y="1336"/>
                  </a:lnTo>
                  <a:lnTo>
                    <a:pt x="4079" y="1150"/>
                  </a:lnTo>
                  <a:lnTo>
                    <a:pt x="3968" y="965"/>
                  </a:lnTo>
                  <a:lnTo>
                    <a:pt x="3857" y="798"/>
                  </a:lnTo>
                  <a:lnTo>
                    <a:pt x="3709" y="650"/>
                  </a:lnTo>
                  <a:lnTo>
                    <a:pt x="3560" y="501"/>
                  </a:lnTo>
                  <a:lnTo>
                    <a:pt x="3393" y="371"/>
                  </a:lnTo>
                  <a:lnTo>
                    <a:pt x="3208" y="260"/>
                  </a:lnTo>
                  <a:lnTo>
                    <a:pt x="3023" y="186"/>
                  </a:lnTo>
                  <a:lnTo>
                    <a:pt x="2819" y="112"/>
                  </a:lnTo>
                  <a:lnTo>
                    <a:pt x="2615" y="56"/>
                  </a:lnTo>
                  <a:lnTo>
                    <a:pt x="2392" y="19"/>
                  </a:lnTo>
                  <a:lnTo>
                    <a:pt x="217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1" name="Google Shape;1801;p26"/>
            <p:cNvSpPr/>
            <p:nvPr/>
          </p:nvSpPr>
          <p:spPr>
            <a:xfrm flipH="1">
              <a:off x="7678812" y="2390724"/>
              <a:ext cx="328386" cy="328386"/>
            </a:xfrm>
            <a:custGeom>
              <a:avLst/>
              <a:gdLst/>
              <a:ahLst/>
              <a:cxnLst/>
              <a:rect l="l" t="t" r="r" b="b"/>
              <a:pathLst>
                <a:path w="4340" h="4340" extrusionOk="0">
                  <a:moveTo>
                    <a:pt x="1948" y="0"/>
                  </a:moveTo>
                  <a:lnTo>
                    <a:pt x="1725" y="37"/>
                  </a:lnTo>
                  <a:lnTo>
                    <a:pt x="1521" y="93"/>
                  </a:lnTo>
                  <a:lnTo>
                    <a:pt x="1317" y="167"/>
                  </a:lnTo>
                  <a:lnTo>
                    <a:pt x="1132" y="260"/>
                  </a:lnTo>
                  <a:lnTo>
                    <a:pt x="947" y="371"/>
                  </a:lnTo>
                  <a:lnTo>
                    <a:pt x="780" y="482"/>
                  </a:lnTo>
                  <a:lnTo>
                    <a:pt x="631" y="631"/>
                  </a:lnTo>
                  <a:lnTo>
                    <a:pt x="483" y="779"/>
                  </a:lnTo>
                  <a:lnTo>
                    <a:pt x="372" y="946"/>
                  </a:lnTo>
                  <a:lnTo>
                    <a:pt x="261" y="1131"/>
                  </a:lnTo>
                  <a:lnTo>
                    <a:pt x="168" y="1317"/>
                  </a:lnTo>
                  <a:lnTo>
                    <a:pt x="94" y="1521"/>
                  </a:lnTo>
                  <a:lnTo>
                    <a:pt x="38" y="1725"/>
                  </a:lnTo>
                  <a:lnTo>
                    <a:pt x="1" y="1947"/>
                  </a:lnTo>
                  <a:lnTo>
                    <a:pt x="1" y="2170"/>
                  </a:lnTo>
                  <a:lnTo>
                    <a:pt x="1" y="2392"/>
                  </a:lnTo>
                  <a:lnTo>
                    <a:pt x="38" y="2615"/>
                  </a:lnTo>
                  <a:lnTo>
                    <a:pt x="94" y="2819"/>
                  </a:lnTo>
                  <a:lnTo>
                    <a:pt x="168" y="3023"/>
                  </a:lnTo>
                  <a:lnTo>
                    <a:pt x="261" y="3208"/>
                  </a:lnTo>
                  <a:lnTo>
                    <a:pt x="372" y="3394"/>
                  </a:lnTo>
                  <a:lnTo>
                    <a:pt x="483" y="3561"/>
                  </a:lnTo>
                  <a:lnTo>
                    <a:pt x="631" y="3709"/>
                  </a:lnTo>
                  <a:lnTo>
                    <a:pt x="780" y="3857"/>
                  </a:lnTo>
                  <a:lnTo>
                    <a:pt x="947" y="3968"/>
                  </a:lnTo>
                  <a:lnTo>
                    <a:pt x="1132" y="4080"/>
                  </a:lnTo>
                  <a:lnTo>
                    <a:pt x="1317" y="4172"/>
                  </a:lnTo>
                  <a:lnTo>
                    <a:pt x="1521" y="4247"/>
                  </a:lnTo>
                  <a:lnTo>
                    <a:pt x="1725" y="4302"/>
                  </a:lnTo>
                  <a:lnTo>
                    <a:pt x="1948" y="4339"/>
                  </a:lnTo>
                  <a:lnTo>
                    <a:pt x="2393" y="4339"/>
                  </a:lnTo>
                  <a:lnTo>
                    <a:pt x="2615" y="4302"/>
                  </a:lnTo>
                  <a:lnTo>
                    <a:pt x="2819" y="4247"/>
                  </a:lnTo>
                  <a:lnTo>
                    <a:pt x="3023" y="4172"/>
                  </a:lnTo>
                  <a:lnTo>
                    <a:pt x="3209" y="4080"/>
                  </a:lnTo>
                  <a:lnTo>
                    <a:pt x="3394" y="3968"/>
                  </a:lnTo>
                  <a:lnTo>
                    <a:pt x="3561" y="3857"/>
                  </a:lnTo>
                  <a:lnTo>
                    <a:pt x="3709" y="3709"/>
                  </a:lnTo>
                  <a:lnTo>
                    <a:pt x="3858" y="3561"/>
                  </a:lnTo>
                  <a:lnTo>
                    <a:pt x="3969" y="3394"/>
                  </a:lnTo>
                  <a:lnTo>
                    <a:pt x="4080" y="3208"/>
                  </a:lnTo>
                  <a:lnTo>
                    <a:pt x="4173" y="3023"/>
                  </a:lnTo>
                  <a:lnTo>
                    <a:pt x="4247" y="2819"/>
                  </a:lnTo>
                  <a:lnTo>
                    <a:pt x="4303" y="2615"/>
                  </a:lnTo>
                  <a:lnTo>
                    <a:pt x="4340" y="2392"/>
                  </a:lnTo>
                  <a:lnTo>
                    <a:pt x="4340" y="2170"/>
                  </a:lnTo>
                  <a:lnTo>
                    <a:pt x="4340" y="1947"/>
                  </a:lnTo>
                  <a:lnTo>
                    <a:pt x="4303" y="1725"/>
                  </a:lnTo>
                  <a:lnTo>
                    <a:pt x="4247" y="1521"/>
                  </a:lnTo>
                  <a:lnTo>
                    <a:pt x="4173" y="1317"/>
                  </a:lnTo>
                  <a:lnTo>
                    <a:pt x="4080" y="1131"/>
                  </a:lnTo>
                  <a:lnTo>
                    <a:pt x="3969" y="946"/>
                  </a:lnTo>
                  <a:lnTo>
                    <a:pt x="3858" y="779"/>
                  </a:lnTo>
                  <a:lnTo>
                    <a:pt x="3709" y="631"/>
                  </a:lnTo>
                  <a:lnTo>
                    <a:pt x="3561" y="482"/>
                  </a:lnTo>
                  <a:lnTo>
                    <a:pt x="3394" y="371"/>
                  </a:lnTo>
                  <a:lnTo>
                    <a:pt x="3209" y="260"/>
                  </a:lnTo>
                  <a:lnTo>
                    <a:pt x="3023" y="167"/>
                  </a:lnTo>
                  <a:lnTo>
                    <a:pt x="2819" y="93"/>
                  </a:lnTo>
                  <a:lnTo>
                    <a:pt x="2615" y="37"/>
                  </a:lnTo>
                  <a:lnTo>
                    <a:pt x="2393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2" name="Google Shape;1802;p26"/>
            <p:cNvSpPr/>
            <p:nvPr/>
          </p:nvSpPr>
          <p:spPr>
            <a:xfrm flipH="1">
              <a:off x="7966415" y="2126956"/>
              <a:ext cx="307351" cy="307351"/>
            </a:xfrm>
            <a:custGeom>
              <a:avLst/>
              <a:gdLst/>
              <a:ahLst/>
              <a:cxnLst/>
              <a:rect l="l" t="t" r="r" b="b"/>
              <a:pathLst>
                <a:path w="4062" h="4062" extrusionOk="0">
                  <a:moveTo>
                    <a:pt x="2041" y="0"/>
                  </a:moveTo>
                  <a:lnTo>
                    <a:pt x="1818" y="19"/>
                  </a:lnTo>
                  <a:lnTo>
                    <a:pt x="1633" y="56"/>
                  </a:lnTo>
                  <a:lnTo>
                    <a:pt x="1429" y="93"/>
                  </a:lnTo>
                  <a:lnTo>
                    <a:pt x="1243" y="167"/>
                  </a:lnTo>
                  <a:lnTo>
                    <a:pt x="1058" y="260"/>
                  </a:lnTo>
                  <a:lnTo>
                    <a:pt x="891" y="353"/>
                  </a:lnTo>
                  <a:lnTo>
                    <a:pt x="743" y="464"/>
                  </a:lnTo>
                  <a:lnTo>
                    <a:pt x="594" y="594"/>
                  </a:lnTo>
                  <a:lnTo>
                    <a:pt x="464" y="742"/>
                  </a:lnTo>
                  <a:lnTo>
                    <a:pt x="353" y="909"/>
                  </a:lnTo>
                  <a:lnTo>
                    <a:pt x="242" y="1076"/>
                  </a:lnTo>
                  <a:lnTo>
                    <a:pt x="168" y="1243"/>
                  </a:lnTo>
                  <a:lnTo>
                    <a:pt x="94" y="1428"/>
                  </a:lnTo>
                  <a:lnTo>
                    <a:pt x="38" y="1632"/>
                  </a:lnTo>
                  <a:lnTo>
                    <a:pt x="19" y="1836"/>
                  </a:lnTo>
                  <a:lnTo>
                    <a:pt x="1" y="2040"/>
                  </a:lnTo>
                  <a:lnTo>
                    <a:pt x="19" y="2244"/>
                  </a:lnTo>
                  <a:lnTo>
                    <a:pt x="38" y="2448"/>
                  </a:lnTo>
                  <a:lnTo>
                    <a:pt x="94" y="2633"/>
                  </a:lnTo>
                  <a:lnTo>
                    <a:pt x="168" y="2819"/>
                  </a:lnTo>
                  <a:lnTo>
                    <a:pt x="242" y="3004"/>
                  </a:lnTo>
                  <a:lnTo>
                    <a:pt x="353" y="3171"/>
                  </a:lnTo>
                  <a:lnTo>
                    <a:pt x="464" y="3319"/>
                  </a:lnTo>
                  <a:lnTo>
                    <a:pt x="594" y="3468"/>
                  </a:lnTo>
                  <a:lnTo>
                    <a:pt x="743" y="3598"/>
                  </a:lnTo>
                  <a:lnTo>
                    <a:pt x="891" y="3709"/>
                  </a:lnTo>
                  <a:lnTo>
                    <a:pt x="1058" y="3820"/>
                  </a:lnTo>
                  <a:lnTo>
                    <a:pt x="1243" y="3913"/>
                  </a:lnTo>
                  <a:lnTo>
                    <a:pt x="1429" y="3968"/>
                  </a:lnTo>
                  <a:lnTo>
                    <a:pt x="1633" y="4024"/>
                  </a:lnTo>
                  <a:lnTo>
                    <a:pt x="1818" y="4061"/>
                  </a:lnTo>
                  <a:lnTo>
                    <a:pt x="2245" y="4061"/>
                  </a:lnTo>
                  <a:lnTo>
                    <a:pt x="2449" y="4024"/>
                  </a:lnTo>
                  <a:lnTo>
                    <a:pt x="2634" y="3968"/>
                  </a:lnTo>
                  <a:lnTo>
                    <a:pt x="2819" y="3913"/>
                  </a:lnTo>
                  <a:lnTo>
                    <a:pt x="3005" y="3820"/>
                  </a:lnTo>
                  <a:lnTo>
                    <a:pt x="3172" y="3709"/>
                  </a:lnTo>
                  <a:lnTo>
                    <a:pt x="3320" y="3598"/>
                  </a:lnTo>
                  <a:lnTo>
                    <a:pt x="3468" y="3468"/>
                  </a:lnTo>
                  <a:lnTo>
                    <a:pt x="3598" y="3319"/>
                  </a:lnTo>
                  <a:lnTo>
                    <a:pt x="3709" y="3171"/>
                  </a:lnTo>
                  <a:lnTo>
                    <a:pt x="3821" y="3004"/>
                  </a:lnTo>
                  <a:lnTo>
                    <a:pt x="3895" y="2819"/>
                  </a:lnTo>
                  <a:lnTo>
                    <a:pt x="3969" y="2633"/>
                  </a:lnTo>
                  <a:lnTo>
                    <a:pt x="4025" y="2448"/>
                  </a:lnTo>
                  <a:lnTo>
                    <a:pt x="4043" y="2244"/>
                  </a:lnTo>
                  <a:lnTo>
                    <a:pt x="4062" y="2040"/>
                  </a:lnTo>
                  <a:lnTo>
                    <a:pt x="4043" y="1836"/>
                  </a:lnTo>
                  <a:lnTo>
                    <a:pt x="4025" y="1632"/>
                  </a:lnTo>
                  <a:lnTo>
                    <a:pt x="3969" y="1428"/>
                  </a:lnTo>
                  <a:lnTo>
                    <a:pt x="3895" y="1243"/>
                  </a:lnTo>
                  <a:lnTo>
                    <a:pt x="3821" y="1076"/>
                  </a:lnTo>
                  <a:lnTo>
                    <a:pt x="3709" y="909"/>
                  </a:lnTo>
                  <a:lnTo>
                    <a:pt x="3598" y="742"/>
                  </a:lnTo>
                  <a:lnTo>
                    <a:pt x="3468" y="594"/>
                  </a:lnTo>
                  <a:lnTo>
                    <a:pt x="3320" y="464"/>
                  </a:lnTo>
                  <a:lnTo>
                    <a:pt x="3172" y="353"/>
                  </a:lnTo>
                  <a:lnTo>
                    <a:pt x="3005" y="260"/>
                  </a:lnTo>
                  <a:lnTo>
                    <a:pt x="2819" y="167"/>
                  </a:lnTo>
                  <a:lnTo>
                    <a:pt x="2634" y="93"/>
                  </a:lnTo>
                  <a:lnTo>
                    <a:pt x="2449" y="56"/>
                  </a:lnTo>
                  <a:lnTo>
                    <a:pt x="2245" y="19"/>
                  </a:lnTo>
                  <a:lnTo>
                    <a:pt x="204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3" name="Google Shape;1803;p26"/>
            <p:cNvSpPr/>
            <p:nvPr/>
          </p:nvSpPr>
          <p:spPr>
            <a:xfrm flipH="1">
              <a:off x="7760152" y="2048339"/>
              <a:ext cx="307351" cy="307351"/>
            </a:xfrm>
            <a:custGeom>
              <a:avLst/>
              <a:gdLst/>
              <a:ahLst/>
              <a:cxnLst/>
              <a:rect l="l" t="t" r="r" b="b"/>
              <a:pathLst>
                <a:path w="4062" h="4062" extrusionOk="0">
                  <a:moveTo>
                    <a:pt x="2022" y="1"/>
                  </a:moveTo>
                  <a:lnTo>
                    <a:pt x="1818" y="19"/>
                  </a:lnTo>
                  <a:lnTo>
                    <a:pt x="1614" y="38"/>
                  </a:lnTo>
                  <a:lnTo>
                    <a:pt x="1428" y="94"/>
                  </a:lnTo>
                  <a:lnTo>
                    <a:pt x="1243" y="168"/>
                  </a:lnTo>
                  <a:lnTo>
                    <a:pt x="1058" y="242"/>
                  </a:lnTo>
                  <a:lnTo>
                    <a:pt x="891" y="353"/>
                  </a:lnTo>
                  <a:lnTo>
                    <a:pt x="742" y="464"/>
                  </a:lnTo>
                  <a:lnTo>
                    <a:pt x="594" y="594"/>
                  </a:lnTo>
                  <a:lnTo>
                    <a:pt x="464" y="743"/>
                  </a:lnTo>
                  <a:lnTo>
                    <a:pt x="334" y="891"/>
                  </a:lnTo>
                  <a:lnTo>
                    <a:pt x="242" y="1058"/>
                  </a:lnTo>
                  <a:lnTo>
                    <a:pt x="149" y="1243"/>
                  </a:lnTo>
                  <a:lnTo>
                    <a:pt x="93" y="1429"/>
                  </a:lnTo>
                  <a:lnTo>
                    <a:pt x="38" y="1633"/>
                  </a:lnTo>
                  <a:lnTo>
                    <a:pt x="1" y="1818"/>
                  </a:lnTo>
                  <a:lnTo>
                    <a:pt x="1" y="2041"/>
                  </a:lnTo>
                  <a:lnTo>
                    <a:pt x="1" y="2245"/>
                  </a:lnTo>
                  <a:lnTo>
                    <a:pt x="38" y="2449"/>
                  </a:lnTo>
                  <a:lnTo>
                    <a:pt x="93" y="2634"/>
                  </a:lnTo>
                  <a:lnTo>
                    <a:pt x="149" y="2819"/>
                  </a:lnTo>
                  <a:lnTo>
                    <a:pt x="242" y="3005"/>
                  </a:lnTo>
                  <a:lnTo>
                    <a:pt x="334" y="3172"/>
                  </a:lnTo>
                  <a:lnTo>
                    <a:pt x="464" y="3320"/>
                  </a:lnTo>
                  <a:lnTo>
                    <a:pt x="594" y="3468"/>
                  </a:lnTo>
                  <a:lnTo>
                    <a:pt x="742" y="3598"/>
                  </a:lnTo>
                  <a:lnTo>
                    <a:pt x="891" y="3709"/>
                  </a:lnTo>
                  <a:lnTo>
                    <a:pt x="1058" y="3821"/>
                  </a:lnTo>
                  <a:lnTo>
                    <a:pt x="1243" y="3895"/>
                  </a:lnTo>
                  <a:lnTo>
                    <a:pt x="1428" y="3969"/>
                  </a:lnTo>
                  <a:lnTo>
                    <a:pt x="1614" y="4025"/>
                  </a:lnTo>
                  <a:lnTo>
                    <a:pt x="1818" y="4043"/>
                  </a:lnTo>
                  <a:lnTo>
                    <a:pt x="2022" y="4062"/>
                  </a:lnTo>
                  <a:lnTo>
                    <a:pt x="2226" y="4043"/>
                  </a:lnTo>
                  <a:lnTo>
                    <a:pt x="2430" y="4025"/>
                  </a:lnTo>
                  <a:lnTo>
                    <a:pt x="2634" y="3969"/>
                  </a:lnTo>
                  <a:lnTo>
                    <a:pt x="2819" y="3895"/>
                  </a:lnTo>
                  <a:lnTo>
                    <a:pt x="2986" y="3821"/>
                  </a:lnTo>
                  <a:lnTo>
                    <a:pt x="3153" y="3709"/>
                  </a:lnTo>
                  <a:lnTo>
                    <a:pt x="3320" y="3598"/>
                  </a:lnTo>
                  <a:lnTo>
                    <a:pt x="3468" y="3468"/>
                  </a:lnTo>
                  <a:lnTo>
                    <a:pt x="3598" y="3320"/>
                  </a:lnTo>
                  <a:lnTo>
                    <a:pt x="3709" y="3172"/>
                  </a:lnTo>
                  <a:lnTo>
                    <a:pt x="3802" y="3005"/>
                  </a:lnTo>
                  <a:lnTo>
                    <a:pt x="3895" y="2819"/>
                  </a:lnTo>
                  <a:lnTo>
                    <a:pt x="3969" y="2634"/>
                  </a:lnTo>
                  <a:lnTo>
                    <a:pt x="4006" y="2449"/>
                  </a:lnTo>
                  <a:lnTo>
                    <a:pt x="4043" y="2245"/>
                  </a:lnTo>
                  <a:lnTo>
                    <a:pt x="4061" y="2041"/>
                  </a:lnTo>
                  <a:lnTo>
                    <a:pt x="4043" y="1818"/>
                  </a:lnTo>
                  <a:lnTo>
                    <a:pt x="4006" y="1633"/>
                  </a:lnTo>
                  <a:lnTo>
                    <a:pt x="3969" y="1429"/>
                  </a:lnTo>
                  <a:lnTo>
                    <a:pt x="3895" y="1243"/>
                  </a:lnTo>
                  <a:lnTo>
                    <a:pt x="3802" y="1058"/>
                  </a:lnTo>
                  <a:lnTo>
                    <a:pt x="3709" y="891"/>
                  </a:lnTo>
                  <a:lnTo>
                    <a:pt x="3598" y="743"/>
                  </a:lnTo>
                  <a:lnTo>
                    <a:pt x="3468" y="594"/>
                  </a:lnTo>
                  <a:lnTo>
                    <a:pt x="3320" y="464"/>
                  </a:lnTo>
                  <a:lnTo>
                    <a:pt x="3153" y="353"/>
                  </a:lnTo>
                  <a:lnTo>
                    <a:pt x="2986" y="242"/>
                  </a:lnTo>
                  <a:lnTo>
                    <a:pt x="2819" y="168"/>
                  </a:lnTo>
                  <a:lnTo>
                    <a:pt x="2634" y="94"/>
                  </a:lnTo>
                  <a:lnTo>
                    <a:pt x="2430" y="38"/>
                  </a:lnTo>
                  <a:lnTo>
                    <a:pt x="2226" y="19"/>
                  </a:lnTo>
                  <a:lnTo>
                    <a:pt x="202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4" name="Google Shape;1804;p26"/>
            <p:cNvSpPr/>
            <p:nvPr/>
          </p:nvSpPr>
          <p:spPr>
            <a:xfrm flipH="1">
              <a:off x="7680174" y="2281312"/>
              <a:ext cx="307351" cy="307276"/>
            </a:xfrm>
            <a:custGeom>
              <a:avLst/>
              <a:gdLst/>
              <a:ahLst/>
              <a:cxnLst/>
              <a:rect l="l" t="t" r="r" b="b"/>
              <a:pathLst>
                <a:path w="4062" h="4061" extrusionOk="0">
                  <a:moveTo>
                    <a:pt x="1818" y="0"/>
                  </a:moveTo>
                  <a:lnTo>
                    <a:pt x="1614" y="37"/>
                  </a:lnTo>
                  <a:lnTo>
                    <a:pt x="1428" y="93"/>
                  </a:lnTo>
                  <a:lnTo>
                    <a:pt x="1243" y="148"/>
                  </a:lnTo>
                  <a:lnTo>
                    <a:pt x="1057" y="241"/>
                  </a:lnTo>
                  <a:lnTo>
                    <a:pt x="891" y="334"/>
                  </a:lnTo>
                  <a:lnTo>
                    <a:pt x="742" y="464"/>
                  </a:lnTo>
                  <a:lnTo>
                    <a:pt x="594" y="593"/>
                  </a:lnTo>
                  <a:lnTo>
                    <a:pt x="464" y="742"/>
                  </a:lnTo>
                  <a:lnTo>
                    <a:pt x="353" y="890"/>
                  </a:lnTo>
                  <a:lnTo>
                    <a:pt x="242" y="1057"/>
                  </a:lnTo>
                  <a:lnTo>
                    <a:pt x="149" y="1242"/>
                  </a:lnTo>
                  <a:lnTo>
                    <a:pt x="93" y="1428"/>
                  </a:lnTo>
                  <a:lnTo>
                    <a:pt x="38" y="1613"/>
                  </a:lnTo>
                  <a:lnTo>
                    <a:pt x="1" y="1817"/>
                  </a:lnTo>
                  <a:lnTo>
                    <a:pt x="1" y="2021"/>
                  </a:lnTo>
                  <a:lnTo>
                    <a:pt x="1" y="2225"/>
                  </a:lnTo>
                  <a:lnTo>
                    <a:pt x="38" y="2429"/>
                  </a:lnTo>
                  <a:lnTo>
                    <a:pt x="93" y="2633"/>
                  </a:lnTo>
                  <a:lnTo>
                    <a:pt x="149" y="2818"/>
                  </a:lnTo>
                  <a:lnTo>
                    <a:pt x="242" y="2985"/>
                  </a:lnTo>
                  <a:lnTo>
                    <a:pt x="353" y="3152"/>
                  </a:lnTo>
                  <a:lnTo>
                    <a:pt x="464" y="3319"/>
                  </a:lnTo>
                  <a:lnTo>
                    <a:pt x="594" y="3449"/>
                  </a:lnTo>
                  <a:lnTo>
                    <a:pt x="742" y="3597"/>
                  </a:lnTo>
                  <a:lnTo>
                    <a:pt x="891" y="3709"/>
                  </a:lnTo>
                  <a:lnTo>
                    <a:pt x="1057" y="3801"/>
                  </a:lnTo>
                  <a:lnTo>
                    <a:pt x="1243" y="3894"/>
                  </a:lnTo>
                  <a:lnTo>
                    <a:pt x="1428" y="3968"/>
                  </a:lnTo>
                  <a:lnTo>
                    <a:pt x="1614" y="4005"/>
                  </a:lnTo>
                  <a:lnTo>
                    <a:pt x="1818" y="4042"/>
                  </a:lnTo>
                  <a:lnTo>
                    <a:pt x="2022" y="4061"/>
                  </a:lnTo>
                  <a:lnTo>
                    <a:pt x="2226" y="4042"/>
                  </a:lnTo>
                  <a:lnTo>
                    <a:pt x="2430" y="4005"/>
                  </a:lnTo>
                  <a:lnTo>
                    <a:pt x="2634" y="3968"/>
                  </a:lnTo>
                  <a:lnTo>
                    <a:pt x="2819" y="3894"/>
                  </a:lnTo>
                  <a:lnTo>
                    <a:pt x="2986" y="3801"/>
                  </a:lnTo>
                  <a:lnTo>
                    <a:pt x="3153" y="3709"/>
                  </a:lnTo>
                  <a:lnTo>
                    <a:pt x="3320" y="3597"/>
                  </a:lnTo>
                  <a:lnTo>
                    <a:pt x="3468" y="3449"/>
                  </a:lnTo>
                  <a:lnTo>
                    <a:pt x="3598" y="3319"/>
                  </a:lnTo>
                  <a:lnTo>
                    <a:pt x="3709" y="3152"/>
                  </a:lnTo>
                  <a:lnTo>
                    <a:pt x="3802" y="2985"/>
                  </a:lnTo>
                  <a:lnTo>
                    <a:pt x="3895" y="2818"/>
                  </a:lnTo>
                  <a:lnTo>
                    <a:pt x="3969" y="2633"/>
                  </a:lnTo>
                  <a:lnTo>
                    <a:pt x="4006" y="2429"/>
                  </a:lnTo>
                  <a:lnTo>
                    <a:pt x="4043" y="2225"/>
                  </a:lnTo>
                  <a:lnTo>
                    <a:pt x="4061" y="2021"/>
                  </a:lnTo>
                  <a:lnTo>
                    <a:pt x="4043" y="1817"/>
                  </a:lnTo>
                  <a:lnTo>
                    <a:pt x="4006" y="1613"/>
                  </a:lnTo>
                  <a:lnTo>
                    <a:pt x="3969" y="1428"/>
                  </a:lnTo>
                  <a:lnTo>
                    <a:pt x="3895" y="1242"/>
                  </a:lnTo>
                  <a:lnTo>
                    <a:pt x="3802" y="1057"/>
                  </a:lnTo>
                  <a:lnTo>
                    <a:pt x="3709" y="890"/>
                  </a:lnTo>
                  <a:lnTo>
                    <a:pt x="3598" y="742"/>
                  </a:lnTo>
                  <a:lnTo>
                    <a:pt x="3468" y="593"/>
                  </a:lnTo>
                  <a:lnTo>
                    <a:pt x="3320" y="464"/>
                  </a:lnTo>
                  <a:lnTo>
                    <a:pt x="3153" y="334"/>
                  </a:lnTo>
                  <a:lnTo>
                    <a:pt x="2986" y="241"/>
                  </a:lnTo>
                  <a:lnTo>
                    <a:pt x="2819" y="148"/>
                  </a:lnTo>
                  <a:lnTo>
                    <a:pt x="2634" y="93"/>
                  </a:lnTo>
                  <a:lnTo>
                    <a:pt x="2430" y="37"/>
                  </a:lnTo>
                  <a:lnTo>
                    <a:pt x="222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5" name="Google Shape;1805;p26"/>
            <p:cNvSpPr/>
            <p:nvPr/>
          </p:nvSpPr>
          <p:spPr>
            <a:xfrm flipH="1">
              <a:off x="8502350" y="2194297"/>
              <a:ext cx="472906" cy="472906"/>
            </a:xfrm>
            <a:custGeom>
              <a:avLst/>
              <a:gdLst/>
              <a:ahLst/>
              <a:cxnLst/>
              <a:rect l="l" t="t" r="r" b="b"/>
              <a:pathLst>
                <a:path w="6250" h="6250" extrusionOk="0">
                  <a:moveTo>
                    <a:pt x="3116" y="0"/>
                  </a:moveTo>
                  <a:lnTo>
                    <a:pt x="2801" y="19"/>
                  </a:lnTo>
                  <a:lnTo>
                    <a:pt x="2504" y="75"/>
                  </a:lnTo>
                  <a:lnTo>
                    <a:pt x="2189" y="149"/>
                  </a:lnTo>
                  <a:lnTo>
                    <a:pt x="1910" y="260"/>
                  </a:lnTo>
                  <a:lnTo>
                    <a:pt x="1632" y="390"/>
                  </a:lnTo>
                  <a:lnTo>
                    <a:pt x="1373" y="538"/>
                  </a:lnTo>
                  <a:lnTo>
                    <a:pt x="1132" y="724"/>
                  </a:lnTo>
                  <a:lnTo>
                    <a:pt x="909" y="927"/>
                  </a:lnTo>
                  <a:lnTo>
                    <a:pt x="724" y="1150"/>
                  </a:lnTo>
                  <a:lnTo>
                    <a:pt x="538" y="1391"/>
                  </a:lnTo>
                  <a:lnTo>
                    <a:pt x="371" y="1632"/>
                  </a:lnTo>
                  <a:lnTo>
                    <a:pt x="242" y="1910"/>
                  </a:lnTo>
                  <a:lnTo>
                    <a:pt x="149" y="2207"/>
                  </a:lnTo>
                  <a:lnTo>
                    <a:pt x="75" y="2504"/>
                  </a:lnTo>
                  <a:lnTo>
                    <a:pt x="19" y="2800"/>
                  </a:lnTo>
                  <a:lnTo>
                    <a:pt x="1" y="3134"/>
                  </a:lnTo>
                  <a:lnTo>
                    <a:pt x="19" y="3449"/>
                  </a:lnTo>
                  <a:lnTo>
                    <a:pt x="75" y="3765"/>
                  </a:lnTo>
                  <a:lnTo>
                    <a:pt x="149" y="4061"/>
                  </a:lnTo>
                  <a:lnTo>
                    <a:pt x="242" y="4339"/>
                  </a:lnTo>
                  <a:lnTo>
                    <a:pt x="371" y="4617"/>
                  </a:lnTo>
                  <a:lnTo>
                    <a:pt x="538" y="4877"/>
                  </a:lnTo>
                  <a:lnTo>
                    <a:pt x="724" y="5118"/>
                  </a:lnTo>
                  <a:lnTo>
                    <a:pt x="909" y="5341"/>
                  </a:lnTo>
                  <a:lnTo>
                    <a:pt x="1132" y="5545"/>
                  </a:lnTo>
                  <a:lnTo>
                    <a:pt x="1373" y="5711"/>
                  </a:lnTo>
                  <a:lnTo>
                    <a:pt x="1632" y="5878"/>
                  </a:lnTo>
                  <a:lnTo>
                    <a:pt x="1910" y="6008"/>
                  </a:lnTo>
                  <a:lnTo>
                    <a:pt x="2189" y="6101"/>
                  </a:lnTo>
                  <a:lnTo>
                    <a:pt x="2504" y="6194"/>
                  </a:lnTo>
                  <a:lnTo>
                    <a:pt x="2801" y="6231"/>
                  </a:lnTo>
                  <a:lnTo>
                    <a:pt x="3116" y="6249"/>
                  </a:lnTo>
                  <a:lnTo>
                    <a:pt x="3450" y="6231"/>
                  </a:lnTo>
                  <a:lnTo>
                    <a:pt x="3746" y="6194"/>
                  </a:lnTo>
                  <a:lnTo>
                    <a:pt x="4061" y="6101"/>
                  </a:lnTo>
                  <a:lnTo>
                    <a:pt x="4340" y="6008"/>
                  </a:lnTo>
                  <a:lnTo>
                    <a:pt x="4618" y="5878"/>
                  </a:lnTo>
                  <a:lnTo>
                    <a:pt x="4877" y="5711"/>
                  </a:lnTo>
                  <a:lnTo>
                    <a:pt x="5118" y="5545"/>
                  </a:lnTo>
                  <a:lnTo>
                    <a:pt x="5341" y="5341"/>
                  </a:lnTo>
                  <a:lnTo>
                    <a:pt x="5526" y="5118"/>
                  </a:lnTo>
                  <a:lnTo>
                    <a:pt x="5712" y="4877"/>
                  </a:lnTo>
                  <a:lnTo>
                    <a:pt x="5879" y="4617"/>
                  </a:lnTo>
                  <a:lnTo>
                    <a:pt x="6008" y="4339"/>
                  </a:lnTo>
                  <a:lnTo>
                    <a:pt x="6101" y="4061"/>
                  </a:lnTo>
                  <a:lnTo>
                    <a:pt x="6175" y="3765"/>
                  </a:lnTo>
                  <a:lnTo>
                    <a:pt x="6231" y="3449"/>
                  </a:lnTo>
                  <a:lnTo>
                    <a:pt x="6249" y="3134"/>
                  </a:lnTo>
                  <a:lnTo>
                    <a:pt x="6231" y="2800"/>
                  </a:lnTo>
                  <a:lnTo>
                    <a:pt x="6175" y="2504"/>
                  </a:lnTo>
                  <a:lnTo>
                    <a:pt x="6101" y="2207"/>
                  </a:lnTo>
                  <a:lnTo>
                    <a:pt x="6008" y="1910"/>
                  </a:lnTo>
                  <a:lnTo>
                    <a:pt x="5879" y="1632"/>
                  </a:lnTo>
                  <a:lnTo>
                    <a:pt x="5712" y="1391"/>
                  </a:lnTo>
                  <a:lnTo>
                    <a:pt x="5526" y="1150"/>
                  </a:lnTo>
                  <a:lnTo>
                    <a:pt x="5341" y="927"/>
                  </a:lnTo>
                  <a:lnTo>
                    <a:pt x="5118" y="724"/>
                  </a:lnTo>
                  <a:lnTo>
                    <a:pt x="4877" y="538"/>
                  </a:lnTo>
                  <a:lnTo>
                    <a:pt x="4618" y="390"/>
                  </a:lnTo>
                  <a:lnTo>
                    <a:pt x="4340" y="260"/>
                  </a:lnTo>
                  <a:lnTo>
                    <a:pt x="4061" y="149"/>
                  </a:lnTo>
                  <a:lnTo>
                    <a:pt x="3746" y="75"/>
                  </a:lnTo>
                  <a:lnTo>
                    <a:pt x="3450" y="19"/>
                  </a:lnTo>
                  <a:lnTo>
                    <a:pt x="3116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6" name="Google Shape;1806;p26"/>
            <p:cNvSpPr/>
            <p:nvPr/>
          </p:nvSpPr>
          <p:spPr>
            <a:xfrm flipH="1">
              <a:off x="8629997" y="2079211"/>
              <a:ext cx="329824" cy="328386"/>
            </a:xfrm>
            <a:custGeom>
              <a:avLst/>
              <a:gdLst/>
              <a:ahLst/>
              <a:cxnLst/>
              <a:rect l="l" t="t" r="r" b="b"/>
              <a:pathLst>
                <a:path w="4359" h="4340" extrusionOk="0">
                  <a:moveTo>
                    <a:pt x="1966" y="1"/>
                  </a:moveTo>
                  <a:lnTo>
                    <a:pt x="1744" y="38"/>
                  </a:lnTo>
                  <a:lnTo>
                    <a:pt x="1540" y="94"/>
                  </a:lnTo>
                  <a:lnTo>
                    <a:pt x="1336" y="168"/>
                  </a:lnTo>
                  <a:lnTo>
                    <a:pt x="1150" y="260"/>
                  </a:lnTo>
                  <a:lnTo>
                    <a:pt x="965" y="372"/>
                  </a:lnTo>
                  <a:lnTo>
                    <a:pt x="798" y="483"/>
                  </a:lnTo>
                  <a:lnTo>
                    <a:pt x="650" y="631"/>
                  </a:lnTo>
                  <a:lnTo>
                    <a:pt x="501" y="780"/>
                  </a:lnTo>
                  <a:lnTo>
                    <a:pt x="371" y="947"/>
                  </a:lnTo>
                  <a:lnTo>
                    <a:pt x="260" y="1132"/>
                  </a:lnTo>
                  <a:lnTo>
                    <a:pt x="167" y="1317"/>
                  </a:lnTo>
                  <a:lnTo>
                    <a:pt x="112" y="1521"/>
                  </a:lnTo>
                  <a:lnTo>
                    <a:pt x="56" y="1725"/>
                  </a:lnTo>
                  <a:lnTo>
                    <a:pt x="19" y="1948"/>
                  </a:lnTo>
                  <a:lnTo>
                    <a:pt x="1" y="2170"/>
                  </a:lnTo>
                  <a:lnTo>
                    <a:pt x="19" y="2393"/>
                  </a:lnTo>
                  <a:lnTo>
                    <a:pt x="56" y="2615"/>
                  </a:lnTo>
                  <a:lnTo>
                    <a:pt x="112" y="2819"/>
                  </a:lnTo>
                  <a:lnTo>
                    <a:pt x="167" y="3023"/>
                  </a:lnTo>
                  <a:lnTo>
                    <a:pt x="260" y="3209"/>
                  </a:lnTo>
                  <a:lnTo>
                    <a:pt x="371" y="3376"/>
                  </a:lnTo>
                  <a:lnTo>
                    <a:pt x="501" y="3561"/>
                  </a:lnTo>
                  <a:lnTo>
                    <a:pt x="650" y="3709"/>
                  </a:lnTo>
                  <a:lnTo>
                    <a:pt x="798" y="3839"/>
                  </a:lnTo>
                  <a:lnTo>
                    <a:pt x="965" y="3969"/>
                  </a:lnTo>
                  <a:lnTo>
                    <a:pt x="1150" y="4080"/>
                  </a:lnTo>
                  <a:lnTo>
                    <a:pt x="1336" y="4173"/>
                  </a:lnTo>
                  <a:lnTo>
                    <a:pt x="1540" y="4247"/>
                  </a:lnTo>
                  <a:lnTo>
                    <a:pt x="1744" y="4303"/>
                  </a:lnTo>
                  <a:lnTo>
                    <a:pt x="1966" y="4340"/>
                  </a:lnTo>
                  <a:lnTo>
                    <a:pt x="2411" y="4340"/>
                  </a:lnTo>
                  <a:lnTo>
                    <a:pt x="2615" y="4303"/>
                  </a:lnTo>
                  <a:lnTo>
                    <a:pt x="2838" y="4247"/>
                  </a:lnTo>
                  <a:lnTo>
                    <a:pt x="3023" y="4173"/>
                  </a:lnTo>
                  <a:lnTo>
                    <a:pt x="3227" y="4080"/>
                  </a:lnTo>
                  <a:lnTo>
                    <a:pt x="3394" y="3969"/>
                  </a:lnTo>
                  <a:lnTo>
                    <a:pt x="3561" y="3839"/>
                  </a:lnTo>
                  <a:lnTo>
                    <a:pt x="3728" y="3709"/>
                  </a:lnTo>
                  <a:lnTo>
                    <a:pt x="3857" y="3561"/>
                  </a:lnTo>
                  <a:lnTo>
                    <a:pt x="3987" y="3376"/>
                  </a:lnTo>
                  <a:lnTo>
                    <a:pt x="4098" y="3209"/>
                  </a:lnTo>
                  <a:lnTo>
                    <a:pt x="4191" y="3023"/>
                  </a:lnTo>
                  <a:lnTo>
                    <a:pt x="4265" y="2819"/>
                  </a:lnTo>
                  <a:lnTo>
                    <a:pt x="4321" y="2615"/>
                  </a:lnTo>
                  <a:lnTo>
                    <a:pt x="4340" y="2393"/>
                  </a:lnTo>
                  <a:lnTo>
                    <a:pt x="4358" y="2170"/>
                  </a:lnTo>
                  <a:lnTo>
                    <a:pt x="4340" y="1948"/>
                  </a:lnTo>
                  <a:lnTo>
                    <a:pt x="4321" y="1725"/>
                  </a:lnTo>
                  <a:lnTo>
                    <a:pt x="4265" y="1521"/>
                  </a:lnTo>
                  <a:lnTo>
                    <a:pt x="4191" y="1317"/>
                  </a:lnTo>
                  <a:lnTo>
                    <a:pt x="4098" y="1132"/>
                  </a:lnTo>
                  <a:lnTo>
                    <a:pt x="3987" y="947"/>
                  </a:lnTo>
                  <a:lnTo>
                    <a:pt x="3857" y="780"/>
                  </a:lnTo>
                  <a:lnTo>
                    <a:pt x="3728" y="631"/>
                  </a:lnTo>
                  <a:lnTo>
                    <a:pt x="3561" y="483"/>
                  </a:lnTo>
                  <a:lnTo>
                    <a:pt x="3394" y="372"/>
                  </a:lnTo>
                  <a:lnTo>
                    <a:pt x="3227" y="260"/>
                  </a:lnTo>
                  <a:lnTo>
                    <a:pt x="3023" y="168"/>
                  </a:lnTo>
                  <a:lnTo>
                    <a:pt x="2838" y="94"/>
                  </a:lnTo>
                  <a:lnTo>
                    <a:pt x="2615" y="38"/>
                  </a:lnTo>
                  <a:lnTo>
                    <a:pt x="2411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7" name="Google Shape;1807;p26"/>
            <p:cNvSpPr/>
            <p:nvPr/>
          </p:nvSpPr>
          <p:spPr>
            <a:xfrm flipH="1">
              <a:off x="8409736" y="1993634"/>
              <a:ext cx="329824" cy="329824"/>
            </a:xfrm>
            <a:custGeom>
              <a:avLst/>
              <a:gdLst/>
              <a:ahLst/>
              <a:cxnLst/>
              <a:rect l="l" t="t" r="r" b="b"/>
              <a:pathLst>
                <a:path w="4359" h="4359" extrusionOk="0">
                  <a:moveTo>
                    <a:pt x="2189" y="1"/>
                  </a:moveTo>
                  <a:lnTo>
                    <a:pt x="1966" y="19"/>
                  </a:lnTo>
                  <a:lnTo>
                    <a:pt x="1744" y="56"/>
                  </a:lnTo>
                  <a:lnTo>
                    <a:pt x="1540" y="112"/>
                  </a:lnTo>
                  <a:lnTo>
                    <a:pt x="1336" y="186"/>
                  </a:lnTo>
                  <a:lnTo>
                    <a:pt x="1150" y="260"/>
                  </a:lnTo>
                  <a:lnTo>
                    <a:pt x="965" y="372"/>
                  </a:lnTo>
                  <a:lnTo>
                    <a:pt x="798" y="501"/>
                  </a:lnTo>
                  <a:lnTo>
                    <a:pt x="650" y="650"/>
                  </a:lnTo>
                  <a:lnTo>
                    <a:pt x="501" y="798"/>
                  </a:lnTo>
                  <a:lnTo>
                    <a:pt x="390" y="965"/>
                  </a:lnTo>
                  <a:lnTo>
                    <a:pt x="279" y="1150"/>
                  </a:lnTo>
                  <a:lnTo>
                    <a:pt x="186" y="1336"/>
                  </a:lnTo>
                  <a:lnTo>
                    <a:pt x="112" y="1540"/>
                  </a:lnTo>
                  <a:lnTo>
                    <a:pt x="56" y="1744"/>
                  </a:lnTo>
                  <a:lnTo>
                    <a:pt x="19" y="1966"/>
                  </a:lnTo>
                  <a:lnTo>
                    <a:pt x="1" y="2189"/>
                  </a:lnTo>
                  <a:lnTo>
                    <a:pt x="19" y="2411"/>
                  </a:lnTo>
                  <a:lnTo>
                    <a:pt x="56" y="2615"/>
                  </a:lnTo>
                  <a:lnTo>
                    <a:pt x="112" y="2838"/>
                  </a:lnTo>
                  <a:lnTo>
                    <a:pt x="186" y="3023"/>
                  </a:lnTo>
                  <a:lnTo>
                    <a:pt x="279" y="3227"/>
                  </a:lnTo>
                  <a:lnTo>
                    <a:pt x="390" y="3394"/>
                  </a:lnTo>
                  <a:lnTo>
                    <a:pt x="501" y="3561"/>
                  </a:lnTo>
                  <a:lnTo>
                    <a:pt x="650" y="3728"/>
                  </a:lnTo>
                  <a:lnTo>
                    <a:pt x="798" y="3858"/>
                  </a:lnTo>
                  <a:lnTo>
                    <a:pt x="965" y="3987"/>
                  </a:lnTo>
                  <a:lnTo>
                    <a:pt x="1150" y="4099"/>
                  </a:lnTo>
                  <a:lnTo>
                    <a:pt x="1336" y="4191"/>
                  </a:lnTo>
                  <a:lnTo>
                    <a:pt x="1540" y="4266"/>
                  </a:lnTo>
                  <a:lnTo>
                    <a:pt x="1744" y="4321"/>
                  </a:lnTo>
                  <a:lnTo>
                    <a:pt x="1966" y="4340"/>
                  </a:lnTo>
                  <a:lnTo>
                    <a:pt x="2189" y="4358"/>
                  </a:lnTo>
                  <a:lnTo>
                    <a:pt x="2411" y="4340"/>
                  </a:lnTo>
                  <a:lnTo>
                    <a:pt x="2615" y="4321"/>
                  </a:lnTo>
                  <a:lnTo>
                    <a:pt x="2838" y="4266"/>
                  </a:lnTo>
                  <a:lnTo>
                    <a:pt x="3042" y="4191"/>
                  </a:lnTo>
                  <a:lnTo>
                    <a:pt x="3227" y="4099"/>
                  </a:lnTo>
                  <a:lnTo>
                    <a:pt x="3394" y="3987"/>
                  </a:lnTo>
                  <a:lnTo>
                    <a:pt x="3561" y="3858"/>
                  </a:lnTo>
                  <a:lnTo>
                    <a:pt x="3728" y="3728"/>
                  </a:lnTo>
                  <a:lnTo>
                    <a:pt x="3858" y="3561"/>
                  </a:lnTo>
                  <a:lnTo>
                    <a:pt x="3987" y="3394"/>
                  </a:lnTo>
                  <a:lnTo>
                    <a:pt x="4099" y="3227"/>
                  </a:lnTo>
                  <a:lnTo>
                    <a:pt x="4191" y="3023"/>
                  </a:lnTo>
                  <a:lnTo>
                    <a:pt x="4266" y="2838"/>
                  </a:lnTo>
                  <a:lnTo>
                    <a:pt x="4321" y="2615"/>
                  </a:lnTo>
                  <a:lnTo>
                    <a:pt x="4358" y="2411"/>
                  </a:lnTo>
                  <a:lnTo>
                    <a:pt x="4358" y="2189"/>
                  </a:lnTo>
                  <a:lnTo>
                    <a:pt x="4358" y="1966"/>
                  </a:lnTo>
                  <a:lnTo>
                    <a:pt x="4321" y="1744"/>
                  </a:lnTo>
                  <a:lnTo>
                    <a:pt x="4266" y="1540"/>
                  </a:lnTo>
                  <a:lnTo>
                    <a:pt x="4191" y="1336"/>
                  </a:lnTo>
                  <a:lnTo>
                    <a:pt x="4099" y="1150"/>
                  </a:lnTo>
                  <a:lnTo>
                    <a:pt x="3987" y="965"/>
                  </a:lnTo>
                  <a:lnTo>
                    <a:pt x="3858" y="798"/>
                  </a:lnTo>
                  <a:lnTo>
                    <a:pt x="3728" y="650"/>
                  </a:lnTo>
                  <a:lnTo>
                    <a:pt x="3561" y="501"/>
                  </a:lnTo>
                  <a:lnTo>
                    <a:pt x="3394" y="372"/>
                  </a:lnTo>
                  <a:lnTo>
                    <a:pt x="3227" y="260"/>
                  </a:lnTo>
                  <a:lnTo>
                    <a:pt x="3042" y="186"/>
                  </a:lnTo>
                  <a:lnTo>
                    <a:pt x="2838" y="112"/>
                  </a:lnTo>
                  <a:lnTo>
                    <a:pt x="2615" y="56"/>
                  </a:lnTo>
                  <a:lnTo>
                    <a:pt x="2411" y="19"/>
                  </a:lnTo>
                  <a:lnTo>
                    <a:pt x="2189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8" name="Google Shape;1808;p26"/>
            <p:cNvSpPr/>
            <p:nvPr/>
          </p:nvSpPr>
          <p:spPr>
            <a:xfrm flipH="1">
              <a:off x="8324159" y="2243404"/>
              <a:ext cx="328386" cy="329748"/>
            </a:xfrm>
            <a:custGeom>
              <a:avLst/>
              <a:gdLst/>
              <a:ahLst/>
              <a:cxnLst/>
              <a:rect l="l" t="t" r="r" b="b"/>
              <a:pathLst>
                <a:path w="4340" h="4358" extrusionOk="0">
                  <a:moveTo>
                    <a:pt x="1947" y="0"/>
                  </a:moveTo>
                  <a:lnTo>
                    <a:pt x="1725" y="37"/>
                  </a:lnTo>
                  <a:lnTo>
                    <a:pt x="1521" y="93"/>
                  </a:lnTo>
                  <a:lnTo>
                    <a:pt x="1317" y="167"/>
                  </a:lnTo>
                  <a:lnTo>
                    <a:pt x="1131" y="260"/>
                  </a:lnTo>
                  <a:lnTo>
                    <a:pt x="946" y="371"/>
                  </a:lnTo>
                  <a:lnTo>
                    <a:pt x="779" y="501"/>
                  </a:lnTo>
                  <a:lnTo>
                    <a:pt x="631" y="631"/>
                  </a:lnTo>
                  <a:lnTo>
                    <a:pt x="501" y="798"/>
                  </a:lnTo>
                  <a:lnTo>
                    <a:pt x="371" y="965"/>
                  </a:lnTo>
                  <a:lnTo>
                    <a:pt x="260" y="1131"/>
                  </a:lnTo>
                  <a:lnTo>
                    <a:pt x="167" y="1335"/>
                  </a:lnTo>
                  <a:lnTo>
                    <a:pt x="93" y="1521"/>
                  </a:lnTo>
                  <a:lnTo>
                    <a:pt x="37" y="1743"/>
                  </a:lnTo>
                  <a:lnTo>
                    <a:pt x="0" y="1947"/>
                  </a:lnTo>
                  <a:lnTo>
                    <a:pt x="0" y="2170"/>
                  </a:lnTo>
                  <a:lnTo>
                    <a:pt x="0" y="2392"/>
                  </a:lnTo>
                  <a:lnTo>
                    <a:pt x="37" y="2615"/>
                  </a:lnTo>
                  <a:lnTo>
                    <a:pt x="93" y="2819"/>
                  </a:lnTo>
                  <a:lnTo>
                    <a:pt x="167" y="3023"/>
                  </a:lnTo>
                  <a:lnTo>
                    <a:pt x="260" y="3208"/>
                  </a:lnTo>
                  <a:lnTo>
                    <a:pt x="371" y="3394"/>
                  </a:lnTo>
                  <a:lnTo>
                    <a:pt x="501" y="3561"/>
                  </a:lnTo>
                  <a:lnTo>
                    <a:pt x="631" y="3709"/>
                  </a:lnTo>
                  <a:lnTo>
                    <a:pt x="779" y="3857"/>
                  </a:lnTo>
                  <a:lnTo>
                    <a:pt x="946" y="3968"/>
                  </a:lnTo>
                  <a:lnTo>
                    <a:pt x="1131" y="4080"/>
                  </a:lnTo>
                  <a:lnTo>
                    <a:pt x="1317" y="4172"/>
                  </a:lnTo>
                  <a:lnTo>
                    <a:pt x="1521" y="4247"/>
                  </a:lnTo>
                  <a:lnTo>
                    <a:pt x="1725" y="4302"/>
                  </a:lnTo>
                  <a:lnTo>
                    <a:pt x="1947" y="4339"/>
                  </a:lnTo>
                  <a:lnTo>
                    <a:pt x="2170" y="4358"/>
                  </a:lnTo>
                  <a:lnTo>
                    <a:pt x="2392" y="4339"/>
                  </a:lnTo>
                  <a:lnTo>
                    <a:pt x="2615" y="4302"/>
                  </a:lnTo>
                  <a:lnTo>
                    <a:pt x="2819" y="4247"/>
                  </a:lnTo>
                  <a:lnTo>
                    <a:pt x="3023" y="4172"/>
                  </a:lnTo>
                  <a:lnTo>
                    <a:pt x="3208" y="4080"/>
                  </a:lnTo>
                  <a:lnTo>
                    <a:pt x="3394" y="3968"/>
                  </a:lnTo>
                  <a:lnTo>
                    <a:pt x="3561" y="3857"/>
                  </a:lnTo>
                  <a:lnTo>
                    <a:pt x="3709" y="3709"/>
                  </a:lnTo>
                  <a:lnTo>
                    <a:pt x="3857" y="3561"/>
                  </a:lnTo>
                  <a:lnTo>
                    <a:pt x="3969" y="3394"/>
                  </a:lnTo>
                  <a:lnTo>
                    <a:pt x="4080" y="3208"/>
                  </a:lnTo>
                  <a:lnTo>
                    <a:pt x="4172" y="3023"/>
                  </a:lnTo>
                  <a:lnTo>
                    <a:pt x="4247" y="2819"/>
                  </a:lnTo>
                  <a:lnTo>
                    <a:pt x="4302" y="2615"/>
                  </a:lnTo>
                  <a:lnTo>
                    <a:pt x="4339" y="2392"/>
                  </a:lnTo>
                  <a:lnTo>
                    <a:pt x="4339" y="2170"/>
                  </a:lnTo>
                  <a:lnTo>
                    <a:pt x="4339" y="1947"/>
                  </a:lnTo>
                  <a:lnTo>
                    <a:pt x="4302" y="1743"/>
                  </a:lnTo>
                  <a:lnTo>
                    <a:pt x="4247" y="1521"/>
                  </a:lnTo>
                  <a:lnTo>
                    <a:pt x="4172" y="1335"/>
                  </a:lnTo>
                  <a:lnTo>
                    <a:pt x="4080" y="1131"/>
                  </a:lnTo>
                  <a:lnTo>
                    <a:pt x="3969" y="965"/>
                  </a:lnTo>
                  <a:lnTo>
                    <a:pt x="3857" y="798"/>
                  </a:lnTo>
                  <a:lnTo>
                    <a:pt x="3709" y="631"/>
                  </a:lnTo>
                  <a:lnTo>
                    <a:pt x="3561" y="501"/>
                  </a:lnTo>
                  <a:lnTo>
                    <a:pt x="3394" y="371"/>
                  </a:lnTo>
                  <a:lnTo>
                    <a:pt x="3208" y="260"/>
                  </a:lnTo>
                  <a:lnTo>
                    <a:pt x="3023" y="167"/>
                  </a:lnTo>
                  <a:lnTo>
                    <a:pt x="2819" y="93"/>
                  </a:lnTo>
                  <a:lnTo>
                    <a:pt x="2615" y="37"/>
                  </a:lnTo>
                  <a:lnTo>
                    <a:pt x="239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9" name="Google Shape;1809;p26"/>
            <p:cNvSpPr/>
            <p:nvPr/>
          </p:nvSpPr>
          <p:spPr>
            <a:xfrm flipH="1">
              <a:off x="8427972" y="2479101"/>
              <a:ext cx="328386" cy="329824"/>
            </a:xfrm>
            <a:custGeom>
              <a:avLst/>
              <a:gdLst/>
              <a:ahLst/>
              <a:cxnLst/>
              <a:rect l="l" t="t" r="r" b="b"/>
              <a:pathLst>
                <a:path w="4340" h="4359" extrusionOk="0">
                  <a:moveTo>
                    <a:pt x="2170" y="1"/>
                  </a:moveTo>
                  <a:lnTo>
                    <a:pt x="1947" y="19"/>
                  </a:lnTo>
                  <a:lnTo>
                    <a:pt x="1725" y="56"/>
                  </a:lnTo>
                  <a:lnTo>
                    <a:pt x="1521" y="93"/>
                  </a:lnTo>
                  <a:lnTo>
                    <a:pt x="1317" y="167"/>
                  </a:lnTo>
                  <a:lnTo>
                    <a:pt x="1131" y="260"/>
                  </a:lnTo>
                  <a:lnTo>
                    <a:pt x="946" y="371"/>
                  </a:lnTo>
                  <a:lnTo>
                    <a:pt x="779" y="501"/>
                  </a:lnTo>
                  <a:lnTo>
                    <a:pt x="631" y="650"/>
                  </a:lnTo>
                  <a:lnTo>
                    <a:pt x="501" y="798"/>
                  </a:lnTo>
                  <a:lnTo>
                    <a:pt x="371" y="965"/>
                  </a:lnTo>
                  <a:lnTo>
                    <a:pt x="260" y="1150"/>
                  </a:lnTo>
                  <a:lnTo>
                    <a:pt x="167" y="1336"/>
                  </a:lnTo>
                  <a:lnTo>
                    <a:pt x="93" y="1540"/>
                  </a:lnTo>
                  <a:lnTo>
                    <a:pt x="37" y="1744"/>
                  </a:lnTo>
                  <a:lnTo>
                    <a:pt x="0" y="1966"/>
                  </a:lnTo>
                  <a:lnTo>
                    <a:pt x="0" y="2189"/>
                  </a:lnTo>
                  <a:lnTo>
                    <a:pt x="0" y="2411"/>
                  </a:lnTo>
                  <a:lnTo>
                    <a:pt x="37" y="2615"/>
                  </a:lnTo>
                  <a:lnTo>
                    <a:pt x="93" y="2819"/>
                  </a:lnTo>
                  <a:lnTo>
                    <a:pt x="167" y="3023"/>
                  </a:lnTo>
                  <a:lnTo>
                    <a:pt x="260" y="3208"/>
                  </a:lnTo>
                  <a:lnTo>
                    <a:pt x="371" y="3394"/>
                  </a:lnTo>
                  <a:lnTo>
                    <a:pt x="501" y="3561"/>
                  </a:lnTo>
                  <a:lnTo>
                    <a:pt x="631" y="3728"/>
                  </a:lnTo>
                  <a:lnTo>
                    <a:pt x="779" y="3857"/>
                  </a:lnTo>
                  <a:lnTo>
                    <a:pt x="946" y="3987"/>
                  </a:lnTo>
                  <a:lnTo>
                    <a:pt x="1131" y="4098"/>
                  </a:lnTo>
                  <a:lnTo>
                    <a:pt x="1317" y="4191"/>
                  </a:lnTo>
                  <a:lnTo>
                    <a:pt x="1521" y="4265"/>
                  </a:lnTo>
                  <a:lnTo>
                    <a:pt x="1725" y="4321"/>
                  </a:lnTo>
                  <a:lnTo>
                    <a:pt x="1947" y="4339"/>
                  </a:lnTo>
                  <a:lnTo>
                    <a:pt x="2170" y="4358"/>
                  </a:lnTo>
                  <a:lnTo>
                    <a:pt x="2392" y="4339"/>
                  </a:lnTo>
                  <a:lnTo>
                    <a:pt x="2615" y="4321"/>
                  </a:lnTo>
                  <a:lnTo>
                    <a:pt x="2819" y="4265"/>
                  </a:lnTo>
                  <a:lnTo>
                    <a:pt x="3023" y="4191"/>
                  </a:lnTo>
                  <a:lnTo>
                    <a:pt x="3208" y="4098"/>
                  </a:lnTo>
                  <a:lnTo>
                    <a:pt x="3394" y="3987"/>
                  </a:lnTo>
                  <a:lnTo>
                    <a:pt x="3560" y="3857"/>
                  </a:lnTo>
                  <a:lnTo>
                    <a:pt x="3709" y="3728"/>
                  </a:lnTo>
                  <a:lnTo>
                    <a:pt x="3857" y="3561"/>
                  </a:lnTo>
                  <a:lnTo>
                    <a:pt x="3968" y="3394"/>
                  </a:lnTo>
                  <a:lnTo>
                    <a:pt x="4080" y="3208"/>
                  </a:lnTo>
                  <a:lnTo>
                    <a:pt x="4172" y="3023"/>
                  </a:lnTo>
                  <a:lnTo>
                    <a:pt x="4246" y="2819"/>
                  </a:lnTo>
                  <a:lnTo>
                    <a:pt x="4302" y="2615"/>
                  </a:lnTo>
                  <a:lnTo>
                    <a:pt x="4339" y="2411"/>
                  </a:lnTo>
                  <a:lnTo>
                    <a:pt x="4339" y="2189"/>
                  </a:lnTo>
                  <a:lnTo>
                    <a:pt x="4339" y="1966"/>
                  </a:lnTo>
                  <a:lnTo>
                    <a:pt x="4302" y="1744"/>
                  </a:lnTo>
                  <a:lnTo>
                    <a:pt x="4246" y="1540"/>
                  </a:lnTo>
                  <a:lnTo>
                    <a:pt x="4172" y="1336"/>
                  </a:lnTo>
                  <a:lnTo>
                    <a:pt x="4080" y="1150"/>
                  </a:lnTo>
                  <a:lnTo>
                    <a:pt x="3968" y="965"/>
                  </a:lnTo>
                  <a:lnTo>
                    <a:pt x="3857" y="798"/>
                  </a:lnTo>
                  <a:lnTo>
                    <a:pt x="3709" y="650"/>
                  </a:lnTo>
                  <a:lnTo>
                    <a:pt x="3560" y="501"/>
                  </a:lnTo>
                  <a:lnTo>
                    <a:pt x="3394" y="371"/>
                  </a:lnTo>
                  <a:lnTo>
                    <a:pt x="3208" y="260"/>
                  </a:lnTo>
                  <a:lnTo>
                    <a:pt x="3023" y="167"/>
                  </a:lnTo>
                  <a:lnTo>
                    <a:pt x="2819" y="93"/>
                  </a:lnTo>
                  <a:lnTo>
                    <a:pt x="2615" y="56"/>
                  </a:lnTo>
                  <a:lnTo>
                    <a:pt x="2392" y="19"/>
                  </a:lnTo>
                  <a:lnTo>
                    <a:pt x="217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0" name="Google Shape;1810;p26"/>
            <p:cNvSpPr/>
            <p:nvPr/>
          </p:nvSpPr>
          <p:spPr>
            <a:xfrm flipH="1">
              <a:off x="8715650" y="2216770"/>
              <a:ext cx="307276" cy="307276"/>
            </a:xfrm>
            <a:custGeom>
              <a:avLst/>
              <a:gdLst/>
              <a:ahLst/>
              <a:cxnLst/>
              <a:rect l="l" t="t" r="r" b="b"/>
              <a:pathLst>
                <a:path w="4061" h="4061" extrusionOk="0">
                  <a:moveTo>
                    <a:pt x="1836" y="0"/>
                  </a:moveTo>
                  <a:lnTo>
                    <a:pt x="1632" y="37"/>
                  </a:lnTo>
                  <a:lnTo>
                    <a:pt x="1428" y="93"/>
                  </a:lnTo>
                  <a:lnTo>
                    <a:pt x="1243" y="167"/>
                  </a:lnTo>
                  <a:lnTo>
                    <a:pt x="1076" y="241"/>
                  </a:lnTo>
                  <a:lnTo>
                    <a:pt x="909" y="352"/>
                  </a:lnTo>
                  <a:lnTo>
                    <a:pt x="742" y="464"/>
                  </a:lnTo>
                  <a:lnTo>
                    <a:pt x="594" y="593"/>
                  </a:lnTo>
                  <a:lnTo>
                    <a:pt x="464" y="742"/>
                  </a:lnTo>
                  <a:lnTo>
                    <a:pt x="352" y="890"/>
                  </a:lnTo>
                  <a:lnTo>
                    <a:pt x="260" y="1057"/>
                  </a:lnTo>
                  <a:lnTo>
                    <a:pt x="167" y="1242"/>
                  </a:lnTo>
                  <a:lnTo>
                    <a:pt x="93" y="1428"/>
                  </a:lnTo>
                  <a:lnTo>
                    <a:pt x="56" y="1613"/>
                  </a:lnTo>
                  <a:lnTo>
                    <a:pt x="19" y="1817"/>
                  </a:lnTo>
                  <a:lnTo>
                    <a:pt x="0" y="2021"/>
                  </a:lnTo>
                  <a:lnTo>
                    <a:pt x="19" y="2225"/>
                  </a:lnTo>
                  <a:lnTo>
                    <a:pt x="56" y="2429"/>
                  </a:lnTo>
                  <a:lnTo>
                    <a:pt x="93" y="2633"/>
                  </a:lnTo>
                  <a:lnTo>
                    <a:pt x="167" y="2819"/>
                  </a:lnTo>
                  <a:lnTo>
                    <a:pt x="260" y="2985"/>
                  </a:lnTo>
                  <a:lnTo>
                    <a:pt x="352" y="3152"/>
                  </a:lnTo>
                  <a:lnTo>
                    <a:pt x="464" y="3319"/>
                  </a:lnTo>
                  <a:lnTo>
                    <a:pt x="594" y="3468"/>
                  </a:lnTo>
                  <a:lnTo>
                    <a:pt x="742" y="3597"/>
                  </a:lnTo>
                  <a:lnTo>
                    <a:pt x="909" y="3709"/>
                  </a:lnTo>
                  <a:lnTo>
                    <a:pt x="1076" y="3801"/>
                  </a:lnTo>
                  <a:lnTo>
                    <a:pt x="1243" y="3894"/>
                  </a:lnTo>
                  <a:lnTo>
                    <a:pt x="1428" y="3968"/>
                  </a:lnTo>
                  <a:lnTo>
                    <a:pt x="1632" y="4005"/>
                  </a:lnTo>
                  <a:lnTo>
                    <a:pt x="1836" y="4042"/>
                  </a:lnTo>
                  <a:lnTo>
                    <a:pt x="2040" y="4061"/>
                  </a:lnTo>
                  <a:lnTo>
                    <a:pt x="2244" y="4042"/>
                  </a:lnTo>
                  <a:lnTo>
                    <a:pt x="2448" y="4005"/>
                  </a:lnTo>
                  <a:lnTo>
                    <a:pt x="2633" y="3968"/>
                  </a:lnTo>
                  <a:lnTo>
                    <a:pt x="2819" y="3894"/>
                  </a:lnTo>
                  <a:lnTo>
                    <a:pt x="3004" y="3801"/>
                  </a:lnTo>
                  <a:lnTo>
                    <a:pt x="3171" y="3709"/>
                  </a:lnTo>
                  <a:lnTo>
                    <a:pt x="3319" y="3597"/>
                  </a:lnTo>
                  <a:lnTo>
                    <a:pt x="3468" y="3468"/>
                  </a:lnTo>
                  <a:lnTo>
                    <a:pt x="3597" y="3319"/>
                  </a:lnTo>
                  <a:lnTo>
                    <a:pt x="3709" y="3152"/>
                  </a:lnTo>
                  <a:lnTo>
                    <a:pt x="3820" y="2985"/>
                  </a:lnTo>
                  <a:lnTo>
                    <a:pt x="3913" y="2819"/>
                  </a:lnTo>
                  <a:lnTo>
                    <a:pt x="3968" y="2633"/>
                  </a:lnTo>
                  <a:lnTo>
                    <a:pt x="4024" y="2429"/>
                  </a:lnTo>
                  <a:lnTo>
                    <a:pt x="4061" y="2225"/>
                  </a:lnTo>
                  <a:lnTo>
                    <a:pt x="4061" y="2021"/>
                  </a:lnTo>
                  <a:lnTo>
                    <a:pt x="4061" y="1817"/>
                  </a:lnTo>
                  <a:lnTo>
                    <a:pt x="4024" y="1613"/>
                  </a:lnTo>
                  <a:lnTo>
                    <a:pt x="3968" y="1428"/>
                  </a:lnTo>
                  <a:lnTo>
                    <a:pt x="3913" y="1242"/>
                  </a:lnTo>
                  <a:lnTo>
                    <a:pt x="3820" y="1057"/>
                  </a:lnTo>
                  <a:lnTo>
                    <a:pt x="3709" y="890"/>
                  </a:lnTo>
                  <a:lnTo>
                    <a:pt x="3597" y="742"/>
                  </a:lnTo>
                  <a:lnTo>
                    <a:pt x="3468" y="593"/>
                  </a:lnTo>
                  <a:lnTo>
                    <a:pt x="3319" y="464"/>
                  </a:lnTo>
                  <a:lnTo>
                    <a:pt x="3171" y="352"/>
                  </a:lnTo>
                  <a:lnTo>
                    <a:pt x="3004" y="241"/>
                  </a:lnTo>
                  <a:lnTo>
                    <a:pt x="2819" y="167"/>
                  </a:lnTo>
                  <a:lnTo>
                    <a:pt x="2633" y="93"/>
                  </a:lnTo>
                  <a:lnTo>
                    <a:pt x="2448" y="37"/>
                  </a:lnTo>
                  <a:lnTo>
                    <a:pt x="224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1" name="Google Shape;1811;p26"/>
            <p:cNvSpPr/>
            <p:nvPr/>
          </p:nvSpPr>
          <p:spPr>
            <a:xfrm flipH="1">
              <a:off x="8509387" y="2138154"/>
              <a:ext cx="307351" cy="307351"/>
            </a:xfrm>
            <a:custGeom>
              <a:avLst/>
              <a:gdLst/>
              <a:ahLst/>
              <a:cxnLst/>
              <a:rect l="l" t="t" r="r" b="b"/>
              <a:pathLst>
                <a:path w="4062" h="4062" extrusionOk="0">
                  <a:moveTo>
                    <a:pt x="1818" y="1"/>
                  </a:moveTo>
                  <a:lnTo>
                    <a:pt x="1614" y="38"/>
                  </a:lnTo>
                  <a:lnTo>
                    <a:pt x="1429" y="93"/>
                  </a:lnTo>
                  <a:lnTo>
                    <a:pt x="1243" y="149"/>
                  </a:lnTo>
                  <a:lnTo>
                    <a:pt x="1058" y="242"/>
                  </a:lnTo>
                  <a:lnTo>
                    <a:pt x="891" y="334"/>
                  </a:lnTo>
                  <a:lnTo>
                    <a:pt x="743" y="464"/>
                  </a:lnTo>
                  <a:lnTo>
                    <a:pt x="594" y="594"/>
                  </a:lnTo>
                  <a:lnTo>
                    <a:pt x="464" y="742"/>
                  </a:lnTo>
                  <a:lnTo>
                    <a:pt x="353" y="891"/>
                  </a:lnTo>
                  <a:lnTo>
                    <a:pt x="242" y="1058"/>
                  </a:lnTo>
                  <a:lnTo>
                    <a:pt x="149" y="1243"/>
                  </a:lnTo>
                  <a:lnTo>
                    <a:pt x="94" y="1428"/>
                  </a:lnTo>
                  <a:lnTo>
                    <a:pt x="38" y="1614"/>
                  </a:lnTo>
                  <a:lnTo>
                    <a:pt x="1" y="1818"/>
                  </a:lnTo>
                  <a:lnTo>
                    <a:pt x="1" y="2022"/>
                  </a:lnTo>
                  <a:lnTo>
                    <a:pt x="1" y="2226"/>
                  </a:lnTo>
                  <a:lnTo>
                    <a:pt x="38" y="2430"/>
                  </a:lnTo>
                  <a:lnTo>
                    <a:pt x="94" y="2634"/>
                  </a:lnTo>
                  <a:lnTo>
                    <a:pt x="149" y="2819"/>
                  </a:lnTo>
                  <a:lnTo>
                    <a:pt x="242" y="2986"/>
                  </a:lnTo>
                  <a:lnTo>
                    <a:pt x="353" y="3153"/>
                  </a:lnTo>
                  <a:lnTo>
                    <a:pt x="464" y="3320"/>
                  </a:lnTo>
                  <a:lnTo>
                    <a:pt x="594" y="3468"/>
                  </a:lnTo>
                  <a:lnTo>
                    <a:pt x="743" y="3598"/>
                  </a:lnTo>
                  <a:lnTo>
                    <a:pt x="891" y="3709"/>
                  </a:lnTo>
                  <a:lnTo>
                    <a:pt x="1058" y="3802"/>
                  </a:lnTo>
                  <a:lnTo>
                    <a:pt x="1243" y="3895"/>
                  </a:lnTo>
                  <a:lnTo>
                    <a:pt x="1429" y="3969"/>
                  </a:lnTo>
                  <a:lnTo>
                    <a:pt x="1614" y="4006"/>
                  </a:lnTo>
                  <a:lnTo>
                    <a:pt x="1818" y="4043"/>
                  </a:lnTo>
                  <a:lnTo>
                    <a:pt x="2022" y="4061"/>
                  </a:lnTo>
                  <a:lnTo>
                    <a:pt x="2226" y="4043"/>
                  </a:lnTo>
                  <a:lnTo>
                    <a:pt x="2430" y="4006"/>
                  </a:lnTo>
                  <a:lnTo>
                    <a:pt x="2634" y="3969"/>
                  </a:lnTo>
                  <a:lnTo>
                    <a:pt x="2819" y="3895"/>
                  </a:lnTo>
                  <a:lnTo>
                    <a:pt x="2986" y="3802"/>
                  </a:lnTo>
                  <a:lnTo>
                    <a:pt x="3153" y="3709"/>
                  </a:lnTo>
                  <a:lnTo>
                    <a:pt x="3320" y="3598"/>
                  </a:lnTo>
                  <a:lnTo>
                    <a:pt x="3468" y="3468"/>
                  </a:lnTo>
                  <a:lnTo>
                    <a:pt x="3598" y="3320"/>
                  </a:lnTo>
                  <a:lnTo>
                    <a:pt x="3709" y="3153"/>
                  </a:lnTo>
                  <a:lnTo>
                    <a:pt x="3802" y="2986"/>
                  </a:lnTo>
                  <a:lnTo>
                    <a:pt x="3895" y="2819"/>
                  </a:lnTo>
                  <a:lnTo>
                    <a:pt x="3969" y="2634"/>
                  </a:lnTo>
                  <a:lnTo>
                    <a:pt x="4006" y="2430"/>
                  </a:lnTo>
                  <a:lnTo>
                    <a:pt x="4043" y="2226"/>
                  </a:lnTo>
                  <a:lnTo>
                    <a:pt x="4062" y="2022"/>
                  </a:lnTo>
                  <a:lnTo>
                    <a:pt x="4043" y="1818"/>
                  </a:lnTo>
                  <a:lnTo>
                    <a:pt x="4006" y="1614"/>
                  </a:lnTo>
                  <a:lnTo>
                    <a:pt x="3969" y="1428"/>
                  </a:lnTo>
                  <a:lnTo>
                    <a:pt x="3895" y="1243"/>
                  </a:lnTo>
                  <a:lnTo>
                    <a:pt x="3802" y="1058"/>
                  </a:lnTo>
                  <a:lnTo>
                    <a:pt x="3709" y="891"/>
                  </a:lnTo>
                  <a:lnTo>
                    <a:pt x="3598" y="742"/>
                  </a:lnTo>
                  <a:lnTo>
                    <a:pt x="3468" y="594"/>
                  </a:lnTo>
                  <a:lnTo>
                    <a:pt x="3320" y="464"/>
                  </a:lnTo>
                  <a:lnTo>
                    <a:pt x="3153" y="334"/>
                  </a:lnTo>
                  <a:lnTo>
                    <a:pt x="2986" y="242"/>
                  </a:lnTo>
                  <a:lnTo>
                    <a:pt x="2819" y="149"/>
                  </a:lnTo>
                  <a:lnTo>
                    <a:pt x="2634" y="93"/>
                  </a:lnTo>
                  <a:lnTo>
                    <a:pt x="2430" y="38"/>
                  </a:lnTo>
                  <a:lnTo>
                    <a:pt x="222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2" name="Google Shape;1812;p26"/>
            <p:cNvSpPr/>
            <p:nvPr/>
          </p:nvSpPr>
          <p:spPr>
            <a:xfrm flipH="1">
              <a:off x="8429409" y="2369689"/>
              <a:ext cx="307351" cy="307351"/>
            </a:xfrm>
            <a:custGeom>
              <a:avLst/>
              <a:gdLst/>
              <a:ahLst/>
              <a:cxnLst/>
              <a:rect l="l" t="t" r="r" b="b"/>
              <a:pathLst>
                <a:path w="4062" h="4062" extrusionOk="0">
                  <a:moveTo>
                    <a:pt x="2022" y="0"/>
                  </a:moveTo>
                  <a:lnTo>
                    <a:pt x="1818" y="19"/>
                  </a:lnTo>
                  <a:lnTo>
                    <a:pt x="1614" y="56"/>
                  </a:lnTo>
                  <a:lnTo>
                    <a:pt x="1429" y="93"/>
                  </a:lnTo>
                  <a:lnTo>
                    <a:pt x="1243" y="167"/>
                  </a:lnTo>
                  <a:lnTo>
                    <a:pt x="1058" y="260"/>
                  </a:lnTo>
                  <a:lnTo>
                    <a:pt x="891" y="352"/>
                  </a:lnTo>
                  <a:lnTo>
                    <a:pt x="743" y="464"/>
                  </a:lnTo>
                  <a:lnTo>
                    <a:pt x="594" y="594"/>
                  </a:lnTo>
                  <a:lnTo>
                    <a:pt x="464" y="742"/>
                  </a:lnTo>
                  <a:lnTo>
                    <a:pt x="353" y="909"/>
                  </a:lnTo>
                  <a:lnTo>
                    <a:pt x="242" y="1076"/>
                  </a:lnTo>
                  <a:lnTo>
                    <a:pt x="168" y="1243"/>
                  </a:lnTo>
                  <a:lnTo>
                    <a:pt x="94" y="1428"/>
                  </a:lnTo>
                  <a:lnTo>
                    <a:pt x="38" y="1632"/>
                  </a:lnTo>
                  <a:lnTo>
                    <a:pt x="19" y="1836"/>
                  </a:lnTo>
                  <a:lnTo>
                    <a:pt x="1" y="2040"/>
                  </a:lnTo>
                  <a:lnTo>
                    <a:pt x="19" y="2244"/>
                  </a:lnTo>
                  <a:lnTo>
                    <a:pt x="38" y="2448"/>
                  </a:lnTo>
                  <a:lnTo>
                    <a:pt x="94" y="2633"/>
                  </a:lnTo>
                  <a:lnTo>
                    <a:pt x="168" y="2819"/>
                  </a:lnTo>
                  <a:lnTo>
                    <a:pt x="242" y="3004"/>
                  </a:lnTo>
                  <a:lnTo>
                    <a:pt x="353" y="3171"/>
                  </a:lnTo>
                  <a:lnTo>
                    <a:pt x="464" y="3319"/>
                  </a:lnTo>
                  <a:lnTo>
                    <a:pt x="594" y="3468"/>
                  </a:lnTo>
                  <a:lnTo>
                    <a:pt x="743" y="3597"/>
                  </a:lnTo>
                  <a:lnTo>
                    <a:pt x="891" y="3709"/>
                  </a:lnTo>
                  <a:lnTo>
                    <a:pt x="1058" y="3820"/>
                  </a:lnTo>
                  <a:lnTo>
                    <a:pt x="1243" y="3894"/>
                  </a:lnTo>
                  <a:lnTo>
                    <a:pt x="1429" y="3968"/>
                  </a:lnTo>
                  <a:lnTo>
                    <a:pt x="1614" y="4024"/>
                  </a:lnTo>
                  <a:lnTo>
                    <a:pt x="1818" y="4061"/>
                  </a:lnTo>
                  <a:lnTo>
                    <a:pt x="2244" y="4061"/>
                  </a:lnTo>
                  <a:lnTo>
                    <a:pt x="2430" y="4024"/>
                  </a:lnTo>
                  <a:lnTo>
                    <a:pt x="2634" y="3968"/>
                  </a:lnTo>
                  <a:lnTo>
                    <a:pt x="2819" y="3894"/>
                  </a:lnTo>
                  <a:lnTo>
                    <a:pt x="3005" y="3820"/>
                  </a:lnTo>
                  <a:lnTo>
                    <a:pt x="3172" y="3709"/>
                  </a:lnTo>
                  <a:lnTo>
                    <a:pt x="3320" y="3597"/>
                  </a:lnTo>
                  <a:lnTo>
                    <a:pt x="3468" y="3468"/>
                  </a:lnTo>
                  <a:lnTo>
                    <a:pt x="3598" y="3319"/>
                  </a:lnTo>
                  <a:lnTo>
                    <a:pt x="3709" y="3171"/>
                  </a:lnTo>
                  <a:lnTo>
                    <a:pt x="3821" y="3004"/>
                  </a:lnTo>
                  <a:lnTo>
                    <a:pt x="3895" y="2819"/>
                  </a:lnTo>
                  <a:lnTo>
                    <a:pt x="3969" y="2633"/>
                  </a:lnTo>
                  <a:lnTo>
                    <a:pt x="4025" y="2448"/>
                  </a:lnTo>
                  <a:lnTo>
                    <a:pt x="4043" y="2244"/>
                  </a:lnTo>
                  <a:lnTo>
                    <a:pt x="4062" y="2040"/>
                  </a:lnTo>
                  <a:lnTo>
                    <a:pt x="4043" y="1836"/>
                  </a:lnTo>
                  <a:lnTo>
                    <a:pt x="4025" y="1632"/>
                  </a:lnTo>
                  <a:lnTo>
                    <a:pt x="3969" y="1428"/>
                  </a:lnTo>
                  <a:lnTo>
                    <a:pt x="3895" y="1243"/>
                  </a:lnTo>
                  <a:lnTo>
                    <a:pt x="3821" y="1076"/>
                  </a:lnTo>
                  <a:lnTo>
                    <a:pt x="3709" y="909"/>
                  </a:lnTo>
                  <a:lnTo>
                    <a:pt x="3598" y="742"/>
                  </a:lnTo>
                  <a:lnTo>
                    <a:pt x="3468" y="594"/>
                  </a:lnTo>
                  <a:lnTo>
                    <a:pt x="3320" y="464"/>
                  </a:lnTo>
                  <a:lnTo>
                    <a:pt x="3172" y="352"/>
                  </a:lnTo>
                  <a:lnTo>
                    <a:pt x="3005" y="260"/>
                  </a:lnTo>
                  <a:lnTo>
                    <a:pt x="2819" y="167"/>
                  </a:lnTo>
                  <a:lnTo>
                    <a:pt x="2634" y="93"/>
                  </a:lnTo>
                  <a:lnTo>
                    <a:pt x="2430" y="56"/>
                  </a:lnTo>
                  <a:lnTo>
                    <a:pt x="2244" y="19"/>
                  </a:lnTo>
                  <a:lnTo>
                    <a:pt x="202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3" name="Google Shape;1813;p26"/>
            <p:cNvSpPr/>
            <p:nvPr/>
          </p:nvSpPr>
          <p:spPr>
            <a:xfrm flipH="1">
              <a:off x="9233350" y="2915462"/>
              <a:ext cx="471469" cy="471469"/>
            </a:xfrm>
            <a:custGeom>
              <a:avLst/>
              <a:gdLst/>
              <a:ahLst/>
              <a:cxnLst/>
              <a:rect l="l" t="t" r="r" b="b"/>
              <a:pathLst>
                <a:path w="6231" h="6231" extrusionOk="0">
                  <a:moveTo>
                    <a:pt x="2856" y="0"/>
                  </a:moveTo>
                  <a:lnTo>
                    <a:pt x="2541" y="37"/>
                  </a:lnTo>
                  <a:lnTo>
                    <a:pt x="2263" y="112"/>
                  </a:lnTo>
                  <a:lnTo>
                    <a:pt x="1966" y="204"/>
                  </a:lnTo>
                  <a:lnTo>
                    <a:pt x="1688" y="334"/>
                  </a:lnTo>
                  <a:lnTo>
                    <a:pt x="1428" y="482"/>
                  </a:lnTo>
                  <a:lnTo>
                    <a:pt x="1169" y="668"/>
                  </a:lnTo>
                  <a:lnTo>
                    <a:pt x="928" y="890"/>
                  </a:lnTo>
                  <a:lnTo>
                    <a:pt x="705" y="1113"/>
                  </a:lnTo>
                  <a:lnTo>
                    <a:pt x="520" y="1372"/>
                  </a:lnTo>
                  <a:lnTo>
                    <a:pt x="371" y="1632"/>
                  </a:lnTo>
                  <a:lnTo>
                    <a:pt x="242" y="1910"/>
                  </a:lnTo>
                  <a:lnTo>
                    <a:pt x="130" y="2188"/>
                  </a:lnTo>
                  <a:lnTo>
                    <a:pt x="56" y="2485"/>
                  </a:lnTo>
                  <a:lnTo>
                    <a:pt x="0" y="2782"/>
                  </a:lnTo>
                  <a:lnTo>
                    <a:pt x="0" y="3078"/>
                  </a:lnTo>
                  <a:lnTo>
                    <a:pt x="0" y="3375"/>
                  </a:lnTo>
                  <a:lnTo>
                    <a:pt x="38" y="3672"/>
                  </a:lnTo>
                  <a:lnTo>
                    <a:pt x="112" y="3968"/>
                  </a:lnTo>
                  <a:lnTo>
                    <a:pt x="204" y="4265"/>
                  </a:lnTo>
                  <a:lnTo>
                    <a:pt x="334" y="4543"/>
                  </a:lnTo>
                  <a:lnTo>
                    <a:pt x="483" y="4803"/>
                  </a:lnTo>
                  <a:lnTo>
                    <a:pt x="668" y="5062"/>
                  </a:lnTo>
                  <a:lnTo>
                    <a:pt x="891" y="5303"/>
                  </a:lnTo>
                  <a:lnTo>
                    <a:pt x="1113" y="5526"/>
                  </a:lnTo>
                  <a:lnTo>
                    <a:pt x="1373" y="5711"/>
                  </a:lnTo>
                  <a:lnTo>
                    <a:pt x="1632" y="5860"/>
                  </a:lnTo>
                  <a:lnTo>
                    <a:pt x="1910" y="5990"/>
                  </a:lnTo>
                  <a:lnTo>
                    <a:pt x="2189" y="6101"/>
                  </a:lnTo>
                  <a:lnTo>
                    <a:pt x="2485" y="6175"/>
                  </a:lnTo>
                  <a:lnTo>
                    <a:pt x="2782" y="6212"/>
                  </a:lnTo>
                  <a:lnTo>
                    <a:pt x="3079" y="6231"/>
                  </a:lnTo>
                  <a:lnTo>
                    <a:pt x="3375" y="6231"/>
                  </a:lnTo>
                  <a:lnTo>
                    <a:pt x="3672" y="6193"/>
                  </a:lnTo>
                  <a:lnTo>
                    <a:pt x="3969" y="6119"/>
                  </a:lnTo>
                  <a:lnTo>
                    <a:pt x="4265" y="6027"/>
                  </a:lnTo>
                  <a:lnTo>
                    <a:pt x="4543" y="5897"/>
                  </a:lnTo>
                  <a:lnTo>
                    <a:pt x="4803" y="5748"/>
                  </a:lnTo>
                  <a:lnTo>
                    <a:pt x="5063" y="5563"/>
                  </a:lnTo>
                  <a:lnTo>
                    <a:pt x="5304" y="5341"/>
                  </a:lnTo>
                  <a:lnTo>
                    <a:pt x="5508" y="5118"/>
                  </a:lnTo>
                  <a:lnTo>
                    <a:pt x="5693" y="4858"/>
                  </a:lnTo>
                  <a:lnTo>
                    <a:pt x="5860" y="4599"/>
                  </a:lnTo>
                  <a:lnTo>
                    <a:pt x="5990" y="4321"/>
                  </a:lnTo>
                  <a:lnTo>
                    <a:pt x="6101" y="4043"/>
                  </a:lnTo>
                  <a:lnTo>
                    <a:pt x="6175" y="3746"/>
                  </a:lnTo>
                  <a:lnTo>
                    <a:pt x="6212" y="3449"/>
                  </a:lnTo>
                  <a:lnTo>
                    <a:pt x="6231" y="3153"/>
                  </a:lnTo>
                  <a:lnTo>
                    <a:pt x="6231" y="2856"/>
                  </a:lnTo>
                  <a:lnTo>
                    <a:pt x="6175" y="2559"/>
                  </a:lnTo>
                  <a:lnTo>
                    <a:pt x="6120" y="2262"/>
                  </a:lnTo>
                  <a:lnTo>
                    <a:pt x="6027" y="1966"/>
                  </a:lnTo>
                  <a:lnTo>
                    <a:pt x="5897" y="1688"/>
                  </a:lnTo>
                  <a:lnTo>
                    <a:pt x="5730" y="1428"/>
                  </a:lnTo>
                  <a:lnTo>
                    <a:pt x="5563" y="1168"/>
                  </a:lnTo>
                  <a:lnTo>
                    <a:pt x="5341" y="927"/>
                  </a:lnTo>
                  <a:lnTo>
                    <a:pt x="5118" y="723"/>
                  </a:lnTo>
                  <a:lnTo>
                    <a:pt x="4859" y="519"/>
                  </a:lnTo>
                  <a:lnTo>
                    <a:pt x="4599" y="371"/>
                  </a:lnTo>
                  <a:lnTo>
                    <a:pt x="4321" y="241"/>
                  </a:lnTo>
                  <a:lnTo>
                    <a:pt x="4043" y="130"/>
                  </a:lnTo>
                  <a:lnTo>
                    <a:pt x="3746" y="56"/>
                  </a:lnTo>
                  <a:lnTo>
                    <a:pt x="3449" y="19"/>
                  </a:lnTo>
                  <a:lnTo>
                    <a:pt x="3153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4" name="Google Shape;1814;p26"/>
            <p:cNvSpPr/>
            <p:nvPr/>
          </p:nvSpPr>
          <p:spPr>
            <a:xfrm flipH="1">
              <a:off x="9476083" y="2891628"/>
              <a:ext cx="329748" cy="329748"/>
            </a:xfrm>
            <a:custGeom>
              <a:avLst/>
              <a:gdLst/>
              <a:ahLst/>
              <a:cxnLst/>
              <a:rect l="l" t="t" r="r" b="b"/>
              <a:pathLst>
                <a:path w="4358" h="4358" extrusionOk="0">
                  <a:moveTo>
                    <a:pt x="2003" y="0"/>
                  </a:moveTo>
                  <a:lnTo>
                    <a:pt x="1799" y="37"/>
                  </a:lnTo>
                  <a:lnTo>
                    <a:pt x="1595" y="74"/>
                  </a:lnTo>
                  <a:lnTo>
                    <a:pt x="1391" y="148"/>
                  </a:lnTo>
                  <a:lnTo>
                    <a:pt x="1187" y="241"/>
                  </a:lnTo>
                  <a:lnTo>
                    <a:pt x="1002" y="352"/>
                  </a:lnTo>
                  <a:lnTo>
                    <a:pt x="835" y="482"/>
                  </a:lnTo>
                  <a:lnTo>
                    <a:pt x="668" y="612"/>
                  </a:lnTo>
                  <a:lnTo>
                    <a:pt x="520" y="779"/>
                  </a:lnTo>
                  <a:lnTo>
                    <a:pt x="371" y="964"/>
                  </a:lnTo>
                  <a:lnTo>
                    <a:pt x="260" y="1150"/>
                  </a:lnTo>
                  <a:lnTo>
                    <a:pt x="167" y="1335"/>
                  </a:lnTo>
                  <a:lnTo>
                    <a:pt x="112" y="1539"/>
                  </a:lnTo>
                  <a:lnTo>
                    <a:pt x="56" y="1743"/>
                  </a:lnTo>
                  <a:lnTo>
                    <a:pt x="19" y="1947"/>
                  </a:lnTo>
                  <a:lnTo>
                    <a:pt x="0" y="2151"/>
                  </a:lnTo>
                  <a:lnTo>
                    <a:pt x="19" y="2355"/>
                  </a:lnTo>
                  <a:lnTo>
                    <a:pt x="38" y="2577"/>
                  </a:lnTo>
                  <a:lnTo>
                    <a:pt x="93" y="2781"/>
                  </a:lnTo>
                  <a:lnTo>
                    <a:pt x="167" y="2967"/>
                  </a:lnTo>
                  <a:lnTo>
                    <a:pt x="241" y="3171"/>
                  </a:lnTo>
                  <a:lnTo>
                    <a:pt x="353" y="3356"/>
                  </a:lnTo>
                  <a:lnTo>
                    <a:pt x="483" y="3523"/>
                  </a:lnTo>
                  <a:lnTo>
                    <a:pt x="631" y="3690"/>
                  </a:lnTo>
                  <a:lnTo>
                    <a:pt x="798" y="3857"/>
                  </a:lnTo>
                  <a:lnTo>
                    <a:pt x="965" y="3987"/>
                  </a:lnTo>
                  <a:lnTo>
                    <a:pt x="1150" y="4098"/>
                  </a:lnTo>
                  <a:lnTo>
                    <a:pt x="1335" y="4191"/>
                  </a:lnTo>
                  <a:lnTo>
                    <a:pt x="1539" y="4246"/>
                  </a:lnTo>
                  <a:lnTo>
                    <a:pt x="1743" y="4302"/>
                  </a:lnTo>
                  <a:lnTo>
                    <a:pt x="1947" y="4339"/>
                  </a:lnTo>
                  <a:lnTo>
                    <a:pt x="2151" y="4358"/>
                  </a:lnTo>
                  <a:lnTo>
                    <a:pt x="2374" y="4339"/>
                  </a:lnTo>
                  <a:lnTo>
                    <a:pt x="2578" y="4320"/>
                  </a:lnTo>
                  <a:lnTo>
                    <a:pt x="2782" y="4265"/>
                  </a:lnTo>
                  <a:lnTo>
                    <a:pt x="2986" y="4209"/>
                  </a:lnTo>
                  <a:lnTo>
                    <a:pt x="3171" y="4116"/>
                  </a:lnTo>
                  <a:lnTo>
                    <a:pt x="3357" y="4005"/>
                  </a:lnTo>
                  <a:lnTo>
                    <a:pt x="3542" y="3875"/>
                  </a:lnTo>
                  <a:lnTo>
                    <a:pt x="3709" y="3727"/>
                  </a:lnTo>
                  <a:lnTo>
                    <a:pt x="3857" y="3560"/>
                  </a:lnTo>
                  <a:lnTo>
                    <a:pt x="3987" y="3393"/>
                  </a:lnTo>
                  <a:lnTo>
                    <a:pt x="4098" y="3208"/>
                  </a:lnTo>
                  <a:lnTo>
                    <a:pt x="4191" y="3022"/>
                  </a:lnTo>
                  <a:lnTo>
                    <a:pt x="4265" y="2819"/>
                  </a:lnTo>
                  <a:lnTo>
                    <a:pt x="4321" y="2615"/>
                  </a:lnTo>
                  <a:lnTo>
                    <a:pt x="4339" y="2411"/>
                  </a:lnTo>
                  <a:lnTo>
                    <a:pt x="4358" y="2207"/>
                  </a:lnTo>
                  <a:lnTo>
                    <a:pt x="4358" y="1984"/>
                  </a:lnTo>
                  <a:lnTo>
                    <a:pt x="4321" y="1780"/>
                  </a:lnTo>
                  <a:lnTo>
                    <a:pt x="4284" y="1576"/>
                  </a:lnTo>
                  <a:lnTo>
                    <a:pt x="4210" y="1372"/>
                  </a:lnTo>
                  <a:lnTo>
                    <a:pt x="4117" y="1187"/>
                  </a:lnTo>
                  <a:lnTo>
                    <a:pt x="4006" y="1001"/>
                  </a:lnTo>
                  <a:lnTo>
                    <a:pt x="3894" y="816"/>
                  </a:lnTo>
                  <a:lnTo>
                    <a:pt x="3746" y="649"/>
                  </a:lnTo>
                  <a:lnTo>
                    <a:pt x="3579" y="501"/>
                  </a:lnTo>
                  <a:lnTo>
                    <a:pt x="3394" y="371"/>
                  </a:lnTo>
                  <a:lnTo>
                    <a:pt x="3208" y="260"/>
                  </a:lnTo>
                  <a:lnTo>
                    <a:pt x="3023" y="167"/>
                  </a:lnTo>
                  <a:lnTo>
                    <a:pt x="2819" y="93"/>
                  </a:lnTo>
                  <a:lnTo>
                    <a:pt x="2615" y="37"/>
                  </a:lnTo>
                  <a:lnTo>
                    <a:pt x="2411" y="19"/>
                  </a:lnTo>
                  <a:lnTo>
                    <a:pt x="2207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5" name="Google Shape;1815;p26"/>
            <p:cNvSpPr/>
            <p:nvPr/>
          </p:nvSpPr>
          <p:spPr>
            <a:xfrm flipH="1">
              <a:off x="9377870" y="2676965"/>
              <a:ext cx="328386" cy="329748"/>
            </a:xfrm>
            <a:custGeom>
              <a:avLst/>
              <a:gdLst/>
              <a:ahLst/>
              <a:cxnLst/>
              <a:rect l="l" t="t" r="r" b="b"/>
              <a:pathLst>
                <a:path w="4340" h="4358" extrusionOk="0">
                  <a:moveTo>
                    <a:pt x="1985" y="0"/>
                  </a:moveTo>
                  <a:lnTo>
                    <a:pt x="1781" y="37"/>
                  </a:lnTo>
                  <a:lnTo>
                    <a:pt x="1577" y="74"/>
                  </a:lnTo>
                  <a:lnTo>
                    <a:pt x="1373" y="148"/>
                  </a:lnTo>
                  <a:lnTo>
                    <a:pt x="1188" y="241"/>
                  </a:lnTo>
                  <a:lnTo>
                    <a:pt x="984" y="352"/>
                  </a:lnTo>
                  <a:lnTo>
                    <a:pt x="817" y="482"/>
                  </a:lnTo>
                  <a:lnTo>
                    <a:pt x="650" y="612"/>
                  </a:lnTo>
                  <a:lnTo>
                    <a:pt x="502" y="779"/>
                  </a:lnTo>
                  <a:lnTo>
                    <a:pt x="372" y="964"/>
                  </a:lnTo>
                  <a:lnTo>
                    <a:pt x="261" y="1150"/>
                  </a:lnTo>
                  <a:lnTo>
                    <a:pt x="168" y="1335"/>
                  </a:lnTo>
                  <a:lnTo>
                    <a:pt x="94" y="1539"/>
                  </a:lnTo>
                  <a:lnTo>
                    <a:pt x="38" y="1743"/>
                  </a:lnTo>
                  <a:lnTo>
                    <a:pt x="1" y="1947"/>
                  </a:lnTo>
                  <a:lnTo>
                    <a:pt x="1" y="2151"/>
                  </a:lnTo>
                  <a:lnTo>
                    <a:pt x="1" y="2355"/>
                  </a:lnTo>
                  <a:lnTo>
                    <a:pt x="38" y="2577"/>
                  </a:lnTo>
                  <a:lnTo>
                    <a:pt x="75" y="2781"/>
                  </a:lnTo>
                  <a:lnTo>
                    <a:pt x="149" y="2967"/>
                  </a:lnTo>
                  <a:lnTo>
                    <a:pt x="223" y="3171"/>
                  </a:lnTo>
                  <a:lnTo>
                    <a:pt x="335" y="3356"/>
                  </a:lnTo>
                  <a:lnTo>
                    <a:pt x="465" y="3523"/>
                  </a:lnTo>
                  <a:lnTo>
                    <a:pt x="613" y="3690"/>
                  </a:lnTo>
                  <a:lnTo>
                    <a:pt x="780" y="3857"/>
                  </a:lnTo>
                  <a:lnTo>
                    <a:pt x="947" y="3987"/>
                  </a:lnTo>
                  <a:lnTo>
                    <a:pt x="1132" y="4098"/>
                  </a:lnTo>
                  <a:lnTo>
                    <a:pt x="1336" y="4191"/>
                  </a:lnTo>
                  <a:lnTo>
                    <a:pt x="1521" y="4246"/>
                  </a:lnTo>
                  <a:lnTo>
                    <a:pt x="1725" y="4302"/>
                  </a:lnTo>
                  <a:lnTo>
                    <a:pt x="1929" y="4339"/>
                  </a:lnTo>
                  <a:lnTo>
                    <a:pt x="2152" y="4358"/>
                  </a:lnTo>
                  <a:lnTo>
                    <a:pt x="2356" y="4339"/>
                  </a:lnTo>
                  <a:lnTo>
                    <a:pt x="2560" y="4320"/>
                  </a:lnTo>
                  <a:lnTo>
                    <a:pt x="2764" y="4265"/>
                  </a:lnTo>
                  <a:lnTo>
                    <a:pt x="2968" y="4209"/>
                  </a:lnTo>
                  <a:lnTo>
                    <a:pt x="3153" y="4116"/>
                  </a:lnTo>
                  <a:lnTo>
                    <a:pt x="3339" y="4005"/>
                  </a:lnTo>
                  <a:lnTo>
                    <a:pt x="3524" y="3875"/>
                  </a:lnTo>
                  <a:lnTo>
                    <a:pt x="3691" y="3727"/>
                  </a:lnTo>
                  <a:lnTo>
                    <a:pt x="3839" y="3560"/>
                  </a:lnTo>
                  <a:lnTo>
                    <a:pt x="3969" y="3393"/>
                  </a:lnTo>
                  <a:lnTo>
                    <a:pt x="4080" y="3208"/>
                  </a:lnTo>
                  <a:lnTo>
                    <a:pt x="4173" y="3022"/>
                  </a:lnTo>
                  <a:lnTo>
                    <a:pt x="4247" y="2818"/>
                  </a:lnTo>
                  <a:lnTo>
                    <a:pt x="4303" y="2615"/>
                  </a:lnTo>
                  <a:lnTo>
                    <a:pt x="4340" y="2411"/>
                  </a:lnTo>
                  <a:lnTo>
                    <a:pt x="4340" y="2207"/>
                  </a:lnTo>
                  <a:lnTo>
                    <a:pt x="4340" y="1984"/>
                  </a:lnTo>
                  <a:lnTo>
                    <a:pt x="4303" y="1780"/>
                  </a:lnTo>
                  <a:lnTo>
                    <a:pt x="4266" y="1576"/>
                  </a:lnTo>
                  <a:lnTo>
                    <a:pt x="4192" y="1372"/>
                  </a:lnTo>
                  <a:lnTo>
                    <a:pt x="4099" y="1187"/>
                  </a:lnTo>
                  <a:lnTo>
                    <a:pt x="4006" y="1001"/>
                  </a:lnTo>
                  <a:lnTo>
                    <a:pt x="3876" y="816"/>
                  </a:lnTo>
                  <a:lnTo>
                    <a:pt x="3728" y="649"/>
                  </a:lnTo>
                  <a:lnTo>
                    <a:pt x="3561" y="501"/>
                  </a:lnTo>
                  <a:lnTo>
                    <a:pt x="3394" y="371"/>
                  </a:lnTo>
                  <a:lnTo>
                    <a:pt x="3209" y="260"/>
                  </a:lnTo>
                  <a:lnTo>
                    <a:pt x="3005" y="167"/>
                  </a:lnTo>
                  <a:lnTo>
                    <a:pt x="2819" y="93"/>
                  </a:lnTo>
                  <a:lnTo>
                    <a:pt x="2615" y="37"/>
                  </a:lnTo>
                  <a:lnTo>
                    <a:pt x="2393" y="19"/>
                  </a:lnTo>
                  <a:lnTo>
                    <a:pt x="2189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6" name="Google Shape;1816;p26"/>
            <p:cNvSpPr/>
            <p:nvPr/>
          </p:nvSpPr>
          <p:spPr>
            <a:xfrm flipH="1">
              <a:off x="9142098" y="2794776"/>
              <a:ext cx="328386" cy="329824"/>
            </a:xfrm>
            <a:custGeom>
              <a:avLst/>
              <a:gdLst/>
              <a:ahLst/>
              <a:cxnLst/>
              <a:rect l="l" t="t" r="r" b="b"/>
              <a:pathLst>
                <a:path w="4340" h="4359" extrusionOk="0">
                  <a:moveTo>
                    <a:pt x="2188" y="1"/>
                  </a:moveTo>
                  <a:lnTo>
                    <a:pt x="1984" y="19"/>
                  </a:lnTo>
                  <a:lnTo>
                    <a:pt x="1780" y="38"/>
                  </a:lnTo>
                  <a:lnTo>
                    <a:pt x="1576" y="93"/>
                  </a:lnTo>
                  <a:lnTo>
                    <a:pt x="1372" y="149"/>
                  </a:lnTo>
                  <a:lnTo>
                    <a:pt x="1168" y="242"/>
                  </a:lnTo>
                  <a:lnTo>
                    <a:pt x="983" y="353"/>
                  </a:lnTo>
                  <a:lnTo>
                    <a:pt x="816" y="483"/>
                  </a:lnTo>
                  <a:lnTo>
                    <a:pt x="649" y="631"/>
                  </a:lnTo>
                  <a:lnTo>
                    <a:pt x="501" y="779"/>
                  </a:lnTo>
                  <a:lnTo>
                    <a:pt x="371" y="965"/>
                  </a:lnTo>
                  <a:lnTo>
                    <a:pt x="260" y="1150"/>
                  </a:lnTo>
                  <a:lnTo>
                    <a:pt x="167" y="1336"/>
                  </a:lnTo>
                  <a:lnTo>
                    <a:pt x="93" y="1540"/>
                  </a:lnTo>
                  <a:lnTo>
                    <a:pt x="37" y="1744"/>
                  </a:lnTo>
                  <a:lnTo>
                    <a:pt x="0" y="1948"/>
                  </a:lnTo>
                  <a:lnTo>
                    <a:pt x="0" y="2152"/>
                  </a:lnTo>
                  <a:lnTo>
                    <a:pt x="0" y="2356"/>
                  </a:lnTo>
                  <a:lnTo>
                    <a:pt x="37" y="2578"/>
                  </a:lnTo>
                  <a:lnTo>
                    <a:pt x="74" y="2782"/>
                  </a:lnTo>
                  <a:lnTo>
                    <a:pt x="148" y="2967"/>
                  </a:lnTo>
                  <a:lnTo>
                    <a:pt x="223" y="3171"/>
                  </a:lnTo>
                  <a:lnTo>
                    <a:pt x="334" y="3357"/>
                  </a:lnTo>
                  <a:lnTo>
                    <a:pt x="464" y="3524"/>
                  </a:lnTo>
                  <a:lnTo>
                    <a:pt x="612" y="3691"/>
                  </a:lnTo>
                  <a:lnTo>
                    <a:pt x="779" y="3857"/>
                  </a:lnTo>
                  <a:lnTo>
                    <a:pt x="946" y="3987"/>
                  </a:lnTo>
                  <a:lnTo>
                    <a:pt x="1131" y="4099"/>
                  </a:lnTo>
                  <a:lnTo>
                    <a:pt x="1335" y="4191"/>
                  </a:lnTo>
                  <a:lnTo>
                    <a:pt x="1521" y="4265"/>
                  </a:lnTo>
                  <a:lnTo>
                    <a:pt x="1725" y="4302"/>
                  </a:lnTo>
                  <a:lnTo>
                    <a:pt x="1929" y="4340"/>
                  </a:lnTo>
                  <a:lnTo>
                    <a:pt x="2151" y="4358"/>
                  </a:lnTo>
                  <a:lnTo>
                    <a:pt x="2355" y="4340"/>
                  </a:lnTo>
                  <a:lnTo>
                    <a:pt x="2559" y="4321"/>
                  </a:lnTo>
                  <a:lnTo>
                    <a:pt x="2763" y="4265"/>
                  </a:lnTo>
                  <a:lnTo>
                    <a:pt x="2967" y="4210"/>
                  </a:lnTo>
                  <a:lnTo>
                    <a:pt x="3152" y="4117"/>
                  </a:lnTo>
                  <a:lnTo>
                    <a:pt x="3338" y="4006"/>
                  </a:lnTo>
                  <a:lnTo>
                    <a:pt x="3523" y="3876"/>
                  </a:lnTo>
                  <a:lnTo>
                    <a:pt x="3690" y="3728"/>
                  </a:lnTo>
                  <a:lnTo>
                    <a:pt x="3838" y="3561"/>
                  </a:lnTo>
                  <a:lnTo>
                    <a:pt x="3968" y="3394"/>
                  </a:lnTo>
                  <a:lnTo>
                    <a:pt x="4079" y="3208"/>
                  </a:lnTo>
                  <a:lnTo>
                    <a:pt x="4172" y="3023"/>
                  </a:lnTo>
                  <a:lnTo>
                    <a:pt x="4246" y="2819"/>
                  </a:lnTo>
                  <a:lnTo>
                    <a:pt x="4302" y="2615"/>
                  </a:lnTo>
                  <a:lnTo>
                    <a:pt x="4339" y="2411"/>
                  </a:lnTo>
                  <a:lnTo>
                    <a:pt x="4339" y="2207"/>
                  </a:lnTo>
                  <a:lnTo>
                    <a:pt x="4339" y="1985"/>
                  </a:lnTo>
                  <a:lnTo>
                    <a:pt x="4302" y="1781"/>
                  </a:lnTo>
                  <a:lnTo>
                    <a:pt x="4265" y="1577"/>
                  </a:lnTo>
                  <a:lnTo>
                    <a:pt x="4191" y="1373"/>
                  </a:lnTo>
                  <a:lnTo>
                    <a:pt x="4098" y="1187"/>
                  </a:lnTo>
                  <a:lnTo>
                    <a:pt x="4005" y="1002"/>
                  </a:lnTo>
                  <a:lnTo>
                    <a:pt x="3875" y="816"/>
                  </a:lnTo>
                  <a:lnTo>
                    <a:pt x="3727" y="650"/>
                  </a:lnTo>
                  <a:lnTo>
                    <a:pt x="3560" y="501"/>
                  </a:lnTo>
                  <a:lnTo>
                    <a:pt x="3393" y="371"/>
                  </a:lnTo>
                  <a:lnTo>
                    <a:pt x="3208" y="260"/>
                  </a:lnTo>
                  <a:lnTo>
                    <a:pt x="3004" y="167"/>
                  </a:lnTo>
                  <a:lnTo>
                    <a:pt x="2819" y="93"/>
                  </a:lnTo>
                  <a:lnTo>
                    <a:pt x="2615" y="38"/>
                  </a:lnTo>
                  <a:lnTo>
                    <a:pt x="2392" y="19"/>
                  </a:lnTo>
                  <a:lnTo>
                    <a:pt x="218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7" name="Google Shape;1817;p26"/>
            <p:cNvSpPr/>
            <p:nvPr/>
          </p:nvSpPr>
          <p:spPr>
            <a:xfrm flipH="1">
              <a:off x="9050922" y="3036072"/>
              <a:ext cx="328386" cy="329824"/>
            </a:xfrm>
            <a:custGeom>
              <a:avLst/>
              <a:gdLst/>
              <a:ahLst/>
              <a:cxnLst/>
              <a:rect l="l" t="t" r="r" b="b"/>
              <a:pathLst>
                <a:path w="4340" h="4359" extrusionOk="0">
                  <a:moveTo>
                    <a:pt x="2188" y="1"/>
                  </a:moveTo>
                  <a:lnTo>
                    <a:pt x="1984" y="19"/>
                  </a:lnTo>
                  <a:lnTo>
                    <a:pt x="1780" y="38"/>
                  </a:lnTo>
                  <a:lnTo>
                    <a:pt x="1576" y="94"/>
                  </a:lnTo>
                  <a:lnTo>
                    <a:pt x="1373" y="149"/>
                  </a:lnTo>
                  <a:lnTo>
                    <a:pt x="1169" y="242"/>
                  </a:lnTo>
                  <a:lnTo>
                    <a:pt x="983" y="353"/>
                  </a:lnTo>
                  <a:lnTo>
                    <a:pt x="816" y="483"/>
                  </a:lnTo>
                  <a:lnTo>
                    <a:pt x="649" y="631"/>
                  </a:lnTo>
                  <a:lnTo>
                    <a:pt x="501" y="780"/>
                  </a:lnTo>
                  <a:lnTo>
                    <a:pt x="371" y="965"/>
                  </a:lnTo>
                  <a:lnTo>
                    <a:pt x="260" y="1151"/>
                  </a:lnTo>
                  <a:lnTo>
                    <a:pt x="167" y="1336"/>
                  </a:lnTo>
                  <a:lnTo>
                    <a:pt x="93" y="1540"/>
                  </a:lnTo>
                  <a:lnTo>
                    <a:pt x="37" y="1744"/>
                  </a:lnTo>
                  <a:lnTo>
                    <a:pt x="0" y="1948"/>
                  </a:lnTo>
                  <a:lnTo>
                    <a:pt x="0" y="2152"/>
                  </a:lnTo>
                  <a:lnTo>
                    <a:pt x="0" y="2356"/>
                  </a:lnTo>
                  <a:lnTo>
                    <a:pt x="19" y="2578"/>
                  </a:lnTo>
                  <a:lnTo>
                    <a:pt x="75" y="2782"/>
                  </a:lnTo>
                  <a:lnTo>
                    <a:pt x="149" y="2968"/>
                  </a:lnTo>
                  <a:lnTo>
                    <a:pt x="223" y="3172"/>
                  </a:lnTo>
                  <a:lnTo>
                    <a:pt x="334" y="3357"/>
                  </a:lnTo>
                  <a:lnTo>
                    <a:pt x="464" y="3543"/>
                  </a:lnTo>
                  <a:lnTo>
                    <a:pt x="612" y="3709"/>
                  </a:lnTo>
                  <a:lnTo>
                    <a:pt x="779" y="3858"/>
                  </a:lnTo>
                  <a:lnTo>
                    <a:pt x="946" y="3988"/>
                  </a:lnTo>
                  <a:lnTo>
                    <a:pt x="1131" y="4099"/>
                  </a:lnTo>
                  <a:lnTo>
                    <a:pt x="1335" y="4192"/>
                  </a:lnTo>
                  <a:lnTo>
                    <a:pt x="1521" y="4266"/>
                  </a:lnTo>
                  <a:lnTo>
                    <a:pt x="1725" y="4303"/>
                  </a:lnTo>
                  <a:lnTo>
                    <a:pt x="1929" y="4340"/>
                  </a:lnTo>
                  <a:lnTo>
                    <a:pt x="2151" y="4358"/>
                  </a:lnTo>
                  <a:lnTo>
                    <a:pt x="2355" y="4340"/>
                  </a:lnTo>
                  <a:lnTo>
                    <a:pt x="2559" y="4321"/>
                  </a:lnTo>
                  <a:lnTo>
                    <a:pt x="2763" y="4266"/>
                  </a:lnTo>
                  <a:lnTo>
                    <a:pt x="2967" y="4210"/>
                  </a:lnTo>
                  <a:lnTo>
                    <a:pt x="3153" y="4117"/>
                  </a:lnTo>
                  <a:lnTo>
                    <a:pt x="3338" y="4006"/>
                  </a:lnTo>
                  <a:lnTo>
                    <a:pt x="3523" y="3876"/>
                  </a:lnTo>
                  <a:lnTo>
                    <a:pt x="3690" y="3728"/>
                  </a:lnTo>
                  <a:lnTo>
                    <a:pt x="3839" y="3561"/>
                  </a:lnTo>
                  <a:lnTo>
                    <a:pt x="3968" y="3394"/>
                  </a:lnTo>
                  <a:lnTo>
                    <a:pt x="4080" y="3209"/>
                  </a:lnTo>
                  <a:lnTo>
                    <a:pt x="4172" y="3023"/>
                  </a:lnTo>
                  <a:lnTo>
                    <a:pt x="4247" y="2819"/>
                  </a:lnTo>
                  <a:lnTo>
                    <a:pt x="4302" y="2615"/>
                  </a:lnTo>
                  <a:lnTo>
                    <a:pt x="4321" y="2411"/>
                  </a:lnTo>
                  <a:lnTo>
                    <a:pt x="4339" y="2207"/>
                  </a:lnTo>
                  <a:lnTo>
                    <a:pt x="4339" y="1985"/>
                  </a:lnTo>
                  <a:lnTo>
                    <a:pt x="4302" y="1781"/>
                  </a:lnTo>
                  <a:lnTo>
                    <a:pt x="4265" y="1577"/>
                  </a:lnTo>
                  <a:lnTo>
                    <a:pt x="4191" y="1392"/>
                  </a:lnTo>
                  <a:lnTo>
                    <a:pt x="4098" y="1188"/>
                  </a:lnTo>
                  <a:lnTo>
                    <a:pt x="4006" y="1002"/>
                  </a:lnTo>
                  <a:lnTo>
                    <a:pt x="3876" y="817"/>
                  </a:lnTo>
                  <a:lnTo>
                    <a:pt x="3727" y="650"/>
                  </a:lnTo>
                  <a:lnTo>
                    <a:pt x="3561" y="502"/>
                  </a:lnTo>
                  <a:lnTo>
                    <a:pt x="3375" y="372"/>
                  </a:lnTo>
                  <a:lnTo>
                    <a:pt x="3208" y="261"/>
                  </a:lnTo>
                  <a:lnTo>
                    <a:pt x="3004" y="168"/>
                  </a:lnTo>
                  <a:lnTo>
                    <a:pt x="2800" y="94"/>
                  </a:lnTo>
                  <a:lnTo>
                    <a:pt x="2596" y="57"/>
                  </a:lnTo>
                  <a:lnTo>
                    <a:pt x="2392" y="19"/>
                  </a:lnTo>
                  <a:lnTo>
                    <a:pt x="218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8" name="Google Shape;1818;p26"/>
            <p:cNvSpPr/>
            <p:nvPr/>
          </p:nvSpPr>
          <p:spPr>
            <a:xfrm flipH="1">
              <a:off x="9450811" y="3045909"/>
              <a:ext cx="307351" cy="305989"/>
            </a:xfrm>
            <a:custGeom>
              <a:avLst/>
              <a:gdLst/>
              <a:ahLst/>
              <a:cxnLst/>
              <a:rect l="l" t="t" r="r" b="b"/>
              <a:pathLst>
                <a:path w="4062" h="4044" extrusionOk="0">
                  <a:moveTo>
                    <a:pt x="1855" y="1"/>
                  </a:moveTo>
                  <a:lnTo>
                    <a:pt x="1651" y="19"/>
                  </a:lnTo>
                  <a:lnTo>
                    <a:pt x="1466" y="75"/>
                  </a:lnTo>
                  <a:lnTo>
                    <a:pt x="1280" y="131"/>
                  </a:lnTo>
                  <a:lnTo>
                    <a:pt x="1095" y="223"/>
                  </a:lnTo>
                  <a:lnTo>
                    <a:pt x="928" y="316"/>
                  </a:lnTo>
                  <a:lnTo>
                    <a:pt x="761" y="427"/>
                  </a:lnTo>
                  <a:lnTo>
                    <a:pt x="613" y="576"/>
                  </a:lnTo>
                  <a:lnTo>
                    <a:pt x="464" y="724"/>
                  </a:lnTo>
                  <a:lnTo>
                    <a:pt x="335" y="891"/>
                  </a:lnTo>
                  <a:lnTo>
                    <a:pt x="242" y="1058"/>
                  </a:lnTo>
                  <a:lnTo>
                    <a:pt x="149" y="1243"/>
                  </a:lnTo>
                  <a:lnTo>
                    <a:pt x="94" y="1429"/>
                  </a:lnTo>
                  <a:lnTo>
                    <a:pt x="38" y="1614"/>
                  </a:lnTo>
                  <a:lnTo>
                    <a:pt x="1" y="1799"/>
                  </a:lnTo>
                  <a:lnTo>
                    <a:pt x="1" y="2003"/>
                  </a:lnTo>
                  <a:lnTo>
                    <a:pt x="1" y="2189"/>
                  </a:lnTo>
                  <a:lnTo>
                    <a:pt x="38" y="2393"/>
                  </a:lnTo>
                  <a:lnTo>
                    <a:pt x="75" y="2578"/>
                  </a:lnTo>
                  <a:lnTo>
                    <a:pt x="131" y="2764"/>
                  </a:lnTo>
                  <a:lnTo>
                    <a:pt x="223" y="2949"/>
                  </a:lnTo>
                  <a:lnTo>
                    <a:pt x="316" y="3116"/>
                  </a:lnTo>
                  <a:lnTo>
                    <a:pt x="446" y="3283"/>
                  </a:lnTo>
                  <a:lnTo>
                    <a:pt x="576" y="3450"/>
                  </a:lnTo>
                  <a:lnTo>
                    <a:pt x="724" y="3579"/>
                  </a:lnTo>
                  <a:lnTo>
                    <a:pt x="891" y="3709"/>
                  </a:lnTo>
                  <a:lnTo>
                    <a:pt x="1058" y="3802"/>
                  </a:lnTo>
                  <a:lnTo>
                    <a:pt x="1243" y="3895"/>
                  </a:lnTo>
                  <a:lnTo>
                    <a:pt x="1429" y="3969"/>
                  </a:lnTo>
                  <a:lnTo>
                    <a:pt x="1614" y="4006"/>
                  </a:lnTo>
                  <a:lnTo>
                    <a:pt x="1818" y="4043"/>
                  </a:lnTo>
                  <a:lnTo>
                    <a:pt x="2207" y="4043"/>
                  </a:lnTo>
                  <a:lnTo>
                    <a:pt x="2393" y="4024"/>
                  </a:lnTo>
                  <a:lnTo>
                    <a:pt x="2578" y="3969"/>
                  </a:lnTo>
                  <a:lnTo>
                    <a:pt x="2764" y="3913"/>
                  </a:lnTo>
                  <a:lnTo>
                    <a:pt x="2949" y="3821"/>
                  </a:lnTo>
                  <a:lnTo>
                    <a:pt x="3116" y="3728"/>
                  </a:lnTo>
                  <a:lnTo>
                    <a:pt x="3283" y="3617"/>
                  </a:lnTo>
                  <a:lnTo>
                    <a:pt x="3450" y="3468"/>
                  </a:lnTo>
                  <a:lnTo>
                    <a:pt x="3580" y="3320"/>
                  </a:lnTo>
                  <a:lnTo>
                    <a:pt x="3709" y="3153"/>
                  </a:lnTo>
                  <a:lnTo>
                    <a:pt x="3821" y="2986"/>
                  </a:lnTo>
                  <a:lnTo>
                    <a:pt x="3895" y="2801"/>
                  </a:lnTo>
                  <a:lnTo>
                    <a:pt x="3969" y="2615"/>
                  </a:lnTo>
                  <a:lnTo>
                    <a:pt x="4006" y="2430"/>
                  </a:lnTo>
                  <a:lnTo>
                    <a:pt x="4043" y="2244"/>
                  </a:lnTo>
                  <a:lnTo>
                    <a:pt x="4062" y="2040"/>
                  </a:lnTo>
                  <a:lnTo>
                    <a:pt x="4043" y="1855"/>
                  </a:lnTo>
                  <a:lnTo>
                    <a:pt x="4025" y="1651"/>
                  </a:lnTo>
                  <a:lnTo>
                    <a:pt x="3969" y="1466"/>
                  </a:lnTo>
                  <a:lnTo>
                    <a:pt x="3913" y="1280"/>
                  </a:lnTo>
                  <a:lnTo>
                    <a:pt x="3839" y="1095"/>
                  </a:lnTo>
                  <a:lnTo>
                    <a:pt x="3728" y="928"/>
                  </a:lnTo>
                  <a:lnTo>
                    <a:pt x="3617" y="761"/>
                  </a:lnTo>
                  <a:lnTo>
                    <a:pt x="3468" y="594"/>
                  </a:lnTo>
                  <a:lnTo>
                    <a:pt x="3320" y="464"/>
                  </a:lnTo>
                  <a:lnTo>
                    <a:pt x="3153" y="334"/>
                  </a:lnTo>
                  <a:lnTo>
                    <a:pt x="2986" y="242"/>
                  </a:lnTo>
                  <a:lnTo>
                    <a:pt x="2801" y="149"/>
                  </a:lnTo>
                  <a:lnTo>
                    <a:pt x="2615" y="75"/>
                  </a:lnTo>
                  <a:lnTo>
                    <a:pt x="2430" y="38"/>
                  </a:lnTo>
                  <a:lnTo>
                    <a:pt x="224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9" name="Google Shape;1819;p26"/>
            <p:cNvSpPr/>
            <p:nvPr/>
          </p:nvSpPr>
          <p:spPr>
            <a:xfrm flipH="1">
              <a:off x="9359635" y="2845320"/>
              <a:ext cx="307276" cy="307276"/>
            </a:xfrm>
            <a:custGeom>
              <a:avLst/>
              <a:gdLst/>
              <a:ahLst/>
              <a:cxnLst/>
              <a:rect l="l" t="t" r="r" b="b"/>
              <a:pathLst>
                <a:path w="4061" h="4061" extrusionOk="0">
                  <a:moveTo>
                    <a:pt x="1854" y="0"/>
                  </a:moveTo>
                  <a:lnTo>
                    <a:pt x="1669" y="37"/>
                  </a:lnTo>
                  <a:lnTo>
                    <a:pt x="1484" y="74"/>
                  </a:lnTo>
                  <a:lnTo>
                    <a:pt x="1298" y="148"/>
                  </a:lnTo>
                  <a:lnTo>
                    <a:pt x="1113" y="223"/>
                  </a:lnTo>
                  <a:lnTo>
                    <a:pt x="927" y="315"/>
                  </a:lnTo>
                  <a:lnTo>
                    <a:pt x="779" y="445"/>
                  </a:lnTo>
                  <a:lnTo>
                    <a:pt x="612" y="575"/>
                  </a:lnTo>
                  <a:lnTo>
                    <a:pt x="482" y="723"/>
                  </a:lnTo>
                  <a:lnTo>
                    <a:pt x="352" y="890"/>
                  </a:lnTo>
                  <a:lnTo>
                    <a:pt x="241" y="1057"/>
                  </a:lnTo>
                  <a:lnTo>
                    <a:pt x="167" y="1242"/>
                  </a:lnTo>
                  <a:lnTo>
                    <a:pt x="93" y="1428"/>
                  </a:lnTo>
                  <a:lnTo>
                    <a:pt x="56" y="1613"/>
                  </a:lnTo>
                  <a:lnTo>
                    <a:pt x="19" y="1817"/>
                  </a:lnTo>
                  <a:lnTo>
                    <a:pt x="0" y="2003"/>
                  </a:lnTo>
                  <a:lnTo>
                    <a:pt x="19" y="2207"/>
                  </a:lnTo>
                  <a:lnTo>
                    <a:pt x="37" y="2392"/>
                  </a:lnTo>
                  <a:lnTo>
                    <a:pt x="74" y="2578"/>
                  </a:lnTo>
                  <a:lnTo>
                    <a:pt x="148" y="2763"/>
                  </a:lnTo>
                  <a:lnTo>
                    <a:pt x="223" y="2948"/>
                  </a:lnTo>
                  <a:lnTo>
                    <a:pt x="334" y="3134"/>
                  </a:lnTo>
                  <a:lnTo>
                    <a:pt x="445" y="3282"/>
                  </a:lnTo>
                  <a:lnTo>
                    <a:pt x="593" y="3449"/>
                  </a:lnTo>
                  <a:lnTo>
                    <a:pt x="742" y="3579"/>
                  </a:lnTo>
                  <a:lnTo>
                    <a:pt x="909" y="3709"/>
                  </a:lnTo>
                  <a:lnTo>
                    <a:pt x="1076" y="3820"/>
                  </a:lnTo>
                  <a:lnTo>
                    <a:pt x="1242" y="3894"/>
                  </a:lnTo>
                  <a:lnTo>
                    <a:pt x="1428" y="3968"/>
                  </a:lnTo>
                  <a:lnTo>
                    <a:pt x="1632" y="4005"/>
                  </a:lnTo>
                  <a:lnTo>
                    <a:pt x="1817" y="4042"/>
                  </a:lnTo>
                  <a:lnTo>
                    <a:pt x="2021" y="4061"/>
                  </a:lnTo>
                  <a:lnTo>
                    <a:pt x="2207" y="4042"/>
                  </a:lnTo>
                  <a:lnTo>
                    <a:pt x="2392" y="4024"/>
                  </a:lnTo>
                  <a:lnTo>
                    <a:pt x="2596" y="3987"/>
                  </a:lnTo>
                  <a:lnTo>
                    <a:pt x="2782" y="3913"/>
                  </a:lnTo>
                  <a:lnTo>
                    <a:pt x="2967" y="3838"/>
                  </a:lnTo>
                  <a:lnTo>
                    <a:pt x="3134" y="3727"/>
                  </a:lnTo>
                  <a:lnTo>
                    <a:pt x="3301" y="3616"/>
                  </a:lnTo>
                  <a:lnTo>
                    <a:pt x="3449" y="3486"/>
                  </a:lnTo>
                  <a:lnTo>
                    <a:pt x="3597" y="3319"/>
                  </a:lnTo>
                  <a:lnTo>
                    <a:pt x="3709" y="3171"/>
                  </a:lnTo>
                  <a:lnTo>
                    <a:pt x="3820" y="2985"/>
                  </a:lnTo>
                  <a:lnTo>
                    <a:pt x="3913" y="2819"/>
                  </a:lnTo>
                  <a:lnTo>
                    <a:pt x="3968" y="2633"/>
                  </a:lnTo>
                  <a:lnTo>
                    <a:pt x="4024" y="2429"/>
                  </a:lnTo>
                  <a:lnTo>
                    <a:pt x="4042" y="2244"/>
                  </a:lnTo>
                  <a:lnTo>
                    <a:pt x="4061" y="2058"/>
                  </a:lnTo>
                  <a:lnTo>
                    <a:pt x="4061" y="1854"/>
                  </a:lnTo>
                  <a:lnTo>
                    <a:pt x="4024" y="1669"/>
                  </a:lnTo>
                  <a:lnTo>
                    <a:pt x="3987" y="1465"/>
                  </a:lnTo>
                  <a:lnTo>
                    <a:pt x="3931" y="1280"/>
                  </a:lnTo>
                  <a:lnTo>
                    <a:pt x="3838" y="1094"/>
                  </a:lnTo>
                  <a:lnTo>
                    <a:pt x="3746" y="927"/>
                  </a:lnTo>
                  <a:lnTo>
                    <a:pt x="3616" y="760"/>
                  </a:lnTo>
                  <a:lnTo>
                    <a:pt x="3486" y="612"/>
                  </a:lnTo>
                  <a:lnTo>
                    <a:pt x="3338" y="464"/>
                  </a:lnTo>
                  <a:lnTo>
                    <a:pt x="3171" y="352"/>
                  </a:lnTo>
                  <a:lnTo>
                    <a:pt x="3004" y="241"/>
                  </a:lnTo>
                  <a:lnTo>
                    <a:pt x="2819" y="148"/>
                  </a:lnTo>
                  <a:lnTo>
                    <a:pt x="2633" y="93"/>
                  </a:lnTo>
                  <a:lnTo>
                    <a:pt x="2448" y="37"/>
                  </a:lnTo>
                  <a:lnTo>
                    <a:pt x="2244" y="19"/>
                  </a:lnTo>
                  <a:lnTo>
                    <a:pt x="205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0" name="Google Shape;1820;p26"/>
            <p:cNvSpPr/>
            <p:nvPr/>
          </p:nvSpPr>
          <p:spPr>
            <a:xfrm flipH="1">
              <a:off x="9139298" y="2954732"/>
              <a:ext cx="307351" cy="307351"/>
            </a:xfrm>
            <a:custGeom>
              <a:avLst/>
              <a:gdLst/>
              <a:ahLst/>
              <a:cxnLst/>
              <a:rect l="l" t="t" r="r" b="b"/>
              <a:pathLst>
                <a:path w="4062" h="4062" extrusionOk="0">
                  <a:moveTo>
                    <a:pt x="2040" y="0"/>
                  </a:moveTo>
                  <a:lnTo>
                    <a:pt x="1855" y="19"/>
                  </a:lnTo>
                  <a:lnTo>
                    <a:pt x="1669" y="38"/>
                  </a:lnTo>
                  <a:lnTo>
                    <a:pt x="1465" y="93"/>
                  </a:lnTo>
                  <a:lnTo>
                    <a:pt x="1280" y="149"/>
                  </a:lnTo>
                  <a:lnTo>
                    <a:pt x="1094" y="223"/>
                  </a:lnTo>
                  <a:lnTo>
                    <a:pt x="927" y="334"/>
                  </a:lnTo>
                  <a:lnTo>
                    <a:pt x="761" y="445"/>
                  </a:lnTo>
                  <a:lnTo>
                    <a:pt x="612" y="594"/>
                  </a:lnTo>
                  <a:lnTo>
                    <a:pt x="464" y="742"/>
                  </a:lnTo>
                  <a:lnTo>
                    <a:pt x="353" y="909"/>
                  </a:lnTo>
                  <a:lnTo>
                    <a:pt x="241" y="1076"/>
                  </a:lnTo>
                  <a:lnTo>
                    <a:pt x="149" y="1243"/>
                  </a:lnTo>
                  <a:lnTo>
                    <a:pt x="93" y="1428"/>
                  </a:lnTo>
                  <a:lnTo>
                    <a:pt x="37" y="1632"/>
                  </a:lnTo>
                  <a:lnTo>
                    <a:pt x="19" y="1818"/>
                  </a:lnTo>
                  <a:lnTo>
                    <a:pt x="0" y="2022"/>
                  </a:lnTo>
                  <a:lnTo>
                    <a:pt x="0" y="2207"/>
                  </a:lnTo>
                  <a:lnTo>
                    <a:pt x="37" y="2392"/>
                  </a:lnTo>
                  <a:lnTo>
                    <a:pt x="74" y="2596"/>
                  </a:lnTo>
                  <a:lnTo>
                    <a:pt x="130" y="2782"/>
                  </a:lnTo>
                  <a:lnTo>
                    <a:pt x="223" y="2967"/>
                  </a:lnTo>
                  <a:lnTo>
                    <a:pt x="316" y="3134"/>
                  </a:lnTo>
                  <a:lnTo>
                    <a:pt x="445" y="3301"/>
                  </a:lnTo>
                  <a:lnTo>
                    <a:pt x="575" y="3449"/>
                  </a:lnTo>
                  <a:lnTo>
                    <a:pt x="723" y="3598"/>
                  </a:lnTo>
                  <a:lnTo>
                    <a:pt x="890" y="3709"/>
                  </a:lnTo>
                  <a:lnTo>
                    <a:pt x="1057" y="3820"/>
                  </a:lnTo>
                  <a:lnTo>
                    <a:pt x="1243" y="3913"/>
                  </a:lnTo>
                  <a:lnTo>
                    <a:pt x="1428" y="3969"/>
                  </a:lnTo>
                  <a:lnTo>
                    <a:pt x="1614" y="4024"/>
                  </a:lnTo>
                  <a:lnTo>
                    <a:pt x="1817" y="4061"/>
                  </a:lnTo>
                  <a:lnTo>
                    <a:pt x="2207" y="4061"/>
                  </a:lnTo>
                  <a:lnTo>
                    <a:pt x="2392" y="4024"/>
                  </a:lnTo>
                  <a:lnTo>
                    <a:pt x="2578" y="3987"/>
                  </a:lnTo>
                  <a:lnTo>
                    <a:pt x="2763" y="3931"/>
                  </a:lnTo>
                  <a:lnTo>
                    <a:pt x="2949" y="3839"/>
                  </a:lnTo>
                  <a:lnTo>
                    <a:pt x="3115" y="3746"/>
                  </a:lnTo>
                  <a:lnTo>
                    <a:pt x="3282" y="3616"/>
                  </a:lnTo>
                  <a:lnTo>
                    <a:pt x="3449" y="3486"/>
                  </a:lnTo>
                  <a:lnTo>
                    <a:pt x="3579" y="3338"/>
                  </a:lnTo>
                  <a:lnTo>
                    <a:pt x="3709" y="3171"/>
                  </a:lnTo>
                  <a:lnTo>
                    <a:pt x="3820" y="3004"/>
                  </a:lnTo>
                  <a:lnTo>
                    <a:pt x="3894" y="2819"/>
                  </a:lnTo>
                  <a:lnTo>
                    <a:pt x="3968" y="2634"/>
                  </a:lnTo>
                  <a:lnTo>
                    <a:pt x="4006" y="2448"/>
                  </a:lnTo>
                  <a:lnTo>
                    <a:pt x="4043" y="2244"/>
                  </a:lnTo>
                  <a:lnTo>
                    <a:pt x="4061" y="2059"/>
                  </a:lnTo>
                  <a:lnTo>
                    <a:pt x="4043" y="1855"/>
                  </a:lnTo>
                  <a:lnTo>
                    <a:pt x="4024" y="1669"/>
                  </a:lnTo>
                  <a:lnTo>
                    <a:pt x="3968" y="1484"/>
                  </a:lnTo>
                  <a:lnTo>
                    <a:pt x="3913" y="1298"/>
                  </a:lnTo>
                  <a:lnTo>
                    <a:pt x="3839" y="1113"/>
                  </a:lnTo>
                  <a:lnTo>
                    <a:pt x="3727" y="946"/>
                  </a:lnTo>
                  <a:lnTo>
                    <a:pt x="3616" y="779"/>
                  </a:lnTo>
                  <a:lnTo>
                    <a:pt x="3468" y="612"/>
                  </a:lnTo>
                  <a:lnTo>
                    <a:pt x="3319" y="483"/>
                  </a:lnTo>
                  <a:lnTo>
                    <a:pt x="3153" y="353"/>
                  </a:lnTo>
                  <a:lnTo>
                    <a:pt x="2986" y="242"/>
                  </a:lnTo>
                  <a:lnTo>
                    <a:pt x="2819" y="167"/>
                  </a:lnTo>
                  <a:lnTo>
                    <a:pt x="2633" y="93"/>
                  </a:lnTo>
                  <a:lnTo>
                    <a:pt x="2429" y="56"/>
                  </a:lnTo>
                  <a:lnTo>
                    <a:pt x="2244" y="19"/>
                  </a:lnTo>
                  <a:lnTo>
                    <a:pt x="204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1" name="Google Shape;1821;p26"/>
            <p:cNvSpPr/>
            <p:nvPr/>
          </p:nvSpPr>
          <p:spPr>
            <a:xfrm flipH="1">
              <a:off x="8712775" y="1456260"/>
              <a:ext cx="394366" cy="394366"/>
            </a:xfrm>
            <a:custGeom>
              <a:avLst/>
              <a:gdLst/>
              <a:ahLst/>
              <a:cxnLst/>
              <a:rect l="l" t="t" r="r" b="b"/>
              <a:pathLst>
                <a:path w="5212" h="5212" extrusionOk="0">
                  <a:moveTo>
                    <a:pt x="2615" y="1"/>
                  </a:moveTo>
                  <a:lnTo>
                    <a:pt x="2337" y="19"/>
                  </a:lnTo>
                  <a:lnTo>
                    <a:pt x="2077" y="57"/>
                  </a:lnTo>
                  <a:lnTo>
                    <a:pt x="1836" y="112"/>
                  </a:lnTo>
                  <a:lnTo>
                    <a:pt x="1595" y="205"/>
                  </a:lnTo>
                  <a:lnTo>
                    <a:pt x="1373" y="316"/>
                  </a:lnTo>
                  <a:lnTo>
                    <a:pt x="1150" y="446"/>
                  </a:lnTo>
                  <a:lnTo>
                    <a:pt x="946" y="594"/>
                  </a:lnTo>
                  <a:lnTo>
                    <a:pt x="761" y="761"/>
                  </a:lnTo>
                  <a:lnTo>
                    <a:pt x="594" y="947"/>
                  </a:lnTo>
                  <a:lnTo>
                    <a:pt x="446" y="1151"/>
                  </a:lnTo>
                  <a:lnTo>
                    <a:pt x="316" y="1355"/>
                  </a:lnTo>
                  <a:lnTo>
                    <a:pt x="205" y="1596"/>
                  </a:lnTo>
                  <a:lnTo>
                    <a:pt x="130" y="1837"/>
                  </a:lnTo>
                  <a:lnTo>
                    <a:pt x="56" y="2078"/>
                  </a:lnTo>
                  <a:lnTo>
                    <a:pt x="19" y="2337"/>
                  </a:lnTo>
                  <a:lnTo>
                    <a:pt x="1" y="2597"/>
                  </a:lnTo>
                  <a:lnTo>
                    <a:pt x="19" y="2875"/>
                  </a:lnTo>
                  <a:lnTo>
                    <a:pt x="56" y="3135"/>
                  </a:lnTo>
                  <a:lnTo>
                    <a:pt x="130" y="3376"/>
                  </a:lnTo>
                  <a:lnTo>
                    <a:pt x="205" y="3617"/>
                  </a:lnTo>
                  <a:lnTo>
                    <a:pt x="316" y="3839"/>
                  </a:lnTo>
                  <a:lnTo>
                    <a:pt x="446" y="4062"/>
                  </a:lnTo>
                  <a:lnTo>
                    <a:pt x="594" y="4266"/>
                  </a:lnTo>
                  <a:lnTo>
                    <a:pt x="761" y="4451"/>
                  </a:lnTo>
                  <a:lnTo>
                    <a:pt x="946" y="4618"/>
                  </a:lnTo>
                  <a:lnTo>
                    <a:pt x="1150" y="4766"/>
                  </a:lnTo>
                  <a:lnTo>
                    <a:pt x="1373" y="4896"/>
                  </a:lnTo>
                  <a:lnTo>
                    <a:pt x="1595" y="5007"/>
                  </a:lnTo>
                  <a:lnTo>
                    <a:pt x="1836" y="5082"/>
                  </a:lnTo>
                  <a:lnTo>
                    <a:pt x="2077" y="5156"/>
                  </a:lnTo>
                  <a:lnTo>
                    <a:pt x="2337" y="5193"/>
                  </a:lnTo>
                  <a:lnTo>
                    <a:pt x="2615" y="5211"/>
                  </a:lnTo>
                  <a:lnTo>
                    <a:pt x="2875" y="5193"/>
                  </a:lnTo>
                  <a:lnTo>
                    <a:pt x="3134" y="5156"/>
                  </a:lnTo>
                  <a:lnTo>
                    <a:pt x="3394" y="5082"/>
                  </a:lnTo>
                  <a:lnTo>
                    <a:pt x="3616" y="5007"/>
                  </a:lnTo>
                  <a:lnTo>
                    <a:pt x="3857" y="4896"/>
                  </a:lnTo>
                  <a:lnTo>
                    <a:pt x="4061" y="4766"/>
                  </a:lnTo>
                  <a:lnTo>
                    <a:pt x="4265" y="4618"/>
                  </a:lnTo>
                  <a:lnTo>
                    <a:pt x="4451" y="4451"/>
                  </a:lnTo>
                  <a:lnTo>
                    <a:pt x="4618" y="4266"/>
                  </a:lnTo>
                  <a:lnTo>
                    <a:pt x="4766" y="4062"/>
                  </a:lnTo>
                  <a:lnTo>
                    <a:pt x="4896" y="3839"/>
                  </a:lnTo>
                  <a:lnTo>
                    <a:pt x="5007" y="3617"/>
                  </a:lnTo>
                  <a:lnTo>
                    <a:pt x="5100" y="3376"/>
                  </a:lnTo>
                  <a:lnTo>
                    <a:pt x="5155" y="3135"/>
                  </a:lnTo>
                  <a:lnTo>
                    <a:pt x="5193" y="2875"/>
                  </a:lnTo>
                  <a:lnTo>
                    <a:pt x="5211" y="2597"/>
                  </a:lnTo>
                  <a:lnTo>
                    <a:pt x="5193" y="2337"/>
                  </a:lnTo>
                  <a:lnTo>
                    <a:pt x="5155" y="2078"/>
                  </a:lnTo>
                  <a:lnTo>
                    <a:pt x="5100" y="1837"/>
                  </a:lnTo>
                  <a:lnTo>
                    <a:pt x="5007" y="1596"/>
                  </a:lnTo>
                  <a:lnTo>
                    <a:pt x="4896" y="1355"/>
                  </a:lnTo>
                  <a:lnTo>
                    <a:pt x="4766" y="1151"/>
                  </a:lnTo>
                  <a:lnTo>
                    <a:pt x="4618" y="947"/>
                  </a:lnTo>
                  <a:lnTo>
                    <a:pt x="4451" y="761"/>
                  </a:lnTo>
                  <a:lnTo>
                    <a:pt x="4265" y="594"/>
                  </a:lnTo>
                  <a:lnTo>
                    <a:pt x="4061" y="446"/>
                  </a:lnTo>
                  <a:lnTo>
                    <a:pt x="3857" y="316"/>
                  </a:lnTo>
                  <a:lnTo>
                    <a:pt x="3616" y="205"/>
                  </a:lnTo>
                  <a:lnTo>
                    <a:pt x="3394" y="112"/>
                  </a:lnTo>
                  <a:lnTo>
                    <a:pt x="3134" y="57"/>
                  </a:lnTo>
                  <a:lnTo>
                    <a:pt x="2875" y="19"/>
                  </a:lnTo>
                  <a:lnTo>
                    <a:pt x="261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2" name="Google Shape;1822;p26"/>
            <p:cNvSpPr/>
            <p:nvPr/>
          </p:nvSpPr>
          <p:spPr>
            <a:xfrm flipH="1">
              <a:off x="8819462" y="1359484"/>
              <a:ext cx="273605" cy="275042"/>
            </a:xfrm>
            <a:custGeom>
              <a:avLst/>
              <a:gdLst/>
              <a:ahLst/>
              <a:cxnLst/>
              <a:rect l="l" t="t" r="r" b="b"/>
              <a:pathLst>
                <a:path w="3616" h="3635" extrusionOk="0">
                  <a:moveTo>
                    <a:pt x="1632" y="1"/>
                  </a:moveTo>
                  <a:lnTo>
                    <a:pt x="1446" y="38"/>
                  </a:lnTo>
                  <a:lnTo>
                    <a:pt x="1261" y="75"/>
                  </a:lnTo>
                  <a:lnTo>
                    <a:pt x="1094" y="130"/>
                  </a:lnTo>
                  <a:lnTo>
                    <a:pt x="946" y="223"/>
                  </a:lnTo>
                  <a:lnTo>
                    <a:pt x="797" y="316"/>
                  </a:lnTo>
                  <a:lnTo>
                    <a:pt x="649" y="408"/>
                  </a:lnTo>
                  <a:lnTo>
                    <a:pt x="519" y="520"/>
                  </a:lnTo>
                  <a:lnTo>
                    <a:pt x="408" y="650"/>
                  </a:lnTo>
                  <a:lnTo>
                    <a:pt x="297" y="798"/>
                  </a:lnTo>
                  <a:lnTo>
                    <a:pt x="204" y="946"/>
                  </a:lnTo>
                  <a:lnTo>
                    <a:pt x="130" y="1113"/>
                  </a:lnTo>
                  <a:lnTo>
                    <a:pt x="74" y="1280"/>
                  </a:lnTo>
                  <a:lnTo>
                    <a:pt x="37" y="1447"/>
                  </a:lnTo>
                  <a:lnTo>
                    <a:pt x="0" y="1632"/>
                  </a:lnTo>
                  <a:lnTo>
                    <a:pt x="0" y="1818"/>
                  </a:lnTo>
                  <a:lnTo>
                    <a:pt x="0" y="2003"/>
                  </a:lnTo>
                  <a:lnTo>
                    <a:pt x="37" y="2170"/>
                  </a:lnTo>
                  <a:lnTo>
                    <a:pt x="74" y="2355"/>
                  </a:lnTo>
                  <a:lnTo>
                    <a:pt x="130" y="2522"/>
                  </a:lnTo>
                  <a:lnTo>
                    <a:pt x="204" y="2671"/>
                  </a:lnTo>
                  <a:lnTo>
                    <a:pt x="297" y="2819"/>
                  </a:lnTo>
                  <a:lnTo>
                    <a:pt x="408" y="2967"/>
                  </a:lnTo>
                  <a:lnTo>
                    <a:pt x="519" y="3097"/>
                  </a:lnTo>
                  <a:lnTo>
                    <a:pt x="649" y="3208"/>
                  </a:lnTo>
                  <a:lnTo>
                    <a:pt x="797" y="3320"/>
                  </a:lnTo>
                  <a:lnTo>
                    <a:pt x="946" y="3412"/>
                  </a:lnTo>
                  <a:lnTo>
                    <a:pt x="1094" y="3487"/>
                  </a:lnTo>
                  <a:lnTo>
                    <a:pt x="1261" y="3542"/>
                  </a:lnTo>
                  <a:lnTo>
                    <a:pt x="1446" y="3598"/>
                  </a:lnTo>
                  <a:lnTo>
                    <a:pt x="1632" y="3616"/>
                  </a:lnTo>
                  <a:lnTo>
                    <a:pt x="1817" y="3635"/>
                  </a:lnTo>
                  <a:lnTo>
                    <a:pt x="2003" y="3616"/>
                  </a:lnTo>
                  <a:lnTo>
                    <a:pt x="2170" y="3598"/>
                  </a:lnTo>
                  <a:lnTo>
                    <a:pt x="2355" y="3542"/>
                  </a:lnTo>
                  <a:lnTo>
                    <a:pt x="2522" y="3487"/>
                  </a:lnTo>
                  <a:lnTo>
                    <a:pt x="2670" y="3412"/>
                  </a:lnTo>
                  <a:lnTo>
                    <a:pt x="2819" y="3320"/>
                  </a:lnTo>
                  <a:lnTo>
                    <a:pt x="2967" y="3208"/>
                  </a:lnTo>
                  <a:lnTo>
                    <a:pt x="3097" y="3097"/>
                  </a:lnTo>
                  <a:lnTo>
                    <a:pt x="3208" y="2967"/>
                  </a:lnTo>
                  <a:lnTo>
                    <a:pt x="3319" y="2819"/>
                  </a:lnTo>
                  <a:lnTo>
                    <a:pt x="3412" y="2671"/>
                  </a:lnTo>
                  <a:lnTo>
                    <a:pt x="3486" y="2522"/>
                  </a:lnTo>
                  <a:lnTo>
                    <a:pt x="3542" y="2355"/>
                  </a:lnTo>
                  <a:lnTo>
                    <a:pt x="3579" y="2170"/>
                  </a:lnTo>
                  <a:lnTo>
                    <a:pt x="3616" y="2003"/>
                  </a:lnTo>
                  <a:lnTo>
                    <a:pt x="3616" y="1818"/>
                  </a:lnTo>
                  <a:lnTo>
                    <a:pt x="3616" y="1632"/>
                  </a:lnTo>
                  <a:lnTo>
                    <a:pt x="3579" y="1447"/>
                  </a:lnTo>
                  <a:lnTo>
                    <a:pt x="3542" y="1280"/>
                  </a:lnTo>
                  <a:lnTo>
                    <a:pt x="3486" y="1113"/>
                  </a:lnTo>
                  <a:lnTo>
                    <a:pt x="3412" y="946"/>
                  </a:lnTo>
                  <a:lnTo>
                    <a:pt x="3319" y="798"/>
                  </a:lnTo>
                  <a:lnTo>
                    <a:pt x="3208" y="650"/>
                  </a:lnTo>
                  <a:lnTo>
                    <a:pt x="3097" y="520"/>
                  </a:lnTo>
                  <a:lnTo>
                    <a:pt x="2967" y="408"/>
                  </a:lnTo>
                  <a:lnTo>
                    <a:pt x="2819" y="316"/>
                  </a:lnTo>
                  <a:lnTo>
                    <a:pt x="2670" y="223"/>
                  </a:lnTo>
                  <a:lnTo>
                    <a:pt x="2522" y="130"/>
                  </a:lnTo>
                  <a:lnTo>
                    <a:pt x="2355" y="75"/>
                  </a:lnTo>
                  <a:lnTo>
                    <a:pt x="2170" y="38"/>
                  </a:lnTo>
                  <a:lnTo>
                    <a:pt x="200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3" name="Google Shape;1823;p26"/>
            <p:cNvSpPr/>
            <p:nvPr/>
          </p:nvSpPr>
          <p:spPr>
            <a:xfrm flipH="1">
              <a:off x="8635672" y="1289342"/>
              <a:ext cx="273605" cy="273680"/>
            </a:xfrm>
            <a:custGeom>
              <a:avLst/>
              <a:gdLst/>
              <a:ahLst/>
              <a:cxnLst/>
              <a:rect l="l" t="t" r="r" b="b"/>
              <a:pathLst>
                <a:path w="3616" h="3617" extrusionOk="0">
                  <a:moveTo>
                    <a:pt x="1632" y="0"/>
                  </a:moveTo>
                  <a:lnTo>
                    <a:pt x="1446" y="37"/>
                  </a:lnTo>
                  <a:lnTo>
                    <a:pt x="1280" y="75"/>
                  </a:lnTo>
                  <a:lnTo>
                    <a:pt x="1113" y="130"/>
                  </a:lnTo>
                  <a:lnTo>
                    <a:pt x="946" y="204"/>
                  </a:lnTo>
                  <a:lnTo>
                    <a:pt x="797" y="297"/>
                  </a:lnTo>
                  <a:lnTo>
                    <a:pt x="649" y="408"/>
                  </a:lnTo>
                  <a:lnTo>
                    <a:pt x="519" y="520"/>
                  </a:lnTo>
                  <a:lnTo>
                    <a:pt x="408" y="649"/>
                  </a:lnTo>
                  <a:lnTo>
                    <a:pt x="297" y="798"/>
                  </a:lnTo>
                  <a:lnTo>
                    <a:pt x="223" y="946"/>
                  </a:lnTo>
                  <a:lnTo>
                    <a:pt x="130" y="1094"/>
                  </a:lnTo>
                  <a:lnTo>
                    <a:pt x="74" y="1261"/>
                  </a:lnTo>
                  <a:lnTo>
                    <a:pt x="37" y="1447"/>
                  </a:lnTo>
                  <a:lnTo>
                    <a:pt x="0" y="1614"/>
                  </a:lnTo>
                  <a:lnTo>
                    <a:pt x="0" y="1799"/>
                  </a:lnTo>
                  <a:lnTo>
                    <a:pt x="0" y="1984"/>
                  </a:lnTo>
                  <a:lnTo>
                    <a:pt x="37" y="2170"/>
                  </a:lnTo>
                  <a:lnTo>
                    <a:pt x="74" y="2355"/>
                  </a:lnTo>
                  <a:lnTo>
                    <a:pt x="130" y="2522"/>
                  </a:lnTo>
                  <a:lnTo>
                    <a:pt x="223" y="2671"/>
                  </a:lnTo>
                  <a:lnTo>
                    <a:pt x="297" y="2819"/>
                  </a:lnTo>
                  <a:lnTo>
                    <a:pt x="408" y="2967"/>
                  </a:lnTo>
                  <a:lnTo>
                    <a:pt x="519" y="3097"/>
                  </a:lnTo>
                  <a:lnTo>
                    <a:pt x="649" y="3208"/>
                  </a:lnTo>
                  <a:lnTo>
                    <a:pt x="797" y="3320"/>
                  </a:lnTo>
                  <a:lnTo>
                    <a:pt x="946" y="3394"/>
                  </a:lnTo>
                  <a:lnTo>
                    <a:pt x="1113" y="3486"/>
                  </a:lnTo>
                  <a:lnTo>
                    <a:pt x="1280" y="3542"/>
                  </a:lnTo>
                  <a:lnTo>
                    <a:pt x="1446" y="3579"/>
                  </a:lnTo>
                  <a:lnTo>
                    <a:pt x="1632" y="3616"/>
                  </a:lnTo>
                  <a:lnTo>
                    <a:pt x="2003" y="3616"/>
                  </a:lnTo>
                  <a:lnTo>
                    <a:pt x="2170" y="3579"/>
                  </a:lnTo>
                  <a:lnTo>
                    <a:pt x="2355" y="3542"/>
                  </a:lnTo>
                  <a:lnTo>
                    <a:pt x="2522" y="3486"/>
                  </a:lnTo>
                  <a:lnTo>
                    <a:pt x="2670" y="3394"/>
                  </a:lnTo>
                  <a:lnTo>
                    <a:pt x="2819" y="3320"/>
                  </a:lnTo>
                  <a:lnTo>
                    <a:pt x="2967" y="3208"/>
                  </a:lnTo>
                  <a:lnTo>
                    <a:pt x="3097" y="3097"/>
                  </a:lnTo>
                  <a:lnTo>
                    <a:pt x="3208" y="2967"/>
                  </a:lnTo>
                  <a:lnTo>
                    <a:pt x="3319" y="2819"/>
                  </a:lnTo>
                  <a:lnTo>
                    <a:pt x="3412" y="2671"/>
                  </a:lnTo>
                  <a:lnTo>
                    <a:pt x="3486" y="2522"/>
                  </a:lnTo>
                  <a:lnTo>
                    <a:pt x="3542" y="2355"/>
                  </a:lnTo>
                  <a:lnTo>
                    <a:pt x="3579" y="2170"/>
                  </a:lnTo>
                  <a:lnTo>
                    <a:pt x="3616" y="1984"/>
                  </a:lnTo>
                  <a:lnTo>
                    <a:pt x="3616" y="1799"/>
                  </a:lnTo>
                  <a:lnTo>
                    <a:pt x="3616" y="1614"/>
                  </a:lnTo>
                  <a:lnTo>
                    <a:pt x="3579" y="1447"/>
                  </a:lnTo>
                  <a:lnTo>
                    <a:pt x="3542" y="1261"/>
                  </a:lnTo>
                  <a:lnTo>
                    <a:pt x="3486" y="1094"/>
                  </a:lnTo>
                  <a:lnTo>
                    <a:pt x="3412" y="946"/>
                  </a:lnTo>
                  <a:lnTo>
                    <a:pt x="3319" y="798"/>
                  </a:lnTo>
                  <a:lnTo>
                    <a:pt x="3208" y="649"/>
                  </a:lnTo>
                  <a:lnTo>
                    <a:pt x="3097" y="520"/>
                  </a:lnTo>
                  <a:lnTo>
                    <a:pt x="2967" y="408"/>
                  </a:lnTo>
                  <a:lnTo>
                    <a:pt x="2819" y="297"/>
                  </a:lnTo>
                  <a:lnTo>
                    <a:pt x="2670" y="204"/>
                  </a:lnTo>
                  <a:lnTo>
                    <a:pt x="2522" y="130"/>
                  </a:lnTo>
                  <a:lnTo>
                    <a:pt x="2355" y="75"/>
                  </a:lnTo>
                  <a:lnTo>
                    <a:pt x="2170" y="37"/>
                  </a:lnTo>
                  <a:lnTo>
                    <a:pt x="2003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4" name="Google Shape;1824;p26"/>
            <p:cNvSpPr/>
            <p:nvPr/>
          </p:nvSpPr>
          <p:spPr>
            <a:xfrm flipH="1">
              <a:off x="8562655" y="1496967"/>
              <a:ext cx="275118" cy="273680"/>
            </a:xfrm>
            <a:custGeom>
              <a:avLst/>
              <a:gdLst/>
              <a:ahLst/>
              <a:cxnLst/>
              <a:rect l="l" t="t" r="r" b="b"/>
              <a:pathLst>
                <a:path w="3636" h="3617" extrusionOk="0">
                  <a:moveTo>
                    <a:pt x="1633" y="1"/>
                  </a:moveTo>
                  <a:lnTo>
                    <a:pt x="1447" y="38"/>
                  </a:lnTo>
                  <a:lnTo>
                    <a:pt x="1280" y="75"/>
                  </a:lnTo>
                  <a:lnTo>
                    <a:pt x="1113" y="130"/>
                  </a:lnTo>
                  <a:lnTo>
                    <a:pt x="946" y="205"/>
                  </a:lnTo>
                  <a:lnTo>
                    <a:pt x="798" y="297"/>
                  </a:lnTo>
                  <a:lnTo>
                    <a:pt x="650" y="409"/>
                  </a:lnTo>
                  <a:lnTo>
                    <a:pt x="520" y="520"/>
                  </a:lnTo>
                  <a:lnTo>
                    <a:pt x="409" y="650"/>
                  </a:lnTo>
                  <a:lnTo>
                    <a:pt x="316" y="798"/>
                  </a:lnTo>
                  <a:lnTo>
                    <a:pt x="223" y="946"/>
                  </a:lnTo>
                  <a:lnTo>
                    <a:pt x="149" y="1095"/>
                  </a:lnTo>
                  <a:lnTo>
                    <a:pt x="75" y="1262"/>
                  </a:lnTo>
                  <a:lnTo>
                    <a:pt x="38" y="1447"/>
                  </a:lnTo>
                  <a:lnTo>
                    <a:pt x="1" y="1632"/>
                  </a:lnTo>
                  <a:lnTo>
                    <a:pt x="1" y="1818"/>
                  </a:lnTo>
                  <a:lnTo>
                    <a:pt x="1" y="2003"/>
                  </a:lnTo>
                  <a:lnTo>
                    <a:pt x="38" y="2170"/>
                  </a:lnTo>
                  <a:lnTo>
                    <a:pt x="75" y="2356"/>
                  </a:lnTo>
                  <a:lnTo>
                    <a:pt x="149" y="2522"/>
                  </a:lnTo>
                  <a:lnTo>
                    <a:pt x="223" y="2671"/>
                  </a:lnTo>
                  <a:lnTo>
                    <a:pt x="316" y="2819"/>
                  </a:lnTo>
                  <a:lnTo>
                    <a:pt x="409" y="2968"/>
                  </a:lnTo>
                  <a:lnTo>
                    <a:pt x="520" y="3097"/>
                  </a:lnTo>
                  <a:lnTo>
                    <a:pt x="650" y="3209"/>
                  </a:lnTo>
                  <a:lnTo>
                    <a:pt x="798" y="3320"/>
                  </a:lnTo>
                  <a:lnTo>
                    <a:pt x="946" y="3413"/>
                  </a:lnTo>
                  <a:lnTo>
                    <a:pt x="1113" y="3487"/>
                  </a:lnTo>
                  <a:lnTo>
                    <a:pt x="1280" y="3542"/>
                  </a:lnTo>
                  <a:lnTo>
                    <a:pt x="1447" y="3579"/>
                  </a:lnTo>
                  <a:lnTo>
                    <a:pt x="1633" y="3616"/>
                  </a:lnTo>
                  <a:lnTo>
                    <a:pt x="2003" y="3616"/>
                  </a:lnTo>
                  <a:lnTo>
                    <a:pt x="2170" y="3579"/>
                  </a:lnTo>
                  <a:lnTo>
                    <a:pt x="2356" y="3542"/>
                  </a:lnTo>
                  <a:lnTo>
                    <a:pt x="2523" y="3487"/>
                  </a:lnTo>
                  <a:lnTo>
                    <a:pt x="2671" y="3413"/>
                  </a:lnTo>
                  <a:lnTo>
                    <a:pt x="2819" y="3320"/>
                  </a:lnTo>
                  <a:lnTo>
                    <a:pt x="2968" y="3209"/>
                  </a:lnTo>
                  <a:lnTo>
                    <a:pt x="3097" y="3097"/>
                  </a:lnTo>
                  <a:lnTo>
                    <a:pt x="3209" y="2968"/>
                  </a:lnTo>
                  <a:lnTo>
                    <a:pt x="3320" y="2819"/>
                  </a:lnTo>
                  <a:lnTo>
                    <a:pt x="3413" y="2671"/>
                  </a:lnTo>
                  <a:lnTo>
                    <a:pt x="3487" y="2522"/>
                  </a:lnTo>
                  <a:lnTo>
                    <a:pt x="3542" y="2356"/>
                  </a:lnTo>
                  <a:lnTo>
                    <a:pt x="3598" y="2170"/>
                  </a:lnTo>
                  <a:lnTo>
                    <a:pt x="3617" y="2003"/>
                  </a:lnTo>
                  <a:lnTo>
                    <a:pt x="3635" y="1818"/>
                  </a:lnTo>
                  <a:lnTo>
                    <a:pt x="3617" y="1632"/>
                  </a:lnTo>
                  <a:lnTo>
                    <a:pt x="3598" y="1447"/>
                  </a:lnTo>
                  <a:lnTo>
                    <a:pt x="3542" y="1262"/>
                  </a:lnTo>
                  <a:lnTo>
                    <a:pt x="3487" y="1095"/>
                  </a:lnTo>
                  <a:lnTo>
                    <a:pt x="3413" y="946"/>
                  </a:lnTo>
                  <a:lnTo>
                    <a:pt x="3320" y="798"/>
                  </a:lnTo>
                  <a:lnTo>
                    <a:pt x="3209" y="650"/>
                  </a:lnTo>
                  <a:lnTo>
                    <a:pt x="3097" y="520"/>
                  </a:lnTo>
                  <a:lnTo>
                    <a:pt x="2968" y="409"/>
                  </a:lnTo>
                  <a:lnTo>
                    <a:pt x="2819" y="297"/>
                  </a:lnTo>
                  <a:lnTo>
                    <a:pt x="2671" y="205"/>
                  </a:lnTo>
                  <a:lnTo>
                    <a:pt x="2523" y="130"/>
                  </a:lnTo>
                  <a:lnTo>
                    <a:pt x="2356" y="75"/>
                  </a:lnTo>
                  <a:lnTo>
                    <a:pt x="2170" y="38"/>
                  </a:lnTo>
                  <a:lnTo>
                    <a:pt x="200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5" name="Google Shape;1825;p26"/>
            <p:cNvSpPr/>
            <p:nvPr/>
          </p:nvSpPr>
          <p:spPr>
            <a:xfrm flipH="1">
              <a:off x="8649670" y="1693394"/>
              <a:ext cx="275042" cy="275118"/>
            </a:xfrm>
            <a:custGeom>
              <a:avLst/>
              <a:gdLst/>
              <a:ahLst/>
              <a:cxnLst/>
              <a:rect l="l" t="t" r="r" b="b"/>
              <a:pathLst>
                <a:path w="3635" h="3636" extrusionOk="0">
                  <a:moveTo>
                    <a:pt x="1817" y="1"/>
                  </a:moveTo>
                  <a:lnTo>
                    <a:pt x="1632" y="19"/>
                  </a:lnTo>
                  <a:lnTo>
                    <a:pt x="1446" y="38"/>
                  </a:lnTo>
                  <a:lnTo>
                    <a:pt x="1280" y="75"/>
                  </a:lnTo>
                  <a:lnTo>
                    <a:pt x="1113" y="149"/>
                  </a:lnTo>
                  <a:lnTo>
                    <a:pt x="946" y="223"/>
                  </a:lnTo>
                  <a:lnTo>
                    <a:pt x="797" y="316"/>
                  </a:lnTo>
                  <a:lnTo>
                    <a:pt x="668" y="409"/>
                  </a:lnTo>
                  <a:lnTo>
                    <a:pt x="538" y="538"/>
                  </a:lnTo>
                  <a:lnTo>
                    <a:pt x="408" y="668"/>
                  </a:lnTo>
                  <a:lnTo>
                    <a:pt x="315" y="798"/>
                  </a:lnTo>
                  <a:lnTo>
                    <a:pt x="223" y="946"/>
                  </a:lnTo>
                  <a:lnTo>
                    <a:pt x="148" y="1113"/>
                  </a:lnTo>
                  <a:lnTo>
                    <a:pt x="93" y="1280"/>
                  </a:lnTo>
                  <a:lnTo>
                    <a:pt x="37" y="1447"/>
                  </a:lnTo>
                  <a:lnTo>
                    <a:pt x="19" y="1632"/>
                  </a:lnTo>
                  <a:lnTo>
                    <a:pt x="0" y="1818"/>
                  </a:lnTo>
                  <a:lnTo>
                    <a:pt x="19" y="2003"/>
                  </a:lnTo>
                  <a:lnTo>
                    <a:pt x="37" y="2189"/>
                  </a:lnTo>
                  <a:lnTo>
                    <a:pt x="93" y="2356"/>
                  </a:lnTo>
                  <a:lnTo>
                    <a:pt x="148" y="2522"/>
                  </a:lnTo>
                  <a:lnTo>
                    <a:pt x="223" y="2689"/>
                  </a:lnTo>
                  <a:lnTo>
                    <a:pt x="315" y="2838"/>
                  </a:lnTo>
                  <a:lnTo>
                    <a:pt x="408" y="2967"/>
                  </a:lnTo>
                  <a:lnTo>
                    <a:pt x="538" y="3097"/>
                  </a:lnTo>
                  <a:lnTo>
                    <a:pt x="668" y="3209"/>
                  </a:lnTo>
                  <a:lnTo>
                    <a:pt x="797" y="3320"/>
                  </a:lnTo>
                  <a:lnTo>
                    <a:pt x="946" y="3412"/>
                  </a:lnTo>
                  <a:lnTo>
                    <a:pt x="1113" y="3487"/>
                  </a:lnTo>
                  <a:lnTo>
                    <a:pt x="1280" y="3542"/>
                  </a:lnTo>
                  <a:lnTo>
                    <a:pt x="1446" y="3598"/>
                  </a:lnTo>
                  <a:lnTo>
                    <a:pt x="1632" y="3616"/>
                  </a:lnTo>
                  <a:lnTo>
                    <a:pt x="1817" y="3635"/>
                  </a:lnTo>
                  <a:lnTo>
                    <a:pt x="2003" y="3616"/>
                  </a:lnTo>
                  <a:lnTo>
                    <a:pt x="2188" y="3598"/>
                  </a:lnTo>
                  <a:lnTo>
                    <a:pt x="2355" y="3542"/>
                  </a:lnTo>
                  <a:lnTo>
                    <a:pt x="2522" y="3487"/>
                  </a:lnTo>
                  <a:lnTo>
                    <a:pt x="2689" y="3412"/>
                  </a:lnTo>
                  <a:lnTo>
                    <a:pt x="2837" y="3320"/>
                  </a:lnTo>
                  <a:lnTo>
                    <a:pt x="2967" y="3209"/>
                  </a:lnTo>
                  <a:lnTo>
                    <a:pt x="3097" y="3097"/>
                  </a:lnTo>
                  <a:lnTo>
                    <a:pt x="3227" y="2967"/>
                  </a:lnTo>
                  <a:lnTo>
                    <a:pt x="3319" y="2838"/>
                  </a:lnTo>
                  <a:lnTo>
                    <a:pt x="3412" y="2689"/>
                  </a:lnTo>
                  <a:lnTo>
                    <a:pt x="3486" y="2522"/>
                  </a:lnTo>
                  <a:lnTo>
                    <a:pt x="3542" y="2356"/>
                  </a:lnTo>
                  <a:lnTo>
                    <a:pt x="3597" y="2189"/>
                  </a:lnTo>
                  <a:lnTo>
                    <a:pt x="3616" y="2003"/>
                  </a:lnTo>
                  <a:lnTo>
                    <a:pt x="3634" y="1818"/>
                  </a:lnTo>
                  <a:lnTo>
                    <a:pt x="3616" y="1632"/>
                  </a:lnTo>
                  <a:lnTo>
                    <a:pt x="3597" y="1447"/>
                  </a:lnTo>
                  <a:lnTo>
                    <a:pt x="3542" y="1280"/>
                  </a:lnTo>
                  <a:lnTo>
                    <a:pt x="3486" y="1113"/>
                  </a:lnTo>
                  <a:lnTo>
                    <a:pt x="3412" y="946"/>
                  </a:lnTo>
                  <a:lnTo>
                    <a:pt x="3319" y="798"/>
                  </a:lnTo>
                  <a:lnTo>
                    <a:pt x="3227" y="668"/>
                  </a:lnTo>
                  <a:lnTo>
                    <a:pt x="3097" y="538"/>
                  </a:lnTo>
                  <a:lnTo>
                    <a:pt x="2967" y="409"/>
                  </a:lnTo>
                  <a:lnTo>
                    <a:pt x="2837" y="316"/>
                  </a:lnTo>
                  <a:lnTo>
                    <a:pt x="2689" y="223"/>
                  </a:lnTo>
                  <a:lnTo>
                    <a:pt x="2522" y="149"/>
                  </a:lnTo>
                  <a:lnTo>
                    <a:pt x="2355" y="75"/>
                  </a:lnTo>
                  <a:lnTo>
                    <a:pt x="2188" y="38"/>
                  </a:lnTo>
                  <a:lnTo>
                    <a:pt x="2003" y="19"/>
                  </a:lnTo>
                  <a:lnTo>
                    <a:pt x="1817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6" name="Google Shape;1826;p26"/>
            <p:cNvSpPr/>
            <p:nvPr/>
          </p:nvSpPr>
          <p:spPr>
            <a:xfrm flipH="1">
              <a:off x="8889604" y="1474571"/>
              <a:ext cx="256807" cy="255369"/>
            </a:xfrm>
            <a:custGeom>
              <a:avLst/>
              <a:gdLst/>
              <a:ahLst/>
              <a:cxnLst/>
              <a:rect l="l" t="t" r="r" b="b"/>
              <a:pathLst>
                <a:path w="3394" h="3375" extrusionOk="0">
                  <a:moveTo>
                    <a:pt x="1521" y="0"/>
                  </a:moveTo>
                  <a:lnTo>
                    <a:pt x="1354" y="37"/>
                  </a:lnTo>
                  <a:lnTo>
                    <a:pt x="1187" y="74"/>
                  </a:lnTo>
                  <a:lnTo>
                    <a:pt x="1039" y="130"/>
                  </a:lnTo>
                  <a:lnTo>
                    <a:pt x="890" y="204"/>
                  </a:lnTo>
                  <a:lnTo>
                    <a:pt x="742" y="278"/>
                  </a:lnTo>
                  <a:lnTo>
                    <a:pt x="612" y="389"/>
                  </a:lnTo>
                  <a:lnTo>
                    <a:pt x="501" y="501"/>
                  </a:lnTo>
                  <a:lnTo>
                    <a:pt x="390" y="612"/>
                  </a:lnTo>
                  <a:lnTo>
                    <a:pt x="297" y="742"/>
                  </a:lnTo>
                  <a:lnTo>
                    <a:pt x="204" y="890"/>
                  </a:lnTo>
                  <a:lnTo>
                    <a:pt x="130" y="1038"/>
                  </a:lnTo>
                  <a:lnTo>
                    <a:pt x="75" y="1187"/>
                  </a:lnTo>
                  <a:lnTo>
                    <a:pt x="38" y="1354"/>
                  </a:lnTo>
                  <a:lnTo>
                    <a:pt x="19" y="1520"/>
                  </a:lnTo>
                  <a:lnTo>
                    <a:pt x="0" y="1687"/>
                  </a:lnTo>
                  <a:lnTo>
                    <a:pt x="19" y="1854"/>
                  </a:lnTo>
                  <a:lnTo>
                    <a:pt x="38" y="2021"/>
                  </a:lnTo>
                  <a:lnTo>
                    <a:pt x="75" y="2188"/>
                  </a:lnTo>
                  <a:lnTo>
                    <a:pt x="130" y="2355"/>
                  </a:lnTo>
                  <a:lnTo>
                    <a:pt x="204" y="2503"/>
                  </a:lnTo>
                  <a:lnTo>
                    <a:pt x="297" y="2633"/>
                  </a:lnTo>
                  <a:lnTo>
                    <a:pt x="390" y="2763"/>
                  </a:lnTo>
                  <a:lnTo>
                    <a:pt x="501" y="2893"/>
                  </a:lnTo>
                  <a:lnTo>
                    <a:pt x="612" y="3004"/>
                  </a:lnTo>
                  <a:lnTo>
                    <a:pt x="742" y="3097"/>
                  </a:lnTo>
                  <a:lnTo>
                    <a:pt x="890" y="3171"/>
                  </a:lnTo>
                  <a:lnTo>
                    <a:pt x="1039" y="3245"/>
                  </a:lnTo>
                  <a:lnTo>
                    <a:pt x="1187" y="3301"/>
                  </a:lnTo>
                  <a:lnTo>
                    <a:pt x="1354" y="3338"/>
                  </a:lnTo>
                  <a:lnTo>
                    <a:pt x="1521" y="3375"/>
                  </a:lnTo>
                  <a:lnTo>
                    <a:pt x="1873" y="3375"/>
                  </a:lnTo>
                  <a:lnTo>
                    <a:pt x="2040" y="3338"/>
                  </a:lnTo>
                  <a:lnTo>
                    <a:pt x="2207" y="3301"/>
                  </a:lnTo>
                  <a:lnTo>
                    <a:pt x="2355" y="3245"/>
                  </a:lnTo>
                  <a:lnTo>
                    <a:pt x="2504" y="3171"/>
                  </a:lnTo>
                  <a:lnTo>
                    <a:pt x="2633" y="3097"/>
                  </a:lnTo>
                  <a:lnTo>
                    <a:pt x="2763" y="3004"/>
                  </a:lnTo>
                  <a:lnTo>
                    <a:pt x="2893" y="2893"/>
                  </a:lnTo>
                  <a:lnTo>
                    <a:pt x="3004" y="2763"/>
                  </a:lnTo>
                  <a:lnTo>
                    <a:pt x="3097" y="2633"/>
                  </a:lnTo>
                  <a:lnTo>
                    <a:pt x="3190" y="2503"/>
                  </a:lnTo>
                  <a:lnTo>
                    <a:pt x="3245" y="2355"/>
                  </a:lnTo>
                  <a:lnTo>
                    <a:pt x="3320" y="2188"/>
                  </a:lnTo>
                  <a:lnTo>
                    <a:pt x="3357" y="2021"/>
                  </a:lnTo>
                  <a:lnTo>
                    <a:pt x="3375" y="1854"/>
                  </a:lnTo>
                  <a:lnTo>
                    <a:pt x="3394" y="1687"/>
                  </a:lnTo>
                  <a:lnTo>
                    <a:pt x="3375" y="1520"/>
                  </a:lnTo>
                  <a:lnTo>
                    <a:pt x="3357" y="1354"/>
                  </a:lnTo>
                  <a:lnTo>
                    <a:pt x="3320" y="1187"/>
                  </a:lnTo>
                  <a:lnTo>
                    <a:pt x="3245" y="1038"/>
                  </a:lnTo>
                  <a:lnTo>
                    <a:pt x="3190" y="890"/>
                  </a:lnTo>
                  <a:lnTo>
                    <a:pt x="3097" y="742"/>
                  </a:lnTo>
                  <a:lnTo>
                    <a:pt x="3004" y="612"/>
                  </a:lnTo>
                  <a:lnTo>
                    <a:pt x="2893" y="501"/>
                  </a:lnTo>
                  <a:lnTo>
                    <a:pt x="2763" y="389"/>
                  </a:lnTo>
                  <a:lnTo>
                    <a:pt x="2633" y="278"/>
                  </a:lnTo>
                  <a:lnTo>
                    <a:pt x="2504" y="204"/>
                  </a:lnTo>
                  <a:lnTo>
                    <a:pt x="2355" y="130"/>
                  </a:lnTo>
                  <a:lnTo>
                    <a:pt x="2207" y="74"/>
                  </a:lnTo>
                  <a:lnTo>
                    <a:pt x="2040" y="37"/>
                  </a:lnTo>
                  <a:lnTo>
                    <a:pt x="18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7" name="Google Shape;1827;p26"/>
            <p:cNvSpPr/>
            <p:nvPr/>
          </p:nvSpPr>
          <p:spPr>
            <a:xfrm flipH="1">
              <a:off x="8718450" y="1408591"/>
              <a:ext cx="256807" cy="256807"/>
            </a:xfrm>
            <a:custGeom>
              <a:avLst/>
              <a:gdLst/>
              <a:ahLst/>
              <a:cxnLst/>
              <a:rect l="l" t="t" r="r" b="b"/>
              <a:pathLst>
                <a:path w="3394" h="3394" extrusionOk="0">
                  <a:moveTo>
                    <a:pt x="1521" y="1"/>
                  </a:moveTo>
                  <a:lnTo>
                    <a:pt x="1354" y="38"/>
                  </a:lnTo>
                  <a:lnTo>
                    <a:pt x="1187" y="75"/>
                  </a:lnTo>
                  <a:lnTo>
                    <a:pt x="1039" y="130"/>
                  </a:lnTo>
                  <a:lnTo>
                    <a:pt x="891" y="204"/>
                  </a:lnTo>
                  <a:lnTo>
                    <a:pt x="761" y="297"/>
                  </a:lnTo>
                  <a:lnTo>
                    <a:pt x="631" y="390"/>
                  </a:lnTo>
                  <a:lnTo>
                    <a:pt x="501" y="501"/>
                  </a:lnTo>
                  <a:lnTo>
                    <a:pt x="390" y="612"/>
                  </a:lnTo>
                  <a:lnTo>
                    <a:pt x="297" y="742"/>
                  </a:lnTo>
                  <a:lnTo>
                    <a:pt x="205" y="891"/>
                  </a:lnTo>
                  <a:lnTo>
                    <a:pt x="149" y="1039"/>
                  </a:lnTo>
                  <a:lnTo>
                    <a:pt x="75" y="1187"/>
                  </a:lnTo>
                  <a:lnTo>
                    <a:pt x="38" y="1354"/>
                  </a:lnTo>
                  <a:lnTo>
                    <a:pt x="19" y="1521"/>
                  </a:lnTo>
                  <a:lnTo>
                    <a:pt x="1" y="1688"/>
                  </a:lnTo>
                  <a:lnTo>
                    <a:pt x="19" y="1873"/>
                  </a:lnTo>
                  <a:lnTo>
                    <a:pt x="38" y="2040"/>
                  </a:lnTo>
                  <a:lnTo>
                    <a:pt x="75" y="2189"/>
                  </a:lnTo>
                  <a:lnTo>
                    <a:pt x="149" y="2355"/>
                  </a:lnTo>
                  <a:lnTo>
                    <a:pt x="205" y="2504"/>
                  </a:lnTo>
                  <a:lnTo>
                    <a:pt x="297" y="2634"/>
                  </a:lnTo>
                  <a:lnTo>
                    <a:pt x="390" y="2763"/>
                  </a:lnTo>
                  <a:lnTo>
                    <a:pt x="501" y="2893"/>
                  </a:lnTo>
                  <a:lnTo>
                    <a:pt x="631" y="3004"/>
                  </a:lnTo>
                  <a:lnTo>
                    <a:pt x="761" y="3097"/>
                  </a:lnTo>
                  <a:lnTo>
                    <a:pt x="891" y="3171"/>
                  </a:lnTo>
                  <a:lnTo>
                    <a:pt x="1039" y="3245"/>
                  </a:lnTo>
                  <a:lnTo>
                    <a:pt x="1187" y="3301"/>
                  </a:lnTo>
                  <a:lnTo>
                    <a:pt x="1354" y="3357"/>
                  </a:lnTo>
                  <a:lnTo>
                    <a:pt x="1521" y="3375"/>
                  </a:lnTo>
                  <a:lnTo>
                    <a:pt x="1707" y="3394"/>
                  </a:lnTo>
                  <a:lnTo>
                    <a:pt x="1873" y="3375"/>
                  </a:lnTo>
                  <a:lnTo>
                    <a:pt x="2040" y="3357"/>
                  </a:lnTo>
                  <a:lnTo>
                    <a:pt x="2207" y="3301"/>
                  </a:lnTo>
                  <a:lnTo>
                    <a:pt x="2356" y="3245"/>
                  </a:lnTo>
                  <a:lnTo>
                    <a:pt x="2504" y="3171"/>
                  </a:lnTo>
                  <a:lnTo>
                    <a:pt x="2652" y="3097"/>
                  </a:lnTo>
                  <a:lnTo>
                    <a:pt x="2782" y="3004"/>
                  </a:lnTo>
                  <a:lnTo>
                    <a:pt x="2893" y="2893"/>
                  </a:lnTo>
                  <a:lnTo>
                    <a:pt x="3005" y="2763"/>
                  </a:lnTo>
                  <a:lnTo>
                    <a:pt x="3097" y="2634"/>
                  </a:lnTo>
                  <a:lnTo>
                    <a:pt x="3190" y="2504"/>
                  </a:lnTo>
                  <a:lnTo>
                    <a:pt x="3264" y="2355"/>
                  </a:lnTo>
                  <a:lnTo>
                    <a:pt x="3320" y="2189"/>
                  </a:lnTo>
                  <a:lnTo>
                    <a:pt x="3357" y="2040"/>
                  </a:lnTo>
                  <a:lnTo>
                    <a:pt x="3375" y="1873"/>
                  </a:lnTo>
                  <a:lnTo>
                    <a:pt x="3394" y="1688"/>
                  </a:lnTo>
                  <a:lnTo>
                    <a:pt x="3375" y="1521"/>
                  </a:lnTo>
                  <a:lnTo>
                    <a:pt x="3357" y="1354"/>
                  </a:lnTo>
                  <a:lnTo>
                    <a:pt x="3320" y="1187"/>
                  </a:lnTo>
                  <a:lnTo>
                    <a:pt x="3264" y="1039"/>
                  </a:lnTo>
                  <a:lnTo>
                    <a:pt x="3190" y="891"/>
                  </a:lnTo>
                  <a:lnTo>
                    <a:pt x="3097" y="742"/>
                  </a:lnTo>
                  <a:lnTo>
                    <a:pt x="3005" y="612"/>
                  </a:lnTo>
                  <a:lnTo>
                    <a:pt x="2893" y="501"/>
                  </a:lnTo>
                  <a:lnTo>
                    <a:pt x="2782" y="390"/>
                  </a:lnTo>
                  <a:lnTo>
                    <a:pt x="2652" y="297"/>
                  </a:lnTo>
                  <a:lnTo>
                    <a:pt x="2504" y="204"/>
                  </a:lnTo>
                  <a:lnTo>
                    <a:pt x="2356" y="130"/>
                  </a:lnTo>
                  <a:lnTo>
                    <a:pt x="2207" y="75"/>
                  </a:lnTo>
                  <a:lnTo>
                    <a:pt x="2040" y="38"/>
                  </a:lnTo>
                  <a:lnTo>
                    <a:pt x="1873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8" name="Google Shape;1828;p26"/>
            <p:cNvSpPr/>
            <p:nvPr/>
          </p:nvSpPr>
          <p:spPr>
            <a:xfrm flipH="1">
              <a:off x="8652470" y="1602218"/>
              <a:ext cx="255445" cy="256807"/>
            </a:xfrm>
            <a:custGeom>
              <a:avLst/>
              <a:gdLst/>
              <a:ahLst/>
              <a:cxnLst/>
              <a:rect l="l" t="t" r="r" b="b"/>
              <a:pathLst>
                <a:path w="3376" h="3394" extrusionOk="0">
                  <a:moveTo>
                    <a:pt x="1688" y="0"/>
                  </a:moveTo>
                  <a:lnTo>
                    <a:pt x="1521" y="19"/>
                  </a:lnTo>
                  <a:lnTo>
                    <a:pt x="1354" y="37"/>
                  </a:lnTo>
                  <a:lnTo>
                    <a:pt x="1187" y="75"/>
                  </a:lnTo>
                  <a:lnTo>
                    <a:pt x="1039" y="130"/>
                  </a:lnTo>
                  <a:lnTo>
                    <a:pt x="891" y="204"/>
                  </a:lnTo>
                  <a:lnTo>
                    <a:pt x="742" y="297"/>
                  </a:lnTo>
                  <a:lnTo>
                    <a:pt x="613" y="390"/>
                  </a:lnTo>
                  <a:lnTo>
                    <a:pt x="501" y="501"/>
                  </a:lnTo>
                  <a:lnTo>
                    <a:pt x="390" y="612"/>
                  </a:lnTo>
                  <a:lnTo>
                    <a:pt x="297" y="742"/>
                  </a:lnTo>
                  <a:lnTo>
                    <a:pt x="205" y="890"/>
                  </a:lnTo>
                  <a:lnTo>
                    <a:pt x="130" y="1039"/>
                  </a:lnTo>
                  <a:lnTo>
                    <a:pt x="75" y="1187"/>
                  </a:lnTo>
                  <a:lnTo>
                    <a:pt x="38" y="1354"/>
                  </a:lnTo>
                  <a:lnTo>
                    <a:pt x="1" y="1521"/>
                  </a:lnTo>
                  <a:lnTo>
                    <a:pt x="1" y="1688"/>
                  </a:lnTo>
                  <a:lnTo>
                    <a:pt x="1" y="1873"/>
                  </a:lnTo>
                  <a:lnTo>
                    <a:pt x="38" y="2040"/>
                  </a:lnTo>
                  <a:lnTo>
                    <a:pt x="75" y="2188"/>
                  </a:lnTo>
                  <a:lnTo>
                    <a:pt x="130" y="2355"/>
                  </a:lnTo>
                  <a:lnTo>
                    <a:pt x="205" y="2504"/>
                  </a:lnTo>
                  <a:lnTo>
                    <a:pt x="297" y="2633"/>
                  </a:lnTo>
                  <a:lnTo>
                    <a:pt x="390" y="2763"/>
                  </a:lnTo>
                  <a:lnTo>
                    <a:pt x="501" y="2893"/>
                  </a:lnTo>
                  <a:lnTo>
                    <a:pt x="613" y="3004"/>
                  </a:lnTo>
                  <a:lnTo>
                    <a:pt x="742" y="3097"/>
                  </a:lnTo>
                  <a:lnTo>
                    <a:pt x="891" y="3190"/>
                  </a:lnTo>
                  <a:lnTo>
                    <a:pt x="1039" y="3245"/>
                  </a:lnTo>
                  <a:lnTo>
                    <a:pt x="1187" y="3301"/>
                  </a:lnTo>
                  <a:lnTo>
                    <a:pt x="1354" y="3357"/>
                  </a:lnTo>
                  <a:lnTo>
                    <a:pt x="1521" y="3375"/>
                  </a:lnTo>
                  <a:lnTo>
                    <a:pt x="1688" y="3394"/>
                  </a:lnTo>
                  <a:lnTo>
                    <a:pt x="1873" y="3375"/>
                  </a:lnTo>
                  <a:lnTo>
                    <a:pt x="2040" y="3357"/>
                  </a:lnTo>
                  <a:lnTo>
                    <a:pt x="2189" y="3301"/>
                  </a:lnTo>
                  <a:lnTo>
                    <a:pt x="2356" y="3245"/>
                  </a:lnTo>
                  <a:lnTo>
                    <a:pt x="2504" y="3190"/>
                  </a:lnTo>
                  <a:lnTo>
                    <a:pt x="2634" y="3097"/>
                  </a:lnTo>
                  <a:lnTo>
                    <a:pt x="2763" y="3004"/>
                  </a:lnTo>
                  <a:lnTo>
                    <a:pt x="2893" y="2893"/>
                  </a:lnTo>
                  <a:lnTo>
                    <a:pt x="3005" y="2763"/>
                  </a:lnTo>
                  <a:lnTo>
                    <a:pt x="3097" y="2633"/>
                  </a:lnTo>
                  <a:lnTo>
                    <a:pt x="3171" y="2504"/>
                  </a:lnTo>
                  <a:lnTo>
                    <a:pt x="3246" y="2355"/>
                  </a:lnTo>
                  <a:lnTo>
                    <a:pt x="3301" y="2188"/>
                  </a:lnTo>
                  <a:lnTo>
                    <a:pt x="3357" y="2040"/>
                  </a:lnTo>
                  <a:lnTo>
                    <a:pt x="3375" y="1873"/>
                  </a:lnTo>
                  <a:lnTo>
                    <a:pt x="3375" y="1688"/>
                  </a:lnTo>
                  <a:lnTo>
                    <a:pt x="3375" y="1521"/>
                  </a:lnTo>
                  <a:lnTo>
                    <a:pt x="3357" y="1354"/>
                  </a:lnTo>
                  <a:lnTo>
                    <a:pt x="3301" y="1187"/>
                  </a:lnTo>
                  <a:lnTo>
                    <a:pt x="3246" y="1039"/>
                  </a:lnTo>
                  <a:lnTo>
                    <a:pt x="3171" y="890"/>
                  </a:lnTo>
                  <a:lnTo>
                    <a:pt x="3097" y="742"/>
                  </a:lnTo>
                  <a:lnTo>
                    <a:pt x="3005" y="612"/>
                  </a:lnTo>
                  <a:lnTo>
                    <a:pt x="2893" y="501"/>
                  </a:lnTo>
                  <a:lnTo>
                    <a:pt x="2763" y="390"/>
                  </a:lnTo>
                  <a:lnTo>
                    <a:pt x="2634" y="297"/>
                  </a:lnTo>
                  <a:lnTo>
                    <a:pt x="2504" y="204"/>
                  </a:lnTo>
                  <a:lnTo>
                    <a:pt x="2356" y="130"/>
                  </a:lnTo>
                  <a:lnTo>
                    <a:pt x="2189" y="75"/>
                  </a:lnTo>
                  <a:lnTo>
                    <a:pt x="2040" y="37"/>
                  </a:lnTo>
                  <a:lnTo>
                    <a:pt x="1873" y="19"/>
                  </a:lnTo>
                  <a:lnTo>
                    <a:pt x="168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9" name="Google Shape;1829;p26"/>
            <p:cNvSpPr/>
            <p:nvPr/>
          </p:nvSpPr>
          <p:spPr>
            <a:xfrm flipH="1">
              <a:off x="8965345" y="1672359"/>
              <a:ext cx="311588" cy="310151"/>
            </a:xfrm>
            <a:custGeom>
              <a:avLst/>
              <a:gdLst/>
              <a:ahLst/>
              <a:cxnLst/>
              <a:rect l="l" t="t" r="r" b="b"/>
              <a:pathLst>
                <a:path w="4118" h="4099" extrusionOk="0">
                  <a:moveTo>
                    <a:pt x="1855" y="1"/>
                  </a:moveTo>
                  <a:lnTo>
                    <a:pt x="1651" y="38"/>
                  </a:lnTo>
                  <a:lnTo>
                    <a:pt x="1447" y="93"/>
                  </a:lnTo>
                  <a:lnTo>
                    <a:pt x="1262" y="149"/>
                  </a:lnTo>
                  <a:lnTo>
                    <a:pt x="1076" y="242"/>
                  </a:lnTo>
                  <a:lnTo>
                    <a:pt x="910" y="334"/>
                  </a:lnTo>
                  <a:lnTo>
                    <a:pt x="761" y="464"/>
                  </a:lnTo>
                  <a:lnTo>
                    <a:pt x="613" y="594"/>
                  </a:lnTo>
                  <a:lnTo>
                    <a:pt x="483" y="742"/>
                  </a:lnTo>
                  <a:lnTo>
                    <a:pt x="353" y="891"/>
                  </a:lnTo>
                  <a:lnTo>
                    <a:pt x="261" y="1076"/>
                  </a:lnTo>
                  <a:lnTo>
                    <a:pt x="168" y="1243"/>
                  </a:lnTo>
                  <a:lnTo>
                    <a:pt x="94" y="1428"/>
                  </a:lnTo>
                  <a:lnTo>
                    <a:pt x="57" y="1632"/>
                  </a:lnTo>
                  <a:lnTo>
                    <a:pt x="20" y="1836"/>
                  </a:lnTo>
                  <a:lnTo>
                    <a:pt x="1" y="2040"/>
                  </a:lnTo>
                  <a:lnTo>
                    <a:pt x="20" y="2263"/>
                  </a:lnTo>
                  <a:lnTo>
                    <a:pt x="57" y="2467"/>
                  </a:lnTo>
                  <a:lnTo>
                    <a:pt x="94" y="2652"/>
                  </a:lnTo>
                  <a:lnTo>
                    <a:pt x="168" y="2856"/>
                  </a:lnTo>
                  <a:lnTo>
                    <a:pt x="261" y="3023"/>
                  </a:lnTo>
                  <a:lnTo>
                    <a:pt x="353" y="3190"/>
                  </a:lnTo>
                  <a:lnTo>
                    <a:pt x="483" y="3357"/>
                  </a:lnTo>
                  <a:lnTo>
                    <a:pt x="613" y="3505"/>
                  </a:lnTo>
                  <a:lnTo>
                    <a:pt x="761" y="3635"/>
                  </a:lnTo>
                  <a:lnTo>
                    <a:pt x="910" y="3746"/>
                  </a:lnTo>
                  <a:lnTo>
                    <a:pt x="1076" y="3857"/>
                  </a:lnTo>
                  <a:lnTo>
                    <a:pt x="1262" y="3950"/>
                  </a:lnTo>
                  <a:lnTo>
                    <a:pt x="1447" y="4006"/>
                  </a:lnTo>
                  <a:lnTo>
                    <a:pt x="1651" y="4061"/>
                  </a:lnTo>
                  <a:lnTo>
                    <a:pt x="1855" y="4098"/>
                  </a:lnTo>
                  <a:lnTo>
                    <a:pt x="2263" y="4098"/>
                  </a:lnTo>
                  <a:lnTo>
                    <a:pt x="2467" y="4061"/>
                  </a:lnTo>
                  <a:lnTo>
                    <a:pt x="2671" y="4006"/>
                  </a:lnTo>
                  <a:lnTo>
                    <a:pt x="2857" y="3950"/>
                  </a:lnTo>
                  <a:lnTo>
                    <a:pt x="3042" y="3857"/>
                  </a:lnTo>
                  <a:lnTo>
                    <a:pt x="3209" y="3746"/>
                  </a:lnTo>
                  <a:lnTo>
                    <a:pt x="3376" y="3635"/>
                  </a:lnTo>
                  <a:lnTo>
                    <a:pt x="3524" y="3505"/>
                  </a:lnTo>
                  <a:lnTo>
                    <a:pt x="3654" y="3357"/>
                  </a:lnTo>
                  <a:lnTo>
                    <a:pt x="3765" y="3190"/>
                  </a:lnTo>
                  <a:lnTo>
                    <a:pt x="3876" y="3023"/>
                  </a:lnTo>
                  <a:lnTo>
                    <a:pt x="3951" y="2856"/>
                  </a:lnTo>
                  <a:lnTo>
                    <a:pt x="4025" y="2652"/>
                  </a:lnTo>
                  <a:lnTo>
                    <a:pt x="4080" y="2467"/>
                  </a:lnTo>
                  <a:lnTo>
                    <a:pt x="4099" y="2263"/>
                  </a:lnTo>
                  <a:lnTo>
                    <a:pt x="4117" y="2040"/>
                  </a:lnTo>
                  <a:lnTo>
                    <a:pt x="4099" y="1836"/>
                  </a:lnTo>
                  <a:lnTo>
                    <a:pt x="4080" y="1632"/>
                  </a:lnTo>
                  <a:lnTo>
                    <a:pt x="4025" y="1428"/>
                  </a:lnTo>
                  <a:lnTo>
                    <a:pt x="3951" y="1243"/>
                  </a:lnTo>
                  <a:lnTo>
                    <a:pt x="3876" y="1076"/>
                  </a:lnTo>
                  <a:lnTo>
                    <a:pt x="3765" y="891"/>
                  </a:lnTo>
                  <a:lnTo>
                    <a:pt x="3654" y="742"/>
                  </a:lnTo>
                  <a:lnTo>
                    <a:pt x="3524" y="594"/>
                  </a:lnTo>
                  <a:lnTo>
                    <a:pt x="3376" y="464"/>
                  </a:lnTo>
                  <a:lnTo>
                    <a:pt x="3209" y="334"/>
                  </a:lnTo>
                  <a:lnTo>
                    <a:pt x="3042" y="242"/>
                  </a:lnTo>
                  <a:lnTo>
                    <a:pt x="2857" y="149"/>
                  </a:lnTo>
                  <a:lnTo>
                    <a:pt x="2671" y="93"/>
                  </a:lnTo>
                  <a:lnTo>
                    <a:pt x="2467" y="38"/>
                  </a:lnTo>
                  <a:lnTo>
                    <a:pt x="226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0" name="Google Shape;1830;p26"/>
            <p:cNvSpPr/>
            <p:nvPr/>
          </p:nvSpPr>
          <p:spPr>
            <a:xfrm flipH="1">
              <a:off x="9049560" y="1595181"/>
              <a:ext cx="216099" cy="217537"/>
            </a:xfrm>
            <a:custGeom>
              <a:avLst/>
              <a:gdLst/>
              <a:ahLst/>
              <a:cxnLst/>
              <a:rect l="l" t="t" r="r" b="b"/>
              <a:pathLst>
                <a:path w="2856" h="2875" extrusionOk="0">
                  <a:moveTo>
                    <a:pt x="1280" y="1"/>
                  </a:moveTo>
                  <a:lnTo>
                    <a:pt x="1131" y="38"/>
                  </a:lnTo>
                  <a:lnTo>
                    <a:pt x="1002" y="56"/>
                  </a:lnTo>
                  <a:lnTo>
                    <a:pt x="872" y="112"/>
                  </a:lnTo>
                  <a:lnTo>
                    <a:pt x="742" y="168"/>
                  </a:lnTo>
                  <a:lnTo>
                    <a:pt x="631" y="242"/>
                  </a:lnTo>
                  <a:lnTo>
                    <a:pt x="519" y="334"/>
                  </a:lnTo>
                  <a:lnTo>
                    <a:pt x="408" y="427"/>
                  </a:lnTo>
                  <a:lnTo>
                    <a:pt x="316" y="520"/>
                  </a:lnTo>
                  <a:lnTo>
                    <a:pt x="241" y="631"/>
                  </a:lnTo>
                  <a:lnTo>
                    <a:pt x="167" y="742"/>
                  </a:lnTo>
                  <a:lnTo>
                    <a:pt x="112" y="872"/>
                  </a:lnTo>
                  <a:lnTo>
                    <a:pt x="56" y="1002"/>
                  </a:lnTo>
                  <a:lnTo>
                    <a:pt x="19" y="1150"/>
                  </a:lnTo>
                  <a:lnTo>
                    <a:pt x="0" y="1280"/>
                  </a:lnTo>
                  <a:lnTo>
                    <a:pt x="0" y="1428"/>
                  </a:lnTo>
                  <a:lnTo>
                    <a:pt x="0" y="1577"/>
                  </a:lnTo>
                  <a:lnTo>
                    <a:pt x="19" y="1725"/>
                  </a:lnTo>
                  <a:lnTo>
                    <a:pt x="56" y="1855"/>
                  </a:lnTo>
                  <a:lnTo>
                    <a:pt x="112" y="1985"/>
                  </a:lnTo>
                  <a:lnTo>
                    <a:pt x="167" y="2115"/>
                  </a:lnTo>
                  <a:lnTo>
                    <a:pt x="241" y="2226"/>
                  </a:lnTo>
                  <a:lnTo>
                    <a:pt x="316" y="2337"/>
                  </a:lnTo>
                  <a:lnTo>
                    <a:pt x="408" y="2448"/>
                  </a:lnTo>
                  <a:lnTo>
                    <a:pt x="519" y="2541"/>
                  </a:lnTo>
                  <a:lnTo>
                    <a:pt x="631" y="2615"/>
                  </a:lnTo>
                  <a:lnTo>
                    <a:pt x="742" y="2689"/>
                  </a:lnTo>
                  <a:lnTo>
                    <a:pt x="872" y="2745"/>
                  </a:lnTo>
                  <a:lnTo>
                    <a:pt x="1002" y="2801"/>
                  </a:lnTo>
                  <a:lnTo>
                    <a:pt x="1131" y="2838"/>
                  </a:lnTo>
                  <a:lnTo>
                    <a:pt x="1280" y="2856"/>
                  </a:lnTo>
                  <a:lnTo>
                    <a:pt x="1428" y="2875"/>
                  </a:lnTo>
                  <a:lnTo>
                    <a:pt x="1576" y="2856"/>
                  </a:lnTo>
                  <a:lnTo>
                    <a:pt x="1706" y="2838"/>
                  </a:lnTo>
                  <a:lnTo>
                    <a:pt x="1855" y="2801"/>
                  </a:lnTo>
                  <a:lnTo>
                    <a:pt x="1984" y="2745"/>
                  </a:lnTo>
                  <a:lnTo>
                    <a:pt x="2114" y="2689"/>
                  </a:lnTo>
                  <a:lnTo>
                    <a:pt x="2225" y="2615"/>
                  </a:lnTo>
                  <a:lnTo>
                    <a:pt x="2337" y="2541"/>
                  </a:lnTo>
                  <a:lnTo>
                    <a:pt x="2448" y="2448"/>
                  </a:lnTo>
                  <a:lnTo>
                    <a:pt x="2541" y="2337"/>
                  </a:lnTo>
                  <a:lnTo>
                    <a:pt x="2615" y="2226"/>
                  </a:lnTo>
                  <a:lnTo>
                    <a:pt x="2689" y="2115"/>
                  </a:lnTo>
                  <a:lnTo>
                    <a:pt x="2745" y="1985"/>
                  </a:lnTo>
                  <a:lnTo>
                    <a:pt x="2800" y="1855"/>
                  </a:lnTo>
                  <a:lnTo>
                    <a:pt x="2837" y="1725"/>
                  </a:lnTo>
                  <a:lnTo>
                    <a:pt x="2856" y="1577"/>
                  </a:lnTo>
                  <a:lnTo>
                    <a:pt x="2856" y="1428"/>
                  </a:lnTo>
                  <a:lnTo>
                    <a:pt x="2856" y="1280"/>
                  </a:lnTo>
                  <a:lnTo>
                    <a:pt x="2837" y="1150"/>
                  </a:lnTo>
                  <a:lnTo>
                    <a:pt x="2800" y="1002"/>
                  </a:lnTo>
                  <a:lnTo>
                    <a:pt x="2745" y="872"/>
                  </a:lnTo>
                  <a:lnTo>
                    <a:pt x="2689" y="742"/>
                  </a:lnTo>
                  <a:lnTo>
                    <a:pt x="2615" y="631"/>
                  </a:lnTo>
                  <a:lnTo>
                    <a:pt x="2541" y="520"/>
                  </a:lnTo>
                  <a:lnTo>
                    <a:pt x="2448" y="427"/>
                  </a:lnTo>
                  <a:lnTo>
                    <a:pt x="2337" y="334"/>
                  </a:lnTo>
                  <a:lnTo>
                    <a:pt x="2225" y="242"/>
                  </a:lnTo>
                  <a:lnTo>
                    <a:pt x="2114" y="168"/>
                  </a:lnTo>
                  <a:lnTo>
                    <a:pt x="1984" y="112"/>
                  </a:lnTo>
                  <a:lnTo>
                    <a:pt x="1855" y="56"/>
                  </a:lnTo>
                  <a:lnTo>
                    <a:pt x="1706" y="38"/>
                  </a:lnTo>
                  <a:lnTo>
                    <a:pt x="1576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1" name="Google Shape;1831;p26"/>
            <p:cNvSpPr/>
            <p:nvPr/>
          </p:nvSpPr>
          <p:spPr>
            <a:xfrm flipH="1">
              <a:off x="8903602" y="1539037"/>
              <a:ext cx="217537" cy="217613"/>
            </a:xfrm>
            <a:custGeom>
              <a:avLst/>
              <a:gdLst/>
              <a:ahLst/>
              <a:cxnLst/>
              <a:rect l="l" t="t" r="r" b="b"/>
              <a:pathLst>
                <a:path w="2875" h="2876" extrusionOk="0">
                  <a:moveTo>
                    <a:pt x="1428" y="1"/>
                  </a:moveTo>
                  <a:lnTo>
                    <a:pt x="1298" y="20"/>
                  </a:lnTo>
                  <a:lnTo>
                    <a:pt x="1150" y="38"/>
                  </a:lnTo>
                  <a:lnTo>
                    <a:pt x="1001" y="75"/>
                  </a:lnTo>
                  <a:lnTo>
                    <a:pt x="872" y="112"/>
                  </a:lnTo>
                  <a:lnTo>
                    <a:pt x="760" y="186"/>
                  </a:lnTo>
                  <a:lnTo>
                    <a:pt x="631" y="261"/>
                  </a:lnTo>
                  <a:lnTo>
                    <a:pt x="519" y="335"/>
                  </a:lnTo>
                  <a:lnTo>
                    <a:pt x="427" y="427"/>
                  </a:lnTo>
                  <a:lnTo>
                    <a:pt x="334" y="520"/>
                  </a:lnTo>
                  <a:lnTo>
                    <a:pt x="241" y="631"/>
                  </a:lnTo>
                  <a:lnTo>
                    <a:pt x="167" y="761"/>
                  </a:lnTo>
                  <a:lnTo>
                    <a:pt x="111" y="891"/>
                  </a:lnTo>
                  <a:lnTo>
                    <a:pt x="74" y="1021"/>
                  </a:lnTo>
                  <a:lnTo>
                    <a:pt x="37" y="1151"/>
                  </a:lnTo>
                  <a:lnTo>
                    <a:pt x="19" y="1299"/>
                  </a:lnTo>
                  <a:lnTo>
                    <a:pt x="0" y="1447"/>
                  </a:lnTo>
                  <a:lnTo>
                    <a:pt x="19" y="1596"/>
                  </a:lnTo>
                  <a:lnTo>
                    <a:pt x="37" y="1725"/>
                  </a:lnTo>
                  <a:lnTo>
                    <a:pt x="74" y="1874"/>
                  </a:lnTo>
                  <a:lnTo>
                    <a:pt x="111" y="2004"/>
                  </a:lnTo>
                  <a:lnTo>
                    <a:pt x="167" y="2115"/>
                  </a:lnTo>
                  <a:lnTo>
                    <a:pt x="241" y="2245"/>
                  </a:lnTo>
                  <a:lnTo>
                    <a:pt x="334" y="2356"/>
                  </a:lnTo>
                  <a:lnTo>
                    <a:pt x="427" y="2449"/>
                  </a:lnTo>
                  <a:lnTo>
                    <a:pt x="519" y="2541"/>
                  </a:lnTo>
                  <a:lnTo>
                    <a:pt x="631" y="2634"/>
                  </a:lnTo>
                  <a:lnTo>
                    <a:pt x="760" y="2708"/>
                  </a:lnTo>
                  <a:lnTo>
                    <a:pt x="872" y="2764"/>
                  </a:lnTo>
                  <a:lnTo>
                    <a:pt x="1001" y="2801"/>
                  </a:lnTo>
                  <a:lnTo>
                    <a:pt x="1150" y="2838"/>
                  </a:lnTo>
                  <a:lnTo>
                    <a:pt x="1298" y="2857"/>
                  </a:lnTo>
                  <a:lnTo>
                    <a:pt x="1428" y="2875"/>
                  </a:lnTo>
                  <a:lnTo>
                    <a:pt x="1576" y="2857"/>
                  </a:lnTo>
                  <a:lnTo>
                    <a:pt x="1725" y="2838"/>
                  </a:lnTo>
                  <a:lnTo>
                    <a:pt x="1854" y="2801"/>
                  </a:lnTo>
                  <a:lnTo>
                    <a:pt x="1984" y="2764"/>
                  </a:lnTo>
                  <a:lnTo>
                    <a:pt x="2114" y="2708"/>
                  </a:lnTo>
                  <a:lnTo>
                    <a:pt x="2244" y="2634"/>
                  </a:lnTo>
                  <a:lnTo>
                    <a:pt x="2355" y="2541"/>
                  </a:lnTo>
                  <a:lnTo>
                    <a:pt x="2448" y="2449"/>
                  </a:lnTo>
                  <a:lnTo>
                    <a:pt x="2541" y="2356"/>
                  </a:lnTo>
                  <a:lnTo>
                    <a:pt x="2615" y="2245"/>
                  </a:lnTo>
                  <a:lnTo>
                    <a:pt x="2689" y="2115"/>
                  </a:lnTo>
                  <a:lnTo>
                    <a:pt x="2763" y="2004"/>
                  </a:lnTo>
                  <a:lnTo>
                    <a:pt x="2800" y="1874"/>
                  </a:lnTo>
                  <a:lnTo>
                    <a:pt x="2837" y="1725"/>
                  </a:lnTo>
                  <a:lnTo>
                    <a:pt x="2856" y="1596"/>
                  </a:lnTo>
                  <a:lnTo>
                    <a:pt x="2874" y="1447"/>
                  </a:lnTo>
                  <a:lnTo>
                    <a:pt x="2856" y="1299"/>
                  </a:lnTo>
                  <a:lnTo>
                    <a:pt x="2837" y="1151"/>
                  </a:lnTo>
                  <a:lnTo>
                    <a:pt x="2800" y="1021"/>
                  </a:lnTo>
                  <a:lnTo>
                    <a:pt x="2763" y="891"/>
                  </a:lnTo>
                  <a:lnTo>
                    <a:pt x="2689" y="761"/>
                  </a:lnTo>
                  <a:lnTo>
                    <a:pt x="2615" y="631"/>
                  </a:lnTo>
                  <a:lnTo>
                    <a:pt x="2541" y="520"/>
                  </a:lnTo>
                  <a:lnTo>
                    <a:pt x="2448" y="427"/>
                  </a:lnTo>
                  <a:lnTo>
                    <a:pt x="2355" y="335"/>
                  </a:lnTo>
                  <a:lnTo>
                    <a:pt x="2244" y="261"/>
                  </a:lnTo>
                  <a:lnTo>
                    <a:pt x="2114" y="186"/>
                  </a:lnTo>
                  <a:lnTo>
                    <a:pt x="1984" y="112"/>
                  </a:lnTo>
                  <a:lnTo>
                    <a:pt x="1854" y="75"/>
                  </a:lnTo>
                  <a:lnTo>
                    <a:pt x="1725" y="38"/>
                  </a:lnTo>
                  <a:lnTo>
                    <a:pt x="1576" y="20"/>
                  </a:lnTo>
                  <a:lnTo>
                    <a:pt x="142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2" name="Google Shape;1832;p26"/>
            <p:cNvSpPr/>
            <p:nvPr/>
          </p:nvSpPr>
          <p:spPr>
            <a:xfrm flipH="1">
              <a:off x="8847534" y="1703231"/>
              <a:ext cx="217537" cy="217537"/>
            </a:xfrm>
            <a:custGeom>
              <a:avLst/>
              <a:gdLst/>
              <a:ahLst/>
              <a:cxnLst/>
              <a:rect l="l" t="t" r="r" b="b"/>
              <a:pathLst>
                <a:path w="2875" h="2875" extrusionOk="0">
                  <a:moveTo>
                    <a:pt x="1447" y="0"/>
                  </a:moveTo>
                  <a:lnTo>
                    <a:pt x="1299" y="19"/>
                  </a:lnTo>
                  <a:lnTo>
                    <a:pt x="1151" y="38"/>
                  </a:lnTo>
                  <a:lnTo>
                    <a:pt x="1021" y="75"/>
                  </a:lnTo>
                  <a:lnTo>
                    <a:pt x="891" y="112"/>
                  </a:lnTo>
                  <a:lnTo>
                    <a:pt x="761" y="186"/>
                  </a:lnTo>
                  <a:lnTo>
                    <a:pt x="650" y="242"/>
                  </a:lnTo>
                  <a:lnTo>
                    <a:pt x="539" y="334"/>
                  </a:lnTo>
                  <a:lnTo>
                    <a:pt x="427" y="427"/>
                  </a:lnTo>
                  <a:lnTo>
                    <a:pt x="335" y="520"/>
                  </a:lnTo>
                  <a:lnTo>
                    <a:pt x="260" y="631"/>
                  </a:lnTo>
                  <a:lnTo>
                    <a:pt x="186" y="761"/>
                  </a:lnTo>
                  <a:lnTo>
                    <a:pt x="131" y="872"/>
                  </a:lnTo>
                  <a:lnTo>
                    <a:pt x="75" y="1020"/>
                  </a:lnTo>
                  <a:lnTo>
                    <a:pt x="38" y="1150"/>
                  </a:lnTo>
                  <a:lnTo>
                    <a:pt x="19" y="1298"/>
                  </a:lnTo>
                  <a:lnTo>
                    <a:pt x="1" y="1447"/>
                  </a:lnTo>
                  <a:lnTo>
                    <a:pt x="19" y="1577"/>
                  </a:lnTo>
                  <a:lnTo>
                    <a:pt x="38" y="1725"/>
                  </a:lnTo>
                  <a:lnTo>
                    <a:pt x="75" y="1873"/>
                  </a:lnTo>
                  <a:lnTo>
                    <a:pt x="131" y="2003"/>
                  </a:lnTo>
                  <a:lnTo>
                    <a:pt x="186" y="2114"/>
                  </a:lnTo>
                  <a:lnTo>
                    <a:pt x="260" y="2244"/>
                  </a:lnTo>
                  <a:lnTo>
                    <a:pt x="335" y="2355"/>
                  </a:lnTo>
                  <a:lnTo>
                    <a:pt x="427" y="2448"/>
                  </a:lnTo>
                  <a:lnTo>
                    <a:pt x="539" y="2541"/>
                  </a:lnTo>
                  <a:lnTo>
                    <a:pt x="650" y="2634"/>
                  </a:lnTo>
                  <a:lnTo>
                    <a:pt x="761" y="2708"/>
                  </a:lnTo>
                  <a:lnTo>
                    <a:pt x="891" y="2763"/>
                  </a:lnTo>
                  <a:lnTo>
                    <a:pt x="1021" y="2800"/>
                  </a:lnTo>
                  <a:lnTo>
                    <a:pt x="1151" y="2837"/>
                  </a:lnTo>
                  <a:lnTo>
                    <a:pt x="1299" y="2856"/>
                  </a:lnTo>
                  <a:lnTo>
                    <a:pt x="1447" y="2875"/>
                  </a:lnTo>
                  <a:lnTo>
                    <a:pt x="1596" y="2856"/>
                  </a:lnTo>
                  <a:lnTo>
                    <a:pt x="1725" y="2837"/>
                  </a:lnTo>
                  <a:lnTo>
                    <a:pt x="1874" y="2800"/>
                  </a:lnTo>
                  <a:lnTo>
                    <a:pt x="2003" y="2763"/>
                  </a:lnTo>
                  <a:lnTo>
                    <a:pt x="2133" y="2708"/>
                  </a:lnTo>
                  <a:lnTo>
                    <a:pt x="2245" y="2634"/>
                  </a:lnTo>
                  <a:lnTo>
                    <a:pt x="2356" y="2541"/>
                  </a:lnTo>
                  <a:lnTo>
                    <a:pt x="2449" y="2448"/>
                  </a:lnTo>
                  <a:lnTo>
                    <a:pt x="2541" y="2355"/>
                  </a:lnTo>
                  <a:lnTo>
                    <a:pt x="2634" y="2244"/>
                  </a:lnTo>
                  <a:lnTo>
                    <a:pt x="2708" y="2114"/>
                  </a:lnTo>
                  <a:lnTo>
                    <a:pt x="2764" y="2003"/>
                  </a:lnTo>
                  <a:lnTo>
                    <a:pt x="2819" y="1873"/>
                  </a:lnTo>
                  <a:lnTo>
                    <a:pt x="2838" y="1725"/>
                  </a:lnTo>
                  <a:lnTo>
                    <a:pt x="2875" y="1577"/>
                  </a:lnTo>
                  <a:lnTo>
                    <a:pt x="2875" y="1447"/>
                  </a:lnTo>
                  <a:lnTo>
                    <a:pt x="2875" y="1298"/>
                  </a:lnTo>
                  <a:lnTo>
                    <a:pt x="2838" y="1150"/>
                  </a:lnTo>
                  <a:lnTo>
                    <a:pt x="2819" y="1020"/>
                  </a:lnTo>
                  <a:lnTo>
                    <a:pt x="2764" y="872"/>
                  </a:lnTo>
                  <a:lnTo>
                    <a:pt x="2708" y="761"/>
                  </a:lnTo>
                  <a:lnTo>
                    <a:pt x="2634" y="631"/>
                  </a:lnTo>
                  <a:lnTo>
                    <a:pt x="2541" y="520"/>
                  </a:lnTo>
                  <a:lnTo>
                    <a:pt x="2449" y="427"/>
                  </a:lnTo>
                  <a:lnTo>
                    <a:pt x="2356" y="334"/>
                  </a:lnTo>
                  <a:lnTo>
                    <a:pt x="2245" y="242"/>
                  </a:lnTo>
                  <a:lnTo>
                    <a:pt x="2133" y="186"/>
                  </a:lnTo>
                  <a:lnTo>
                    <a:pt x="2003" y="112"/>
                  </a:lnTo>
                  <a:lnTo>
                    <a:pt x="1874" y="75"/>
                  </a:lnTo>
                  <a:lnTo>
                    <a:pt x="1725" y="38"/>
                  </a:lnTo>
                  <a:lnTo>
                    <a:pt x="1596" y="19"/>
                  </a:lnTo>
                  <a:lnTo>
                    <a:pt x="1447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3" name="Google Shape;1833;p26"/>
            <p:cNvSpPr/>
            <p:nvPr/>
          </p:nvSpPr>
          <p:spPr>
            <a:xfrm flipH="1">
              <a:off x="8916238" y="1858950"/>
              <a:ext cx="216175" cy="217537"/>
            </a:xfrm>
            <a:custGeom>
              <a:avLst/>
              <a:gdLst/>
              <a:ahLst/>
              <a:cxnLst/>
              <a:rect l="l" t="t" r="r" b="b"/>
              <a:pathLst>
                <a:path w="2857" h="2875" extrusionOk="0">
                  <a:moveTo>
                    <a:pt x="1429" y="1"/>
                  </a:moveTo>
                  <a:lnTo>
                    <a:pt x="1280" y="19"/>
                  </a:lnTo>
                  <a:lnTo>
                    <a:pt x="1132" y="38"/>
                  </a:lnTo>
                  <a:lnTo>
                    <a:pt x="1002" y="75"/>
                  </a:lnTo>
                  <a:lnTo>
                    <a:pt x="872" y="112"/>
                  </a:lnTo>
                  <a:lnTo>
                    <a:pt x="743" y="168"/>
                  </a:lnTo>
                  <a:lnTo>
                    <a:pt x="631" y="242"/>
                  </a:lnTo>
                  <a:lnTo>
                    <a:pt x="520" y="334"/>
                  </a:lnTo>
                  <a:lnTo>
                    <a:pt x="409" y="427"/>
                  </a:lnTo>
                  <a:lnTo>
                    <a:pt x="316" y="520"/>
                  </a:lnTo>
                  <a:lnTo>
                    <a:pt x="242" y="631"/>
                  </a:lnTo>
                  <a:lnTo>
                    <a:pt x="168" y="761"/>
                  </a:lnTo>
                  <a:lnTo>
                    <a:pt x="112" y="872"/>
                  </a:lnTo>
                  <a:lnTo>
                    <a:pt x="56" y="1002"/>
                  </a:lnTo>
                  <a:lnTo>
                    <a:pt x="19" y="1150"/>
                  </a:lnTo>
                  <a:lnTo>
                    <a:pt x="1" y="1299"/>
                  </a:lnTo>
                  <a:lnTo>
                    <a:pt x="1" y="1428"/>
                  </a:lnTo>
                  <a:lnTo>
                    <a:pt x="1" y="1577"/>
                  </a:lnTo>
                  <a:lnTo>
                    <a:pt x="19" y="1725"/>
                  </a:lnTo>
                  <a:lnTo>
                    <a:pt x="56" y="1855"/>
                  </a:lnTo>
                  <a:lnTo>
                    <a:pt x="112" y="2003"/>
                  </a:lnTo>
                  <a:lnTo>
                    <a:pt x="168" y="2115"/>
                  </a:lnTo>
                  <a:lnTo>
                    <a:pt x="242" y="2244"/>
                  </a:lnTo>
                  <a:lnTo>
                    <a:pt x="316" y="2356"/>
                  </a:lnTo>
                  <a:lnTo>
                    <a:pt x="409" y="2448"/>
                  </a:lnTo>
                  <a:lnTo>
                    <a:pt x="520" y="2541"/>
                  </a:lnTo>
                  <a:lnTo>
                    <a:pt x="631" y="2634"/>
                  </a:lnTo>
                  <a:lnTo>
                    <a:pt x="743" y="2689"/>
                  </a:lnTo>
                  <a:lnTo>
                    <a:pt x="872" y="2764"/>
                  </a:lnTo>
                  <a:lnTo>
                    <a:pt x="1002" y="2801"/>
                  </a:lnTo>
                  <a:lnTo>
                    <a:pt x="1132" y="2838"/>
                  </a:lnTo>
                  <a:lnTo>
                    <a:pt x="1280" y="2856"/>
                  </a:lnTo>
                  <a:lnTo>
                    <a:pt x="1429" y="2875"/>
                  </a:lnTo>
                  <a:lnTo>
                    <a:pt x="1577" y="2856"/>
                  </a:lnTo>
                  <a:lnTo>
                    <a:pt x="1725" y="2838"/>
                  </a:lnTo>
                  <a:lnTo>
                    <a:pt x="1855" y="2801"/>
                  </a:lnTo>
                  <a:lnTo>
                    <a:pt x="1985" y="2764"/>
                  </a:lnTo>
                  <a:lnTo>
                    <a:pt x="2115" y="2689"/>
                  </a:lnTo>
                  <a:lnTo>
                    <a:pt x="2226" y="2634"/>
                  </a:lnTo>
                  <a:lnTo>
                    <a:pt x="2337" y="2541"/>
                  </a:lnTo>
                  <a:lnTo>
                    <a:pt x="2448" y="2448"/>
                  </a:lnTo>
                  <a:lnTo>
                    <a:pt x="2541" y="2356"/>
                  </a:lnTo>
                  <a:lnTo>
                    <a:pt x="2615" y="2244"/>
                  </a:lnTo>
                  <a:lnTo>
                    <a:pt x="2690" y="2115"/>
                  </a:lnTo>
                  <a:lnTo>
                    <a:pt x="2745" y="2003"/>
                  </a:lnTo>
                  <a:lnTo>
                    <a:pt x="2801" y="1855"/>
                  </a:lnTo>
                  <a:lnTo>
                    <a:pt x="2838" y="1725"/>
                  </a:lnTo>
                  <a:lnTo>
                    <a:pt x="2856" y="1577"/>
                  </a:lnTo>
                  <a:lnTo>
                    <a:pt x="2856" y="1428"/>
                  </a:lnTo>
                  <a:lnTo>
                    <a:pt x="2856" y="1299"/>
                  </a:lnTo>
                  <a:lnTo>
                    <a:pt x="2838" y="1150"/>
                  </a:lnTo>
                  <a:lnTo>
                    <a:pt x="2801" y="1002"/>
                  </a:lnTo>
                  <a:lnTo>
                    <a:pt x="2745" y="872"/>
                  </a:lnTo>
                  <a:lnTo>
                    <a:pt x="2690" y="761"/>
                  </a:lnTo>
                  <a:lnTo>
                    <a:pt x="2615" y="631"/>
                  </a:lnTo>
                  <a:lnTo>
                    <a:pt x="2541" y="520"/>
                  </a:lnTo>
                  <a:lnTo>
                    <a:pt x="2448" y="427"/>
                  </a:lnTo>
                  <a:lnTo>
                    <a:pt x="2337" y="334"/>
                  </a:lnTo>
                  <a:lnTo>
                    <a:pt x="2226" y="242"/>
                  </a:lnTo>
                  <a:lnTo>
                    <a:pt x="2115" y="168"/>
                  </a:lnTo>
                  <a:lnTo>
                    <a:pt x="1985" y="112"/>
                  </a:lnTo>
                  <a:lnTo>
                    <a:pt x="1855" y="75"/>
                  </a:lnTo>
                  <a:lnTo>
                    <a:pt x="1725" y="38"/>
                  </a:lnTo>
                  <a:lnTo>
                    <a:pt x="1577" y="19"/>
                  </a:lnTo>
                  <a:lnTo>
                    <a:pt x="1429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4" name="Google Shape;1834;p26"/>
            <p:cNvSpPr/>
            <p:nvPr/>
          </p:nvSpPr>
          <p:spPr>
            <a:xfrm flipH="1">
              <a:off x="9105627" y="1686357"/>
              <a:ext cx="202101" cy="202177"/>
            </a:xfrm>
            <a:custGeom>
              <a:avLst/>
              <a:gdLst/>
              <a:ahLst/>
              <a:cxnLst/>
              <a:rect l="l" t="t" r="r" b="b"/>
              <a:pathLst>
                <a:path w="2671" h="2672" extrusionOk="0">
                  <a:moveTo>
                    <a:pt x="1205" y="1"/>
                  </a:moveTo>
                  <a:lnTo>
                    <a:pt x="1075" y="19"/>
                  </a:lnTo>
                  <a:lnTo>
                    <a:pt x="946" y="57"/>
                  </a:lnTo>
                  <a:lnTo>
                    <a:pt x="816" y="94"/>
                  </a:lnTo>
                  <a:lnTo>
                    <a:pt x="705" y="149"/>
                  </a:lnTo>
                  <a:lnTo>
                    <a:pt x="593" y="223"/>
                  </a:lnTo>
                  <a:lnTo>
                    <a:pt x="482" y="298"/>
                  </a:lnTo>
                  <a:lnTo>
                    <a:pt x="389" y="390"/>
                  </a:lnTo>
                  <a:lnTo>
                    <a:pt x="297" y="483"/>
                  </a:lnTo>
                  <a:lnTo>
                    <a:pt x="223" y="594"/>
                  </a:lnTo>
                  <a:lnTo>
                    <a:pt x="167" y="706"/>
                  </a:lnTo>
                  <a:lnTo>
                    <a:pt x="111" y="817"/>
                  </a:lnTo>
                  <a:lnTo>
                    <a:pt x="56" y="928"/>
                  </a:lnTo>
                  <a:lnTo>
                    <a:pt x="19" y="1058"/>
                  </a:lnTo>
                  <a:lnTo>
                    <a:pt x="0" y="1188"/>
                  </a:lnTo>
                  <a:lnTo>
                    <a:pt x="0" y="1336"/>
                  </a:lnTo>
                  <a:lnTo>
                    <a:pt x="0" y="1466"/>
                  </a:lnTo>
                  <a:lnTo>
                    <a:pt x="19" y="1596"/>
                  </a:lnTo>
                  <a:lnTo>
                    <a:pt x="56" y="1725"/>
                  </a:lnTo>
                  <a:lnTo>
                    <a:pt x="111" y="1855"/>
                  </a:lnTo>
                  <a:lnTo>
                    <a:pt x="167" y="1966"/>
                  </a:lnTo>
                  <a:lnTo>
                    <a:pt x="223" y="2078"/>
                  </a:lnTo>
                  <a:lnTo>
                    <a:pt x="297" y="2189"/>
                  </a:lnTo>
                  <a:lnTo>
                    <a:pt x="389" y="2282"/>
                  </a:lnTo>
                  <a:lnTo>
                    <a:pt x="482" y="2356"/>
                  </a:lnTo>
                  <a:lnTo>
                    <a:pt x="593" y="2449"/>
                  </a:lnTo>
                  <a:lnTo>
                    <a:pt x="705" y="2504"/>
                  </a:lnTo>
                  <a:lnTo>
                    <a:pt x="816" y="2560"/>
                  </a:lnTo>
                  <a:lnTo>
                    <a:pt x="946" y="2615"/>
                  </a:lnTo>
                  <a:lnTo>
                    <a:pt x="1075" y="2634"/>
                  </a:lnTo>
                  <a:lnTo>
                    <a:pt x="1205" y="2671"/>
                  </a:lnTo>
                  <a:lnTo>
                    <a:pt x="1465" y="2671"/>
                  </a:lnTo>
                  <a:lnTo>
                    <a:pt x="1613" y="2634"/>
                  </a:lnTo>
                  <a:lnTo>
                    <a:pt x="1724" y="2615"/>
                  </a:lnTo>
                  <a:lnTo>
                    <a:pt x="1854" y="2560"/>
                  </a:lnTo>
                  <a:lnTo>
                    <a:pt x="1966" y="2504"/>
                  </a:lnTo>
                  <a:lnTo>
                    <a:pt x="2077" y="2449"/>
                  </a:lnTo>
                  <a:lnTo>
                    <a:pt x="2188" y="2356"/>
                  </a:lnTo>
                  <a:lnTo>
                    <a:pt x="2281" y="2282"/>
                  </a:lnTo>
                  <a:lnTo>
                    <a:pt x="2373" y="2189"/>
                  </a:lnTo>
                  <a:lnTo>
                    <a:pt x="2448" y="2078"/>
                  </a:lnTo>
                  <a:lnTo>
                    <a:pt x="2503" y="1966"/>
                  </a:lnTo>
                  <a:lnTo>
                    <a:pt x="2559" y="1855"/>
                  </a:lnTo>
                  <a:lnTo>
                    <a:pt x="2615" y="1725"/>
                  </a:lnTo>
                  <a:lnTo>
                    <a:pt x="2652" y="1596"/>
                  </a:lnTo>
                  <a:lnTo>
                    <a:pt x="2670" y="1466"/>
                  </a:lnTo>
                  <a:lnTo>
                    <a:pt x="2670" y="1336"/>
                  </a:lnTo>
                  <a:lnTo>
                    <a:pt x="2670" y="1188"/>
                  </a:lnTo>
                  <a:lnTo>
                    <a:pt x="2652" y="1058"/>
                  </a:lnTo>
                  <a:lnTo>
                    <a:pt x="2615" y="928"/>
                  </a:lnTo>
                  <a:lnTo>
                    <a:pt x="2559" y="817"/>
                  </a:lnTo>
                  <a:lnTo>
                    <a:pt x="2503" y="706"/>
                  </a:lnTo>
                  <a:lnTo>
                    <a:pt x="2448" y="594"/>
                  </a:lnTo>
                  <a:lnTo>
                    <a:pt x="2373" y="483"/>
                  </a:lnTo>
                  <a:lnTo>
                    <a:pt x="2281" y="390"/>
                  </a:lnTo>
                  <a:lnTo>
                    <a:pt x="2188" y="298"/>
                  </a:lnTo>
                  <a:lnTo>
                    <a:pt x="2077" y="223"/>
                  </a:lnTo>
                  <a:lnTo>
                    <a:pt x="1966" y="149"/>
                  </a:lnTo>
                  <a:lnTo>
                    <a:pt x="1854" y="94"/>
                  </a:lnTo>
                  <a:lnTo>
                    <a:pt x="1724" y="57"/>
                  </a:lnTo>
                  <a:lnTo>
                    <a:pt x="1613" y="19"/>
                  </a:lnTo>
                  <a:lnTo>
                    <a:pt x="146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5" name="Google Shape;1835;p26"/>
            <p:cNvSpPr/>
            <p:nvPr/>
          </p:nvSpPr>
          <p:spPr>
            <a:xfrm flipH="1">
              <a:off x="8969582" y="1634451"/>
              <a:ext cx="202101" cy="202101"/>
            </a:xfrm>
            <a:custGeom>
              <a:avLst/>
              <a:gdLst/>
              <a:ahLst/>
              <a:cxnLst/>
              <a:rect l="l" t="t" r="r" b="b"/>
              <a:pathLst>
                <a:path w="2671" h="2671" extrusionOk="0">
                  <a:moveTo>
                    <a:pt x="1187" y="1"/>
                  </a:moveTo>
                  <a:lnTo>
                    <a:pt x="1058" y="19"/>
                  </a:lnTo>
                  <a:lnTo>
                    <a:pt x="928" y="56"/>
                  </a:lnTo>
                  <a:lnTo>
                    <a:pt x="817" y="94"/>
                  </a:lnTo>
                  <a:lnTo>
                    <a:pt x="687" y="168"/>
                  </a:lnTo>
                  <a:lnTo>
                    <a:pt x="575" y="223"/>
                  </a:lnTo>
                  <a:lnTo>
                    <a:pt x="483" y="298"/>
                  </a:lnTo>
                  <a:lnTo>
                    <a:pt x="390" y="390"/>
                  </a:lnTo>
                  <a:lnTo>
                    <a:pt x="297" y="483"/>
                  </a:lnTo>
                  <a:lnTo>
                    <a:pt x="223" y="594"/>
                  </a:lnTo>
                  <a:lnTo>
                    <a:pt x="149" y="705"/>
                  </a:lnTo>
                  <a:lnTo>
                    <a:pt x="93" y="817"/>
                  </a:lnTo>
                  <a:lnTo>
                    <a:pt x="56" y="928"/>
                  </a:lnTo>
                  <a:lnTo>
                    <a:pt x="19" y="1058"/>
                  </a:lnTo>
                  <a:lnTo>
                    <a:pt x="1" y="1188"/>
                  </a:lnTo>
                  <a:lnTo>
                    <a:pt x="1" y="1336"/>
                  </a:lnTo>
                  <a:lnTo>
                    <a:pt x="1" y="1466"/>
                  </a:lnTo>
                  <a:lnTo>
                    <a:pt x="19" y="1596"/>
                  </a:lnTo>
                  <a:lnTo>
                    <a:pt x="56" y="1725"/>
                  </a:lnTo>
                  <a:lnTo>
                    <a:pt x="93" y="1855"/>
                  </a:lnTo>
                  <a:lnTo>
                    <a:pt x="149" y="1966"/>
                  </a:lnTo>
                  <a:lnTo>
                    <a:pt x="223" y="2078"/>
                  </a:lnTo>
                  <a:lnTo>
                    <a:pt x="297" y="2189"/>
                  </a:lnTo>
                  <a:lnTo>
                    <a:pt x="390" y="2282"/>
                  </a:lnTo>
                  <a:lnTo>
                    <a:pt x="483" y="2356"/>
                  </a:lnTo>
                  <a:lnTo>
                    <a:pt x="575" y="2448"/>
                  </a:lnTo>
                  <a:lnTo>
                    <a:pt x="687" y="2504"/>
                  </a:lnTo>
                  <a:lnTo>
                    <a:pt x="817" y="2560"/>
                  </a:lnTo>
                  <a:lnTo>
                    <a:pt x="928" y="2615"/>
                  </a:lnTo>
                  <a:lnTo>
                    <a:pt x="1058" y="2634"/>
                  </a:lnTo>
                  <a:lnTo>
                    <a:pt x="1187" y="2671"/>
                  </a:lnTo>
                  <a:lnTo>
                    <a:pt x="1466" y="2671"/>
                  </a:lnTo>
                  <a:lnTo>
                    <a:pt x="1595" y="2634"/>
                  </a:lnTo>
                  <a:lnTo>
                    <a:pt x="1725" y="2615"/>
                  </a:lnTo>
                  <a:lnTo>
                    <a:pt x="1855" y="2560"/>
                  </a:lnTo>
                  <a:lnTo>
                    <a:pt x="1966" y="2504"/>
                  </a:lnTo>
                  <a:lnTo>
                    <a:pt x="2077" y="2448"/>
                  </a:lnTo>
                  <a:lnTo>
                    <a:pt x="2170" y="2356"/>
                  </a:lnTo>
                  <a:lnTo>
                    <a:pt x="2281" y="2282"/>
                  </a:lnTo>
                  <a:lnTo>
                    <a:pt x="2356" y="2189"/>
                  </a:lnTo>
                  <a:lnTo>
                    <a:pt x="2430" y="2078"/>
                  </a:lnTo>
                  <a:lnTo>
                    <a:pt x="2504" y="1966"/>
                  </a:lnTo>
                  <a:lnTo>
                    <a:pt x="2560" y="1855"/>
                  </a:lnTo>
                  <a:lnTo>
                    <a:pt x="2597" y="1725"/>
                  </a:lnTo>
                  <a:lnTo>
                    <a:pt x="2634" y="1596"/>
                  </a:lnTo>
                  <a:lnTo>
                    <a:pt x="2652" y="1466"/>
                  </a:lnTo>
                  <a:lnTo>
                    <a:pt x="2671" y="1336"/>
                  </a:lnTo>
                  <a:lnTo>
                    <a:pt x="2652" y="1188"/>
                  </a:lnTo>
                  <a:lnTo>
                    <a:pt x="2634" y="1058"/>
                  </a:lnTo>
                  <a:lnTo>
                    <a:pt x="2597" y="928"/>
                  </a:lnTo>
                  <a:lnTo>
                    <a:pt x="2560" y="817"/>
                  </a:lnTo>
                  <a:lnTo>
                    <a:pt x="2504" y="705"/>
                  </a:lnTo>
                  <a:lnTo>
                    <a:pt x="2430" y="594"/>
                  </a:lnTo>
                  <a:lnTo>
                    <a:pt x="2356" y="483"/>
                  </a:lnTo>
                  <a:lnTo>
                    <a:pt x="2281" y="390"/>
                  </a:lnTo>
                  <a:lnTo>
                    <a:pt x="2170" y="298"/>
                  </a:lnTo>
                  <a:lnTo>
                    <a:pt x="2077" y="223"/>
                  </a:lnTo>
                  <a:lnTo>
                    <a:pt x="1966" y="168"/>
                  </a:lnTo>
                  <a:lnTo>
                    <a:pt x="1855" y="94"/>
                  </a:lnTo>
                  <a:lnTo>
                    <a:pt x="1725" y="56"/>
                  </a:lnTo>
                  <a:lnTo>
                    <a:pt x="1595" y="19"/>
                  </a:lnTo>
                  <a:lnTo>
                    <a:pt x="146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6" name="Google Shape;1836;p26"/>
            <p:cNvSpPr/>
            <p:nvPr/>
          </p:nvSpPr>
          <p:spPr>
            <a:xfrm flipH="1">
              <a:off x="8917676" y="1787446"/>
              <a:ext cx="202101" cy="202101"/>
            </a:xfrm>
            <a:custGeom>
              <a:avLst/>
              <a:gdLst/>
              <a:ahLst/>
              <a:cxnLst/>
              <a:rect l="l" t="t" r="r" b="b"/>
              <a:pathLst>
                <a:path w="2671" h="2671" extrusionOk="0">
                  <a:moveTo>
                    <a:pt x="1206" y="0"/>
                  </a:moveTo>
                  <a:lnTo>
                    <a:pt x="1076" y="19"/>
                  </a:lnTo>
                  <a:lnTo>
                    <a:pt x="946" y="56"/>
                  </a:lnTo>
                  <a:lnTo>
                    <a:pt x="817" y="111"/>
                  </a:lnTo>
                  <a:lnTo>
                    <a:pt x="705" y="167"/>
                  </a:lnTo>
                  <a:lnTo>
                    <a:pt x="594" y="223"/>
                  </a:lnTo>
                  <a:lnTo>
                    <a:pt x="483" y="297"/>
                  </a:lnTo>
                  <a:lnTo>
                    <a:pt x="390" y="389"/>
                  </a:lnTo>
                  <a:lnTo>
                    <a:pt x="316" y="482"/>
                  </a:lnTo>
                  <a:lnTo>
                    <a:pt x="223" y="593"/>
                  </a:lnTo>
                  <a:lnTo>
                    <a:pt x="168" y="705"/>
                  </a:lnTo>
                  <a:lnTo>
                    <a:pt x="112" y="816"/>
                  </a:lnTo>
                  <a:lnTo>
                    <a:pt x="56" y="927"/>
                  </a:lnTo>
                  <a:lnTo>
                    <a:pt x="38" y="1057"/>
                  </a:lnTo>
                  <a:lnTo>
                    <a:pt x="1" y="1205"/>
                  </a:lnTo>
                  <a:lnTo>
                    <a:pt x="1" y="1335"/>
                  </a:lnTo>
                  <a:lnTo>
                    <a:pt x="1" y="1465"/>
                  </a:lnTo>
                  <a:lnTo>
                    <a:pt x="38" y="1595"/>
                  </a:lnTo>
                  <a:lnTo>
                    <a:pt x="56" y="1724"/>
                  </a:lnTo>
                  <a:lnTo>
                    <a:pt x="112" y="1854"/>
                  </a:lnTo>
                  <a:lnTo>
                    <a:pt x="168" y="1966"/>
                  </a:lnTo>
                  <a:lnTo>
                    <a:pt x="223" y="2077"/>
                  </a:lnTo>
                  <a:lnTo>
                    <a:pt x="316" y="2188"/>
                  </a:lnTo>
                  <a:lnTo>
                    <a:pt x="390" y="2281"/>
                  </a:lnTo>
                  <a:lnTo>
                    <a:pt x="483" y="2355"/>
                  </a:lnTo>
                  <a:lnTo>
                    <a:pt x="594" y="2448"/>
                  </a:lnTo>
                  <a:lnTo>
                    <a:pt x="705" y="2503"/>
                  </a:lnTo>
                  <a:lnTo>
                    <a:pt x="817" y="2559"/>
                  </a:lnTo>
                  <a:lnTo>
                    <a:pt x="946" y="2615"/>
                  </a:lnTo>
                  <a:lnTo>
                    <a:pt x="1076" y="2633"/>
                  </a:lnTo>
                  <a:lnTo>
                    <a:pt x="1206" y="2670"/>
                  </a:lnTo>
                  <a:lnTo>
                    <a:pt x="1484" y="2670"/>
                  </a:lnTo>
                  <a:lnTo>
                    <a:pt x="1614" y="2633"/>
                  </a:lnTo>
                  <a:lnTo>
                    <a:pt x="1744" y="2615"/>
                  </a:lnTo>
                  <a:lnTo>
                    <a:pt x="1855" y="2559"/>
                  </a:lnTo>
                  <a:lnTo>
                    <a:pt x="1966" y="2503"/>
                  </a:lnTo>
                  <a:lnTo>
                    <a:pt x="2077" y="2448"/>
                  </a:lnTo>
                  <a:lnTo>
                    <a:pt x="2189" y="2355"/>
                  </a:lnTo>
                  <a:lnTo>
                    <a:pt x="2281" y="2281"/>
                  </a:lnTo>
                  <a:lnTo>
                    <a:pt x="2374" y="2188"/>
                  </a:lnTo>
                  <a:lnTo>
                    <a:pt x="2448" y="2077"/>
                  </a:lnTo>
                  <a:lnTo>
                    <a:pt x="2523" y="1966"/>
                  </a:lnTo>
                  <a:lnTo>
                    <a:pt x="2578" y="1854"/>
                  </a:lnTo>
                  <a:lnTo>
                    <a:pt x="2615" y="1724"/>
                  </a:lnTo>
                  <a:lnTo>
                    <a:pt x="2652" y="1595"/>
                  </a:lnTo>
                  <a:lnTo>
                    <a:pt x="2671" y="1465"/>
                  </a:lnTo>
                  <a:lnTo>
                    <a:pt x="2671" y="1335"/>
                  </a:lnTo>
                  <a:lnTo>
                    <a:pt x="2671" y="1205"/>
                  </a:lnTo>
                  <a:lnTo>
                    <a:pt x="2652" y="1057"/>
                  </a:lnTo>
                  <a:lnTo>
                    <a:pt x="2615" y="927"/>
                  </a:lnTo>
                  <a:lnTo>
                    <a:pt x="2578" y="816"/>
                  </a:lnTo>
                  <a:lnTo>
                    <a:pt x="2523" y="705"/>
                  </a:lnTo>
                  <a:lnTo>
                    <a:pt x="2448" y="593"/>
                  </a:lnTo>
                  <a:lnTo>
                    <a:pt x="2374" y="482"/>
                  </a:lnTo>
                  <a:lnTo>
                    <a:pt x="2281" y="389"/>
                  </a:lnTo>
                  <a:lnTo>
                    <a:pt x="2189" y="297"/>
                  </a:lnTo>
                  <a:lnTo>
                    <a:pt x="2077" y="223"/>
                  </a:lnTo>
                  <a:lnTo>
                    <a:pt x="1966" y="167"/>
                  </a:lnTo>
                  <a:lnTo>
                    <a:pt x="1855" y="111"/>
                  </a:lnTo>
                  <a:lnTo>
                    <a:pt x="1744" y="56"/>
                  </a:lnTo>
                  <a:lnTo>
                    <a:pt x="1614" y="19"/>
                  </a:lnTo>
                  <a:lnTo>
                    <a:pt x="148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7" name="Google Shape;1837;p26"/>
            <p:cNvSpPr/>
            <p:nvPr/>
          </p:nvSpPr>
          <p:spPr>
            <a:xfrm flipH="1">
              <a:off x="7955141" y="1832315"/>
              <a:ext cx="311588" cy="311513"/>
            </a:xfrm>
            <a:custGeom>
              <a:avLst/>
              <a:gdLst/>
              <a:ahLst/>
              <a:cxnLst/>
              <a:rect l="l" t="t" r="r" b="b"/>
              <a:pathLst>
                <a:path w="4118" h="4117" extrusionOk="0">
                  <a:moveTo>
                    <a:pt x="1855" y="0"/>
                  </a:moveTo>
                  <a:lnTo>
                    <a:pt x="1651" y="37"/>
                  </a:lnTo>
                  <a:lnTo>
                    <a:pt x="1447" y="93"/>
                  </a:lnTo>
                  <a:lnTo>
                    <a:pt x="1261" y="167"/>
                  </a:lnTo>
                  <a:lnTo>
                    <a:pt x="1076" y="241"/>
                  </a:lnTo>
                  <a:lnTo>
                    <a:pt x="909" y="353"/>
                  </a:lnTo>
                  <a:lnTo>
                    <a:pt x="742" y="464"/>
                  </a:lnTo>
                  <a:lnTo>
                    <a:pt x="613" y="594"/>
                  </a:lnTo>
                  <a:lnTo>
                    <a:pt x="464" y="742"/>
                  </a:lnTo>
                  <a:lnTo>
                    <a:pt x="353" y="909"/>
                  </a:lnTo>
                  <a:lnTo>
                    <a:pt x="242" y="1076"/>
                  </a:lnTo>
                  <a:lnTo>
                    <a:pt x="167" y="1261"/>
                  </a:lnTo>
                  <a:lnTo>
                    <a:pt x="93" y="1447"/>
                  </a:lnTo>
                  <a:lnTo>
                    <a:pt x="38" y="1632"/>
                  </a:lnTo>
                  <a:lnTo>
                    <a:pt x="19" y="1836"/>
                  </a:lnTo>
                  <a:lnTo>
                    <a:pt x="1" y="2059"/>
                  </a:lnTo>
                  <a:lnTo>
                    <a:pt x="19" y="2263"/>
                  </a:lnTo>
                  <a:lnTo>
                    <a:pt x="38" y="2467"/>
                  </a:lnTo>
                  <a:lnTo>
                    <a:pt x="93" y="2671"/>
                  </a:lnTo>
                  <a:lnTo>
                    <a:pt x="167" y="2856"/>
                  </a:lnTo>
                  <a:lnTo>
                    <a:pt x="242" y="3041"/>
                  </a:lnTo>
                  <a:lnTo>
                    <a:pt x="353" y="3208"/>
                  </a:lnTo>
                  <a:lnTo>
                    <a:pt x="464" y="3357"/>
                  </a:lnTo>
                  <a:lnTo>
                    <a:pt x="613" y="3505"/>
                  </a:lnTo>
                  <a:lnTo>
                    <a:pt x="742" y="3635"/>
                  </a:lnTo>
                  <a:lnTo>
                    <a:pt x="909" y="3765"/>
                  </a:lnTo>
                  <a:lnTo>
                    <a:pt x="1076" y="3857"/>
                  </a:lnTo>
                  <a:lnTo>
                    <a:pt x="1261" y="3950"/>
                  </a:lnTo>
                  <a:lnTo>
                    <a:pt x="1447" y="4024"/>
                  </a:lnTo>
                  <a:lnTo>
                    <a:pt x="1651" y="4061"/>
                  </a:lnTo>
                  <a:lnTo>
                    <a:pt x="1855" y="4098"/>
                  </a:lnTo>
                  <a:lnTo>
                    <a:pt x="2059" y="4117"/>
                  </a:lnTo>
                  <a:lnTo>
                    <a:pt x="2263" y="4098"/>
                  </a:lnTo>
                  <a:lnTo>
                    <a:pt x="2467" y="4061"/>
                  </a:lnTo>
                  <a:lnTo>
                    <a:pt x="2671" y="4024"/>
                  </a:lnTo>
                  <a:lnTo>
                    <a:pt x="2856" y="3950"/>
                  </a:lnTo>
                  <a:lnTo>
                    <a:pt x="3042" y="3857"/>
                  </a:lnTo>
                  <a:lnTo>
                    <a:pt x="3208" y="3765"/>
                  </a:lnTo>
                  <a:lnTo>
                    <a:pt x="3357" y="3635"/>
                  </a:lnTo>
                  <a:lnTo>
                    <a:pt x="3505" y="3505"/>
                  </a:lnTo>
                  <a:lnTo>
                    <a:pt x="3653" y="3357"/>
                  </a:lnTo>
                  <a:lnTo>
                    <a:pt x="3765" y="3208"/>
                  </a:lnTo>
                  <a:lnTo>
                    <a:pt x="3857" y="3041"/>
                  </a:lnTo>
                  <a:lnTo>
                    <a:pt x="3950" y="2856"/>
                  </a:lnTo>
                  <a:lnTo>
                    <a:pt x="4024" y="2671"/>
                  </a:lnTo>
                  <a:lnTo>
                    <a:pt x="4080" y="2467"/>
                  </a:lnTo>
                  <a:lnTo>
                    <a:pt x="4099" y="2263"/>
                  </a:lnTo>
                  <a:lnTo>
                    <a:pt x="4117" y="2059"/>
                  </a:lnTo>
                  <a:lnTo>
                    <a:pt x="4099" y="1836"/>
                  </a:lnTo>
                  <a:lnTo>
                    <a:pt x="4080" y="1632"/>
                  </a:lnTo>
                  <a:lnTo>
                    <a:pt x="4024" y="1447"/>
                  </a:lnTo>
                  <a:lnTo>
                    <a:pt x="3950" y="1261"/>
                  </a:lnTo>
                  <a:lnTo>
                    <a:pt x="3857" y="1076"/>
                  </a:lnTo>
                  <a:lnTo>
                    <a:pt x="3765" y="909"/>
                  </a:lnTo>
                  <a:lnTo>
                    <a:pt x="3653" y="742"/>
                  </a:lnTo>
                  <a:lnTo>
                    <a:pt x="3505" y="594"/>
                  </a:lnTo>
                  <a:lnTo>
                    <a:pt x="3357" y="464"/>
                  </a:lnTo>
                  <a:lnTo>
                    <a:pt x="3208" y="353"/>
                  </a:lnTo>
                  <a:lnTo>
                    <a:pt x="3042" y="241"/>
                  </a:lnTo>
                  <a:lnTo>
                    <a:pt x="2856" y="167"/>
                  </a:lnTo>
                  <a:lnTo>
                    <a:pt x="2671" y="93"/>
                  </a:lnTo>
                  <a:lnTo>
                    <a:pt x="2467" y="37"/>
                  </a:lnTo>
                  <a:lnTo>
                    <a:pt x="2263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8" name="Google Shape;1838;p26"/>
            <p:cNvSpPr/>
            <p:nvPr/>
          </p:nvSpPr>
          <p:spPr>
            <a:xfrm flipH="1">
              <a:off x="8039356" y="1755137"/>
              <a:ext cx="217537" cy="217537"/>
            </a:xfrm>
            <a:custGeom>
              <a:avLst/>
              <a:gdLst/>
              <a:ahLst/>
              <a:cxnLst/>
              <a:rect l="l" t="t" r="r" b="b"/>
              <a:pathLst>
                <a:path w="2875" h="2875" extrusionOk="0">
                  <a:moveTo>
                    <a:pt x="1447" y="1"/>
                  </a:moveTo>
                  <a:lnTo>
                    <a:pt x="1298" y="19"/>
                  </a:lnTo>
                  <a:lnTo>
                    <a:pt x="1150" y="38"/>
                  </a:lnTo>
                  <a:lnTo>
                    <a:pt x="1020" y="75"/>
                  </a:lnTo>
                  <a:lnTo>
                    <a:pt x="890" y="112"/>
                  </a:lnTo>
                  <a:lnTo>
                    <a:pt x="761" y="186"/>
                  </a:lnTo>
                  <a:lnTo>
                    <a:pt x="631" y="242"/>
                  </a:lnTo>
                  <a:lnTo>
                    <a:pt x="538" y="334"/>
                  </a:lnTo>
                  <a:lnTo>
                    <a:pt x="427" y="427"/>
                  </a:lnTo>
                  <a:lnTo>
                    <a:pt x="334" y="520"/>
                  </a:lnTo>
                  <a:lnTo>
                    <a:pt x="260" y="631"/>
                  </a:lnTo>
                  <a:lnTo>
                    <a:pt x="186" y="761"/>
                  </a:lnTo>
                  <a:lnTo>
                    <a:pt x="112" y="872"/>
                  </a:lnTo>
                  <a:lnTo>
                    <a:pt x="75" y="1020"/>
                  </a:lnTo>
                  <a:lnTo>
                    <a:pt x="37" y="1150"/>
                  </a:lnTo>
                  <a:lnTo>
                    <a:pt x="19" y="1299"/>
                  </a:lnTo>
                  <a:lnTo>
                    <a:pt x="0" y="1447"/>
                  </a:lnTo>
                  <a:lnTo>
                    <a:pt x="19" y="1577"/>
                  </a:lnTo>
                  <a:lnTo>
                    <a:pt x="37" y="1725"/>
                  </a:lnTo>
                  <a:lnTo>
                    <a:pt x="75" y="1873"/>
                  </a:lnTo>
                  <a:lnTo>
                    <a:pt x="112" y="2003"/>
                  </a:lnTo>
                  <a:lnTo>
                    <a:pt x="186" y="2114"/>
                  </a:lnTo>
                  <a:lnTo>
                    <a:pt x="260" y="2244"/>
                  </a:lnTo>
                  <a:lnTo>
                    <a:pt x="334" y="2355"/>
                  </a:lnTo>
                  <a:lnTo>
                    <a:pt x="427" y="2448"/>
                  </a:lnTo>
                  <a:lnTo>
                    <a:pt x="538" y="2541"/>
                  </a:lnTo>
                  <a:lnTo>
                    <a:pt x="631" y="2634"/>
                  </a:lnTo>
                  <a:lnTo>
                    <a:pt x="761" y="2708"/>
                  </a:lnTo>
                  <a:lnTo>
                    <a:pt x="890" y="2763"/>
                  </a:lnTo>
                  <a:lnTo>
                    <a:pt x="1020" y="2800"/>
                  </a:lnTo>
                  <a:lnTo>
                    <a:pt x="1150" y="2838"/>
                  </a:lnTo>
                  <a:lnTo>
                    <a:pt x="1298" y="2856"/>
                  </a:lnTo>
                  <a:lnTo>
                    <a:pt x="1447" y="2875"/>
                  </a:lnTo>
                  <a:lnTo>
                    <a:pt x="1595" y="2856"/>
                  </a:lnTo>
                  <a:lnTo>
                    <a:pt x="1725" y="2838"/>
                  </a:lnTo>
                  <a:lnTo>
                    <a:pt x="1873" y="2800"/>
                  </a:lnTo>
                  <a:lnTo>
                    <a:pt x="2003" y="2763"/>
                  </a:lnTo>
                  <a:lnTo>
                    <a:pt x="2133" y="2708"/>
                  </a:lnTo>
                  <a:lnTo>
                    <a:pt x="2244" y="2634"/>
                  </a:lnTo>
                  <a:lnTo>
                    <a:pt x="2355" y="2541"/>
                  </a:lnTo>
                  <a:lnTo>
                    <a:pt x="2448" y="2448"/>
                  </a:lnTo>
                  <a:lnTo>
                    <a:pt x="2541" y="2355"/>
                  </a:lnTo>
                  <a:lnTo>
                    <a:pt x="2633" y="2244"/>
                  </a:lnTo>
                  <a:lnTo>
                    <a:pt x="2708" y="2114"/>
                  </a:lnTo>
                  <a:lnTo>
                    <a:pt x="2763" y="2003"/>
                  </a:lnTo>
                  <a:lnTo>
                    <a:pt x="2800" y="1873"/>
                  </a:lnTo>
                  <a:lnTo>
                    <a:pt x="2837" y="1725"/>
                  </a:lnTo>
                  <a:lnTo>
                    <a:pt x="2874" y="1577"/>
                  </a:lnTo>
                  <a:lnTo>
                    <a:pt x="2874" y="1447"/>
                  </a:lnTo>
                  <a:lnTo>
                    <a:pt x="2874" y="1299"/>
                  </a:lnTo>
                  <a:lnTo>
                    <a:pt x="2837" y="1150"/>
                  </a:lnTo>
                  <a:lnTo>
                    <a:pt x="2800" y="1020"/>
                  </a:lnTo>
                  <a:lnTo>
                    <a:pt x="2763" y="872"/>
                  </a:lnTo>
                  <a:lnTo>
                    <a:pt x="2708" y="761"/>
                  </a:lnTo>
                  <a:lnTo>
                    <a:pt x="2633" y="631"/>
                  </a:lnTo>
                  <a:lnTo>
                    <a:pt x="2541" y="520"/>
                  </a:lnTo>
                  <a:lnTo>
                    <a:pt x="2448" y="427"/>
                  </a:lnTo>
                  <a:lnTo>
                    <a:pt x="2355" y="334"/>
                  </a:lnTo>
                  <a:lnTo>
                    <a:pt x="2244" y="242"/>
                  </a:lnTo>
                  <a:lnTo>
                    <a:pt x="2133" y="186"/>
                  </a:lnTo>
                  <a:lnTo>
                    <a:pt x="2003" y="112"/>
                  </a:lnTo>
                  <a:lnTo>
                    <a:pt x="1873" y="75"/>
                  </a:lnTo>
                  <a:lnTo>
                    <a:pt x="1725" y="38"/>
                  </a:lnTo>
                  <a:lnTo>
                    <a:pt x="1595" y="19"/>
                  </a:lnTo>
                  <a:lnTo>
                    <a:pt x="1447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9" name="Google Shape;1839;p26"/>
            <p:cNvSpPr/>
            <p:nvPr/>
          </p:nvSpPr>
          <p:spPr>
            <a:xfrm flipH="1">
              <a:off x="7894836" y="1700431"/>
              <a:ext cx="216175" cy="216099"/>
            </a:xfrm>
            <a:custGeom>
              <a:avLst/>
              <a:gdLst/>
              <a:ahLst/>
              <a:cxnLst/>
              <a:rect l="l" t="t" r="r" b="b"/>
              <a:pathLst>
                <a:path w="2857" h="2856" extrusionOk="0">
                  <a:moveTo>
                    <a:pt x="1280" y="0"/>
                  </a:moveTo>
                  <a:lnTo>
                    <a:pt x="1150" y="19"/>
                  </a:lnTo>
                  <a:lnTo>
                    <a:pt x="1002" y="56"/>
                  </a:lnTo>
                  <a:lnTo>
                    <a:pt x="872" y="112"/>
                  </a:lnTo>
                  <a:lnTo>
                    <a:pt x="743" y="167"/>
                  </a:lnTo>
                  <a:lnTo>
                    <a:pt x="631" y="241"/>
                  </a:lnTo>
                  <a:lnTo>
                    <a:pt x="520" y="316"/>
                  </a:lnTo>
                  <a:lnTo>
                    <a:pt x="427" y="408"/>
                  </a:lnTo>
                  <a:lnTo>
                    <a:pt x="335" y="520"/>
                  </a:lnTo>
                  <a:lnTo>
                    <a:pt x="242" y="631"/>
                  </a:lnTo>
                  <a:lnTo>
                    <a:pt x="168" y="742"/>
                  </a:lnTo>
                  <a:lnTo>
                    <a:pt x="112" y="872"/>
                  </a:lnTo>
                  <a:lnTo>
                    <a:pt x="56" y="1002"/>
                  </a:lnTo>
                  <a:lnTo>
                    <a:pt x="38" y="1131"/>
                  </a:lnTo>
                  <a:lnTo>
                    <a:pt x="1" y="1280"/>
                  </a:lnTo>
                  <a:lnTo>
                    <a:pt x="1" y="1428"/>
                  </a:lnTo>
                  <a:lnTo>
                    <a:pt x="1" y="1576"/>
                  </a:lnTo>
                  <a:lnTo>
                    <a:pt x="38" y="1706"/>
                  </a:lnTo>
                  <a:lnTo>
                    <a:pt x="56" y="1855"/>
                  </a:lnTo>
                  <a:lnTo>
                    <a:pt x="112" y="1984"/>
                  </a:lnTo>
                  <a:lnTo>
                    <a:pt x="168" y="2114"/>
                  </a:lnTo>
                  <a:lnTo>
                    <a:pt x="242" y="2225"/>
                  </a:lnTo>
                  <a:lnTo>
                    <a:pt x="335" y="2337"/>
                  </a:lnTo>
                  <a:lnTo>
                    <a:pt x="427" y="2448"/>
                  </a:lnTo>
                  <a:lnTo>
                    <a:pt x="520" y="2541"/>
                  </a:lnTo>
                  <a:lnTo>
                    <a:pt x="631" y="2615"/>
                  </a:lnTo>
                  <a:lnTo>
                    <a:pt x="743" y="2689"/>
                  </a:lnTo>
                  <a:lnTo>
                    <a:pt x="872" y="2745"/>
                  </a:lnTo>
                  <a:lnTo>
                    <a:pt x="1002" y="2800"/>
                  </a:lnTo>
                  <a:lnTo>
                    <a:pt x="1150" y="2837"/>
                  </a:lnTo>
                  <a:lnTo>
                    <a:pt x="1280" y="2856"/>
                  </a:lnTo>
                  <a:lnTo>
                    <a:pt x="1577" y="2856"/>
                  </a:lnTo>
                  <a:lnTo>
                    <a:pt x="1725" y="2837"/>
                  </a:lnTo>
                  <a:lnTo>
                    <a:pt x="1855" y="2800"/>
                  </a:lnTo>
                  <a:lnTo>
                    <a:pt x="1985" y="2745"/>
                  </a:lnTo>
                  <a:lnTo>
                    <a:pt x="2115" y="2689"/>
                  </a:lnTo>
                  <a:lnTo>
                    <a:pt x="2226" y="2615"/>
                  </a:lnTo>
                  <a:lnTo>
                    <a:pt x="2337" y="2541"/>
                  </a:lnTo>
                  <a:lnTo>
                    <a:pt x="2448" y="2448"/>
                  </a:lnTo>
                  <a:lnTo>
                    <a:pt x="2541" y="2337"/>
                  </a:lnTo>
                  <a:lnTo>
                    <a:pt x="2615" y="2225"/>
                  </a:lnTo>
                  <a:lnTo>
                    <a:pt x="2689" y="2114"/>
                  </a:lnTo>
                  <a:lnTo>
                    <a:pt x="2745" y="1984"/>
                  </a:lnTo>
                  <a:lnTo>
                    <a:pt x="2801" y="1855"/>
                  </a:lnTo>
                  <a:lnTo>
                    <a:pt x="2838" y="1706"/>
                  </a:lnTo>
                  <a:lnTo>
                    <a:pt x="2856" y="1576"/>
                  </a:lnTo>
                  <a:lnTo>
                    <a:pt x="2856" y="1428"/>
                  </a:lnTo>
                  <a:lnTo>
                    <a:pt x="2856" y="1280"/>
                  </a:lnTo>
                  <a:lnTo>
                    <a:pt x="2838" y="1131"/>
                  </a:lnTo>
                  <a:lnTo>
                    <a:pt x="2801" y="1002"/>
                  </a:lnTo>
                  <a:lnTo>
                    <a:pt x="2745" y="872"/>
                  </a:lnTo>
                  <a:lnTo>
                    <a:pt x="2689" y="742"/>
                  </a:lnTo>
                  <a:lnTo>
                    <a:pt x="2615" y="631"/>
                  </a:lnTo>
                  <a:lnTo>
                    <a:pt x="2541" y="520"/>
                  </a:lnTo>
                  <a:lnTo>
                    <a:pt x="2448" y="408"/>
                  </a:lnTo>
                  <a:lnTo>
                    <a:pt x="2337" y="316"/>
                  </a:lnTo>
                  <a:lnTo>
                    <a:pt x="2226" y="241"/>
                  </a:lnTo>
                  <a:lnTo>
                    <a:pt x="2115" y="167"/>
                  </a:lnTo>
                  <a:lnTo>
                    <a:pt x="1985" y="112"/>
                  </a:lnTo>
                  <a:lnTo>
                    <a:pt x="1855" y="56"/>
                  </a:lnTo>
                  <a:lnTo>
                    <a:pt x="1725" y="19"/>
                  </a:lnTo>
                  <a:lnTo>
                    <a:pt x="1577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0" name="Google Shape;1840;p26"/>
            <p:cNvSpPr/>
            <p:nvPr/>
          </p:nvSpPr>
          <p:spPr>
            <a:xfrm flipH="1">
              <a:off x="7837331" y="1864549"/>
              <a:ext cx="217537" cy="216175"/>
            </a:xfrm>
            <a:custGeom>
              <a:avLst/>
              <a:gdLst/>
              <a:ahLst/>
              <a:cxnLst/>
              <a:rect l="l" t="t" r="r" b="b"/>
              <a:pathLst>
                <a:path w="2875" h="2857" extrusionOk="0">
                  <a:moveTo>
                    <a:pt x="1299" y="1"/>
                  </a:moveTo>
                  <a:lnTo>
                    <a:pt x="1150" y="19"/>
                  </a:lnTo>
                  <a:lnTo>
                    <a:pt x="1020" y="56"/>
                  </a:lnTo>
                  <a:lnTo>
                    <a:pt x="872" y="112"/>
                  </a:lnTo>
                  <a:lnTo>
                    <a:pt x="761" y="168"/>
                  </a:lnTo>
                  <a:lnTo>
                    <a:pt x="631" y="242"/>
                  </a:lnTo>
                  <a:lnTo>
                    <a:pt x="520" y="316"/>
                  </a:lnTo>
                  <a:lnTo>
                    <a:pt x="427" y="409"/>
                  </a:lnTo>
                  <a:lnTo>
                    <a:pt x="334" y="520"/>
                  </a:lnTo>
                  <a:lnTo>
                    <a:pt x="242" y="631"/>
                  </a:lnTo>
                  <a:lnTo>
                    <a:pt x="186" y="743"/>
                  </a:lnTo>
                  <a:lnTo>
                    <a:pt x="112" y="872"/>
                  </a:lnTo>
                  <a:lnTo>
                    <a:pt x="75" y="1002"/>
                  </a:lnTo>
                  <a:lnTo>
                    <a:pt x="38" y="1132"/>
                  </a:lnTo>
                  <a:lnTo>
                    <a:pt x="19" y="1280"/>
                  </a:lnTo>
                  <a:lnTo>
                    <a:pt x="1" y="1429"/>
                  </a:lnTo>
                  <a:lnTo>
                    <a:pt x="19" y="1577"/>
                  </a:lnTo>
                  <a:lnTo>
                    <a:pt x="38" y="1707"/>
                  </a:lnTo>
                  <a:lnTo>
                    <a:pt x="75" y="1855"/>
                  </a:lnTo>
                  <a:lnTo>
                    <a:pt x="112" y="1985"/>
                  </a:lnTo>
                  <a:lnTo>
                    <a:pt x="186" y="2115"/>
                  </a:lnTo>
                  <a:lnTo>
                    <a:pt x="242" y="2226"/>
                  </a:lnTo>
                  <a:lnTo>
                    <a:pt x="334" y="2337"/>
                  </a:lnTo>
                  <a:lnTo>
                    <a:pt x="427" y="2430"/>
                  </a:lnTo>
                  <a:lnTo>
                    <a:pt x="520" y="2523"/>
                  </a:lnTo>
                  <a:lnTo>
                    <a:pt x="631" y="2615"/>
                  </a:lnTo>
                  <a:lnTo>
                    <a:pt x="761" y="2690"/>
                  </a:lnTo>
                  <a:lnTo>
                    <a:pt x="872" y="2745"/>
                  </a:lnTo>
                  <a:lnTo>
                    <a:pt x="1020" y="2801"/>
                  </a:lnTo>
                  <a:lnTo>
                    <a:pt x="1150" y="2838"/>
                  </a:lnTo>
                  <a:lnTo>
                    <a:pt x="1299" y="2856"/>
                  </a:lnTo>
                  <a:lnTo>
                    <a:pt x="1577" y="2856"/>
                  </a:lnTo>
                  <a:lnTo>
                    <a:pt x="1725" y="2838"/>
                  </a:lnTo>
                  <a:lnTo>
                    <a:pt x="1873" y="2801"/>
                  </a:lnTo>
                  <a:lnTo>
                    <a:pt x="2003" y="2745"/>
                  </a:lnTo>
                  <a:lnTo>
                    <a:pt x="2114" y="2690"/>
                  </a:lnTo>
                  <a:lnTo>
                    <a:pt x="2244" y="2615"/>
                  </a:lnTo>
                  <a:lnTo>
                    <a:pt x="2355" y="2523"/>
                  </a:lnTo>
                  <a:lnTo>
                    <a:pt x="2448" y="2430"/>
                  </a:lnTo>
                  <a:lnTo>
                    <a:pt x="2541" y="2337"/>
                  </a:lnTo>
                  <a:lnTo>
                    <a:pt x="2634" y="2226"/>
                  </a:lnTo>
                  <a:lnTo>
                    <a:pt x="2689" y="2115"/>
                  </a:lnTo>
                  <a:lnTo>
                    <a:pt x="2763" y="1985"/>
                  </a:lnTo>
                  <a:lnTo>
                    <a:pt x="2800" y="1855"/>
                  </a:lnTo>
                  <a:lnTo>
                    <a:pt x="2838" y="1707"/>
                  </a:lnTo>
                  <a:lnTo>
                    <a:pt x="2856" y="1577"/>
                  </a:lnTo>
                  <a:lnTo>
                    <a:pt x="2875" y="1429"/>
                  </a:lnTo>
                  <a:lnTo>
                    <a:pt x="2856" y="1280"/>
                  </a:lnTo>
                  <a:lnTo>
                    <a:pt x="2838" y="1132"/>
                  </a:lnTo>
                  <a:lnTo>
                    <a:pt x="2800" y="1002"/>
                  </a:lnTo>
                  <a:lnTo>
                    <a:pt x="2763" y="872"/>
                  </a:lnTo>
                  <a:lnTo>
                    <a:pt x="2689" y="743"/>
                  </a:lnTo>
                  <a:lnTo>
                    <a:pt x="2634" y="631"/>
                  </a:lnTo>
                  <a:lnTo>
                    <a:pt x="2541" y="520"/>
                  </a:lnTo>
                  <a:lnTo>
                    <a:pt x="2448" y="409"/>
                  </a:lnTo>
                  <a:lnTo>
                    <a:pt x="2355" y="316"/>
                  </a:lnTo>
                  <a:lnTo>
                    <a:pt x="2244" y="242"/>
                  </a:lnTo>
                  <a:lnTo>
                    <a:pt x="2114" y="168"/>
                  </a:lnTo>
                  <a:lnTo>
                    <a:pt x="2003" y="112"/>
                  </a:lnTo>
                  <a:lnTo>
                    <a:pt x="1873" y="56"/>
                  </a:lnTo>
                  <a:lnTo>
                    <a:pt x="1725" y="19"/>
                  </a:lnTo>
                  <a:lnTo>
                    <a:pt x="1577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1" name="Google Shape;1841;p26"/>
            <p:cNvSpPr/>
            <p:nvPr/>
          </p:nvSpPr>
          <p:spPr>
            <a:xfrm flipH="1">
              <a:off x="7906034" y="2018906"/>
              <a:ext cx="216175" cy="217537"/>
            </a:xfrm>
            <a:custGeom>
              <a:avLst/>
              <a:gdLst/>
              <a:ahLst/>
              <a:cxnLst/>
              <a:rect l="l" t="t" r="r" b="b"/>
              <a:pathLst>
                <a:path w="2857" h="2875" extrusionOk="0">
                  <a:moveTo>
                    <a:pt x="1428" y="1"/>
                  </a:moveTo>
                  <a:lnTo>
                    <a:pt x="1280" y="19"/>
                  </a:lnTo>
                  <a:lnTo>
                    <a:pt x="1132" y="38"/>
                  </a:lnTo>
                  <a:lnTo>
                    <a:pt x="1002" y="75"/>
                  </a:lnTo>
                  <a:lnTo>
                    <a:pt x="872" y="130"/>
                  </a:lnTo>
                  <a:lnTo>
                    <a:pt x="742" y="186"/>
                  </a:lnTo>
                  <a:lnTo>
                    <a:pt x="631" y="260"/>
                  </a:lnTo>
                  <a:lnTo>
                    <a:pt x="520" y="334"/>
                  </a:lnTo>
                  <a:lnTo>
                    <a:pt x="408" y="427"/>
                  </a:lnTo>
                  <a:lnTo>
                    <a:pt x="316" y="538"/>
                  </a:lnTo>
                  <a:lnTo>
                    <a:pt x="242" y="650"/>
                  </a:lnTo>
                  <a:lnTo>
                    <a:pt x="167" y="761"/>
                  </a:lnTo>
                  <a:lnTo>
                    <a:pt x="112" y="891"/>
                  </a:lnTo>
                  <a:lnTo>
                    <a:pt x="56" y="1020"/>
                  </a:lnTo>
                  <a:lnTo>
                    <a:pt x="19" y="1150"/>
                  </a:lnTo>
                  <a:lnTo>
                    <a:pt x="0" y="1299"/>
                  </a:lnTo>
                  <a:lnTo>
                    <a:pt x="0" y="1447"/>
                  </a:lnTo>
                  <a:lnTo>
                    <a:pt x="0" y="1595"/>
                  </a:lnTo>
                  <a:lnTo>
                    <a:pt x="19" y="1725"/>
                  </a:lnTo>
                  <a:lnTo>
                    <a:pt x="56" y="1873"/>
                  </a:lnTo>
                  <a:lnTo>
                    <a:pt x="112" y="2003"/>
                  </a:lnTo>
                  <a:lnTo>
                    <a:pt x="167" y="2133"/>
                  </a:lnTo>
                  <a:lnTo>
                    <a:pt x="242" y="2244"/>
                  </a:lnTo>
                  <a:lnTo>
                    <a:pt x="316" y="2355"/>
                  </a:lnTo>
                  <a:lnTo>
                    <a:pt x="408" y="2448"/>
                  </a:lnTo>
                  <a:lnTo>
                    <a:pt x="520" y="2541"/>
                  </a:lnTo>
                  <a:lnTo>
                    <a:pt x="631" y="2634"/>
                  </a:lnTo>
                  <a:lnTo>
                    <a:pt x="742" y="2708"/>
                  </a:lnTo>
                  <a:lnTo>
                    <a:pt x="872" y="2763"/>
                  </a:lnTo>
                  <a:lnTo>
                    <a:pt x="1002" y="2819"/>
                  </a:lnTo>
                  <a:lnTo>
                    <a:pt x="1132" y="2838"/>
                  </a:lnTo>
                  <a:lnTo>
                    <a:pt x="1280" y="2875"/>
                  </a:lnTo>
                  <a:lnTo>
                    <a:pt x="1577" y="2875"/>
                  </a:lnTo>
                  <a:lnTo>
                    <a:pt x="1706" y="2838"/>
                  </a:lnTo>
                  <a:lnTo>
                    <a:pt x="1855" y="2819"/>
                  </a:lnTo>
                  <a:lnTo>
                    <a:pt x="1985" y="2763"/>
                  </a:lnTo>
                  <a:lnTo>
                    <a:pt x="2114" y="2708"/>
                  </a:lnTo>
                  <a:lnTo>
                    <a:pt x="2226" y="2634"/>
                  </a:lnTo>
                  <a:lnTo>
                    <a:pt x="2337" y="2541"/>
                  </a:lnTo>
                  <a:lnTo>
                    <a:pt x="2430" y="2448"/>
                  </a:lnTo>
                  <a:lnTo>
                    <a:pt x="2522" y="2355"/>
                  </a:lnTo>
                  <a:lnTo>
                    <a:pt x="2615" y="2244"/>
                  </a:lnTo>
                  <a:lnTo>
                    <a:pt x="2689" y="2133"/>
                  </a:lnTo>
                  <a:lnTo>
                    <a:pt x="2745" y="2003"/>
                  </a:lnTo>
                  <a:lnTo>
                    <a:pt x="2800" y="1873"/>
                  </a:lnTo>
                  <a:lnTo>
                    <a:pt x="2837" y="1725"/>
                  </a:lnTo>
                  <a:lnTo>
                    <a:pt x="2856" y="1595"/>
                  </a:lnTo>
                  <a:lnTo>
                    <a:pt x="2856" y="1447"/>
                  </a:lnTo>
                  <a:lnTo>
                    <a:pt x="2856" y="1299"/>
                  </a:lnTo>
                  <a:lnTo>
                    <a:pt x="2837" y="1150"/>
                  </a:lnTo>
                  <a:lnTo>
                    <a:pt x="2800" y="1020"/>
                  </a:lnTo>
                  <a:lnTo>
                    <a:pt x="2745" y="891"/>
                  </a:lnTo>
                  <a:lnTo>
                    <a:pt x="2689" y="761"/>
                  </a:lnTo>
                  <a:lnTo>
                    <a:pt x="2615" y="650"/>
                  </a:lnTo>
                  <a:lnTo>
                    <a:pt x="2522" y="538"/>
                  </a:lnTo>
                  <a:lnTo>
                    <a:pt x="2430" y="427"/>
                  </a:lnTo>
                  <a:lnTo>
                    <a:pt x="2337" y="334"/>
                  </a:lnTo>
                  <a:lnTo>
                    <a:pt x="2226" y="260"/>
                  </a:lnTo>
                  <a:lnTo>
                    <a:pt x="2114" y="186"/>
                  </a:lnTo>
                  <a:lnTo>
                    <a:pt x="1985" y="130"/>
                  </a:lnTo>
                  <a:lnTo>
                    <a:pt x="1855" y="75"/>
                  </a:lnTo>
                  <a:lnTo>
                    <a:pt x="1706" y="38"/>
                  </a:lnTo>
                  <a:lnTo>
                    <a:pt x="1577" y="19"/>
                  </a:lnTo>
                  <a:lnTo>
                    <a:pt x="142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2" name="Google Shape;1842;p26"/>
            <p:cNvSpPr/>
            <p:nvPr/>
          </p:nvSpPr>
          <p:spPr>
            <a:xfrm flipH="1">
              <a:off x="8095500" y="1846313"/>
              <a:ext cx="202101" cy="202101"/>
            </a:xfrm>
            <a:custGeom>
              <a:avLst/>
              <a:gdLst/>
              <a:ahLst/>
              <a:cxnLst/>
              <a:rect l="l" t="t" r="r" b="b"/>
              <a:pathLst>
                <a:path w="2671" h="2671" extrusionOk="0">
                  <a:moveTo>
                    <a:pt x="1187" y="1"/>
                  </a:moveTo>
                  <a:lnTo>
                    <a:pt x="1058" y="38"/>
                  </a:lnTo>
                  <a:lnTo>
                    <a:pt x="928" y="56"/>
                  </a:lnTo>
                  <a:lnTo>
                    <a:pt x="817" y="112"/>
                  </a:lnTo>
                  <a:lnTo>
                    <a:pt x="687" y="168"/>
                  </a:lnTo>
                  <a:lnTo>
                    <a:pt x="594" y="223"/>
                  </a:lnTo>
                  <a:lnTo>
                    <a:pt x="483" y="316"/>
                  </a:lnTo>
                  <a:lnTo>
                    <a:pt x="390" y="390"/>
                  </a:lnTo>
                  <a:lnTo>
                    <a:pt x="297" y="483"/>
                  </a:lnTo>
                  <a:lnTo>
                    <a:pt x="223" y="594"/>
                  </a:lnTo>
                  <a:lnTo>
                    <a:pt x="149" y="705"/>
                  </a:lnTo>
                  <a:lnTo>
                    <a:pt x="93" y="817"/>
                  </a:lnTo>
                  <a:lnTo>
                    <a:pt x="56" y="946"/>
                  </a:lnTo>
                  <a:lnTo>
                    <a:pt x="19" y="1076"/>
                  </a:lnTo>
                  <a:lnTo>
                    <a:pt x="1" y="1206"/>
                  </a:lnTo>
                  <a:lnTo>
                    <a:pt x="1" y="1336"/>
                  </a:lnTo>
                  <a:lnTo>
                    <a:pt x="1" y="1466"/>
                  </a:lnTo>
                  <a:lnTo>
                    <a:pt x="19" y="1614"/>
                  </a:lnTo>
                  <a:lnTo>
                    <a:pt x="56" y="1744"/>
                  </a:lnTo>
                  <a:lnTo>
                    <a:pt x="93" y="1855"/>
                  </a:lnTo>
                  <a:lnTo>
                    <a:pt x="149" y="1966"/>
                  </a:lnTo>
                  <a:lnTo>
                    <a:pt x="223" y="2078"/>
                  </a:lnTo>
                  <a:lnTo>
                    <a:pt x="297" y="2189"/>
                  </a:lnTo>
                  <a:lnTo>
                    <a:pt x="390" y="2282"/>
                  </a:lnTo>
                  <a:lnTo>
                    <a:pt x="483" y="2374"/>
                  </a:lnTo>
                  <a:lnTo>
                    <a:pt x="594" y="2448"/>
                  </a:lnTo>
                  <a:lnTo>
                    <a:pt x="687" y="2504"/>
                  </a:lnTo>
                  <a:lnTo>
                    <a:pt x="817" y="2578"/>
                  </a:lnTo>
                  <a:lnTo>
                    <a:pt x="928" y="2615"/>
                  </a:lnTo>
                  <a:lnTo>
                    <a:pt x="1058" y="2652"/>
                  </a:lnTo>
                  <a:lnTo>
                    <a:pt x="1187" y="2671"/>
                  </a:lnTo>
                  <a:lnTo>
                    <a:pt x="1466" y="2671"/>
                  </a:lnTo>
                  <a:lnTo>
                    <a:pt x="1595" y="2652"/>
                  </a:lnTo>
                  <a:lnTo>
                    <a:pt x="1725" y="2615"/>
                  </a:lnTo>
                  <a:lnTo>
                    <a:pt x="1855" y="2578"/>
                  </a:lnTo>
                  <a:lnTo>
                    <a:pt x="1966" y="2504"/>
                  </a:lnTo>
                  <a:lnTo>
                    <a:pt x="2077" y="2448"/>
                  </a:lnTo>
                  <a:lnTo>
                    <a:pt x="2189" y="2374"/>
                  </a:lnTo>
                  <a:lnTo>
                    <a:pt x="2281" y="2282"/>
                  </a:lnTo>
                  <a:lnTo>
                    <a:pt x="2356" y="2189"/>
                  </a:lnTo>
                  <a:lnTo>
                    <a:pt x="2448" y="2078"/>
                  </a:lnTo>
                  <a:lnTo>
                    <a:pt x="2504" y="1966"/>
                  </a:lnTo>
                  <a:lnTo>
                    <a:pt x="2560" y="1855"/>
                  </a:lnTo>
                  <a:lnTo>
                    <a:pt x="2615" y="1744"/>
                  </a:lnTo>
                  <a:lnTo>
                    <a:pt x="2634" y="1614"/>
                  </a:lnTo>
                  <a:lnTo>
                    <a:pt x="2671" y="1466"/>
                  </a:lnTo>
                  <a:lnTo>
                    <a:pt x="2671" y="1336"/>
                  </a:lnTo>
                  <a:lnTo>
                    <a:pt x="2671" y="1206"/>
                  </a:lnTo>
                  <a:lnTo>
                    <a:pt x="2634" y="1076"/>
                  </a:lnTo>
                  <a:lnTo>
                    <a:pt x="2615" y="946"/>
                  </a:lnTo>
                  <a:lnTo>
                    <a:pt x="2560" y="817"/>
                  </a:lnTo>
                  <a:lnTo>
                    <a:pt x="2504" y="705"/>
                  </a:lnTo>
                  <a:lnTo>
                    <a:pt x="2448" y="594"/>
                  </a:lnTo>
                  <a:lnTo>
                    <a:pt x="2356" y="483"/>
                  </a:lnTo>
                  <a:lnTo>
                    <a:pt x="2281" y="390"/>
                  </a:lnTo>
                  <a:lnTo>
                    <a:pt x="2189" y="316"/>
                  </a:lnTo>
                  <a:lnTo>
                    <a:pt x="2077" y="223"/>
                  </a:lnTo>
                  <a:lnTo>
                    <a:pt x="1966" y="168"/>
                  </a:lnTo>
                  <a:lnTo>
                    <a:pt x="1855" y="112"/>
                  </a:lnTo>
                  <a:lnTo>
                    <a:pt x="1725" y="56"/>
                  </a:lnTo>
                  <a:lnTo>
                    <a:pt x="1595" y="38"/>
                  </a:lnTo>
                  <a:lnTo>
                    <a:pt x="146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3" name="Google Shape;1843;p26"/>
            <p:cNvSpPr/>
            <p:nvPr/>
          </p:nvSpPr>
          <p:spPr>
            <a:xfrm flipH="1">
              <a:off x="7960816" y="1794407"/>
              <a:ext cx="202101" cy="202101"/>
            </a:xfrm>
            <a:custGeom>
              <a:avLst/>
              <a:gdLst/>
              <a:ahLst/>
              <a:cxnLst/>
              <a:rect l="l" t="t" r="r" b="b"/>
              <a:pathLst>
                <a:path w="2671" h="2671" extrusionOk="0">
                  <a:moveTo>
                    <a:pt x="1206" y="1"/>
                  </a:moveTo>
                  <a:lnTo>
                    <a:pt x="1076" y="38"/>
                  </a:lnTo>
                  <a:lnTo>
                    <a:pt x="946" y="56"/>
                  </a:lnTo>
                  <a:lnTo>
                    <a:pt x="817" y="112"/>
                  </a:lnTo>
                  <a:lnTo>
                    <a:pt x="705" y="168"/>
                  </a:lnTo>
                  <a:lnTo>
                    <a:pt x="594" y="223"/>
                  </a:lnTo>
                  <a:lnTo>
                    <a:pt x="501" y="316"/>
                  </a:lnTo>
                  <a:lnTo>
                    <a:pt x="390" y="390"/>
                  </a:lnTo>
                  <a:lnTo>
                    <a:pt x="316" y="483"/>
                  </a:lnTo>
                  <a:lnTo>
                    <a:pt x="242" y="594"/>
                  </a:lnTo>
                  <a:lnTo>
                    <a:pt x="168" y="705"/>
                  </a:lnTo>
                  <a:lnTo>
                    <a:pt x="112" y="817"/>
                  </a:lnTo>
                  <a:lnTo>
                    <a:pt x="75" y="946"/>
                  </a:lnTo>
                  <a:lnTo>
                    <a:pt x="38" y="1076"/>
                  </a:lnTo>
                  <a:lnTo>
                    <a:pt x="19" y="1206"/>
                  </a:lnTo>
                  <a:lnTo>
                    <a:pt x="1" y="1336"/>
                  </a:lnTo>
                  <a:lnTo>
                    <a:pt x="19" y="1466"/>
                  </a:lnTo>
                  <a:lnTo>
                    <a:pt x="38" y="1614"/>
                  </a:lnTo>
                  <a:lnTo>
                    <a:pt x="75" y="1744"/>
                  </a:lnTo>
                  <a:lnTo>
                    <a:pt x="112" y="1855"/>
                  </a:lnTo>
                  <a:lnTo>
                    <a:pt x="168" y="1966"/>
                  </a:lnTo>
                  <a:lnTo>
                    <a:pt x="242" y="2077"/>
                  </a:lnTo>
                  <a:lnTo>
                    <a:pt x="316" y="2189"/>
                  </a:lnTo>
                  <a:lnTo>
                    <a:pt x="390" y="2281"/>
                  </a:lnTo>
                  <a:lnTo>
                    <a:pt x="501" y="2374"/>
                  </a:lnTo>
                  <a:lnTo>
                    <a:pt x="594" y="2448"/>
                  </a:lnTo>
                  <a:lnTo>
                    <a:pt x="705" y="2504"/>
                  </a:lnTo>
                  <a:lnTo>
                    <a:pt x="817" y="2578"/>
                  </a:lnTo>
                  <a:lnTo>
                    <a:pt x="946" y="2615"/>
                  </a:lnTo>
                  <a:lnTo>
                    <a:pt x="1076" y="2652"/>
                  </a:lnTo>
                  <a:lnTo>
                    <a:pt x="1206" y="2671"/>
                  </a:lnTo>
                  <a:lnTo>
                    <a:pt x="1484" y="2671"/>
                  </a:lnTo>
                  <a:lnTo>
                    <a:pt x="1614" y="2652"/>
                  </a:lnTo>
                  <a:lnTo>
                    <a:pt x="1744" y="2615"/>
                  </a:lnTo>
                  <a:lnTo>
                    <a:pt x="1855" y="2578"/>
                  </a:lnTo>
                  <a:lnTo>
                    <a:pt x="1985" y="2504"/>
                  </a:lnTo>
                  <a:lnTo>
                    <a:pt x="2096" y="2448"/>
                  </a:lnTo>
                  <a:lnTo>
                    <a:pt x="2189" y="2374"/>
                  </a:lnTo>
                  <a:lnTo>
                    <a:pt x="2281" y="2281"/>
                  </a:lnTo>
                  <a:lnTo>
                    <a:pt x="2374" y="2189"/>
                  </a:lnTo>
                  <a:lnTo>
                    <a:pt x="2448" y="2077"/>
                  </a:lnTo>
                  <a:lnTo>
                    <a:pt x="2523" y="1966"/>
                  </a:lnTo>
                  <a:lnTo>
                    <a:pt x="2578" y="1855"/>
                  </a:lnTo>
                  <a:lnTo>
                    <a:pt x="2615" y="1744"/>
                  </a:lnTo>
                  <a:lnTo>
                    <a:pt x="2652" y="1614"/>
                  </a:lnTo>
                  <a:lnTo>
                    <a:pt x="2671" y="1466"/>
                  </a:lnTo>
                  <a:lnTo>
                    <a:pt x="2671" y="1336"/>
                  </a:lnTo>
                  <a:lnTo>
                    <a:pt x="2671" y="1206"/>
                  </a:lnTo>
                  <a:lnTo>
                    <a:pt x="2652" y="1076"/>
                  </a:lnTo>
                  <a:lnTo>
                    <a:pt x="2615" y="946"/>
                  </a:lnTo>
                  <a:lnTo>
                    <a:pt x="2578" y="817"/>
                  </a:lnTo>
                  <a:lnTo>
                    <a:pt x="2523" y="705"/>
                  </a:lnTo>
                  <a:lnTo>
                    <a:pt x="2448" y="594"/>
                  </a:lnTo>
                  <a:lnTo>
                    <a:pt x="2374" y="483"/>
                  </a:lnTo>
                  <a:lnTo>
                    <a:pt x="2281" y="390"/>
                  </a:lnTo>
                  <a:lnTo>
                    <a:pt x="2189" y="316"/>
                  </a:lnTo>
                  <a:lnTo>
                    <a:pt x="2096" y="223"/>
                  </a:lnTo>
                  <a:lnTo>
                    <a:pt x="1985" y="168"/>
                  </a:lnTo>
                  <a:lnTo>
                    <a:pt x="1855" y="112"/>
                  </a:lnTo>
                  <a:lnTo>
                    <a:pt x="1744" y="56"/>
                  </a:lnTo>
                  <a:lnTo>
                    <a:pt x="1614" y="38"/>
                  </a:lnTo>
                  <a:lnTo>
                    <a:pt x="1484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4" name="Google Shape;1844;p26"/>
            <p:cNvSpPr/>
            <p:nvPr/>
          </p:nvSpPr>
          <p:spPr>
            <a:xfrm flipH="1">
              <a:off x="7907472" y="1947326"/>
              <a:ext cx="202101" cy="202101"/>
            </a:xfrm>
            <a:custGeom>
              <a:avLst/>
              <a:gdLst/>
              <a:ahLst/>
              <a:cxnLst/>
              <a:rect l="l" t="t" r="r" b="b"/>
              <a:pathLst>
                <a:path w="2671" h="2671" extrusionOk="0">
                  <a:moveTo>
                    <a:pt x="1335" y="1"/>
                  </a:moveTo>
                  <a:lnTo>
                    <a:pt x="1206" y="19"/>
                  </a:lnTo>
                  <a:lnTo>
                    <a:pt x="1057" y="38"/>
                  </a:lnTo>
                  <a:lnTo>
                    <a:pt x="946" y="56"/>
                  </a:lnTo>
                  <a:lnTo>
                    <a:pt x="816" y="112"/>
                  </a:lnTo>
                  <a:lnTo>
                    <a:pt x="705" y="168"/>
                  </a:lnTo>
                  <a:lnTo>
                    <a:pt x="594" y="223"/>
                  </a:lnTo>
                  <a:lnTo>
                    <a:pt x="482" y="316"/>
                  </a:lnTo>
                  <a:lnTo>
                    <a:pt x="390" y="390"/>
                  </a:lnTo>
                  <a:lnTo>
                    <a:pt x="297" y="483"/>
                  </a:lnTo>
                  <a:lnTo>
                    <a:pt x="223" y="594"/>
                  </a:lnTo>
                  <a:lnTo>
                    <a:pt x="167" y="705"/>
                  </a:lnTo>
                  <a:lnTo>
                    <a:pt x="112" y="817"/>
                  </a:lnTo>
                  <a:lnTo>
                    <a:pt x="56" y="947"/>
                  </a:lnTo>
                  <a:lnTo>
                    <a:pt x="19" y="1076"/>
                  </a:lnTo>
                  <a:lnTo>
                    <a:pt x="0" y="1206"/>
                  </a:lnTo>
                  <a:lnTo>
                    <a:pt x="0" y="1336"/>
                  </a:lnTo>
                  <a:lnTo>
                    <a:pt x="0" y="1484"/>
                  </a:lnTo>
                  <a:lnTo>
                    <a:pt x="19" y="1614"/>
                  </a:lnTo>
                  <a:lnTo>
                    <a:pt x="56" y="1744"/>
                  </a:lnTo>
                  <a:lnTo>
                    <a:pt x="112" y="1855"/>
                  </a:lnTo>
                  <a:lnTo>
                    <a:pt x="167" y="1985"/>
                  </a:lnTo>
                  <a:lnTo>
                    <a:pt x="223" y="2078"/>
                  </a:lnTo>
                  <a:lnTo>
                    <a:pt x="297" y="2189"/>
                  </a:lnTo>
                  <a:lnTo>
                    <a:pt x="390" y="2282"/>
                  </a:lnTo>
                  <a:lnTo>
                    <a:pt x="482" y="2374"/>
                  </a:lnTo>
                  <a:lnTo>
                    <a:pt x="594" y="2448"/>
                  </a:lnTo>
                  <a:lnTo>
                    <a:pt x="705" y="2523"/>
                  </a:lnTo>
                  <a:lnTo>
                    <a:pt x="816" y="2578"/>
                  </a:lnTo>
                  <a:lnTo>
                    <a:pt x="946" y="2615"/>
                  </a:lnTo>
                  <a:lnTo>
                    <a:pt x="1057" y="2652"/>
                  </a:lnTo>
                  <a:lnTo>
                    <a:pt x="1206" y="2671"/>
                  </a:lnTo>
                  <a:lnTo>
                    <a:pt x="1465" y="2671"/>
                  </a:lnTo>
                  <a:lnTo>
                    <a:pt x="1595" y="2652"/>
                  </a:lnTo>
                  <a:lnTo>
                    <a:pt x="1725" y="2615"/>
                  </a:lnTo>
                  <a:lnTo>
                    <a:pt x="1855" y="2578"/>
                  </a:lnTo>
                  <a:lnTo>
                    <a:pt x="1966" y="2523"/>
                  </a:lnTo>
                  <a:lnTo>
                    <a:pt x="2077" y="2448"/>
                  </a:lnTo>
                  <a:lnTo>
                    <a:pt x="2188" y="2374"/>
                  </a:lnTo>
                  <a:lnTo>
                    <a:pt x="2281" y="2282"/>
                  </a:lnTo>
                  <a:lnTo>
                    <a:pt x="2374" y="2189"/>
                  </a:lnTo>
                  <a:lnTo>
                    <a:pt x="2448" y="2078"/>
                  </a:lnTo>
                  <a:lnTo>
                    <a:pt x="2504" y="1985"/>
                  </a:lnTo>
                  <a:lnTo>
                    <a:pt x="2559" y="1855"/>
                  </a:lnTo>
                  <a:lnTo>
                    <a:pt x="2615" y="1744"/>
                  </a:lnTo>
                  <a:lnTo>
                    <a:pt x="2652" y="1614"/>
                  </a:lnTo>
                  <a:lnTo>
                    <a:pt x="2670" y="1484"/>
                  </a:lnTo>
                  <a:lnTo>
                    <a:pt x="2670" y="1336"/>
                  </a:lnTo>
                  <a:lnTo>
                    <a:pt x="2670" y="1206"/>
                  </a:lnTo>
                  <a:lnTo>
                    <a:pt x="2652" y="1076"/>
                  </a:lnTo>
                  <a:lnTo>
                    <a:pt x="2615" y="947"/>
                  </a:lnTo>
                  <a:lnTo>
                    <a:pt x="2559" y="817"/>
                  </a:lnTo>
                  <a:lnTo>
                    <a:pt x="2504" y="705"/>
                  </a:lnTo>
                  <a:lnTo>
                    <a:pt x="2448" y="594"/>
                  </a:lnTo>
                  <a:lnTo>
                    <a:pt x="2374" y="483"/>
                  </a:lnTo>
                  <a:lnTo>
                    <a:pt x="2281" y="390"/>
                  </a:lnTo>
                  <a:lnTo>
                    <a:pt x="2188" y="316"/>
                  </a:lnTo>
                  <a:lnTo>
                    <a:pt x="2077" y="223"/>
                  </a:lnTo>
                  <a:lnTo>
                    <a:pt x="1966" y="168"/>
                  </a:lnTo>
                  <a:lnTo>
                    <a:pt x="1855" y="112"/>
                  </a:lnTo>
                  <a:lnTo>
                    <a:pt x="1725" y="56"/>
                  </a:lnTo>
                  <a:lnTo>
                    <a:pt x="1595" y="38"/>
                  </a:lnTo>
                  <a:lnTo>
                    <a:pt x="1465" y="19"/>
                  </a:lnTo>
                  <a:lnTo>
                    <a:pt x="133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5" name="Google Shape;1845;p26"/>
            <p:cNvSpPr/>
            <p:nvPr/>
          </p:nvSpPr>
          <p:spPr>
            <a:xfrm flipH="1">
              <a:off x="8129171" y="718297"/>
              <a:ext cx="311513" cy="311513"/>
            </a:xfrm>
            <a:custGeom>
              <a:avLst/>
              <a:gdLst/>
              <a:ahLst/>
              <a:cxnLst/>
              <a:rect l="l" t="t" r="r" b="b"/>
              <a:pathLst>
                <a:path w="4117" h="4117" extrusionOk="0">
                  <a:moveTo>
                    <a:pt x="2059" y="1"/>
                  </a:moveTo>
                  <a:lnTo>
                    <a:pt x="1855" y="19"/>
                  </a:lnTo>
                  <a:lnTo>
                    <a:pt x="1651" y="38"/>
                  </a:lnTo>
                  <a:lnTo>
                    <a:pt x="1447" y="93"/>
                  </a:lnTo>
                  <a:lnTo>
                    <a:pt x="1261" y="167"/>
                  </a:lnTo>
                  <a:lnTo>
                    <a:pt x="1076" y="242"/>
                  </a:lnTo>
                  <a:lnTo>
                    <a:pt x="909" y="353"/>
                  </a:lnTo>
                  <a:lnTo>
                    <a:pt x="761" y="464"/>
                  </a:lnTo>
                  <a:lnTo>
                    <a:pt x="612" y="594"/>
                  </a:lnTo>
                  <a:lnTo>
                    <a:pt x="482" y="742"/>
                  </a:lnTo>
                  <a:lnTo>
                    <a:pt x="353" y="909"/>
                  </a:lnTo>
                  <a:lnTo>
                    <a:pt x="260" y="1076"/>
                  </a:lnTo>
                  <a:lnTo>
                    <a:pt x="167" y="1261"/>
                  </a:lnTo>
                  <a:lnTo>
                    <a:pt x="93" y="1447"/>
                  </a:lnTo>
                  <a:lnTo>
                    <a:pt x="37" y="1632"/>
                  </a:lnTo>
                  <a:lnTo>
                    <a:pt x="19" y="1836"/>
                  </a:lnTo>
                  <a:lnTo>
                    <a:pt x="0" y="2059"/>
                  </a:lnTo>
                  <a:lnTo>
                    <a:pt x="19" y="2263"/>
                  </a:lnTo>
                  <a:lnTo>
                    <a:pt x="37" y="2467"/>
                  </a:lnTo>
                  <a:lnTo>
                    <a:pt x="93" y="2671"/>
                  </a:lnTo>
                  <a:lnTo>
                    <a:pt x="167" y="2856"/>
                  </a:lnTo>
                  <a:lnTo>
                    <a:pt x="260" y="3042"/>
                  </a:lnTo>
                  <a:lnTo>
                    <a:pt x="353" y="3208"/>
                  </a:lnTo>
                  <a:lnTo>
                    <a:pt x="482" y="3357"/>
                  </a:lnTo>
                  <a:lnTo>
                    <a:pt x="612" y="3505"/>
                  </a:lnTo>
                  <a:lnTo>
                    <a:pt x="761" y="3635"/>
                  </a:lnTo>
                  <a:lnTo>
                    <a:pt x="909" y="3765"/>
                  </a:lnTo>
                  <a:lnTo>
                    <a:pt x="1076" y="3857"/>
                  </a:lnTo>
                  <a:lnTo>
                    <a:pt x="1261" y="3950"/>
                  </a:lnTo>
                  <a:lnTo>
                    <a:pt x="1447" y="4024"/>
                  </a:lnTo>
                  <a:lnTo>
                    <a:pt x="1651" y="4061"/>
                  </a:lnTo>
                  <a:lnTo>
                    <a:pt x="1855" y="4098"/>
                  </a:lnTo>
                  <a:lnTo>
                    <a:pt x="2059" y="4117"/>
                  </a:lnTo>
                  <a:lnTo>
                    <a:pt x="2263" y="4098"/>
                  </a:lnTo>
                  <a:lnTo>
                    <a:pt x="2466" y="4061"/>
                  </a:lnTo>
                  <a:lnTo>
                    <a:pt x="2670" y="4024"/>
                  </a:lnTo>
                  <a:lnTo>
                    <a:pt x="2856" y="3950"/>
                  </a:lnTo>
                  <a:lnTo>
                    <a:pt x="3041" y="3857"/>
                  </a:lnTo>
                  <a:lnTo>
                    <a:pt x="3208" y="3765"/>
                  </a:lnTo>
                  <a:lnTo>
                    <a:pt x="3375" y="3635"/>
                  </a:lnTo>
                  <a:lnTo>
                    <a:pt x="3523" y="3505"/>
                  </a:lnTo>
                  <a:lnTo>
                    <a:pt x="3653" y="3357"/>
                  </a:lnTo>
                  <a:lnTo>
                    <a:pt x="3764" y="3208"/>
                  </a:lnTo>
                  <a:lnTo>
                    <a:pt x="3876" y="3042"/>
                  </a:lnTo>
                  <a:lnTo>
                    <a:pt x="3950" y="2856"/>
                  </a:lnTo>
                  <a:lnTo>
                    <a:pt x="4024" y="2671"/>
                  </a:lnTo>
                  <a:lnTo>
                    <a:pt x="4080" y="2467"/>
                  </a:lnTo>
                  <a:lnTo>
                    <a:pt x="4098" y="2263"/>
                  </a:lnTo>
                  <a:lnTo>
                    <a:pt x="4117" y="2059"/>
                  </a:lnTo>
                  <a:lnTo>
                    <a:pt x="4098" y="1836"/>
                  </a:lnTo>
                  <a:lnTo>
                    <a:pt x="4080" y="1632"/>
                  </a:lnTo>
                  <a:lnTo>
                    <a:pt x="4024" y="1447"/>
                  </a:lnTo>
                  <a:lnTo>
                    <a:pt x="3950" y="1261"/>
                  </a:lnTo>
                  <a:lnTo>
                    <a:pt x="3876" y="1076"/>
                  </a:lnTo>
                  <a:lnTo>
                    <a:pt x="3764" y="909"/>
                  </a:lnTo>
                  <a:lnTo>
                    <a:pt x="3653" y="742"/>
                  </a:lnTo>
                  <a:lnTo>
                    <a:pt x="3523" y="594"/>
                  </a:lnTo>
                  <a:lnTo>
                    <a:pt x="3375" y="464"/>
                  </a:lnTo>
                  <a:lnTo>
                    <a:pt x="3208" y="353"/>
                  </a:lnTo>
                  <a:lnTo>
                    <a:pt x="3041" y="242"/>
                  </a:lnTo>
                  <a:lnTo>
                    <a:pt x="2856" y="167"/>
                  </a:lnTo>
                  <a:lnTo>
                    <a:pt x="2670" y="93"/>
                  </a:lnTo>
                  <a:lnTo>
                    <a:pt x="2466" y="38"/>
                  </a:lnTo>
                  <a:lnTo>
                    <a:pt x="2263" y="19"/>
                  </a:lnTo>
                  <a:lnTo>
                    <a:pt x="2059" y="1"/>
                  </a:lnTo>
                  <a:close/>
                </a:path>
              </a:pathLst>
            </a:custGeom>
            <a:solidFill>
              <a:srgbClr val="ACD16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6" name="Google Shape;1846;p26"/>
            <p:cNvSpPr/>
            <p:nvPr/>
          </p:nvSpPr>
          <p:spPr>
            <a:xfrm flipH="1">
              <a:off x="8213310" y="641119"/>
              <a:ext cx="216175" cy="217537"/>
            </a:xfrm>
            <a:custGeom>
              <a:avLst/>
              <a:gdLst/>
              <a:ahLst/>
              <a:cxnLst/>
              <a:rect l="l" t="t" r="r" b="b"/>
              <a:pathLst>
                <a:path w="2857" h="2875" extrusionOk="0">
                  <a:moveTo>
                    <a:pt x="1428" y="1"/>
                  </a:moveTo>
                  <a:lnTo>
                    <a:pt x="1280" y="19"/>
                  </a:lnTo>
                  <a:lnTo>
                    <a:pt x="1132" y="38"/>
                  </a:lnTo>
                  <a:lnTo>
                    <a:pt x="1002" y="75"/>
                  </a:lnTo>
                  <a:lnTo>
                    <a:pt x="872" y="112"/>
                  </a:lnTo>
                  <a:lnTo>
                    <a:pt x="742" y="186"/>
                  </a:lnTo>
                  <a:lnTo>
                    <a:pt x="631" y="260"/>
                  </a:lnTo>
                  <a:lnTo>
                    <a:pt x="520" y="334"/>
                  </a:lnTo>
                  <a:lnTo>
                    <a:pt x="409" y="427"/>
                  </a:lnTo>
                  <a:lnTo>
                    <a:pt x="316" y="538"/>
                  </a:lnTo>
                  <a:lnTo>
                    <a:pt x="242" y="631"/>
                  </a:lnTo>
                  <a:lnTo>
                    <a:pt x="168" y="761"/>
                  </a:lnTo>
                  <a:lnTo>
                    <a:pt x="112" y="891"/>
                  </a:lnTo>
                  <a:lnTo>
                    <a:pt x="56" y="1021"/>
                  </a:lnTo>
                  <a:lnTo>
                    <a:pt x="19" y="1150"/>
                  </a:lnTo>
                  <a:lnTo>
                    <a:pt x="1" y="1299"/>
                  </a:lnTo>
                  <a:lnTo>
                    <a:pt x="1" y="1447"/>
                  </a:lnTo>
                  <a:lnTo>
                    <a:pt x="1" y="1595"/>
                  </a:lnTo>
                  <a:lnTo>
                    <a:pt x="19" y="1725"/>
                  </a:lnTo>
                  <a:lnTo>
                    <a:pt x="56" y="1873"/>
                  </a:lnTo>
                  <a:lnTo>
                    <a:pt x="112" y="2003"/>
                  </a:lnTo>
                  <a:lnTo>
                    <a:pt x="168" y="2133"/>
                  </a:lnTo>
                  <a:lnTo>
                    <a:pt x="242" y="2244"/>
                  </a:lnTo>
                  <a:lnTo>
                    <a:pt x="316" y="2356"/>
                  </a:lnTo>
                  <a:lnTo>
                    <a:pt x="409" y="2448"/>
                  </a:lnTo>
                  <a:lnTo>
                    <a:pt x="520" y="2541"/>
                  </a:lnTo>
                  <a:lnTo>
                    <a:pt x="631" y="2634"/>
                  </a:lnTo>
                  <a:lnTo>
                    <a:pt x="742" y="2708"/>
                  </a:lnTo>
                  <a:lnTo>
                    <a:pt x="872" y="2764"/>
                  </a:lnTo>
                  <a:lnTo>
                    <a:pt x="1002" y="2801"/>
                  </a:lnTo>
                  <a:lnTo>
                    <a:pt x="1132" y="2838"/>
                  </a:lnTo>
                  <a:lnTo>
                    <a:pt x="1280" y="2875"/>
                  </a:lnTo>
                  <a:lnTo>
                    <a:pt x="1577" y="2875"/>
                  </a:lnTo>
                  <a:lnTo>
                    <a:pt x="1707" y="2838"/>
                  </a:lnTo>
                  <a:lnTo>
                    <a:pt x="1855" y="2801"/>
                  </a:lnTo>
                  <a:lnTo>
                    <a:pt x="1985" y="2764"/>
                  </a:lnTo>
                  <a:lnTo>
                    <a:pt x="2115" y="2708"/>
                  </a:lnTo>
                  <a:lnTo>
                    <a:pt x="2226" y="2634"/>
                  </a:lnTo>
                  <a:lnTo>
                    <a:pt x="2337" y="2541"/>
                  </a:lnTo>
                  <a:lnTo>
                    <a:pt x="2430" y="2448"/>
                  </a:lnTo>
                  <a:lnTo>
                    <a:pt x="2522" y="2356"/>
                  </a:lnTo>
                  <a:lnTo>
                    <a:pt x="2615" y="2244"/>
                  </a:lnTo>
                  <a:lnTo>
                    <a:pt x="2689" y="2133"/>
                  </a:lnTo>
                  <a:lnTo>
                    <a:pt x="2745" y="2003"/>
                  </a:lnTo>
                  <a:lnTo>
                    <a:pt x="2801" y="1873"/>
                  </a:lnTo>
                  <a:lnTo>
                    <a:pt x="2838" y="1725"/>
                  </a:lnTo>
                  <a:lnTo>
                    <a:pt x="2856" y="1595"/>
                  </a:lnTo>
                  <a:lnTo>
                    <a:pt x="2856" y="1447"/>
                  </a:lnTo>
                  <a:lnTo>
                    <a:pt x="2856" y="1299"/>
                  </a:lnTo>
                  <a:lnTo>
                    <a:pt x="2838" y="1150"/>
                  </a:lnTo>
                  <a:lnTo>
                    <a:pt x="2801" y="1021"/>
                  </a:lnTo>
                  <a:lnTo>
                    <a:pt x="2745" y="891"/>
                  </a:lnTo>
                  <a:lnTo>
                    <a:pt x="2689" y="761"/>
                  </a:lnTo>
                  <a:lnTo>
                    <a:pt x="2615" y="631"/>
                  </a:lnTo>
                  <a:lnTo>
                    <a:pt x="2522" y="538"/>
                  </a:lnTo>
                  <a:lnTo>
                    <a:pt x="2430" y="427"/>
                  </a:lnTo>
                  <a:lnTo>
                    <a:pt x="2337" y="334"/>
                  </a:lnTo>
                  <a:lnTo>
                    <a:pt x="2226" y="260"/>
                  </a:lnTo>
                  <a:lnTo>
                    <a:pt x="2115" y="186"/>
                  </a:lnTo>
                  <a:lnTo>
                    <a:pt x="1985" y="112"/>
                  </a:lnTo>
                  <a:lnTo>
                    <a:pt x="1855" y="75"/>
                  </a:lnTo>
                  <a:lnTo>
                    <a:pt x="1707" y="38"/>
                  </a:lnTo>
                  <a:lnTo>
                    <a:pt x="1577" y="19"/>
                  </a:lnTo>
                  <a:lnTo>
                    <a:pt x="142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7" name="Google Shape;1847;p26"/>
            <p:cNvSpPr/>
            <p:nvPr/>
          </p:nvSpPr>
          <p:spPr>
            <a:xfrm flipH="1">
              <a:off x="8067428" y="586413"/>
              <a:ext cx="217537" cy="216175"/>
            </a:xfrm>
            <a:custGeom>
              <a:avLst/>
              <a:gdLst/>
              <a:ahLst/>
              <a:cxnLst/>
              <a:rect l="l" t="t" r="r" b="b"/>
              <a:pathLst>
                <a:path w="2875" h="2857" extrusionOk="0">
                  <a:moveTo>
                    <a:pt x="1280" y="1"/>
                  </a:moveTo>
                  <a:lnTo>
                    <a:pt x="1150" y="19"/>
                  </a:lnTo>
                  <a:lnTo>
                    <a:pt x="1002" y="56"/>
                  </a:lnTo>
                  <a:lnTo>
                    <a:pt x="872" y="112"/>
                  </a:lnTo>
                  <a:lnTo>
                    <a:pt x="761" y="167"/>
                  </a:lnTo>
                  <a:lnTo>
                    <a:pt x="631" y="242"/>
                  </a:lnTo>
                  <a:lnTo>
                    <a:pt x="520" y="316"/>
                  </a:lnTo>
                  <a:lnTo>
                    <a:pt x="427" y="408"/>
                  </a:lnTo>
                  <a:lnTo>
                    <a:pt x="334" y="520"/>
                  </a:lnTo>
                  <a:lnTo>
                    <a:pt x="242" y="631"/>
                  </a:lnTo>
                  <a:lnTo>
                    <a:pt x="167" y="742"/>
                  </a:lnTo>
                  <a:lnTo>
                    <a:pt x="112" y="872"/>
                  </a:lnTo>
                  <a:lnTo>
                    <a:pt x="75" y="1002"/>
                  </a:lnTo>
                  <a:lnTo>
                    <a:pt x="38" y="1132"/>
                  </a:lnTo>
                  <a:lnTo>
                    <a:pt x="1" y="1280"/>
                  </a:lnTo>
                  <a:lnTo>
                    <a:pt x="1" y="1428"/>
                  </a:lnTo>
                  <a:lnTo>
                    <a:pt x="1" y="1577"/>
                  </a:lnTo>
                  <a:lnTo>
                    <a:pt x="38" y="1725"/>
                  </a:lnTo>
                  <a:lnTo>
                    <a:pt x="75" y="1855"/>
                  </a:lnTo>
                  <a:lnTo>
                    <a:pt x="112" y="1985"/>
                  </a:lnTo>
                  <a:lnTo>
                    <a:pt x="167" y="2114"/>
                  </a:lnTo>
                  <a:lnTo>
                    <a:pt x="242" y="2226"/>
                  </a:lnTo>
                  <a:lnTo>
                    <a:pt x="334" y="2337"/>
                  </a:lnTo>
                  <a:lnTo>
                    <a:pt x="427" y="2448"/>
                  </a:lnTo>
                  <a:lnTo>
                    <a:pt x="520" y="2541"/>
                  </a:lnTo>
                  <a:lnTo>
                    <a:pt x="631" y="2615"/>
                  </a:lnTo>
                  <a:lnTo>
                    <a:pt x="761" y="2689"/>
                  </a:lnTo>
                  <a:lnTo>
                    <a:pt x="872" y="2745"/>
                  </a:lnTo>
                  <a:lnTo>
                    <a:pt x="1002" y="2800"/>
                  </a:lnTo>
                  <a:lnTo>
                    <a:pt x="1150" y="2838"/>
                  </a:lnTo>
                  <a:lnTo>
                    <a:pt x="1280" y="2856"/>
                  </a:lnTo>
                  <a:lnTo>
                    <a:pt x="1577" y="2856"/>
                  </a:lnTo>
                  <a:lnTo>
                    <a:pt x="1725" y="2838"/>
                  </a:lnTo>
                  <a:lnTo>
                    <a:pt x="1855" y="2800"/>
                  </a:lnTo>
                  <a:lnTo>
                    <a:pt x="1985" y="2745"/>
                  </a:lnTo>
                  <a:lnTo>
                    <a:pt x="2114" y="2689"/>
                  </a:lnTo>
                  <a:lnTo>
                    <a:pt x="2244" y="2615"/>
                  </a:lnTo>
                  <a:lnTo>
                    <a:pt x="2355" y="2541"/>
                  </a:lnTo>
                  <a:lnTo>
                    <a:pt x="2448" y="2448"/>
                  </a:lnTo>
                  <a:lnTo>
                    <a:pt x="2541" y="2337"/>
                  </a:lnTo>
                  <a:lnTo>
                    <a:pt x="2615" y="2226"/>
                  </a:lnTo>
                  <a:lnTo>
                    <a:pt x="2689" y="2114"/>
                  </a:lnTo>
                  <a:lnTo>
                    <a:pt x="2763" y="1985"/>
                  </a:lnTo>
                  <a:lnTo>
                    <a:pt x="2800" y="1855"/>
                  </a:lnTo>
                  <a:lnTo>
                    <a:pt x="2838" y="1725"/>
                  </a:lnTo>
                  <a:lnTo>
                    <a:pt x="2856" y="1577"/>
                  </a:lnTo>
                  <a:lnTo>
                    <a:pt x="2875" y="1428"/>
                  </a:lnTo>
                  <a:lnTo>
                    <a:pt x="2856" y="1280"/>
                  </a:lnTo>
                  <a:lnTo>
                    <a:pt x="2838" y="1132"/>
                  </a:lnTo>
                  <a:lnTo>
                    <a:pt x="2800" y="1002"/>
                  </a:lnTo>
                  <a:lnTo>
                    <a:pt x="2763" y="872"/>
                  </a:lnTo>
                  <a:lnTo>
                    <a:pt x="2689" y="742"/>
                  </a:lnTo>
                  <a:lnTo>
                    <a:pt x="2615" y="631"/>
                  </a:lnTo>
                  <a:lnTo>
                    <a:pt x="2541" y="520"/>
                  </a:lnTo>
                  <a:lnTo>
                    <a:pt x="2448" y="408"/>
                  </a:lnTo>
                  <a:lnTo>
                    <a:pt x="2355" y="316"/>
                  </a:lnTo>
                  <a:lnTo>
                    <a:pt x="2244" y="242"/>
                  </a:lnTo>
                  <a:lnTo>
                    <a:pt x="2114" y="167"/>
                  </a:lnTo>
                  <a:lnTo>
                    <a:pt x="1985" y="112"/>
                  </a:lnTo>
                  <a:lnTo>
                    <a:pt x="1855" y="56"/>
                  </a:lnTo>
                  <a:lnTo>
                    <a:pt x="1725" y="19"/>
                  </a:lnTo>
                  <a:lnTo>
                    <a:pt x="1577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8" name="Google Shape;1848;p26"/>
            <p:cNvSpPr/>
            <p:nvPr/>
          </p:nvSpPr>
          <p:spPr>
            <a:xfrm flipH="1">
              <a:off x="8011284" y="750606"/>
              <a:ext cx="217537" cy="216099"/>
            </a:xfrm>
            <a:custGeom>
              <a:avLst/>
              <a:gdLst/>
              <a:ahLst/>
              <a:cxnLst/>
              <a:rect l="l" t="t" r="r" b="b"/>
              <a:pathLst>
                <a:path w="2875" h="2856" extrusionOk="0">
                  <a:moveTo>
                    <a:pt x="1298" y="0"/>
                  </a:moveTo>
                  <a:lnTo>
                    <a:pt x="1150" y="19"/>
                  </a:lnTo>
                  <a:lnTo>
                    <a:pt x="1020" y="56"/>
                  </a:lnTo>
                  <a:lnTo>
                    <a:pt x="890" y="111"/>
                  </a:lnTo>
                  <a:lnTo>
                    <a:pt x="760" y="167"/>
                  </a:lnTo>
                  <a:lnTo>
                    <a:pt x="649" y="241"/>
                  </a:lnTo>
                  <a:lnTo>
                    <a:pt x="538" y="315"/>
                  </a:lnTo>
                  <a:lnTo>
                    <a:pt x="427" y="408"/>
                  </a:lnTo>
                  <a:lnTo>
                    <a:pt x="334" y="519"/>
                  </a:lnTo>
                  <a:lnTo>
                    <a:pt x="260" y="630"/>
                  </a:lnTo>
                  <a:lnTo>
                    <a:pt x="186" y="742"/>
                  </a:lnTo>
                  <a:lnTo>
                    <a:pt x="112" y="872"/>
                  </a:lnTo>
                  <a:lnTo>
                    <a:pt x="74" y="1001"/>
                  </a:lnTo>
                  <a:lnTo>
                    <a:pt x="37" y="1131"/>
                  </a:lnTo>
                  <a:lnTo>
                    <a:pt x="19" y="1279"/>
                  </a:lnTo>
                  <a:lnTo>
                    <a:pt x="0" y="1428"/>
                  </a:lnTo>
                  <a:lnTo>
                    <a:pt x="19" y="1576"/>
                  </a:lnTo>
                  <a:lnTo>
                    <a:pt x="37" y="1724"/>
                  </a:lnTo>
                  <a:lnTo>
                    <a:pt x="74" y="1854"/>
                  </a:lnTo>
                  <a:lnTo>
                    <a:pt x="112" y="1984"/>
                  </a:lnTo>
                  <a:lnTo>
                    <a:pt x="186" y="2114"/>
                  </a:lnTo>
                  <a:lnTo>
                    <a:pt x="260" y="2225"/>
                  </a:lnTo>
                  <a:lnTo>
                    <a:pt x="334" y="2336"/>
                  </a:lnTo>
                  <a:lnTo>
                    <a:pt x="427" y="2448"/>
                  </a:lnTo>
                  <a:lnTo>
                    <a:pt x="538" y="2540"/>
                  </a:lnTo>
                  <a:lnTo>
                    <a:pt x="649" y="2615"/>
                  </a:lnTo>
                  <a:lnTo>
                    <a:pt x="760" y="2689"/>
                  </a:lnTo>
                  <a:lnTo>
                    <a:pt x="890" y="2744"/>
                  </a:lnTo>
                  <a:lnTo>
                    <a:pt x="1020" y="2800"/>
                  </a:lnTo>
                  <a:lnTo>
                    <a:pt x="1150" y="2837"/>
                  </a:lnTo>
                  <a:lnTo>
                    <a:pt x="1298" y="2856"/>
                  </a:lnTo>
                  <a:lnTo>
                    <a:pt x="1595" y="2856"/>
                  </a:lnTo>
                  <a:lnTo>
                    <a:pt x="1725" y="2837"/>
                  </a:lnTo>
                  <a:lnTo>
                    <a:pt x="1873" y="2800"/>
                  </a:lnTo>
                  <a:lnTo>
                    <a:pt x="2003" y="2744"/>
                  </a:lnTo>
                  <a:lnTo>
                    <a:pt x="2133" y="2689"/>
                  </a:lnTo>
                  <a:lnTo>
                    <a:pt x="2244" y="2615"/>
                  </a:lnTo>
                  <a:lnTo>
                    <a:pt x="2355" y="2540"/>
                  </a:lnTo>
                  <a:lnTo>
                    <a:pt x="2448" y="2448"/>
                  </a:lnTo>
                  <a:lnTo>
                    <a:pt x="2541" y="2336"/>
                  </a:lnTo>
                  <a:lnTo>
                    <a:pt x="2633" y="2225"/>
                  </a:lnTo>
                  <a:lnTo>
                    <a:pt x="2707" y="2114"/>
                  </a:lnTo>
                  <a:lnTo>
                    <a:pt x="2763" y="1984"/>
                  </a:lnTo>
                  <a:lnTo>
                    <a:pt x="2819" y="1854"/>
                  </a:lnTo>
                  <a:lnTo>
                    <a:pt x="2837" y="1724"/>
                  </a:lnTo>
                  <a:lnTo>
                    <a:pt x="2874" y="1576"/>
                  </a:lnTo>
                  <a:lnTo>
                    <a:pt x="2874" y="1428"/>
                  </a:lnTo>
                  <a:lnTo>
                    <a:pt x="2874" y="1279"/>
                  </a:lnTo>
                  <a:lnTo>
                    <a:pt x="2837" y="1131"/>
                  </a:lnTo>
                  <a:lnTo>
                    <a:pt x="2819" y="1001"/>
                  </a:lnTo>
                  <a:lnTo>
                    <a:pt x="2763" y="872"/>
                  </a:lnTo>
                  <a:lnTo>
                    <a:pt x="2707" y="742"/>
                  </a:lnTo>
                  <a:lnTo>
                    <a:pt x="2633" y="630"/>
                  </a:lnTo>
                  <a:lnTo>
                    <a:pt x="2541" y="519"/>
                  </a:lnTo>
                  <a:lnTo>
                    <a:pt x="2448" y="408"/>
                  </a:lnTo>
                  <a:lnTo>
                    <a:pt x="2355" y="315"/>
                  </a:lnTo>
                  <a:lnTo>
                    <a:pt x="2244" y="241"/>
                  </a:lnTo>
                  <a:lnTo>
                    <a:pt x="2133" y="167"/>
                  </a:lnTo>
                  <a:lnTo>
                    <a:pt x="2003" y="111"/>
                  </a:lnTo>
                  <a:lnTo>
                    <a:pt x="1873" y="56"/>
                  </a:lnTo>
                  <a:lnTo>
                    <a:pt x="1725" y="19"/>
                  </a:lnTo>
                  <a:lnTo>
                    <a:pt x="1595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9" name="Google Shape;1849;p26"/>
            <p:cNvSpPr/>
            <p:nvPr/>
          </p:nvSpPr>
          <p:spPr>
            <a:xfrm flipH="1">
              <a:off x="8080064" y="906325"/>
              <a:ext cx="216099" cy="216099"/>
            </a:xfrm>
            <a:custGeom>
              <a:avLst/>
              <a:gdLst/>
              <a:ahLst/>
              <a:cxnLst/>
              <a:rect l="l" t="t" r="r" b="b"/>
              <a:pathLst>
                <a:path w="2856" h="2856" extrusionOk="0">
                  <a:moveTo>
                    <a:pt x="1280" y="0"/>
                  </a:moveTo>
                  <a:lnTo>
                    <a:pt x="1131" y="19"/>
                  </a:lnTo>
                  <a:lnTo>
                    <a:pt x="1002" y="56"/>
                  </a:lnTo>
                  <a:lnTo>
                    <a:pt x="872" y="112"/>
                  </a:lnTo>
                  <a:lnTo>
                    <a:pt x="742" y="167"/>
                  </a:lnTo>
                  <a:lnTo>
                    <a:pt x="631" y="241"/>
                  </a:lnTo>
                  <a:lnTo>
                    <a:pt x="519" y="315"/>
                  </a:lnTo>
                  <a:lnTo>
                    <a:pt x="408" y="408"/>
                  </a:lnTo>
                  <a:lnTo>
                    <a:pt x="315" y="519"/>
                  </a:lnTo>
                  <a:lnTo>
                    <a:pt x="241" y="631"/>
                  </a:lnTo>
                  <a:lnTo>
                    <a:pt x="167" y="742"/>
                  </a:lnTo>
                  <a:lnTo>
                    <a:pt x="111" y="872"/>
                  </a:lnTo>
                  <a:lnTo>
                    <a:pt x="56" y="1002"/>
                  </a:lnTo>
                  <a:lnTo>
                    <a:pt x="19" y="1131"/>
                  </a:lnTo>
                  <a:lnTo>
                    <a:pt x="0" y="1280"/>
                  </a:lnTo>
                  <a:lnTo>
                    <a:pt x="0" y="1428"/>
                  </a:lnTo>
                  <a:lnTo>
                    <a:pt x="0" y="1576"/>
                  </a:lnTo>
                  <a:lnTo>
                    <a:pt x="19" y="1706"/>
                  </a:lnTo>
                  <a:lnTo>
                    <a:pt x="56" y="1855"/>
                  </a:lnTo>
                  <a:lnTo>
                    <a:pt x="111" y="1984"/>
                  </a:lnTo>
                  <a:lnTo>
                    <a:pt x="167" y="2114"/>
                  </a:lnTo>
                  <a:lnTo>
                    <a:pt x="241" y="2225"/>
                  </a:lnTo>
                  <a:lnTo>
                    <a:pt x="315" y="2337"/>
                  </a:lnTo>
                  <a:lnTo>
                    <a:pt x="408" y="2448"/>
                  </a:lnTo>
                  <a:lnTo>
                    <a:pt x="519" y="2522"/>
                  </a:lnTo>
                  <a:lnTo>
                    <a:pt x="631" y="2615"/>
                  </a:lnTo>
                  <a:lnTo>
                    <a:pt x="742" y="2689"/>
                  </a:lnTo>
                  <a:lnTo>
                    <a:pt x="872" y="2745"/>
                  </a:lnTo>
                  <a:lnTo>
                    <a:pt x="1002" y="2800"/>
                  </a:lnTo>
                  <a:lnTo>
                    <a:pt x="1131" y="2837"/>
                  </a:lnTo>
                  <a:lnTo>
                    <a:pt x="1280" y="2856"/>
                  </a:lnTo>
                  <a:lnTo>
                    <a:pt x="1576" y="2856"/>
                  </a:lnTo>
                  <a:lnTo>
                    <a:pt x="1725" y="2837"/>
                  </a:lnTo>
                  <a:lnTo>
                    <a:pt x="1854" y="2800"/>
                  </a:lnTo>
                  <a:lnTo>
                    <a:pt x="1984" y="2745"/>
                  </a:lnTo>
                  <a:lnTo>
                    <a:pt x="2114" y="2689"/>
                  </a:lnTo>
                  <a:lnTo>
                    <a:pt x="2225" y="2615"/>
                  </a:lnTo>
                  <a:lnTo>
                    <a:pt x="2337" y="2522"/>
                  </a:lnTo>
                  <a:lnTo>
                    <a:pt x="2448" y="2448"/>
                  </a:lnTo>
                  <a:lnTo>
                    <a:pt x="2541" y="2337"/>
                  </a:lnTo>
                  <a:lnTo>
                    <a:pt x="2615" y="2225"/>
                  </a:lnTo>
                  <a:lnTo>
                    <a:pt x="2689" y="2114"/>
                  </a:lnTo>
                  <a:lnTo>
                    <a:pt x="2745" y="1984"/>
                  </a:lnTo>
                  <a:lnTo>
                    <a:pt x="2800" y="1855"/>
                  </a:lnTo>
                  <a:lnTo>
                    <a:pt x="2837" y="1706"/>
                  </a:lnTo>
                  <a:lnTo>
                    <a:pt x="2856" y="1576"/>
                  </a:lnTo>
                  <a:lnTo>
                    <a:pt x="2856" y="1428"/>
                  </a:lnTo>
                  <a:lnTo>
                    <a:pt x="2856" y="1280"/>
                  </a:lnTo>
                  <a:lnTo>
                    <a:pt x="2837" y="1131"/>
                  </a:lnTo>
                  <a:lnTo>
                    <a:pt x="2800" y="1002"/>
                  </a:lnTo>
                  <a:lnTo>
                    <a:pt x="2745" y="872"/>
                  </a:lnTo>
                  <a:lnTo>
                    <a:pt x="2689" y="742"/>
                  </a:lnTo>
                  <a:lnTo>
                    <a:pt x="2615" y="631"/>
                  </a:lnTo>
                  <a:lnTo>
                    <a:pt x="2541" y="519"/>
                  </a:lnTo>
                  <a:lnTo>
                    <a:pt x="2448" y="408"/>
                  </a:lnTo>
                  <a:lnTo>
                    <a:pt x="2337" y="315"/>
                  </a:lnTo>
                  <a:lnTo>
                    <a:pt x="2225" y="241"/>
                  </a:lnTo>
                  <a:lnTo>
                    <a:pt x="2114" y="167"/>
                  </a:lnTo>
                  <a:lnTo>
                    <a:pt x="1984" y="112"/>
                  </a:lnTo>
                  <a:lnTo>
                    <a:pt x="1854" y="56"/>
                  </a:lnTo>
                  <a:lnTo>
                    <a:pt x="1725" y="19"/>
                  </a:lnTo>
                  <a:lnTo>
                    <a:pt x="1576" y="0"/>
                  </a:lnTo>
                  <a:close/>
                </a:path>
              </a:pathLst>
            </a:custGeom>
            <a:solidFill>
              <a:srgbClr val="ACD16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0" name="Google Shape;1850;p26"/>
            <p:cNvSpPr/>
            <p:nvPr/>
          </p:nvSpPr>
          <p:spPr>
            <a:xfrm flipH="1">
              <a:off x="8269453" y="732295"/>
              <a:ext cx="202101" cy="202177"/>
            </a:xfrm>
            <a:custGeom>
              <a:avLst/>
              <a:gdLst/>
              <a:ahLst/>
              <a:cxnLst/>
              <a:rect l="l" t="t" r="r" b="b"/>
              <a:pathLst>
                <a:path w="2671" h="2672" extrusionOk="0">
                  <a:moveTo>
                    <a:pt x="1335" y="1"/>
                  </a:moveTo>
                  <a:lnTo>
                    <a:pt x="1206" y="20"/>
                  </a:lnTo>
                  <a:lnTo>
                    <a:pt x="1057" y="38"/>
                  </a:lnTo>
                  <a:lnTo>
                    <a:pt x="946" y="57"/>
                  </a:lnTo>
                  <a:lnTo>
                    <a:pt x="816" y="112"/>
                  </a:lnTo>
                  <a:lnTo>
                    <a:pt x="705" y="168"/>
                  </a:lnTo>
                  <a:lnTo>
                    <a:pt x="594" y="242"/>
                  </a:lnTo>
                  <a:lnTo>
                    <a:pt x="482" y="316"/>
                  </a:lnTo>
                  <a:lnTo>
                    <a:pt x="390" y="390"/>
                  </a:lnTo>
                  <a:lnTo>
                    <a:pt x="297" y="483"/>
                  </a:lnTo>
                  <a:lnTo>
                    <a:pt x="223" y="594"/>
                  </a:lnTo>
                  <a:lnTo>
                    <a:pt x="167" y="706"/>
                  </a:lnTo>
                  <a:lnTo>
                    <a:pt x="112" y="817"/>
                  </a:lnTo>
                  <a:lnTo>
                    <a:pt x="56" y="947"/>
                  </a:lnTo>
                  <a:lnTo>
                    <a:pt x="19" y="1076"/>
                  </a:lnTo>
                  <a:lnTo>
                    <a:pt x="0" y="1206"/>
                  </a:lnTo>
                  <a:lnTo>
                    <a:pt x="0" y="1336"/>
                  </a:lnTo>
                  <a:lnTo>
                    <a:pt x="0" y="1484"/>
                  </a:lnTo>
                  <a:lnTo>
                    <a:pt x="19" y="1614"/>
                  </a:lnTo>
                  <a:lnTo>
                    <a:pt x="56" y="1744"/>
                  </a:lnTo>
                  <a:lnTo>
                    <a:pt x="112" y="1855"/>
                  </a:lnTo>
                  <a:lnTo>
                    <a:pt x="167" y="1985"/>
                  </a:lnTo>
                  <a:lnTo>
                    <a:pt x="223" y="2096"/>
                  </a:lnTo>
                  <a:lnTo>
                    <a:pt x="297" y="2189"/>
                  </a:lnTo>
                  <a:lnTo>
                    <a:pt x="390" y="2282"/>
                  </a:lnTo>
                  <a:lnTo>
                    <a:pt x="482" y="2374"/>
                  </a:lnTo>
                  <a:lnTo>
                    <a:pt x="594" y="2449"/>
                  </a:lnTo>
                  <a:lnTo>
                    <a:pt x="705" y="2523"/>
                  </a:lnTo>
                  <a:lnTo>
                    <a:pt x="816" y="2578"/>
                  </a:lnTo>
                  <a:lnTo>
                    <a:pt x="946" y="2615"/>
                  </a:lnTo>
                  <a:lnTo>
                    <a:pt x="1057" y="2653"/>
                  </a:lnTo>
                  <a:lnTo>
                    <a:pt x="1206" y="2671"/>
                  </a:lnTo>
                  <a:lnTo>
                    <a:pt x="1465" y="2671"/>
                  </a:lnTo>
                  <a:lnTo>
                    <a:pt x="1614" y="2653"/>
                  </a:lnTo>
                  <a:lnTo>
                    <a:pt x="1725" y="2615"/>
                  </a:lnTo>
                  <a:lnTo>
                    <a:pt x="1855" y="2578"/>
                  </a:lnTo>
                  <a:lnTo>
                    <a:pt x="1966" y="2523"/>
                  </a:lnTo>
                  <a:lnTo>
                    <a:pt x="2077" y="2449"/>
                  </a:lnTo>
                  <a:lnTo>
                    <a:pt x="2188" y="2374"/>
                  </a:lnTo>
                  <a:lnTo>
                    <a:pt x="2281" y="2282"/>
                  </a:lnTo>
                  <a:lnTo>
                    <a:pt x="2374" y="2189"/>
                  </a:lnTo>
                  <a:lnTo>
                    <a:pt x="2448" y="2096"/>
                  </a:lnTo>
                  <a:lnTo>
                    <a:pt x="2504" y="1985"/>
                  </a:lnTo>
                  <a:lnTo>
                    <a:pt x="2559" y="1855"/>
                  </a:lnTo>
                  <a:lnTo>
                    <a:pt x="2615" y="1744"/>
                  </a:lnTo>
                  <a:lnTo>
                    <a:pt x="2652" y="1614"/>
                  </a:lnTo>
                  <a:lnTo>
                    <a:pt x="2671" y="1484"/>
                  </a:lnTo>
                  <a:lnTo>
                    <a:pt x="2671" y="1336"/>
                  </a:lnTo>
                  <a:lnTo>
                    <a:pt x="2671" y="1206"/>
                  </a:lnTo>
                  <a:lnTo>
                    <a:pt x="2652" y="1076"/>
                  </a:lnTo>
                  <a:lnTo>
                    <a:pt x="2615" y="947"/>
                  </a:lnTo>
                  <a:lnTo>
                    <a:pt x="2559" y="817"/>
                  </a:lnTo>
                  <a:lnTo>
                    <a:pt x="2504" y="706"/>
                  </a:lnTo>
                  <a:lnTo>
                    <a:pt x="2448" y="594"/>
                  </a:lnTo>
                  <a:lnTo>
                    <a:pt x="2374" y="483"/>
                  </a:lnTo>
                  <a:lnTo>
                    <a:pt x="2281" y="390"/>
                  </a:lnTo>
                  <a:lnTo>
                    <a:pt x="2188" y="316"/>
                  </a:lnTo>
                  <a:lnTo>
                    <a:pt x="2077" y="242"/>
                  </a:lnTo>
                  <a:lnTo>
                    <a:pt x="1966" y="168"/>
                  </a:lnTo>
                  <a:lnTo>
                    <a:pt x="1855" y="112"/>
                  </a:lnTo>
                  <a:lnTo>
                    <a:pt x="1725" y="57"/>
                  </a:lnTo>
                  <a:lnTo>
                    <a:pt x="1614" y="38"/>
                  </a:lnTo>
                  <a:lnTo>
                    <a:pt x="1465" y="20"/>
                  </a:lnTo>
                  <a:lnTo>
                    <a:pt x="133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1" name="Google Shape;1851;p26"/>
            <p:cNvSpPr/>
            <p:nvPr/>
          </p:nvSpPr>
          <p:spPr>
            <a:xfrm flipH="1">
              <a:off x="8133332" y="680389"/>
              <a:ext cx="203539" cy="202177"/>
            </a:xfrm>
            <a:custGeom>
              <a:avLst/>
              <a:gdLst/>
              <a:ahLst/>
              <a:cxnLst/>
              <a:rect l="l" t="t" r="r" b="b"/>
              <a:pathLst>
                <a:path w="2690" h="2672" extrusionOk="0">
                  <a:moveTo>
                    <a:pt x="1354" y="1"/>
                  </a:moveTo>
                  <a:lnTo>
                    <a:pt x="1206" y="19"/>
                  </a:lnTo>
                  <a:lnTo>
                    <a:pt x="1076" y="38"/>
                  </a:lnTo>
                  <a:lnTo>
                    <a:pt x="946" y="57"/>
                  </a:lnTo>
                  <a:lnTo>
                    <a:pt x="816" y="112"/>
                  </a:lnTo>
                  <a:lnTo>
                    <a:pt x="705" y="168"/>
                  </a:lnTo>
                  <a:lnTo>
                    <a:pt x="594" y="242"/>
                  </a:lnTo>
                  <a:lnTo>
                    <a:pt x="501" y="316"/>
                  </a:lnTo>
                  <a:lnTo>
                    <a:pt x="408" y="390"/>
                  </a:lnTo>
                  <a:lnTo>
                    <a:pt x="316" y="483"/>
                  </a:lnTo>
                  <a:lnTo>
                    <a:pt x="242" y="594"/>
                  </a:lnTo>
                  <a:lnTo>
                    <a:pt x="167" y="706"/>
                  </a:lnTo>
                  <a:lnTo>
                    <a:pt x="112" y="817"/>
                  </a:lnTo>
                  <a:lnTo>
                    <a:pt x="75" y="947"/>
                  </a:lnTo>
                  <a:lnTo>
                    <a:pt x="38" y="1076"/>
                  </a:lnTo>
                  <a:lnTo>
                    <a:pt x="19" y="1206"/>
                  </a:lnTo>
                  <a:lnTo>
                    <a:pt x="0" y="1336"/>
                  </a:lnTo>
                  <a:lnTo>
                    <a:pt x="19" y="1484"/>
                  </a:lnTo>
                  <a:lnTo>
                    <a:pt x="38" y="1614"/>
                  </a:lnTo>
                  <a:lnTo>
                    <a:pt x="75" y="1744"/>
                  </a:lnTo>
                  <a:lnTo>
                    <a:pt x="112" y="1855"/>
                  </a:lnTo>
                  <a:lnTo>
                    <a:pt x="167" y="1985"/>
                  </a:lnTo>
                  <a:lnTo>
                    <a:pt x="242" y="2096"/>
                  </a:lnTo>
                  <a:lnTo>
                    <a:pt x="316" y="2189"/>
                  </a:lnTo>
                  <a:lnTo>
                    <a:pt x="408" y="2282"/>
                  </a:lnTo>
                  <a:lnTo>
                    <a:pt x="501" y="2374"/>
                  </a:lnTo>
                  <a:lnTo>
                    <a:pt x="594" y="2449"/>
                  </a:lnTo>
                  <a:lnTo>
                    <a:pt x="705" y="2523"/>
                  </a:lnTo>
                  <a:lnTo>
                    <a:pt x="816" y="2578"/>
                  </a:lnTo>
                  <a:lnTo>
                    <a:pt x="946" y="2615"/>
                  </a:lnTo>
                  <a:lnTo>
                    <a:pt x="1076" y="2652"/>
                  </a:lnTo>
                  <a:lnTo>
                    <a:pt x="1206" y="2671"/>
                  </a:lnTo>
                  <a:lnTo>
                    <a:pt x="1484" y="2671"/>
                  </a:lnTo>
                  <a:lnTo>
                    <a:pt x="1614" y="2652"/>
                  </a:lnTo>
                  <a:lnTo>
                    <a:pt x="1743" y="2615"/>
                  </a:lnTo>
                  <a:lnTo>
                    <a:pt x="1873" y="2578"/>
                  </a:lnTo>
                  <a:lnTo>
                    <a:pt x="1985" y="2523"/>
                  </a:lnTo>
                  <a:lnTo>
                    <a:pt x="2096" y="2449"/>
                  </a:lnTo>
                  <a:lnTo>
                    <a:pt x="2188" y="2374"/>
                  </a:lnTo>
                  <a:lnTo>
                    <a:pt x="2281" y="2282"/>
                  </a:lnTo>
                  <a:lnTo>
                    <a:pt x="2374" y="2189"/>
                  </a:lnTo>
                  <a:lnTo>
                    <a:pt x="2448" y="2096"/>
                  </a:lnTo>
                  <a:lnTo>
                    <a:pt x="2522" y="1985"/>
                  </a:lnTo>
                  <a:lnTo>
                    <a:pt x="2578" y="1855"/>
                  </a:lnTo>
                  <a:lnTo>
                    <a:pt x="2615" y="1744"/>
                  </a:lnTo>
                  <a:lnTo>
                    <a:pt x="2652" y="1614"/>
                  </a:lnTo>
                  <a:lnTo>
                    <a:pt x="2671" y="1484"/>
                  </a:lnTo>
                  <a:lnTo>
                    <a:pt x="2689" y="1336"/>
                  </a:lnTo>
                  <a:lnTo>
                    <a:pt x="2671" y="1206"/>
                  </a:lnTo>
                  <a:lnTo>
                    <a:pt x="2652" y="1076"/>
                  </a:lnTo>
                  <a:lnTo>
                    <a:pt x="2615" y="947"/>
                  </a:lnTo>
                  <a:lnTo>
                    <a:pt x="2578" y="817"/>
                  </a:lnTo>
                  <a:lnTo>
                    <a:pt x="2522" y="706"/>
                  </a:lnTo>
                  <a:lnTo>
                    <a:pt x="2448" y="594"/>
                  </a:lnTo>
                  <a:lnTo>
                    <a:pt x="2374" y="483"/>
                  </a:lnTo>
                  <a:lnTo>
                    <a:pt x="2281" y="390"/>
                  </a:lnTo>
                  <a:lnTo>
                    <a:pt x="2188" y="316"/>
                  </a:lnTo>
                  <a:lnTo>
                    <a:pt x="2096" y="242"/>
                  </a:lnTo>
                  <a:lnTo>
                    <a:pt x="1985" y="168"/>
                  </a:lnTo>
                  <a:lnTo>
                    <a:pt x="1873" y="112"/>
                  </a:lnTo>
                  <a:lnTo>
                    <a:pt x="1743" y="57"/>
                  </a:lnTo>
                  <a:lnTo>
                    <a:pt x="1614" y="38"/>
                  </a:lnTo>
                  <a:lnTo>
                    <a:pt x="1484" y="19"/>
                  </a:lnTo>
                  <a:lnTo>
                    <a:pt x="1354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2" name="Google Shape;1852;p26"/>
            <p:cNvSpPr/>
            <p:nvPr/>
          </p:nvSpPr>
          <p:spPr>
            <a:xfrm flipH="1">
              <a:off x="8081426" y="833384"/>
              <a:ext cx="202101" cy="202101"/>
            </a:xfrm>
            <a:custGeom>
              <a:avLst/>
              <a:gdLst/>
              <a:ahLst/>
              <a:cxnLst/>
              <a:rect l="l" t="t" r="r" b="b"/>
              <a:pathLst>
                <a:path w="2671" h="2671" extrusionOk="0">
                  <a:moveTo>
                    <a:pt x="1335" y="0"/>
                  </a:moveTo>
                  <a:lnTo>
                    <a:pt x="1205" y="19"/>
                  </a:lnTo>
                  <a:lnTo>
                    <a:pt x="1076" y="37"/>
                  </a:lnTo>
                  <a:lnTo>
                    <a:pt x="946" y="56"/>
                  </a:lnTo>
                  <a:lnTo>
                    <a:pt x="816" y="111"/>
                  </a:lnTo>
                  <a:lnTo>
                    <a:pt x="705" y="167"/>
                  </a:lnTo>
                  <a:lnTo>
                    <a:pt x="593" y="241"/>
                  </a:lnTo>
                  <a:lnTo>
                    <a:pt x="482" y="315"/>
                  </a:lnTo>
                  <a:lnTo>
                    <a:pt x="389" y="389"/>
                  </a:lnTo>
                  <a:lnTo>
                    <a:pt x="315" y="482"/>
                  </a:lnTo>
                  <a:lnTo>
                    <a:pt x="223" y="593"/>
                  </a:lnTo>
                  <a:lnTo>
                    <a:pt x="167" y="705"/>
                  </a:lnTo>
                  <a:lnTo>
                    <a:pt x="111" y="816"/>
                  </a:lnTo>
                  <a:lnTo>
                    <a:pt x="56" y="946"/>
                  </a:lnTo>
                  <a:lnTo>
                    <a:pt x="37" y="1076"/>
                  </a:lnTo>
                  <a:lnTo>
                    <a:pt x="0" y="1205"/>
                  </a:lnTo>
                  <a:lnTo>
                    <a:pt x="0" y="1335"/>
                  </a:lnTo>
                  <a:lnTo>
                    <a:pt x="0" y="1483"/>
                  </a:lnTo>
                  <a:lnTo>
                    <a:pt x="37" y="1613"/>
                  </a:lnTo>
                  <a:lnTo>
                    <a:pt x="56" y="1743"/>
                  </a:lnTo>
                  <a:lnTo>
                    <a:pt x="111" y="1854"/>
                  </a:lnTo>
                  <a:lnTo>
                    <a:pt x="167" y="1984"/>
                  </a:lnTo>
                  <a:lnTo>
                    <a:pt x="223" y="2095"/>
                  </a:lnTo>
                  <a:lnTo>
                    <a:pt x="315" y="2188"/>
                  </a:lnTo>
                  <a:lnTo>
                    <a:pt x="389" y="2281"/>
                  </a:lnTo>
                  <a:lnTo>
                    <a:pt x="482" y="2373"/>
                  </a:lnTo>
                  <a:lnTo>
                    <a:pt x="593" y="2448"/>
                  </a:lnTo>
                  <a:lnTo>
                    <a:pt x="705" y="2522"/>
                  </a:lnTo>
                  <a:lnTo>
                    <a:pt x="816" y="2577"/>
                  </a:lnTo>
                  <a:lnTo>
                    <a:pt x="946" y="2615"/>
                  </a:lnTo>
                  <a:lnTo>
                    <a:pt x="1076" y="2652"/>
                  </a:lnTo>
                  <a:lnTo>
                    <a:pt x="1205" y="2670"/>
                  </a:lnTo>
                  <a:lnTo>
                    <a:pt x="1465" y="2670"/>
                  </a:lnTo>
                  <a:lnTo>
                    <a:pt x="1613" y="2652"/>
                  </a:lnTo>
                  <a:lnTo>
                    <a:pt x="1743" y="2615"/>
                  </a:lnTo>
                  <a:lnTo>
                    <a:pt x="1854" y="2577"/>
                  </a:lnTo>
                  <a:lnTo>
                    <a:pt x="1966" y="2522"/>
                  </a:lnTo>
                  <a:lnTo>
                    <a:pt x="2077" y="2448"/>
                  </a:lnTo>
                  <a:lnTo>
                    <a:pt x="2188" y="2373"/>
                  </a:lnTo>
                  <a:lnTo>
                    <a:pt x="2281" y="2281"/>
                  </a:lnTo>
                  <a:lnTo>
                    <a:pt x="2374" y="2188"/>
                  </a:lnTo>
                  <a:lnTo>
                    <a:pt x="2448" y="2095"/>
                  </a:lnTo>
                  <a:lnTo>
                    <a:pt x="2503" y="1984"/>
                  </a:lnTo>
                  <a:lnTo>
                    <a:pt x="2578" y="1854"/>
                  </a:lnTo>
                  <a:lnTo>
                    <a:pt x="2615" y="1743"/>
                  </a:lnTo>
                  <a:lnTo>
                    <a:pt x="2652" y="1613"/>
                  </a:lnTo>
                  <a:lnTo>
                    <a:pt x="2670" y="1483"/>
                  </a:lnTo>
                  <a:lnTo>
                    <a:pt x="2670" y="1335"/>
                  </a:lnTo>
                  <a:lnTo>
                    <a:pt x="2670" y="1205"/>
                  </a:lnTo>
                  <a:lnTo>
                    <a:pt x="2652" y="1076"/>
                  </a:lnTo>
                  <a:lnTo>
                    <a:pt x="2615" y="946"/>
                  </a:lnTo>
                  <a:lnTo>
                    <a:pt x="2578" y="816"/>
                  </a:lnTo>
                  <a:lnTo>
                    <a:pt x="2503" y="705"/>
                  </a:lnTo>
                  <a:lnTo>
                    <a:pt x="2448" y="593"/>
                  </a:lnTo>
                  <a:lnTo>
                    <a:pt x="2374" y="482"/>
                  </a:lnTo>
                  <a:lnTo>
                    <a:pt x="2281" y="389"/>
                  </a:lnTo>
                  <a:lnTo>
                    <a:pt x="2188" y="315"/>
                  </a:lnTo>
                  <a:lnTo>
                    <a:pt x="2077" y="241"/>
                  </a:lnTo>
                  <a:lnTo>
                    <a:pt x="1966" y="167"/>
                  </a:lnTo>
                  <a:lnTo>
                    <a:pt x="1854" y="111"/>
                  </a:lnTo>
                  <a:lnTo>
                    <a:pt x="1743" y="56"/>
                  </a:lnTo>
                  <a:lnTo>
                    <a:pt x="1613" y="37"/>
                  </a:lnTo>
                  <a:lnTo>
                    <a:pt x="1465" y="19"/>
                  </a:lnTo>
                  <a:lnTo>
                    <a:pt x="133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3" name="Google Shape;1853;p26"/>
            <p:cNvSpPr/>
            <p:nvPr/>
          </p:nvSpPr>
          <p:spPr>
            <a:xfrm flipH="1">
              <a:off x="7997286" y="1153221"/>
              <a:ext cx="394290" cy="392928"/>
            </a:xfrm>
            <a:custGeom>
              <a:avLst/>
              <a:gdLst/>
              <a:ahLst/>
              <a:cxnLst/>
              <a:rect l="l" t="t" r="r" b="b"/>
              <a:pathLst>
                <a:path w="5211" h="5193" extrusionOk="0">
                  <a:moveTo>
                    <a:pt x="2337" y="1"/>
                  </a:moveTo>
                  <a:lnTo>
                    <a:pt x="2077" y="38"/>
                  </a:lnTo>
                  <a:lnTo>
                    <a:pt x="1817" y="112"/>
                  </a:lnTo>
                  <a:lnTo>
                    <a:pt x="1595" y="205"/>
                  </a:lnTo>
                  <a:lnTo>
                    <a:pt x="1354" y="297"/>
                  </a:lnTo>
                  <a:lnTo>
                    <a:pt x="1150" y="446"/>
                  </a:lnTo>
                  <a:lnTo>
                    <a:pt x="946" y="594"/>
                  </a:lnTo>
                  <a:lnTo>
                    <a:pt x="761" y="761"/>
                  </a:lnTo>
                  <a:lnTo>
                    <a:pt x="594" y="946"/>
                  </a:lnTo>
                  <a:lnTo>
                    <a:pt x="445" y="1132"/>
                  </a:lnTo>
                  <a:lnTo>
                    <a:pt x="316" y="1354"/>
                  </a:lnTo>
                  <a:lnTo>
                    <a:pt x="204" y="1577"/>
                  </a:lnTo>
                  <a:lnTo>
                    <a:pt x="112" y="1818"/>
                  </a:lnTo>
                  <a:lnTo>
                    <a:pt x="56" y="2078"/>
                  </a:lnTo>
                  <a:lnTo>
                    <a:pt x="19" y="2337"/>
                  </a:lnTo>
                  <a:lnTo>
                    <a:pt x="0" y="2597"/>
                  </a:lnTo>
                  <a:lnTo>
                    <a:pt x="19" y="2856"/>
                  </a:lnTo>
                  <a:lnTo>
                    <a:pt x="56" y="3116"/>
                  </a:lnTo>
                  <a:lnTo>
                    <a:pt x="112" y="3376"/>
                  </a:lnTo>
                  <a:lnTo>
                    <a:pt x="204" y="3617"/>
                  </a:lnTo>
                  <a:lnTo>
                    <a:pt x="316" y="3839"/>
                  </a:lnTo>
                  <a:lnTo>
                    <a:pt x="445" y="4043"/>
                  </a:lnTo>
                  <a:lnTo>
                    <a:pt x="594" y="4247"/>
                  </a:lnTo>
                  <a:lnTo>
                    <a:pt x="761" y="4432"/>
                  </a:lnTo>
                  <a:lnTo>
                    <a:pt x="946" y="4599"/>
                  </a:lnTo>
                  <a:lnTo>
                    <a:pt x="1150" y="4748"/>
                  </a:lnTo>
                  <a:lnTo>
                    <a:pt x="1354" y="4877"/>
                  </a:lnTo>
                  <a:lnTo>
                    <a:pt x="1595" y="4989"/>
                  </a:lnTo>
                  <a:lnTo>
                    <a:pt x="1817" y="5081"/>
                  </a:lnTo>
                  <a:lnTo>
                    <a:pt x="2077" y="5156"/>
                  </a:lnTo>
                  <a:lnTo>
                    <a:pt x="2337" y="5193"/>
                  </a:lnTo>
                  <a:lnTo>
                    <a:pt x="2874" y="5193"/>
                  </a:lnTo>
                  <a:lnTo>
                    <a:pt x="3134" y="5156"/>
                  </a:lnTo>
                  <a:lnTo>
                    <a:pt x="3375" y="5081"/>
                  </a:lnTo>
                  <a:lnTo>
                    <a:pt x="3616" y="4989"/>
                  </a:lnTo>
                  <a:lnTo>
                    <a:pt x="3839" y="4877"/>
                  </a:lnTo>
                  <a:lnTo>
                    <a:pt x="4061" y="4748"/>
                  </a:lnTo>
                  <a:lnTo>
                    <a:pt x="4265" y="4599"/>
                  </a:lnTo>
                  <a:lnTo>
                    <a:pt x="4451" y="4432"/>
                  </a:lnTo>
                  <a:lnTo>
                    <a:pt x="4617" y="4247"/>
                  </a:lnTo>
                  <a:lnTo>
                    <a:pt x="4766" y="4043"/>
                  </a:lnTo>
                  <a:lnTo>
                    <a:pt x="4896" y="3839"/>
                  </a:lnTo>
                  <a:lnTo>
                    <a:pt x="5007" y="3617"/>
                  </a:lnTo>
                  <a:lnTo>
                    <a:pt x="5081" y="3376"/>
                  </a:lnTo>
                  <a:lnTo>
                    <a:pt x="5155" y="3116"/>
                  </a:lnTo>
                  <a:lnTo>
                    <a:pt x="5192" y="2856"/>
                  </a:lnTo>
                  <a:lnTo>
                    <a:pt x="5211" y="2597"/>
                  </a:lnTo>
                  <a:lnTo>
                    <a:pt x="5192" y="2337"/>
                  </a:lnTo>
                  <a:lnTo>
                    <a:pt x="5155" y="2078"/>
                  </a:lnTo>
                  <a:lnTo>
                    <a:pt x="5081" y="1818"/>
                  </a:lnTo>
                  <a:lnTo>
                    <a:pt x="5007" y="1577"/>
                  </a:lnTo>
                  <a:lnTo>
                    <a:pt x="4896" y="1354"/>
                  </a:lnTo>
                  <a:lnTo>
                    <a:pt x="4766" y="1132"/>
                  </a:lnTo>
                  <a:lnTo>
                    <a:pt x="4617" y="946"/>
                  </a:lnTo>
                  <a:lnTo>
                    <a:pt x="4451" y="761"/>
                  </a:lnTo>
                  <a:lnTo>
                    <a:pt x="4265" y="594"/>
                  </a:lnTo>
                  <a:lnTo>
                    <a:pt x="4061" y="446"/>
                  </a:lnTo>
                  <a:lnTo>
                    <a:pt x="3839" y="297"/>
                  </a:lnTo>
                  <a:lnTo>
                    <a:pt x="3616" y="205"/>
                  </a:lnTo>
                  <a:lnTo>
                    <a:pt x="3375" y="112"/>
                  </a:lnTo>
                  <a:lnTo>
                    <a:pt x="3134" y="38"/>
                  </a:lnTo>
                  <a:lnTo>
                    <a:pt x="2874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4" name="Google Shape;1854;p26"/>
            <p:cNvSpPr/>
            <p:nvPr/>
          </p:nvSpPr>
          <p:spPr>
            <a:xfrm flipH="1">
              <a:off x="8103898" y="1055007"/>
              <a:ext cx="275042" cy="275118"/>
            </a:xfrm>
            <a:custGeom>
              <a:avLst/>
              <a:gdLst/>
              <a:ahLst/>
              <a:cxnLst/>
              <a:rect l="l" t="t" r="r" b="b"/>
              <a:pathLst>
                <a:path w="3635" h="3636" extrusionOk="0">
                  <a:moveTo>
                    <a:pt x="1817" y="1"/>
                  </a:moveTo>
                  <a:lnTo>
                    <a:pt x="1632" y="19"/>
                  </a:lnTo>
                  <a:lnTo>
                    <a:pt x="1447" y="38"/>
                  </a:lnTo>
                  <a:lnTo>
                    <a:pt x="1280" y="93"/>
                  </a:lnTo>
                  <a:lnTo>
                    <a:pt x="1113" y="149"/>
                  </a:lnTo>
                  <a:lnTo>
                    <a:pt x="946" y="223"/>
                  </a:lnTo>
                  <a:lnTo>
                    <a:pt x="798" y="316"/>
                  </a:lnTo>
                  <a:lnTo>
                    <a:pt x="668" y="427"/>
                  </a:lnTo>
                  <a:lnTo>
                    <a:pt x="538" y="539"/>
                  </a:lnTo>
                  <a:lnTo>
                    <a:pt x="408" y="668"/>
                  </a:lnTo>
                  <a:lnTo>
                    <a:pt x="315" y="817"/>
                  </a:lnTo>
                  <a:lnTo>
                    <a:pt x="223" y="965"/>
                  </a:lnTo>
                  <a:lnTo>
                    <a:pt x="149" y="1113"/>
                  </a:lnTo>
                  <a:lnTo>
                    <a:pt x="93" y="1280"/>
                  </a:lnTo>
                  <a:lnTo>
                    <a:pt x="37" y="1466"/>
                  </a:lnTo>
                  <a:lnTo>
                    <a:pt x="19" y="1633"/>
                  </a:lnTo>
                  <a:lnTo>
                    <a:pt x="0" y="1818"/>
                  </a:lnTo>
                  <a:lnTo>
                    <a:pt x="19" y="2003"/>
                  </a:lnTo>
                  <a:lnTo>
                    <a:pt x="37" y="2189"/>
                  </a:lnTo>
                  <a:lnTo>
                    <a:pt x="93" y="2356"/>
                  </a:lnTo>
                  <a:lnTo>
                    <a:pt x="149" y="2523"/>
                  </a:lnTo>
                  <a:lnTo>
                    <a:pt x="223" y="2689"/>
                  </a:lnTo>
                  <a:lnTo>
                    <a:pt x="315" y="2838"/>
                  </a:lnTo>
                  <a:lnTo>
                    <a:pt x="408" y="2986"/>
                  </a:lnTo>
                  <a:lnTo>
                    <a:pt x="538" y="3116"/>
                  </a:lnTo>
                  <a:lnTo>
                    <a:pt x="668" y="3227"/>
                  </a:lnTo>
                  <a:lnTo>
                    <a:pt x="798" y="3338"/>
                  </a:lnTo>
                  <a:lnTo>
                    <a:pt x="946" y="3413"/>
                  </a:lnTo>
                  <a:lnTo>
                    <a:pt x="1113" y="3505"/>
                  </a:lnTo>
                  <a:lnTo>
                    <a:pt x="1280" y="3561"/>
                  </a:lnTo>
                  <a:lnTo>
                    <a:pt x="1447" y="3598"/>
                  </a:lnTo>
                  <a:lnTo>
                    <a:pt x="1632" y="3635"/>
                  </a:lnTo>
                  <a:lnTo>
                    <a:pt x="2003" y="3635"/>
                  </a:lnTo>
                  <a:lnTo>
                    <a:pt x="2188" y="3598"/>
                  </a:lnTo>
                  <a:lnTo>
                    <a:pt x="2355" y="3561"/>
                  </a:lnTo>
                  <a:lnTo>
                    <a:pt x="2522" y="3505"/>
                  </a:lnTo>
                  <a:lnTo>
                    <a:pt x="2689" y="3413"/>
                  </a:lnTo>
                  <a:lnTo>
                    <a:pt x="2837" y="3338"/>
                  </a:lnTo>
                  <a:lnTo>
                    <a:pt x="2967" y="3227"/>
                  </a:lnTo>
                  <a:lnTo>
                    <a:pt x="3097" y="3116"/>
                  </a:lnTo>
                  <a:lnTo>
                    <a:pt x="3208" y="2986"/>
                  </a:lnTo>
                  <a:lnTo>
                    <a:pt x="3319" y="2838"/>
                  </a:lnTo>
                  <a:lnTo>
                    <a:pt x="3412" y="2689"/>
                  </a:lnTo>
                  <a:lnTo>
                    <a:pt x="3486" y="2523"/>
                  </a:lnTo>
                  <a:lnTo>
                    <a:pt x="3542" y="2356"/>
                  </a:lnTo>
                  <a:lnTo>
                    <a:pt x="3597" y="2189"/>
                  </a:lnTo>
                  <a:lnTo>
                    <a:pt x="3616" y="2003"/>
                  </a:lnTo>
                  <a:lnTo>
                    <a:pt x="3635" y="1818"/>
                  </a:lnTo>
                  <a:lnTo>
                    <a:pt x="3616" y="1633"/>
                  </a:lnTo>
                  <a:lnTo>
                    <a:pt x="3597" y="1466"/>
                  </a:lnTo>
                  <a:lnTo>
                    <a:pt x="3542" y="1280"/>
                  </a:lnTo>
                  <a:lnTo>
                    <a:pt x="3486" y="1113"/>
                  </a:lnTo>
                  <a:lnTo>
                    <a:pt x="3412" y="965"/>
                  </a:lnTo>
                  <a:lnTo>
                    <a:pt x="3319" y="817"/>
                  </a:lnTo>
                  <a:lnTo>
                    <a:pt x="3208" y="668"/>
                  </a:lnTo>
                  <a:lnTo>
                    <a:pt x="3097" y="539"/>
                  </a:lnTo>
                  <a:lnTo>
                    <a:pt x="2967" y="427"/>
                  </a:lnTo>
                  <a:lnTo>
                    <a:pt x="2837" y="316"/>
                  </a:lnTo>
                  <a:lnTo>
                    <a:pt x="2689" y="223"/>
                  </a:lnTo>
                  <a:lnTo>
                    <a:pt x="2522" y="149"/>
                  </a:lnTo>
                  <a:lnTo>
                    <a:pt x="2355" y="93"/>
                  </a:lnTo>
                  <a:lnTo>
                    <a:pt x="2188" y="38"/>
                  </a:lnTo>
                  <a:lnTo>
                    <a:pt x="2003" y="19"/>
                  </a:lnTo>
                  <a:lnTo>
                    <a:pt x="1817" y="1"/>
                  </a:lnTo>
                  <a:close/>
                </a:path>
              </a:pathLst>
            </a:custGeom>
            <a:solidFill>
              <a:srgbClr val="ACD16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5" name="Google Shape;1855;p26"/>
            <p:cNvSpPr/>
            <p:nvPr/>
          </p:nvSpPr>
          <p:spPr>
            <a:xfrm flipH="1">
              <a:off x="7920108" y="984866"/>
              <a:ext cx="275042" cy="275042"/>
            </a:xfrm>
            <a:custGeom>
              <a:avLst/>
              <a:gdLst/>
              <a:ahLst/>
              <a:cxnLst/>
              <a:rect l="l" t="t" r="r" b="b"/>
              <a:pathLst>
                <a:path w="3635" h="3635" extrusionOk="0">
                  <a:moveTo>
                    <a:pt x="1817" y="1"/>
                  </a:moveTo>
                  <a:lnTo>
                    <a:pt x="1632" y="19"/>
                  </a:lnTo>
                  <a:lnTo>
                    <a:pt x="1447" y="38"/>
                  </a:lnTo>
                  <a:lnTo>
                    <a:pt x="1280" y="93"/>
                  </a:lnTo>
                  <a:lnTo>
                    <a:pt x="1113" y="149"/>
                  </a:lnTo>
                  <a:lnTo>
                    <a:pt x="946" y="223"/>
                  </a:lnTo>
                  <a:lnTo>
                    <a:pt x="798" y="316"/>
                  </a:lnTo>
                  <a:lnTo>
                    <a:pt x="668" y="427"/>
                  </a:lnTo>
                  <a:lnTo>
                    <a:pt x="538" y="538"/>
                  </a:lnTo>
                  <a:lnTo>
                    <a:pt x="427" y="668"/>
                  </a:lnTo>
                  <a:lnTo>
                    <a:pt x="315" y="798"/>
                  </a:lnTo>
                  <a:lnTo>
                    <a:pt x="223" y="946"/>
                  </a:lnTo>
                  <a:lnTo>
                    <a:pt x="149" y="1113"/>
                  </a:lnTo>
                  <a:lnTo>
                    <a:pt x="93" y="1280"/>
                  </a:lnTo>
                  <a:lnTo>
                    <a:pt x="37" y="1447"/>
                  </a:lnTo>
                  <a:lnTo>
                    <a:pt x="19" y="1632"/>
                  </a:lnTo>
                  <a:lnTo>
                    <a:pt x="0" y="1818"/>
                  </a:lnTo>
                  <a:lnTo>
                    <a:pt x="19" y="2003"/>
                  </a:lnTo>
                  <a:lnTo>
                    <a:pt x="37" y="2189"/>
                  </a:lnTo>
                  <a:lnTo>
                    <a:pt x="93" y="2356"/>
                  </a:lnTo>
                  <a:lnTo>
                    <a:pt x="149" y="2522"/>
                  </a:lnTo>
                  <a:lnTo>
                    <a:pt x="223" y="2689"/>
                  </a:lnTo>
                  <a:lnTo>
                    <a:pt x="315" y="2838"/>
                  </a:lnTo>
                  <a:lnTo>
                    <a:pt x="427" y="2967"/>
                  </a:lnTo>
                  <a:lnTo>
                    <a:pt x="538" y="3097"/>
                  </a:lnTo>
                  <a:lnTo>
                    <a:pt x="668" y="3227"/>
                  </a:lnTo>
                  <a:lnTo>
                    <a:pt x="798" y="3320"/>
                  </a:lnTo>
                  <a:lnTo>
                    <a:pt x="946" y="3412"/>
                  </a:lnTo>
                  <a:lnTo>
                    <a:pt x="1113" y="3487"/>
                  </a:lnTo>
                  <a:lnTo>
                    <a:pt x="1280" y="3561"/>
                  </a:lnTo>
                  <a:lnTo>
                    <a:pt x="1447" y="3598"/>
                  </a:lnTo>
                  <a:lnTo>
                    <a:pt x="1632" y="3616"/>
                  </a:lnTo>
                  <a:lnTo>
                    <a:pt x="1817" y="3635"/>
                  </a:lnTo>
                  <a:lnTo>
                    <a:pt x="2003" y="3616"/>
                  </a:lnTo>
                  <a:lnTo>
                    <a:pt x="2188" y="3598"/>
                  </a:lnTo>
                  <a:lnTo>
                    <a:pt x="2355" y="3561"/>
                  </a:lnTo>
                  <a:lnTo>
                    <a:pt x="2522" y="3487"/>
                  </a:lnTo>
                  <a:lnTo>
                    <a:pt x="2689" y="3412"/>
                  </a:lnTo>
                  <a:lnTo>
                    <a:pt x="2837" y="3320"/>
                  </a:lnTo>
                  <a:lnTo>
                    <a:pt x="2967" y="3227"/>
                  </a:lnTo>
                  <a:lnTo>
                    <a:pt x="3097" y="3097"/>
                  </a:lnTo>
                  <a:lnTo>
                    <a:pt x="3227" y="2967"/>
                  </a:lnTo>
                  <a:lnTo>
                    <a:pt x="3319" y="2838"/>
                  </a:lnTo>
                  <a:lnTo>
                    <a:pt x="3412" y="2689"/>
                  </a:lnTo>
                  <a:lnTo>
                    <a:pt x="3486" y="2522"/>
                  </a:lnTo>
                  <a:lnTo>
                    <a:pt x="3560" y="2356"/>
                  </a:lnTo>
                  <a:lnTo>
                    <a:pt x="3598" y="2189"/>
                  </a:lnTo>
                  <a:lnTo>
                    <a:pt x="3616" y="2003"/>
                  </a:lnTo>
                  <a:lnTo>
                    <a:pt x="3635" y="1818"/>
                  </a:lnTo>
                  <a:lnTo>
                    <a:pt x="3616" y="1632"/>
                  </a:lnTo>
                  <a:lnTo>
                    <a:pt x="3598" y="1447"/>
                  </a:lnTo>
                  <a:lnTo>
                    <a:pt x="3560" y="1280"/>
                  </a:lnTo>
                  <a:lnTo>
                    <a:pt x="3486" y="1113"/>
                  </a:lnTo>
                  <a:lnTo>
                    <a:pt x="3412" y="946"/>
                  </a:lnTo>
                  <a:lnTo>
                    <a:pt x="3319" y="798"/>
                  </a:lnTo>
                  <a:lnTo>
                    <a:pt x="3227" y="668"/>
                  </a:lnTo>
                  <a:lnTo>
                    <a:pt x="3097" y="538"/>
                  </a:lnTo>
                  <a:lnTo>
                    <a:pt x="2967" y="427"/>
                  </a:lnTo>
                  <a:lnTo>
                    <a:pt x="2837" y="316"/>
                  </a:lnTo>
                  <a:lnTo>
                    <a:pt x="2689" y="223"/>
                  </a:lnTo>
                  <a:lnTo>
                    <a:pt x="2522" y="149"/>
                  </a:lnTo>
                  <a:lnTo>
                    <a:pt x="2355" y="93"/>
                  </a:lnTo>
                  <a:lnTo>
                    <a:pt x="2188" y="38"/>
                  </a:lnTo>
                  <a:lnTo>
                    <a:pt x="2003" y="19"/>
                  </a:lnTo>
                  <a:lnTo>
                    <a:pt x="1817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6" name="Google Shape;1856;p26"/>
            <p:cNvSpPr/>
            <p:nvPr/>
          </p:nvSpPr>
          <p:spPr>
            <a:xfrm flipH="1">
              <a:off x="7848529" y="1192491"/>
              <a:ext cx="275118" cy="275118"/>
            </a:xfrm>
            <a:custGeom>
              <a:avLst/>
              <a:gdLst/>
              <a:ahLst/>
              <a:cxnLst/>
              <a:rect l="l" t="t" r="r" b="b"/>
              <a:pathLst>
                <a:path w="3636" h="3636" extrusionOk="0">
                  <a:moveTo>
                    <a:pt x="1818" y="1"/>
                  </a:moveTo>
                  <a:lnTo>
                    <a:pt x="1633" y="19"/>
                  </a:lnTo>
                  <a:lnTo>
                    <a:pt x="1447" y="38"/>
                  </a:lnTo>
                  <a:lnTo>
                    <a:pt x="1280" y="94"/>
                  </a:lnTo>
                  <a:lnTo>
                    <a:pt x="1113" y="149"/>
                  </a:lnTo>
                  <a:lnTo>
                    <a:pt x="965" y="223"/>
                  </a:lnTo>
                  <a:lnTo>
                    <a:pt x="798" y="316"/>
                  </a:lnTo>
                  <a:lnTo>
                    <a:pt x="668" y="427"/>
                  </a:lnTo>
                  <a:lnTo>
                    <a:pt x="539" y="539"/>
                  </a:lnTo>
                  <a:lnTo>
                    <a:pt x="427" y="668"/>
                  </a:lnTo>
                  <a:lnTo>
                    <a:pt x="316" y="817"/>
                  </a:lnTo>
                  <a:lnTo>
                    <a:pt x="223" y="965"/>
                  </a:lnTo>
                  <a:lnTo>
                    <a:pt x="149" y="1113"/>
                  </a:lnTo>
                  <a:lnTo>
                    <a:pt x="94" y="1280"/>
                  </a:lnTo>
                  <a:lnTo>
                    <a:pt x="38" y="1466"/>
                  </a:lnTo>
                  <a:lnTo>
                    <a:pt x="19" y="1633"/>
                  </a:lnTo>
                  <a:lnTo>
                    <a:pt x="1" y="1818"/>
                  </a:lnTo>
                  <a:lnTo>
                    <a:pt x="19" y="2004"/>
                  </a:lnTo>
                  <a:lnTo>
                    <a:pt x="38" y="2189"/>
                  </a:lnTo>
                  <a:lnTo>
                    <a:pt x="94" y="2356"/>
                  </a:lnTo>
                  <a:lnTo>
                    <a:pt x="149" y="2523"/>
                  </a:lnTo>
                  <a:lnTo>
                    <a:pt x="223" y="2690"/>
                  </a:lnTo>
                  <a:lnTo>
                    <a:pt x="316" y="2838"/>
                  </a:lnTo>
                  <a:lnTo>
                    <a:pt x="427" y="2968"/>
                  </a:lnTo>
                  <a:lnTo>
                    <a:pt x="539" y="3098"/>
                  </a:lnTo>
                  <a:lnTo>
                    <a:pt x="668" y="3227"/>
                  </a:lnTo>
                  <a:lnTo>
                    <a:pt x="798" y="3320"/>
                  </a:lnTo>
                  <a:lnTo>
                    <a:pt x="965" y="3413"/>
                  </a:lnTo>
                  <a:lnTo>
                    <a:pt x="1113" y="3487"/>
                  </a:lnTo>
                  <a:lnTo>
                    <a:pt x="1280" y="3561"/>
                  </a:lnTo>
                  <a:lnTo>
                    <a:pt x="1447" y="3598"/>
                  </a:lnTo>
                  <a:lnTo>
                    <a:pt x="1633" y="3635"/>
                  </a:lnTo>
                  <a:lnTo>
                    <a:pt x="2004" y="3635"/>
                  </a:lnTo>
                  <a:lnTo>
                    <a:pt x="2189" y="3598"/>
                  </a:lnTo>
                  <a:lnTo>
                    <a:pt x="2356" y="3561"/>
                  </a:lnTo>
                  <a:lnTo>
                    <a:pt x="2523" y="3487"/>
                  </a:lnTo>
                  <a:lnTo>
                    <a:pt x="2690" y="3413"/>
                  </a:lnTo>
                  <a:lnTo>
                    <a:pt x="2838" y="3320"/>
                  </a:lnTo>
                  <a:lnTo>
                    <a:pt x="2968" y="3227"/>
                  </a:lnTo>
                  <a:lnTo>
                    <a:pt x="3098" y="3098"/>
                  </a:lnTo>
                  <a:lnTo>
                    <a:pt x="3227" y="2968"/>
                  </a:lnTo>
                  <a:lnTo>
                    <a:pt x="3320" y="2838"/>
                  </a:lnTo>
                  <a:lnTo>
                    <a:pt x="3413" y="2690"/>
                  </a:lnTo>
                  <a:lnTo>
                    <a:pt x="3487" y="2523"/>
                  </a:lnTo>
                  <a:lnTo>
                    <a:pt x="3561" y="2356"/>
                  </a:lnTo>
                  <a:lnTo>
                    <a:pt x="3598" y="2189"/>
                  </a:lnTo>
                  <a:lnTo>
                    <a:pt x="3635" y="2004"/>
                  </a:lnTo>
                  <a:lnTo>
                    <a:pt x="3635" y="1818"/>
                  </a:lnTo>
                  <a:lnTo>
                    <a:pt x="3635" y="1633"/>
                  </a:lnTo>
                  <a:lnTo>
                    <a:pt x="3598" y="1466"/>
                  </a:lnTo>
                  <a:lnTo>
                    <a:pt x="3561" y="1280"/>
                  </a:lnTo>
                  <a:lnTo>
                    <a:pt x="3487" y="1113"/>
                  </a:lnTo>
                  <a:lnTo>
                    <a:pt x="3413" y="965"/>
                  </a:lnTo>
                  <a:lnTo>
                    <a:pt x="3320" y="817"/>
                  </a:lnTo>
                  <a:lnTo>
                    <a:pt x="3227" y="668"/>
                  </a:lnTo>
                  <a:lnTo>
                    <a:pt x="3098" y="539"/>
                  </a:lnTo>
                  <a:lnTo>
                    <a:pt x="2968" y="427"/>
                  </a:lnTo>
                  <a:lnTo>
                    <a:pt x="2838" y="316"/>
                  </a:lnTo>
                  <a:lnTo>
                    <a:pt x="2690" y="223"/>
                  </a:lnTo>
                  <a:lnTo>
                    <a:pt x="2523" y="149"/>
                  </a:lnTo>
                  <a:lnTo>
                    <a:pt x="2356" y="94"/>
                  </a:lnTo>
                  <a:lnTo>
                    <a:pt x="2189" y="38"/>
                  </a:lnTo>
                  <a:lnTo>
                    <a:pt x="2004" y="19"/>
                  </a:lnTo>
                  <a:lnTo>
                    <a:pt x="181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7" name="Google Shape;1857;p26"/>
            <p:cNvSpPr/>
            <p:nvPr/>
          </p:nvSpPr>
          <p:spPr>
            <a:xfrm flipH="1">
              <a:off x="7935544" y="1390355"/>
              <a:ext cx="273680" cy="275042"/>
            </a:xfrm>
            <a:custGeom>
              <a:avLst/>
              <a:gdLst/>
              <a:ahLst/>
              <a:cxnLst/>
              <a:rect l="l" t="t" r="r" b="b"/>
              <a:pathLst>
                <a:path w="3617" h="3635" extrusionOk="0">
                  <a:moveTo>
                    <a:pt x="1614" y="0"/>
                  </a:moveTo>
                  <a:lnTo>
                    <a:pt x="1447" y="38"/>
                  </a:lnTo>
                  <a:lnTo>
                    <a:pt x="1262" y="75"/>
                  </a:lnTo>
                  <a:lnTo>
                    <a:pt x="1095" y="130"/>
                  </a:lnTo>
                  <a:lnTo>
                    <a:pt x="947" y="223"/>
                  </a:lnTo>
                  <a:lnTo>
                    <a:pt x="798" y="297"/>
                  </a:lnTo>
                  <a:lnTo>
                    <a:pt x="650" y="408"/>
                  </a:lnTo>
                  <a:lnTo>
                    <a:pt x="520" y="520"/>
                  </a:lnTo>
                  <a:lnTo>
                    <a:pt x="409" y="649"/>
                  </a:lnTo>
                  <a:lnTo>
                    <a:pt x="298" y="798"/>
                  </a:lnTo>
                  <a:lnTo>
                    <a:pt x="205" y="946"/>
                  </a:lnTo>
                  <a:lnTo>
                    <a:pt x="131" y="1113"/>
                  </a:lnTo>
                  <a:lnTo>
                    <a:pt x="75" y="1280"/>
                  </a:lnTo>
                  <a:lnTo>
                    <a:pt x="38" y="1447"/>
                  </a:lnTo>
                  <a:lnTo>
                    <a:pt x="1" y="1632"/>
                  </a:lnTo>
                  <a:lnTo>
                    <a:pt x="1" y="1818"/>
                  </a:lnTo>
                  <a:lnTo>
                    <a:pt x="1" y="2003"/>
                  </a:lnTo>
                  <a:lnTo>
                    <a:pt x="38" y="2170"/>
                  </a:lnTo>
                  <a:lnTo>
                    <a:pt x="75" y="2355"/>
                  </a:lnTo>
                  <a:lnTo>
                    <a:pt x="131" y="2522"/>
                  </a:lnTo>
                  <a:lnTo>
                    <a:pt x="205" y="2671"/>
                  </a:lnTo>
                  <a:lnTo>
                    <a:pt x="298" y="2819"/>
                  </a:lnTo>
                  <a:lnTo>
                    <a:pt x="409" y="2967"/>
                  </a:lnTo>
                  <a:lnTo>
                    <a:pt x="520" y="3097"/>
                  </a:lnTo>
                  <a:lnTo>
                    <a:pt x="650" y="3208"/>
                  </a:lnTo>
                  <a:lnTo>
                    <a:pt x="798" y="3320"/>
                  </a:lnTo>
                  <a:lnTo>
                    <a:pt x="947" y="3412"/>
                  </a:lnTo>
                  <a:lnTo>
                    <a:pt x="1095" y="3486"/>
                  </a:lnTo>
                  <a:lnTo>
                    <a:pt x="1262" y="3542"/>
                  </a:lnTo>
                  <a:lnTo>
                    <a:pt x="1447" y="3598"/>
                  </a:lnTo>
                  <a:lnTo>
                    <a:pt x="1614" y="3616"/>
                  </a:lnTo>
                  <a:lnTo>
                    <a:pt x="1799" y="3635"/>
                  </a:lnTo>
                  <a:lnTo>
                    <a:pt x="1985" y="3616"/>
                  </a:lnTo>
                  <a:lnTo>
                    <a:pt x="2170" y="3598"/>
                  </a:lnTo>
                  <a:lnTo>
                    <a:pt x="2356" y="3542"/>
                  </a:lnTo>
                  <a:lnTo>
                    <a:pt x="2523" y="3486"/>
                  </a:lnTo>
                  <a:lnTo>
                    <a:pt x="2671" y="3412"/>
                  </a:lnTo>
                  <a:lnTo>
                    <a:pt x="2819" y="3320"/>
                  </a:lnTo>
                  <a:lnTo>
                    <a:pt x="2968" y="3208"/>
                  </a:lnTo>
                  <a:lnTo>
                    <a:pt x="3097" y="3097"/>
                  </a:lnTo>
                  <a:lnTo>
                    <a:pt x="3209" y="2967"/>
                  </a:lnTo>
                  <a:lnTo>
                    <a:pt x="3320" y="2819"/>
                  </a:lnTo>
                  <a:lnTo>
                    <a:pt x="3413" y="2671"/>
                  </a:lnTo>
                  <a:lnTo>
                    <a:pt x="3487" y="2522"/>
                  </a:lnTo>
                  <a:lnTo>
                    <a:pt x="3542" y="2355"/>
                  </a:lnTo>
                  <a:lnTo>
                    <a:pt x="3580" y="2170"/>
                  </a:lnTo>
                  <a:lnTo>
                    <a:pt x="3617" y="2003"/>
                  </a:lnTo>
                  <a:lnTo>
                    <a:pt x="3617" y="1818"/>
                  </a:lnTo>
                  <a:lnTo>
                    <a:pt x="3617" y="1632"/>
                  </a:lnTo>
                  <a:lnTo>
                    <a:pt x="3580" y="1447"/>
                  </a:lnTo>
                  <a:lnTo>
                    <a:pt x="3542" y="1280"/>
                  </a:lnTo>
                  <a:lnTo>
                    <a:pt x="3487" y="1113"/>
                  </a:lnTo>
                  <a:lnTo>
                    <a:pt x="3413" y="946"/>
                  </a:lnTo>
                  <a:lnTo>
                    <a:pt x="3320" y="798"/>
                  </a:lnTo>
                  <a:lnTo>
                    <a:pt x="3209" y="649"/>
                  </a:lnTo>
                  <a:lnTo>
                    <a:pt x="3097" y="520"/>
                  </a:lnTo>
                  <a:lnTo>
                    <a:pt x="2968" y="408"/>
                  </a:lnTo>
                  <a:lnTo>
                    <a:pt x="2819" y="297"/>
                  </a:lnTo>
                  <a:lnTo>
                    <a:pt x="2671" y="223"/>
                  </a:lnTo>
                  <a:lnTo>
                    <a:pt x="2523" y="130"/>
                  </a:lnTo>
                  <a:lnTo>
                    <a:pt x="2356" y="75"/>
                  </a:lnTo>
                  <a:lnTo>
                    <a:pt x="2170" y="38"/>
                  </a:lnTo>
                  <a:lnTo>
                    <a:pt x="1985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8" name="Google Shape;1858;p26"/>
            <p:cNvSpPr/>
            <p:nvPr/>
          </p:nvSpPr>
          <p:spPr>
            <a:xfrm flipH="1">
              <a:off x="8175478" y="1171456"/>
              <a:ext cx="255369" cy="255445"/>
            </a:xfrm>
            <a:custGeom>
              <a:avLst/>
              <a:gdLst/>
              <a:ahLst/>
              <a:cxnLst/>
              <a:rect l="l" t="t" r="r" b="b"/>
              <a:pathLst>
                <a:path w="3375" h="3376" extrusionOk="0">
                  <a:moveTo>
                    <a:pt x="1521" y="1"/>
                  </a:moveTo>
                  <a:lnTo>
                    <a:pt x="1335" y="19"/>
                  </a:lnTo>
                  <a:lnTo>
                    <a:pt x="1187" y="75"/>
                  </a:lnTo>
                  <a:lnTo>
                    <a:pt x="1020" y="131"/>
                  </a:lnTo>
                  <a:lnTo>
                    <a:pt x="872" y="205"/>
                  </a:lnTo>
                  <a:lnTo>
                    <a:pt x="742" y="279"/>
                  </a:lnTo>
                  <a:lnTo>
                    <a:pt x="612" y="372"/>
                  </a:lnTo>
                  <a:lnTo>
                    <a:pt x="482" y="483"/>
                  </a:lnTo>
                  <a:lnTo>
                    <a:pt x="371" y="613"/>
                  </a:lnTo>
                  <a:lnTo>
                    <a:pt x="278" y="743"/>
                  </a:lnTo>
                  <a:lnTo>
                    <a:pt x="204" y="872"/>
                  </a:lnTo>
                  <a:lnTo>
                    <a:pt x="130" y="1021"/>
                  </a:lnTo>
                  <a:lnTo>
                    <a:pt x="74" y="1188"/>
                  </a:lnTo>
                  <a:lnTo>
                    <a:pt x="19" y="1336"/>
                  </a:lnTo>
                  <a:lnTo>
                    <a:pt x="0" y="1503"/>
                  </a:lnTo>
                  <a:lnTo>
                    <a:pt x="0" y="1688"/>
                  </a:lnTo>
                  <a:lnTo>
                    <a:pt x="0" y="1855"/>
                  </a:lnTo>
                  <a:lnTo>
                    <a:pt x="19" y="2022"/>
                  </a:lnTo>
                  <a:lnTo>
                    <a:pt x="74" y="2189"/>
                  </a:lnTo>
                  <a:lnTo>
                    <a:pt x="130" y="2337"/>
                  </a:lnTo>
                  <a:lnTo>
                    <a:pt x="204" y="2486"/>
                  </a:lnTo>
                  <a:lnTo>
                    <a:pt x="278" y="2634"/>
                  </a:lnTo>
                  <a:lnTo>
                    <a:pt x="371" y="2764"/>
                  </a:lnTo>
                  <a:lnTo>
                    <a:pt x="482" y="2875"/>
                  </a:lnTo>
                  <a:lnTo>
                    <a:pt x="612" y="2986"/>
                  </a:lnTo>
                  <a:lnTo>
                    <a:pt x="742" y="3079"/>
                  </a:lnTo>
                  <a:lnTo>
                    <a:pt x="872" y="3172"/>
                  </a:lnTo>
                  <a:lnTo>
                    <a:pt x="1020" y="3246"/>
                  </a:lnTo>
                  <a:lnTo>
                    <a:pt x="1187" y="3301"/>
                  </a:lnTo>
                  <a:lnTo>
                    <a:pt x="1335" y="3338"/>
                  </a:lnTo>
                  <a:lnTo>
                    <a:pt x="1521" y="3376"/>
                  </a:lnTo>
                  <a:lnTo>
                    <a:pt x="1854" y="3376"/>
                  </a:lnTo>
                  <a:lnTo>
                    <a:pt x="2021" y="3338"/>
                  </a:lnTo>
                  <a:lnTo>
                    <a:pt x="2188" y="3301"/>
                  </a:lnTo>
                  <a:lnTo>
                    <a:pt x="2336" y="3246"/>
                  </a:lnTo>
                  <a:lnTo>
                    <a:pt x="2485" y="3172"/>
                  </a:lnTo>
                  <a:lnTo>
                    <a:pt x="2633" y="3079"/>
                  </a:lnTo>
                  <a:lnTo>
                    <a:pt x="2763" y="2986"/>
                  </a:lnTo>
                  <a:lnTo>
                    <a:pt x="2874" y="2875"/>
                  </a:lnTo>
                  <a:lnTo>
                    <a:pt x="2985" y="2764"/>
                  </a:lnTo>
                  <a:lnTo>
                    <a:pt x="3097" y="2634"/>
                  </a:lnTo>
                  <a:lnTo>
                    <a:pt x="3171" y="2486"/>
                  </a:lnTo>
                  <a:lnTo>
                    <a:pt x="3245" y="2337"/>
                  </a:lnTo>
                  <a:lnTo>
                    <a:pt x="3301" y="2189"/>
                  </a:lnTo>
                  <a:lnTo>
                    <a:pt x="3338" y="2022"/>
                  </a:lnTo>
                  <a:lnTo>
                    <a:pt x="3375" y="1855"/>
                  </a:lnTo>
                  <a:lnTo>
                    <a:pt x="3375" y="1688"/>
                  </a:lnTo>
                  <a:lnTo>
                    <a:pt x="3375" y="1503"/>
                  </a:lnTo>
                  <a:lnTo>
                    <a:pt x="3338" y="1336"/>
                  </a:lnTo>
                  <a:lnTo>
                    <a:pt x="3301" y="1188"/>
                  </a:lnTo>
                  <a:lnTo>
                    <a:pt x="3245" y="1021"/>
                  </a:lnTo>
                  <a:lnTo>
                    <a:pt x="3171" y="872"/>
                  </a:lnTo>
                  <a:lnTo>
                    <a:pt x="3097" y="743"/>
                  </a:lnTo>
                  <a:lnTo>
                    <a:pt x="2985" y="613"/>
                  </a:lnTo>
                  <a:lnTo>
                    <a:pt x="2874" y="483"/>
                  </a:lnTo>
                  <a:lnTo>
                    <a:pt x="2763" y="372"/>
                  </a:lnTo>
                  <a:lnTo>
                    <a:pt x="2633" y="279"/>
                  </a:lnTo>
                  <a:lnTo>
                    <a:pt x="2485" y="205"/>
                  </a:lnTo>
                  <a:lnTo>
                    <a:pt x="2336" y="131"/>
                  </a:lnTo>
                  <a:lnTo>
                    <a:pt x="2188" y="75"/>
                  </a:lnTo>
                  <a:lnTo>
                    <a:pt x="2021" y="19"/>
                  </a:lnTo>
                  <a:lnTo>
                    <a:pt x="1854" y="1"/>
                  </a:lnTo>
                  <a:close/>
                </a:path>
              </a:pathLst>
            </a:custGeom>
            <a:solidFill>
              <a:srgbClr val="5EAE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9" name="Google Shape;1859;p26"/>
            <p:cNvSpPr/>
            <p:nvPr/>
          </p:nvSpPr>
          <p:spPr>
            <a:xfrm flipH="1">
              <a:off x="8004248" y="1105552"/>
              <a:ext cx="255445" cy="255445"/>
            </a:xfrm>
            <a:custGeom>
              <a:avLst/>
              <a:gdLst/>
              <a:ahLst/>
              <a:cxnLst/>
              <a:rect l="l" t="t" r="r" b="b"/>
              <a:pathLst>
                <a:path w="3376" h="3376" extrusionOk="0">
                  <a:moveTo>
                    <a:pt x="1521" y="0"/>
                  </a:moveTo>
                  <a:lnTo>
                    <a:pt x="1354" y="37"/>
                  </a:lnTo>
                  <a:lnTo>
                    <a:pt x="1187" y="74"/>
                  </a:lnTo>
                  <a:lnTo>
                    <a:pt x="1039" y="130"/>
                  </a:lnTo>
                  <a:lnTo>
                    <a:pt x="890" y="204"/>
                  </a:lnTo>
                  <a:lnTo>
                    <a:pt x="742" y="278"/>
                  </a:lnTo>
                  <a:lnTo>
                    <a:pt x="612" y="390"/>
                  </a:lnTo>
                  <a:lnTo>
                    <a:pt x="501" y="482"/>
                  </a:lnTo>
                  <a:lnTo>
                    <a:pt x="390" y="612"/>
                  </a:lnTo>
                  <a:lnTo>
                    <a:pt x="278" y="742"/>
                  </a:lnTo>
                  <a:lnTo>
                    <a:pt x="204" y="872"/>
                  </a:lnTo>
                  <a:lnTo>
                    <a:pt x="130" y="1020"/>
                  </a:lnTo>
                  <a:lnTo>
                    <a:pt x="74" y="1187"/>
                  </a:lnTo>
                  <a:lnTo>
                    <a:pt x="37" y="1354"/>
                  </a:lnTo>
                  <a:lnTo>
                    <a:pt x="0" y="1521"/>
                  </a:lnTo>
                  <a:lnTo>
                    <a:pt x="0" y="1688"/>
                  </a:lnTo>
                  <a:lnTo>
                    <a:pt x="0" y="1855"/>
                  </a:lnTo>
                  <a:lnTo>
                    <a:pt x="37" y="2021"/>
                  </a:lnTo>
                  <a:lnTo>
                    <a:pt x="74" y="2188"/>
                  </a:lnTo>
                  <a:lnTo>
                    <a:pt x="130" y="2337"/>
                  </a:lnTo>
                  <a:lnTo>
                    <a:pt x="204" y="2485"/>
                  </a:lnTo>
                  <a:lnTo>
                    <a:pt x="278" y="2633"/>
                  </a:lnTo>
                  <a:lnTo>
                    <a:pt x="390" y="2763"/>
                  </a:lnTo>
                  <a:lnTo>
                    <a:pt x="501" y="2874"/>
                  </a:lnTo>
                  <a:lnTo>
                    <a:pt x="612" y="2986"/>
                  </a:lnTo>
                  <a:lnTo>
                    <a:pt x="742" y="3097"/>
                  </a:lnTo>
                  <a:lnTo>
                    <a:pt x="890" y="3171"/>
                  </a:lnTo>
                  <a:lnTo>
                    <a:pt x="1039" y="3245"/>
                  </a:lnTo>
                  <a:lnTo>
                    <a:pt x="1187" y="3301"/>
                  </a:lnTo>
                  <a:lnTo>
                    <a:pt x="1354" y="3338"/>
                  </a:lnTo>
                  <a:lnTo>
                    <a:pt x="1521" y="3375"/>
                  </a:lnTo>
                  <a:lnTo>
                    <a:pt x="1855" y="3375"/>
                  </a:lnTo>
                  <a:lnTo>
                    <a:pt x="2021" y="3338"/>
                  </a:lnTo>
                  <a:lnTo>
                    <a:pt x="2188" y="3301"/>
                  </a:lnTo>
                  <a:lnTo>
                    <a:pt x="2355" y="3245"/>
                  </a:lnTo>
                  <a:lnTo>
                    <a:pt x="2504" y="3171"/>
                  </a:lnTo>
                  <a:lnTo>
                    <a:pt x="2633" y="3097"/>
                  </a:lnTo>
                  <a:lnTo>
                    <a:pt x="2763" y="2986"/>
                  </a:lnTo>
                  <a:lnTo>
                    <a:pt x="2893" y="2874"/>
                  </a:lnTo>
                  <a:lnTo>
                    <a:pt x="3004" y="2763"/>
                  </a:lnTo>
                  <a:lnTo>
                    <a:pt x="3097" y="2633"/>
                  </a:lnTo>
                  <a:lnTo>
                    <a:pt x="3171" y="2485"/>
                  </a:lnTo>
                  <a:lnTo>
                    <a:pt x="3245" y="2337"/>
                  </a:lnTo>
                  <a:lnTo>
                    <a:pt x="3301" y="2188"/>
                  </a:lnTo>
                  <a:lnTo>
                    <a:pt x="3338" y="2021"/>
                  </a:lnTo>
                  <a:lnTo>
                    <a:pt x="3375" y="1855"/>
                  </a:lnTo>
                  <a:lnTo>
                    <a:pt x="3375" y="1688"/>
                  </a:lnTo>
                  <a:lnTo>
                    <a:pt x="3375" y="1521"/>
                  </a:lnTo>
                  <a:lnTo>
                    <a:pt x="3338" y="1354"/>
                  </a:lnTo>
                  <a:lnTo>
                    <a:pt x="3301" y="1187"/>
                  </a:lnTo>
                  <a:lnTo>
                    <a:pt x="3245" y="1020"/>
                  </a:lnTo>
                  <a:lnTo>
                    <a:pt x="3171" y="872"/>
                  </a:lnTo>
                  <a:lnTo>
                    <a:pt x="3097" y="742"/>
                  </a:lnTo>
                  <a:lnTo>
                    <a:pt x="3004" y="612"/>
                  </a:lnTo>
                  <a:lnTo>
                    <a:pt x="2893" y="482"/>
                  </a:lnTo>
                  <a:lnTo>
                    <a:pt x="2763" y="390"/>
                  </a:lnTo>
                  <a:lnTo>
                    <a:pt x="2633" y="278"/>
                  </a:lnTo>
                  <a:lnTo>
                    <a:pt x="2504" y="204"/>
                  </a:lnTo>
                  <a:lnTo>
                    <a:pt x="2355" y="130"/>
                  </a:lnTo>
                  <a:lnTo>
                    <a:pt x="2188" y="74"/>
                  </a:lnTo>
                  <a:lnTo>
                    <a:pt x="2021" y="37"/>
                  </a:lnTo>
                  <a:lnTo>
                    <a:pt x="1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0" name="Google Shape;1860;p26"/>
            <p:cNvSpPr/>
            <p:nvPr/>
          </p:nvSpPr>
          <p:spPr>
            <a:xfrm flipH="1">
              <a:off x="7936906" y="1299179"/>
              <a:ext cx="256883" cy="255369"/>
            </a:xfrm>
            <a:custGeom>
              <a:avLst/>
              <a:gdLst/>
              <a:ahLst/>
              <a:cxnLst/>
              <a:rect l="l" t="t" r="r" b="b"/>
              <a:pathLst>
                <a:path w="3395" h="3375" extrusionOk="0">
                  <a:moveTo>
                    <a:pt x="1521" y="0"/>
                  </a:moveTo>
                  <a:lnTo>
                    <a:pt x="1354" y="37"/>
                  </a:lnTo>
                  <a:lnTo>
                    <a:pt x="1206" y="74"/>
                  </a:lnTo>
                  <a:lnTo>
                    <a:pt x="1039" y="130"/>
                  </a:lnTo>
                  <a:lnTo>
                    <a:pt x="891" y="204"/>
                  </a:lnTo>
                  <a:lnTo>
                    <a:pt x="761" y="278"/>
                  </a:lnTo>
                  <a:lnTo>
                    <a:pt x="631" y="390"/>
                  </a:lnTo>
                  <a:lnTo>
                    <a:pt x="501" y="501"/>
                  </a:lnTo>
                  <a:lnTo>
                    <a:pt x="390" y="612"/>
                  </a:lnTo>
                  <a:lnTo>
                    <a:pt x="297" y="742"/>
                  </a:lnTo>
                  <a:lnTo>
                    <a:pt x="205" y="890"/>
                  </a:lnTo>
                  <a:lnTo>
                    <a:pt x="149" y="1039"/>
                  </a:lnTo>
                  <a:lnTo>
                    <a:pt x="94" y="1187"/>
                  </a:lnTo>
                  <a:lnTo>
                    <a:pt x="38" y="1354"/>
                  </a:lnTo>
                  <a:lnTo>
                    <a:pt x="19" y="1521"/>
                  </a:lnTo>
                  <a:lnTo>
                    <a:pt x="1" y="1688"/>
                  </a:lnTo>
                  <a:lnTo>
                    <a:pt x="19" y="1854"/>
                  </a:lnTo>
                  <a:lnTo>
                    <a:pt x="38" y="2021"/>
                  </a:lnTo>
                  <a:lnTo>
                    <a:pt x="94" y="2188"/>
                  </a:lnTo>
                  <a:lnTo>
                    <a:pt x="149" y="2355"/>
                  </a:lnTo>
                  <a:lnTo>
                    <a:pt x="205" y="2503"/>
                  </a:lnTo>
                  <a:lnTo>
                    <a:pt x="297" y="2633"/>
                  </a:lnTo>
                  <a:lnTo>
                    <a:pt x="390" y="2763"/>
                  </a:lnTo>
                  <a:lnTo>
                    <a:pt x="501" y="2893"/>
                  </a:lnTo>
                  <a:lnTo>
                    <a:pt x="631" y="2986"/>
                  </a:lnTo>
                  <a:lnTo>
                    <a:pt x="761" y="3097"/>
                  </a:lnTo>
                  <a:lnTo>
                    <a:pt x="891" y="3171"/>
                  </a:lnTo>
                  <a:lnTo>
                    <a:pt x="1039" y="3245"/>
                  </a:lnTo>
                  <a:lnTo>
                    <a:pt x="1206" y="3301"/>
                  </a:lnTo>
                  <a:lnTo>
                    <a:pt x="1354" y="3338"/>
                  </a:lnTo>
                  <a:lnTo>
                    <a:pt x="1521" y="3375"/>
                  </a:lnTo>
                  <a:lnTo>
                    <a:pt x="1874" y="3375"/>
                  </a:lnTo>
                  <a:lnTo>
                    <a:pt x="2040" y="3338"/>
                  </a:lnTo>
                  <a:lnTo>
                    <a:pt x="2207" y="3301"/>
                  </a:lnTo>
                  <a:lnTo>
                    <a:pt x="2356" y="3245"/>
                  </a:lnTo>
                  <a:lnTo>
                    <a:pt x="2504" y="3171"/>
                  </a:lnTo>
                  <a:lnTo>
                    <a:pt x="2652" y="3097"/>
                  </a:lnTo>
                  <a:lnTo>
                    <a:pt x="2782" y="2986"/>
                  </a:lnTo>
                  <a:lnTo>
                    <a:pt x="2893" y="2893"/>
                  </a:lnTo>
                  <a:lnTo>
                    <a:pt x="3005" y="2763"/>
                  </a:lnTo>
                  <a:lnTo>
                    <a:pt x="3097" y="2633"/>
                  </a:lnTo>
                  <a:lnTo>
                    <a:pt x="3190" y="2503"/>
                  </a:lnTo>
                  <a:lnTo>
                    <a:pt x="3264" y="2355"/>
                  </a:lnTo>
                  <a:lnTo>
                    <a:pt x="3320" y="2188"/>
                  </a:lnTo>
                  <a:lnTo>
                    <a:pt x="3357" y="2021"/>
                  </a:lnTo>
                  <a:lnTo>
                    <a:pt x="3376" y="1854"/>
                  </a:lnTo>
                  <a:lnTo>
                    <a:pt x="3394" y="1688"/>
                  </a:lnTo>
                  <a:lnTo>
                    <a:pt x="3376" y="1521"/>
                  </a:lnTo>
                  <a:lnTo>
                    <a:pt x="3357" y="1354"/>
                  </a:lnTo>
                  <a:lnTo>
                    <a:pt x="3320" y="1187"/>
                  </a:lnTo>
                  <a:lnTo>
                    <a:pt x="3264" y="1039"/>
                  </a:lnTo>
                  <a:lnTo>
                    <a:pt x="3190" y="890"/>
                  </a:lnTo>
                  <a:lnTo>
                    <a:pt x="3097" y="742"/>
                  </a:lnTo>
                  <a:lnTo>
                    <a:pt x="3005" y="612"/>
                  </a:lnTo>
                  <a:lnTo>
                    <a:pt x="2893" y="501"/>
                  </a:lnTo>
                  <a:lnTo>
                    <a:pt x="2782" y="390"/>
                  </a:lnTo>
                  <a:lnTo>
                    <a:pt x="2652" y="278"/>
                  </a:lnTo>
                  <a:lnTo>
                    <a:pt x="2504" y="204"/>
                  </a:lnTo>
                  <a:lnTo>
                    <a:pt x="2356" y="130"/>
                  </a:lnTo>
                  <a:lnTo>
                    <a:pt x="2207" y="74"/>
                  </a:lnTo>
                  <a:lnTo>
                    <a:pt x="2040" y="37"/>
                  </a:lnTo>
                  <a:lnTo>
                    <a:pt x="187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1" name="Google Shape;1861;p26"/>
            <p:cNvSpPr/>
            <p:nvPr/>
          </p:nvSpPr>
          <p:spPr>
            <a:xfrm flipH="1">
              <a:off x="8249781" y="980704"/>
              <a:ext cx="394366" cy="394290"/>
            </a:xfrm>
            <a:custGeom>
              <a:avLst/>
              <a:gdLst/>
              <a:ahLst/>
              <a:cxnLst/>
              <a:rect l="l" t="t" r="r" b="b"/>
              <a:pathLst>
                <a:path w="5212" h="5211" extrusionOk="0">
                  <a:moveTo>
                    <a:pt x="2337" y="0"/>
                  </a:moveTo>
                  <a:lnTo>
                    <a:pt x="2077" y="56"/>
                  </a:lnTo>
                  <a:lnTo>
                    <a:pt x="1836" y="111"/>
                  </a:lnTo>
                  <a:lnTo>
                    <a:pt x="1595" y="204"/>
                  </a:lnTo>
                  <a:lnTo>
                    <a:pt x="1373" y="315"/>
                  </a:lnTo>
                  <a:lnTo>
                    <a:pt x="1150" y="445"/>
                  </a:lnTo>
                  <a:lnTo>
                    <a:pt x="946" y="593"/>
                  </a:lnTo>
                  <a:lnTo>
                    <a:pt x="761" y="760"/>
                  </a:lnTo>
                  <a:lnTo>
                    <a:pt x="594" y="946"/>
                  </a:lnTo>
                  <a:lnTo>
                    <a:pt x="446" y="1150"/>
                  </a:lnTo>
                  <a:lnTo>
                    <a:pt x="316" y="1354"/>
                  </a:lnTo>
                  <a:lnTo>
                    <a:pt x="205" y="1576"/>
                  </a:lnTo>
                  <a:lnTo>
                    <a:pt x="130" y="1817"/>
                  </a:lnTo>
                  <a:lnTo>
                    <a:pt x="56" y="2077"/>
                  </a:lnTo>
                  <a:lnTo>
                    <a:pt x="19" y="2336"/>
                  </a:lnTo>
                  <a:lnTo>
                    <a:pt x="1" y="2596"/>
                  </a:lnTo>
                  <a:lnTo>
                    <a:pt x="19" y="2856"/>
                  </a:lnTo>
                  <a:lnTo>
                    <a:pt x="56" y="3115"/>
                  </a:lnTo>
                  <a:lnTo>
                    <a:pt x="130" y="3375"/>
                  </a:lnTo>
                  <a:lnTo>
                    <a:pt x="205" y="3616"/>
                  </a:lnTo>
                  <a:lnTo>
                    <a:pt x="316" y="3838"/>
                  </a:lnTo>
                  <a:lnTo>
                    <a:pt x="446" y="4061"/>
                  </a:lnTo>
                  <a:lnTo>
                    <a:pt x="594" y="4246"/>
                  </a:lnTo>
                  <a:lnTo>
                    <a:pt x="761" y="4432"/>
                  </a:lnTo>
                  <a:lnTo>
                    <a:pt x="946" y="4599"/>
                  </a:lnTo>
                  <a:lnTo>
                    <a:pt x="1150" y="4765"/>
                  </a:lnTo>
                  <a:lnTo>
                    <a:pt x="1373" y="4895"/>
                  </a:lnTo>
                  <a:lnTo>
                    <a:pt x="1595" y="5007"/>
                  </a:lnTo>
                  <a:lnTo>
                    <a:pt x="1836" y="5081"/>
                  </a:lnTo>
                  <a:lnTo>
                    <a:pt x="2077" y="5155"/>
                  </a:lnTo>
                  <a:lnTo>
                    <a:pt x="2337" y="5192"/>
                  </a:lnTo>
                  <a:lnTo>
                    <a:pt x="2615" y="5210"/>
                  </a:lnTo>
                  <a:lnTo>
                    <a:pt x="2875" y="5192"/>
                  </a:lnTo>
                  <a:lnTo>
                    <a:pt x="3134" y="5155"/>
                  </a:lnTo>
                  <a:lnTo>
                    <a:pt x="3375" y="5081"/>
                  </a:lnTo>
                  <a:lnTo>
                    <a:pt x="3616" y="5007"/>
                  </a:lnTo>
                  <a:lnTo>
                    <a:pt x="3858" y="4895"/>
                  </a:lnTo>
                  <a:lnTo>
                    <a:pt x="4061" y="4765"/>
                  </a:lnTo>
                  <a:lnTo>
                    <a:pt x="4265" y="4599"/>
                  </a:lnTo>
                  <a:lnTo>
                    <a:pt x="4451" y="4432"/>
                  </a:lnTo>
                  <a:lnTo>
                    <a:pt x="4618" y="4246"/>
                  </a:lnTo>
                  <a:lnTo>
                    <a:pt x="4766" y="4061"/>
                  </a:lnTo>
                  <a:lnTo>
                    <a:pt x="4896" y="3838"/>
                  </a:lnTo>
                  <a:lnTo>
                    <a:pt x="5007" y="3616"/>
                  </a:lnTo>
                  <a:lnTo>
                    <a:pt x="5100" y="3375"/>
                  </a:lnTo>
                  <a:lnTo>
                    <a:pt x="5155" y="3115"/>
                  </a:lnTo>
                  <a:lnTo>
                    <a:pt x="5193" y="2856"/>
                  </a:lnTo>
                  <a:lnTo>
                    <a:pt x="5211" y="2596"/>
                  </a:lnTo>
                  <a:lnTo>
                    <a:pt x="5193" y="2336"/>
                  </a:lnTo>
                  <a:lnTo>
                    <a:pt x="5155" y="2077"/>
                  </a:lnTo>
                  <a:lnTo>
                    <a:pt x="5100" y="1817"/>
                  </a:lnTo>
                  <a:lnTo>
                    <a:pt x="5007" y="1576"/>
                  </a:lnTo>
                  <a:lnTo>
                    <a:pt x="4896" y="1354"/>
                  </a:lnTo>
                  <a:lnTo>
                    <a:pt x="4766" y="1150"/>
                  </a:lnTo>
                  <a:lnTo>
                    <a:pt x="4618" y="946"/>
                  </a:lnTo>
                  <a:lnTo>
                    <a:pt x="4451" y="760"/>
                  </a:lnTo>
                  <a:lnTo>
                    <a:pt x="4265" y="593"/>
                  </a:lnTo>
                  <a:lnTo>
                    <a:pt x="4061" y="445"/>
                  </a:lnTo>
                  <a:lnTo>
                    <a:pt x="3858" y="315"/>
                  </a:lnTo>
                  <a:lnTo>
                    <a:pt x="3616" y="204"/>
                  </a:lnTo>
                  <a:lnTo>
                    <a:pt x="3375" y="111"/>
                  </a:lnTo>
                  <a:lnTo>
                    <a:pt x="3134" y="56"/>
                  </a:lnTo>
                  <a:lnTo>
                    <a:pt x="2875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2" name="Google Shape;1862;p26"/>
            <p:cNvSpPr/>
            <p:nvPr/>
          </p:nvSpPr>
          <p:spPr>
            <a:xfrm flipH="1">
              <a:off x="8356468" y="883853"/>
              <a:ext cx="273605" cy="273680"/>
            </a:xfrm>
            <a:custGeom>
              <a:avLst/>
              <a:gdLst/>
              <a:ahLst/>
              <a:cxnLst/>
              <a:rect l="l" t="t" r="r" b="b"/>
              <a:pathLst>
                <a:path w="3616" h="3617" extrusionOk="0">
                  <a:moveTo>
                    <a:pt x="1613" y="1"/>
                  </a:moveTo>
                  <a:lnTo>
                    <a:pt x="1446" y="38"/>
                  </a:lnTo>
                  <a:lnTo>
                    <a:pt x="1261" y="75"/>
                  </a:lnTo>
                  <a:lnTo>
                    <a:pt x="1094" y="130"/>
                  </a:lnTo>
                  <a:lnTo>
                    <a:pt x="946" y="205"/>
                  </a:lnTo>
                  <a:lnTo>
                    <a:pt x="797" y="297"/>
                  </a:lnTo>
                  <a:lnTo>
                    <a:pt x="649" y="409"/>
                  </a:lnTo>
                  <a:lnTo>
                    <a:pt x="519" y="520"/>
                  </a:lnTo>
                  <a:lnTo>
                    <a:pt x="408" y="650"/>
                  </a:lnTo>
                  <a:lnTo>
                    <a:pt x="297" y="798"/>
                  </a:lnTo>
                  <a:lnTo>
                    <a:pt x="204" y="946"/>
                  </a:lnTo>
                  <a:lnTo>
                    <a:pt x="130" y="1095"/>
                  </a:lnTo>
                  <a:lnTo>
                    <a:pt x="74" y="1261"/>
                  </a:lnTo>
                  <a:lnTo>
                    <a:pt x="37" y="1447"/>
                  </a:lnTo>
                  <a:lnTo>
                    <a:pt x="0" y="1632"/>
                  </a:lnTo>
                  <a:lnTo>
                    <a:pt x="0" y="1818"/>
                  </a:lnTo>
                  <a:lnTo>
                    <a:pt x="0" y="2003"/>
                  </a:lnTo>
                  <a:lnTo>
                    <a:pt x="37" y="2170"/>
                  </a:lnTo>
                  <a:lnTo>
                    <a:pt x="74" y="2355"/>
                  </a:lnTo>
                  <a:lnTo>
                    <a:pt x="130" y="2522"/>
                  </a:lnTo>
                  <a:lnTo>
                    <a:pt x="204" y="2671"/>
                  </a:lnTo>
                  <a:lnTo>
                    <a:pt x="297" y="2819"/>
                  </a:lnTo>
                  <a:lnTo>
                    <a:pt x="408" y="2967"/>
                  </a:lnTo>
                  <a:lnTo>
                    <a:pt x="519" y="3097"/>
                  </a:lnTo>
                  <a:lnTo>
                    <a:pt x="649" y="3208"/>
                  </a:lnTo>
                  <a:lnTo>
                    <a:pt x="797" y="3320"/>
                  </a:lnTo>
                  <a:lnTo>
                    <a:pt x="946" y="3412"/>
                  </a:lnTo>
                  <a:lnTo>
                    <a:pt x="1094" y="3487"/>
                  </a:lnTo>
                  <a:lnTo>
                    <a:pt x="1261" y="3542"/>
                  </a:lnTo>
                  <a:lnTo>
                    <a:pt x="1446" y="3579"/>
                  </a:lnTo>
                  <a:lnTo>
                    <a:pt x="1613" y="3616"/>
                  </a:lnTo>
                  <a:lnTo>
                    <a:pt x="1984" y="3616"/>
                  </a:lnTo>
                  <a:lnTo>
                    <a:pt x="2170" y="3579"/>
                  </a:lnTo>
                  <a:lnTo>
                    <a:pt x="2355" y="3542"/>
                  </a:lnTo>
                  <a:lnTo>
                    <a:pt x="2522" y="3487"/>
                  </a:lnTo>
                  <a:lnTo>
                    <a:pt x="2670" y="3412"/>
                  </a:lnTo>
                  <a:lnTo>
                    <a:pt x="2819" y="3320"/>
                  </a:lnTo>
                  <a:lnTo>
                    <a:pt x="2967" y="3208"/>
                  </a:lnTo>
                  <a:lnTo>
                    <a:pt x="3097" y="3097"/>
                  </a:lnTo>
                  <a:lnTo>
                    <a:pt x="3208" y="2967"/>
                  </a:lnTo>
                  <a:lnTo>
                    <a:pt x="3319" y="2819"/>
                  </a:lnTo>
                  <a:lnTo>
                    <a:pt x="3412" y="2671"/>
                  </a:lnTo>
                  <a:lnTo>
                    <a:pt x="3486" y="2522"/>
                  </a:lnTo>
                  <a:lnTo>
                    <a:pt x="3542" y="2355"/>
                  </a:lnTo>
                  <a:lnTo>
                    <a:pt x="3579" y="2170"/>
                  </a:lnTo>
                  <a:lnTo>
                    <a:pt x="3616" y="2003"/>
                  </a:lnTo>
                  <a:lnTo>
                    <a:pt x="3616" y="1818"/>
                  </a:lnTo>
                  <a:lnTo>
                    <a:pt x="3616" y="1632"/>
                  </a:lnTo>
                  <a:lnTo>
                    <a:pt x="3579" y="1447"/>
                  </a:lnTo>
                  <a:lnTo>
                    <a:pt x="3542" y="1261"/>
                  </a:lnTo>
                  <a:lnTo>
                    <a:pt x="3486" y="1095"/>
                  </a:lnTo>
                  <a:lnTo>
                    <a:pt x="3412" y="946"/>
                  </a:lnTo>
                  <a:lnTo>
                    <a:pt x="3319" y="798"/>
                  </a:lnTo>
                  <a:lnTo>
                    <a:pt x="3208" y="650"/>
                  </a:lnTo>
                  <a:lnTo>
                    <a:pt x="3097" y="520"/>
                  </a:lnTo>
                  <a:lnTo>
                    <a:pt x="2967" y="409"/>
                  </a:lnTo>
                  <a:lnTo>
                    <a:pt x="2819" y="297"/>
                  </a:lnTo>
                  <a:lnTo>
                    <a:pt x="2670" y="205"/>
                  </a:lnTo>
                  <a:lnTo>
                    <a:pt x="2522" y="130"/>
                  </a:lnTo>
                  <a:lnTo>
                    <a:pt x="2355" y="75"/>
                  </a:lnTo>
                  <a:lnTo>
                    <a:pt x="2170" y="38"/>
                  </a:lnTo>
                  <a:lnTo>
                    <a:pt x="1984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3" name="Google Shape;1863;p26"/>
            <p:cNvSpPr/>
            <p:nvPr/>
          </p:nvSpPr>
          <p:spPr>
            <a:xfrm flipH="1">
              <a:off x="8172678" y="812274"/>
              <a:ext cx="273605" cy="275118"/>
            </a:xfrm>
            <a:custGeom>
              <a:avLst/>
              <a:gdLst/>
              <a:ahLst/>
              <a:cxnLst/>
              <a:rect l="l" t="t" r="r" b="b"/>
              <a:pathLst>
                <a:path w="3616" h="3636" extrusionOk="0">
                  <a:moveTo>
                    <a:pt x="1817" y="1"/>
                  </a:moveTo>
                  <a:lnTo>
                    <a:pt x="1632" y="19"/>
                  </a:lnTo>
                  <a:lnTo>
                    <a:pt x="1446" y="38"/>
                  </a:lnTo>
                  <a:lnTo>
                    <a:pt x="1261" y="94"/>
                  </a:lnTo>
                  <a:lnTo>
                    <a:pt x="1094" y="149"/>
                  </a:lnTo>
                  <a:lnTo>
                    <a:pt x="946" y="223"/>
                  </a:lnTo>
                  <a:lnTo>
                    <a:pt x="797" y="316"/>
                  </a:lnTo>
                  <a:lnTo>
                    <a:pt x="649" y="427"/>
                  </a:lnTo>
                  <a:lnTo>
                    <a:pt x="519" y="539"/>
                  </a:lnTo>
                  <a:lnTo>
                    <a:pt x="408" y="668"/>
                  </a:lnTo>
                  <a:lnTo>
                    <a:pt x="297" y="817"/>
                  </a:lnTo>
                  <a:lnTo>
                    <a:pt x="223" y="965"/>
                  </a:lnTo>
                  <a:lnTo>
                    <a:pt x="130" y="1113"/>
                  </a:lnTo>
                  <a:lnTo>
                    <a:pt x="74" y="1280"/>
                  </a:lnTo>
                  <a:lnTo>
                    <a:pt x="37" y="1466"/>
                  </a:lnTo>
                  <a:lnTo>
                    <a:pt x="0" y="1633"/>
                  </a:lnTo>
                  <a:lnTo>
                    <a:pt x="0" y="1818"/>
                  </a:lnTo>
                  <a:lnTo>
                    <a:pt x="0" y="2003"/>
                  </a:lnTo>
                  <a:lnTo>
                    <a:pt x="37" y="2189"/>
                  </a:lnTo>
                  <a:lnTo>
                    <a:pt x="74" y="2356"/>
                  </a:lnTo>
                  <a:lnTo>
                    <a:pt x="130" y="2523"/>
                  </a:lnTo>
                  <a:lnTo>
                    <a:pt x="223" y="2690"/>
                  </a:lnTo>
                  <a:lnTo>
                    <a:pt x="297" y="2838"/>
                  </a:lnTo>
                  <a:lnTo>
                    <a:pt x="408" y="2986"/>
                  </a:lnTo>
                  <a:lnTo>
                    <a:pt x="519" y="3098"/>
                  </a:lnTo>
                  <a:lnTo>
                    <a:pt x="649" y="3227"/>
                  </a:lnTo>
                  <a:lnTo>
                    <a:pt x="797" y="3320"/>
                  </a:lnTo>
                  <a:lnTo>
                    <a:pt x="946" y="3413"/>
                  </a:lnTo>
                  <a:lnTo>
                    <a:pt x="1094" y="3487"/>
                  </a:lnTo>
                  <a:lnTo>
                    <a:pt x="1261" y="3561"/>
                  </a:lnTo>
                  <a:lnTo>
                    <a:pt x="1446" y="3598"/>
                  </a:lnTo>
                  <a:lnTo>
                    <a:pt x="1632" y="3635"/>
                  </a:lnTo>
                  <a:lnTo>
                    <a:pt x="2003" y="3635"/>
                  </a:lnTo>
                  <a:lnTo>
                    <a:pt x="2170" y="3598"/>
                  </a:lnTo>
                  <a:lnTo>
                    <a:pt x="2355" y="3561"/>
                  </a:lnTo>
                  <a:lnTo>
                    <a:pt x="2522" y="3487"/>
                  </a:lnTo>
                  <a:lnTo>
                    <a:pt x="2670" y="3413"/>
                  </a:lnTo>
                  <a:lnTo>
                    <a:pt x="2819" y="3320"/>
                  </a:lnTo>
                  <a:lnTo>
                    <a:pt x="2967" y="3227"/>
                  </a:lnTo>
                  <a:lnTo>
                    <a:pt x="3097" y="3098"/>
                  </a:lnTo>
                  <a:lnTo>
                    <a:pt x="3208" y="2986"/>
                  </a:lnTo>
                  <a:lnTo>
                    <a:pt x="3319" y="2838"/>
                  </a:lnTo>
                  <a:lnTo>
                    <a:pt x="3412" y="2690"/>
                  </a:lnTo>
                  <a:lnTo>
                    <a:pt x="3486" y="2523"/>
                  </a:lnTo>
                  <a:lnTo>
                    <a:pt x="3542" y="2356"/>
                  </a:lnTo>
                  <a:lnTo>
                    <a:pt x="3579" y="2189"/>
                  </a:lnTo>
                  <a:lnTo>
                    <a:pt x="3616" y="2003"/>
                  </a:lnTo>
                  <a:lnTo>
                    <a:pt x="3616" y="1818"/>
                  </a:lnTo>
                  <a:lnTo>
                    <a:pt x="3616" y="1633"/>
                  </a:lnTo>
                  <a:lnTo>
                    <a:pt x="3579" y="1466"/>
                  </a:lnTo>
                  <a:lnTo>
                    <a:pt x="3542" y="1280"/>
                  </a:lnTo>
                  <a:lnTo>
                    <a:pt x="3486" y="1113"/>
                  </a:lnTo>
                  <a:lnTo>
                    <a:pt x="3412" y="965"/>
                  </a:lnTo>
                  <a:lnTo>
                    <a:pt x="3319" y="817"/>
                  </a:lnTo>
                  <a:lnTo>
                    <a:pt x="3208" y="668"/>
                  </a:lnTo>
                  <a:lnTo>
                    <a:pt x="3097" y="539"/>
                  </a:lnTo>
                  <a:lnTo>
                    <a:pt x="2967" y="427"/>
                  </a:lnTo>
                  <a:lnTo>
                    <a:pt x="2819" y="316"/>
                  </a:lnTo>
                  <a:lnTo>
                    <a:pt x="2670" y="223"/>
                  </a:lnTo>
                  <a:lnTo>
                    <a:pt x="2522" y="149"/>
                  </a:lnTo>
                  <a:lnTo>
                    <a:pt x="2355" y="94"/>
                  </a:lnTo>
                  <a:lnTo>
                    <a:pt x="2170" y="38"/>
                  </a:lnTo>
                  <a:lnTo>
                    <a:pt x="2003" y="19"/>
                  </a:lnTo>
                  <a:lnTo>
                    <a:pt x="1817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4" name="Google Shape;1864;p26"/>
            <p:cNvSpPr/>
            <p:nvPr/>
          </p:nvSpPr>
          <p:spPr>
            <a:xfrm flipH="1">
              <a:off x="8099661" y="1021336"/>
              <a:ext cx="275118" cy="273680"/>
            </a:xfrm>
            <a:custGeom>
              <a:avLst/>
              <a:gdLst/>
              <a:ahLst/>
              <a:cxnLst/>
              <a:rect l="l" t="t" r="r" b="b"/>
              <a:pathLst>
                <a:path w="3636" h="3617" extrusionOk="0">
                  <a:moveTo>
                    <a:pt x="1633" y="1"/>
                  </a:moveTo>
                  <a:lnTo>
                    <a:pt x="1447" y="38"/>
                  </a:lnTo>
                  <a:lnTo>
                    <a:pt x="1280" y="75"/>
                  </a:lnTo>
                  <a:lnTo>
                    <a:pt x="1113" y="131"/>
                  </a:lnTo>
                  <a:lnTo>
                    <a:pt x="946" y="205"/>
                  </a:lnTo>
                  <a:lnTo>
                    <a:pt x="798" y="297"/>
                  </a:lnTo>
                  <a:lnTo>
                    <a:pt x="650" y="409"/>
                  </a:lnTo>
                  <a:lnTo>
                    <a:pt x="520" y="520"/>
                  </a:lnTo>
                  <a:lnTo>
                    <a:pt x="409" y="650"/>
                  </a:lnTo>
                  <a:lnTo>
                    <a:pt x="316" y="798"/>
                  </a:lnTo>
                  <a:lnTo>
                    <a:pt x="223" y="946"/>
                  </a:lnTo>
                  <a:lnTo>
                    <a:pt x="131" y="1095"/>
                  </a:lnTo>
                  <a:lnTo>
                    <a:pt x="75" y="1262"/>
                  </a:lnTo>
                  <a:lnTo>
                    <a:pt x="38" y="1447"/>
                  </a:lnTo>
                  <a:lnTo>
                    <a:pt x="1" y="1614"/>
                  </a:lnTo>
                  <a:lnTo>
                    <a:pt x="1" y="1799"/>
                  </a:lnTo>
                  <a:lnTo>
                    <a:pt x="1" y="1985"/>
                  </a:lnTo>
                  <a:lnTo>
                    <a:pt x="38" y="2170"/>
                  </a:lnTo>
                  <a:lnTo>
                    <a:pt x="75" y="2337"/>
                  </a:lnTo>
                  <a:lnTo>
                    <a:pt x="131" y="2504"/>
                  </a:lnTo>
                  <a:lnTo>
                    <a:pt x="223" y="2671"/>
                  </a:lnTo>
                  <a:lnTo>
                    <a:pt x="316" y="2819"/>
                  </a:lnTo>
                  <a:lnTo>
                    <a:pt x="409" y="2968"/>
                  </a:lnTo>
                  <a:lnTo>
                    <a:pt x="520" y="3097"/>
                  </a:lnTo>
                  <a:lnTo>
                    <a:pt x="650" y="3209"/>
                  </a:lnTo>
                  <a:lnTo>
                    <a:pt x="798" y="3320"/>
                  </a:lnTo>
                  <a:lnTo>
                    <a:pt x="946" y="3394"/>
                  </a:lnTo>
                  <a:lnTo>
                    <a:pt x="1113" y="3487"/>
                  </a:lnTo>
                  <a:lnTo>
                    <a:pt x="1280" y="3542"/>
                  </a:lnTo>
                  <a:lnTo>
                    <a:pt x="1447" y="3579"/>
                  </a:lnTo>
                  <a:lnTo>
                    <a:pt x="1633" y="3617"/>
                  </a:lnTo>
                  <a:lnTo>
                    <a:pt x="2003" y="3617"/>
                  </a:lnTo>
                  <a:lnTo>
                    <a:pt x="2170" y="3579"/>
                  </a:lnTo>
                  <a:lnTo>
                    <a:pt x="2356" y="3542"/>
                  </a:lnTo>
                  <a:lnTo>
                    <a:pt x="2523" y="3487"/>
                  </a:lnTo>
                  <a:lnTo>
                    <a:pt x="2671" y="3394"/>
                  </a:lnTo>
                  <a:lnTo>
                    <a:pt x="2819" y="3320"/>
                  </a:lnTo>
                  <a:lnTo>
                    <a:pt x="2968" y="3209"/>
                  </a:lnTo>
                  <a:lnTo>
                    <a:pt x="3097" y="3097"/>
                  </a:lnTo>
                  <a:lnTo>
                    <a:pt x="3209" y="2968"/>
                  </a:lnTo>
                  <a:lnTo>
                    <a:pt x="3320" y="2819"/>
                  </a:lnTo>
                  <a:lnTo>
                    <a:pt x="3413" y="2671"/>
                  </a:lnTo>
                  <a:lnTo>
                    <a:pt x="3487" y="2504"/>
                  </a:lnTo>
                  <a:lnTo>
                    <a:pt x="3542" y="2337"/>
                  </a:lnTo>
                  <a:lnTo>
                    <a:pt x="3598" y="2170"/>
                  </a:lnTo>
                  <a:lnTo>
                    <a:pt x="3617" y="1985"/>
                  </a:lnTo>
                  <a:lnTo>
                    <a:pt x="3635" y="1799"/>
                  </a:lnTo>
                  <a:lnTo>
                    <a:pt x="3617" y="1614"/>
                  </a:lnTo>
                  <a:lnTo>
                    <a:pt x="3598" y="1447"/>
                  </a:lnTo>
                  <a:lnTo>
                    <a:pt x="3542" y="1262"/>
                  </a:lnTo>
                  <a:lnTo>
                    <a:pt x="3487" y="1095"/>
                  </a:lnTo>
                  <a:lnTo>
                    <a:pt x="3413" y="946"/>
                  </a:lnTo>
                  <a:lnTo>
                    <a:pt x="3320" y="798"/>
                  </a:lnTo>
                  <a:lnTo>
                    <a:pt x="3209" y="650"/>
                  </a:lnTo>
                  <a:lnTo>
                    <a:pt x="3097" y="520"/>
                  </a:lnTo>
                  <a:lnTo>
                    <a:pt x="2968" y="409"/>
                  </a:lnTo>
                  <a:lnTo>
                    <a:pt x="2819" y="297"/>
                  </a:lnTo>
                  <a:lnTo>
                    <a:pt x="2671" y="205"/>
                  </a:lnTo>
                  <a:lnTo>
                    <a:pt x="2523" y="131"/>
                  </a:lnTo>
                  <a:lnTo>
                    <a:pt x="2356" y="75"/>
                  </a:lnTo>
                  <a:lnTo>
                    <a:pt x="2170" y="38"/>
                  </a:lnTo>
                  <a:lnTo>
                    <a:pt x="200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5" name="Google Shape;1865;p26"/>
            <p:cNvSpPr/>
            <p:nvPr/>
          </p:nvSpPr>
          <p:spPr>
            <a:xfrm flipH="1">
              <a:off x="8186676" y="1217763"/>
              <a:ext cx="275042" cy="275118"/>
            </a:xfrm>
            <a:custGeom>
              <a:avLst/>
              <a:gdLst/>
              <a:ahLst/>
              <a:cxnLst/>
              <a:rect l="l" t="t" r="r" b="b"/>
              <a:pathLst>
                <a:path w="3635" h="3636" extrusionOk="0">
                  <a:moveTo>
                    <a:pt x="1632" y="1"/>
                  </a:moveTo>
                  <a:lnTo>
                    <a:pt x="1447" y="38"/>
                  </a:lnTo>
                  <a:lnTo>
                    <a:pt x="1280" y="75"/>
                  </a:lnTo>
                  <a:lnTo>
                    <a:pt x="1113" y="149"/>
                  </a:lnTo>
                  <a:lnTo>
                    <a:pt x="946" y="223"/>
                  </a:lnTo>
                  <a:lnTo>
                    <a:pt x="798" y="316"/>
                  </a:lnTo>
                  <a:lnTo>
                    <a:pt x="668" y="409"/>
                  </a:lnTo>
                  <a:lnTo>
                    <a:pt x="538" y="538"/>
                  </a:lnTo>
                  <a:lnTo>
                    <a:pt x="408" y="668"/>
                  </a:lnTo>
                  <a:lnTo>
                    <a:pt x="315" y="798"/>
                  </a:lnTo>
                  <a:lnTo>
                    <a:pt x="223" y="946"/>
                  </a:lnTo>
                  <a:lnTo>
                    <a:pt x="149" y="1113"/>
                  </a:lnTo>
                  <a:lnTo>
                    <a:pt x="74" y="1280"/>
                  </a:lnTo>
                  <a:lnTo>
                    <a:pt x="37" y="1447"/>
                  </a:lnTo>
                  <a:lnTo>
                    <a:pt x="19" y="1632"/>
                  </a:lnTo>
                  <a:lnTo>
                    <a:pt x="0" y="1818"/>
                  </a:lnTo>
                  <a:lnTo>
                    <a:pt x="19" y="2003"/>
                  </a:lnTo>
                  <a:lnTo>
                    <a:pt x="37" y="2189"/>
                  </a:lnTo>
                  <a:lnTo>
                    <a:pt x="74" y="2356"/>
                  </a:lnTo>
                  <a:lnTo>
                    <a:pt x="149" y="2523"/>
                  </a:lnTo>
                  <a:lnTo>
                    <a:pt x="223" y="2671"/>
                  </a:lnTo>
                  <a:lnTo>
                    <a:pt x="315" y="2838"/>
                  </a:lnTo>
                  <a:lnTo>
                    <a:pt x="408" y="2968"/>
                  </a:lnTo>
                  <a:lnTo>
                    <a:pt x="538" y="3097"/>
                  </a:lnTo>
                  <a:lnTo>
                    <a:pt x="668" y="3209"/>
                  </a:lnTo>
                  <a:lnTo>
                    <a:pt x="798" y="3320"/>
                  </a:lnTo>
                  <a:lnTo>
                    <a:pt x="946" y="3413"/>
                  </a:lnTo>
                  <a:lnTo>
                    <a:pt x="1113" y="3487"/>
                  </a:lnTo>
                  <a:lnTo>
                    <a:pt x="1280" y="3542"/>
                  </a:lnTo>
                  <a:lnTo>
                    <a:pt x="1447" y="3598"/>
                  </a:lnTo>
                  <a:lnTo>
                    <a:pt x="1632" y="3617"/>
                  </a:lnTo>
                  <a:lnTo>
                    <a:pt x="1817" y="3635"/>
                  </a:lnTo>
                  <a:lnTo>
                    <a:pt x="2003" y="3617"/>
                  </a:lnTo>
                  <a:lnTo>
                    <a:pt x="2188" y="3598"/>
                  </a:lnTo>
                  <a:lnTo>
                    <a:pt x="2355" y="3542"/>
                  </a:lnTo>
                  <a:lnTo>
                    <a:pt x="2522" y="3487"/>
                  </a:lnTo>
                  <a:lnTo>
                    <a:pt x="2689" y="3413"/>
                  </a:lnTo>
                  <a:lnTo>
                    <a:pt x="2837" y="3320"/>
                  </a:lnTo>
                  <a:lnTo>
                    <a:pt x="2967" y="3209"/>
                  </a:lnTo>
                  <a:lnTo>
                    <a:pt x="3097" y="3097"/>
                  </a:lnTo>
                  <a:lnTo>
                    <a:pt x="3208" y="2968"/>
                  </a:lnTo>
                  <a:lnTo>
                    <a:pt x="3319" y="2838"/>
                  </a:lnTo>
                  <a:lnTo>
                    <a:pt x="3412" y="2671"/>
                  </a:lnTo>
                  <a:lnTo>
                    <a:pt x="3486" y="2523"/>
                  </a:lnTo>
                  <a:lnTo>
                    <a:pt x="3542" y="2356"/>
                  </a:lnTo>
                  <a:lnTo>
                    <a:pt x="3597" y="2189"/>
                  </a:lnTo>
                  <a:lnTo>
                    <a:pt x="3616" y="2003"/>
                  </a:lnTo>
                  <a:lnTo>
                    <a:pt x="3635" y="1818"/>
                  </a:lnTo>
                  <a:lnTo>
                    <a:pt x="3616" y="1632"/>
                  </a:lnTo>
                  <a:lnTo>
                    <a:pt x="3597" y="1447"/>
                  </a:lnTo>
                  <a:lnTo>
                    <a:pt x="3542" y="1280"/>
                  </a:lnTo>
                  <a:lnTo>
                    <a:pt x="3486" y="1113"/>
                  </a:lnTo>
                  <a:lnTo>
                    <a:pt x="3412" y="946"/>
                  </a:lnTo>
                  <a:lnTo>
                    <a:pt x="3319" y="798"/>
                  </a:lnTo>
                  <a:lnTo>
                    <a:pt x="3208" y="668"/>
                  </a:lnTo>
                  <a:lnTo>
                    <a:pt x="3097" y="538"/>
                  </a:lnTo>
                  <a:lnTo>
                    <a:pt x="2967" y="409"/>
                  </a:lnTo>
                  <a:lnTo>
                    <a:pt x="2837" y="316"/>
                  </a:lnTo>
                  <a:lnTo>
                    <a:pt x="2689" y="223"/>
                  </a:lnTo>
                  <a:lnTo>
                    <a:pt x="2522" y="149"/>
                  </a:lnTo>
                  <a:lnTo>
                    <a:pt x="2355" y="75"/>
                  </a:lnTo>
                  <a:lnTo>
                    <a:pt x="2188" y="38"/>
                  </a:lnTo>
                  <a:lnTo>
                    <a:pt x="200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6" name="Google Shape;1866;p26"/>
            <p:cNvSpPr/>
            <p:nvPr/>
          </p:nvSpPr>
          <p:spPr>
            <a:xfrm flipH="1">
              <a:off x="8426610" y="998939"/>
              <a:ext cx="256807" cy="255369"/>
            </a:xfrm>
            <a:custGeom>
              <a:avLst/>
              <a:gdLst/>
              <a:ahLst/>
              <a:cxnLst/>
              <a:rect l="l" t="t" r="r" b="b"/>
              <a:pathLst>
                <a:path w="3394" h="3375" extrusionOk="0">
                  <a:moveTo>
                    <a:pt x="1521" y="0"/>
                  </a:moveTo>
                  <a:lnTo>
                    <a:pt x="1354" y="37"/>
                  </a:lnTo>
                  <a:lnTo>
                    <a:pt x="1187" y="74"/>
                  </a:lnTo>
                  <a:lnTo>
                    <a:pt x="1039" y="130"/>
                  </a:lnTo>
                  <a:lnTo>
                    <a:pt x="891" y="204"/>
                  </a:lnTo>
                  <a:lnTo>
                    <a:pt x="742" y="278"/>
                  </a:lnTo>
                  <a:lnTo>
                    <a:pt x="612" y="389"/>
                  </a:lnTo>
                  <a:lnTo>
                    <a:pt x="501" y="482"/>
                  </a:lnTo>
                  <a:lnTo>
                    <a:pt x="390" y="612"/>
                  </a:lnTo>
                  <a:lnTo>
                    <a:pt x="297" y="742"/>
                  </a:lnTo>
                  <a:lnTo>
                    <a:pt x="204" y="872"/>
                  </a:lnTo>
                  <a:lnTo>
                    <a:pt x="130" y="1020"/>
                  </a:lnTo>
                  <a:lnTo>
                    <a:pt x="75" y="1187"/>
                  </a:lnTo>
                  <a:lnTo>
                    <a:pt x="38" y="1354"/>
                  </a:lnTo>
                  <a:lnTo>
                    <a:pt x="19" y="1521"/>
                  </a:lnTo>
                  <a:lnTo>
                    <a:pt x="0" y="1687"/>
                  </a:lnTo>
                  <a:lnTo>
                    <a:pt x="19" y="1854"/>
                  </a:lnTo>
                  <a:lnTo>
                    <a:pt x="38" y="2021"/>
                  </a:lnTo>
                  <a:lnTo>
                    <a:pt x="75" y="2188"/>
                  </a:lnTo>
                  <a:lnTo>
                    <a:pt x="130" y="2336"/>
                  </a:lnTo>
                  <a:lnTo>
                    <a:pt x="204" y="2485"/>
                  </a:lnTo>
                  <a:lnTo>
                    <a:pt x="297" y="2633"/>
                  </a:lnTo>
                  <a:lnTo>
                    <a:pt x="390" y="2763"/>
                  </a:lnTo>
                  <a:lnTo>
                    <a:pt x="501" y="2874"/>
                  </a:lnTo>
                  <a:lnTo>
                    <a:pt x="612" y="2985"/>
                  </a:lnTo>
                  <a:lnTo>
                    <a:pt x="742" y="3097"/>
                  </a:lnTo>
                  <a:lnTo>
                    <a:pt x="891" y="3171"/>
                  </a:lnTo>
                  <a:lnTo>
                    <a:pt x="1039" y="3245"/>
                  </a:lnTo>
                  <a:lnTo>
                    <a:pt x="1187" y="3301"/>
                  </a:lnTo>
                  <a:lnTo>
                    <a:pt x="1354" y="3338"/>
                  </a:lnTo>
                  <a:lnTo>
                    <a:pt x="1521" y="3375"/>
                  </a:lnTo>
                  <a:lnTo>
                    <a:pt x="1873" y="3375"/>
                  </a:lnTo>
                  <a:lnTo>
                    <a:pt x="2040" y="3338"/>
                  </a:lnTo>
                  <a:lnTo>
                    <a:pt x="2188" y="3301"/>
                  </a:lnTo>
                  <a:lnTo>
                    <a:pt x="2355" y="3245"/>
                  </a:lnTo>
                  <a:lnTo>
                    <a:pt x="2504" y="3171"/>
                  </a:lnTo>
                  <a:lnTo>
                    <a:pt x="2634" y="3097"/>
                  </a:lnTo>
                  <a:lnTo>
                    <a:pt x="2763" y="2985"/>
                  </a:lnTo>
                  <a:lnTo>
                    <a:pt x="2893" y="2874"/>
                  </a:lnTo>
                  <a:lnTo>
                    <a:pt x="3004" y="2763"/>
                  </a:lnTo>
                  <a:lnTo>
                    <a:pt x="3097" y="2633"/>
                  </a:lnTo>
                  <a:lnTo>
                    <a:pt x="3190" y="2485"/>
                  </a:lnTo>
                  <a:lnTo>
                    <a:pt x="3245" y="2336"/>
                  </a:lnTo>
                  <a:lnTo>
                    <a:pt x="3301" y="2188"/>
                  </a:lnTo>
                  <a:lnTo>
                    <a:pt x="3357" y="2021"/>
                  </a:lnTo>
                  <a:lnTo>
                    <a:pt x="3375" y="1854"/>
                  </a:lnTo>
                  <a:lnTo>
                    <a:pt x="3394" y="1687"/>
                  </a:lnTo>
                  <a:lnTo>
                    <a:pt x="3375" y="1521"/>
                  </a:lnTo>
                  <a:lnTo>
                    <a:pt x="3357" y="1354"/>
                  </a:lnTo>
                  <a:lnTo>
                    <a:pt x="3301" y="1187"/>
                  </a:lnTo>
                  <a:lnTo>
                    <a:pt x="3245" y="1020"/>
                  </a:lnTo>
                  <a:lnTo>
                    <a:pt x="3190" y="872"/>
                  </a:lnTo>
                  <a:lnTo>
                    <a:pt x="3097" y="742"/>
                  </a:lnTo>
                  <a:lnTo>
                    <a:pt x="3004" y="612"/>
                  </a:lnTo>
                  <a:lnTo>
                    <a:pt x="2893" y="482"/>
                  </a:lnTo>
                  <a:lnTo>
                    <a:pt x="2763" y="389"/>
                  </a:lnTo>
                  <a:lnTo>
                    <a:pt x="2634" y="278"/>
                  </a:lnTo>
                  <a:lnTo>
                    <a:pt x="2504" y="204"/>
                  </a:lnTo>
                  <a:lnTo>
                    <a:pt x="2355" y="130"/>
                  </a:lnTo>
                  <a:lnTo>
                    <a:pt x="2188" y="74"/>
                  </a:lnTo>
                  <a:lnTo>
                    <a:pt x="2040" y="37"/>
                  </a:lnTo>
                  <a:lnTo>
                    <a:pt x="18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7" name="Google Shape;1867;p26"/>
            <p:cNvSpPr/>
            <p:nvPr/>
          </p:nvSpPr>
          <p:spPr>
            <a:xfrm flipH="1">
              <a:off x="8255455" y="932959"/>
              <a:ext cx="256807" cy="255445"/>
            </a:xfrm>
            <a:custGeom>
              <a:avLst/>
              <a:gdLst/>
              <a:ahLst/>
              <a:cxnLst/>
              <a:rect l="l" t="t" r="r" b="b"/>
              <a:pathLst>
                <a:path w="3394" h="3376" extrusionOk="0">
                  <a:moveTo>
                    <a:pt x="1521" y="1"/>
                  </a:moveTo>
                  <a:lnTo>
                    <a:pt x="1354" y="38"/>
                  </a:lnTo>
                  <a:lnTo>
                    <a:pt x="1187" y="75"/>
                  </a:lnTo>
                  <a:lnTo>
                    <a:pt x="1039" y="130"/>
                  </a:lnTo>
                  <a:lnTo>
                    <a:pt x="891" y="205"/>
                  </a:lnTo>
                  <a:lnTo>
                    <a:pt x="761" y="279"/>
                  </a:lnTo>
                  <a:lnTo>
                    <a:pt x="631" y="390"/>
                  </a:lnTo>
                  <a:lnTo>
                    <a:pt x="501" y="501"/>
                  </a:lnTo>
                  <a:lnTo>
                    <a:pt x="390" y="612"/>
                  </a:lnTo>
                  <a:lnTo>
                    <a:pt x="297" y="742"/>
                  </a:lnTo>
                  <a:lnTo>
                    <a:pt x="205" y="891"/>
                  </a:lnTo>
                  <a:lnTo>
                    <a:pt x="149" y="1039"/>
                  </a:lnTo>
                  <a:lnTo>
                    <a:pt x="75" y="1187"/>
                  </a:lnTo>
                  <a:lnTo>
                    <a:pt x="38" y="1354"/>
                  </a:lnTo>
                  <a:lnTo>
                    <a:pt x="19" y="1521"/>
                  </a:lnTo>
                  <a:lnTo>
                    <a:pt x="1" y="1688"/>
                  </a:lnTo>
                  <a:lnTo>
                    <a:pt x="19" y="1855"/>
                  </a:lnTo>
                  <a:lnTo>
                    <a:pt x="38" y="2040"/>
                  </a:lnTo>
                  <a:lnTo>
                    <a:pt x="75" y="2189"/>
                  </a:lnTo>
                  <a:lnTo>
                    <a:pt x="149" y="2355"/>
                  </a:lnTo>
                  <a:lnTo>
                    <a:pt x="205" y="2504"/>
                  </a:lnTo>
                  <a:lnTo>
                    <a:pt x="297" y="2634"/>
                  </a:lnTo>
                  <a:lnTo>
                    <a:pt x="390" y="2763"/>
                  </a:lnTo>
                  <a:lnTo>
                    <a:pt x="501" y="2893"/>
                  </a:lnTo>
                  <a:lnTo>
                    <a:pt x="631" y="3004"/>
                  </a:lnTo>
                  <a:lnTo>
                    <a:pt x="761" y="3097"/>
                  </a:lnTo>
                  <a:lnTo>
                    <a:pt x="891" y="3171"/>
                  </a:lnTo>
                  <a:lnTo>
                    <a:pt x="1039" y="3246"/>
                  </a:lnTo>
                  <a:lnTo>
                    <a:pt x="1187" y="3301"/>
                  </a:lnTo>
                  <a:lnTo>
                    <a:pt x="1354" y="3357"/>
                  </a:lnTo>
                  <a:lnTo>
                    <a:pt x="1521" y="3375"/>
                  </a:lnTo>
                  <a:lnTo>
                    <a:pt x="1873" y="3375"/>
                  </a:lnTo>
                  <a:lnTo>
                    <a:pt x="2040" y="3357"/>
                  </a:lnTo>
                  <a:lnTo>
                    <a:pt x="2207" y="3301"/>
                  </a:lnTo>
                  <a:lnTo>
                    <a:pt x="2356" y="3246"/>
                  </a:lnTo>
                  <a:lnTo>
                    <a:pt x="2504" y="3171"/>
                  </a:lnTo>
                  <a:lnTo>
                    <a:pt x="2652" y="3097"/>
                  </a:lnTo>
                  <a:lnTo>
                    <a:pt x="2782" y="3004"/>
                  </a:lnTo>
                  <a:lnTo>
                    <a:pt x="2893" y="2893"/>
                  </a:lnTo>
                  <a:lnTo>
                    <a:pt x="3005" y="2763"/>
                  </a:lnTo>
                  <a:lnTo>
                    <a:pt x="3097" y="2634"/>
                  </a:lnTo>
                  <a:lnTo>
                    <a:pt x="3190" y="2504"/>
                  </a:lnTo>
                  <a:lnTo>
                    <a:pt x="3264" y="2355"/>
                  </a:lnTo>
                  <a:lnTo>
                    <a:pt x="3320" y="2189"/>
                  </a:lnTo>
                  <a:lnTo>
                    <a:pt x="3357" y="2040"/>
                  </a:lnTo>
                  <a:lnTo>
                    <a:pt x="3375" y="1855"/>
                  </a:lnTo>
                  <a:lnTo>
                    <a:pt x="3394" y="1688"/>
                  </a:lnTo>
                  <a:lnTo>
                    <a:pt x="3375" y="1521"/>
                  </a:lnTo>
                  <a:lnTo>
                    <a:pt x="3357" y="1354"/>
                  </a:lnTo>
                  <a:lnTo>
                    <a:pt x="3320" y="1187"/>
                  </a:lnTo>
                  <a:lnTo>
                    <a:pt x="3264" y="1039"/>
                  </a:lnTo>
                  <a:lnTo>
                    <a:pt x="3190" y="891"/>
                  </a:lnTo>
                  <a:lnTo>
                    <a:pt x="3097" y="742"/>
                  </a:lnTo>
                  <a:lnTo>
                    <a:pt x="3005" y="612"/>
                  </a:lnTo>
                  <a:lnTo>
                    <a:pt x="2893" y="501"/>
                  </a:lnTo>
                  <a:lnTo>
                    <a:pt x="2782" y="390"/>
                  </a:lnTo>
                  <a:lnTo>
                    <a:pt x="2652" y="279"/>
                  </a:lnTo>
                  <a:lnTo>
                    <a:pt x="2504" y="205"/>
                  </a:lnTo>
                  <a:lnTo>
                    <a:pt x="2356" y="130"/>
                  </a:lnTo>
                  <a:lnTo>
                    <a:pt x="2207" y="75"/>
                  </a:lnTo>
                  <a:lnTo>
                    <a:pt x="2040" y="38"/>
                  </a:lnTo>
                  <a:lnTo>
                    <a:pt x="1873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8" name="Google Shape;1868;p26"/>
            <p:cNvSpPr/>
            <p:nvPr/>
          </p:nvSpPr>
          <p:spPr>
            <a:xfrm flipH="1">
              <a:off x="8189476" y="1126587"/>
              <a:ext cx="255445" cy="255445"/>
            </a:xfrm>
            <a:custGeom>
              <a:avLst/>
              <a:gdLst/>
              <a:ahLst/>
              <a:cxnLst/>
              <a:rect l="l" t="t" r="r" b="b"/>
              <a:pathLst>
                <a:path w="3376" h="3376" extrusionOk="0">
                  <a:moveTo>
                    <a:pt x="1521" y="0"/>
                  </a:moveTo>
                  <a:lnTo>
                    <a:pt x="1354" y="38"/>
                  </a:lnTo>
                  <a:lnTo>
                    <a:pt x="1187" y="75"/>
                  </a:lnTo>
                  <a:lnTo>
                    <a:pt x="1039" y="130"/>
                  </a:lnTo>
                  <a:lnTo>
                    <a:pt x="891" y="204"/>
                  </a:lnTo>
                  <a:lnTo>
                    <a:pt x="742" y="297"/>
                  </a:lnTo>
                  <a:lnTo>
                    <a:pt x="613" y="390"/>
                  </a:lnTo>
                  <a:lnTo>
                    <a:pt x="501" y="501"/>
                  </a:lnTo>
                  <a:lnTo>
                    <a:pt x="390" y="612"/>
                  </a:lnTo>
                  <a:lnTo>
                    <a:pt x="297" y="742"/>
                  </a:lnTo>
                  <a:lnTo>
                    <a:pt x="205" y="890"/>
                  </a:lnTo>
                  <a:lnTo>
                    <a:pt x="130" y="1039"/>
                  </a:lnTo>
                  <a:lnTo>
                    <a:pt x="75" y="1187"/>
                  </a:lnTo>
                  <a:lnTo>
                    <a:pt x="38" y="1354"/>
                  </a:lnTo>
                  <a:lnTo>
                    <a:pt x="1" y="1521"/>
                  </a:lnTo>
                  <a:lnTo>
                    <a:pt x="1" y="1688"/>
                  </a:lnTo>
                  <a:lnTo>
                    <a:pt x="1" y="1873"/>
                  </a:lnTo>
                  <a:lnTo>
                    <a:pt x="38" y="2040"/>
                  </a:lnTo>
                  <a:lnTo>
                    <a:pt x="75" y="2188"/>
                  </a:lnTo>
                  <a:lnTo>
                    <a:pt x="130" y="2355"/>
                  </a:lnTo>
                  <a:lnTo>
                    <a:pt x="205" y="2504"/>
                  </a:lnTo>
                  <a:lnTo>
                    <a:pt x="297" y="2633"/>
                  </a:lnTo>
                  <a:lnTo>
                    <a:pt x="390" y="2763"/>
                  </a:lnTo>
                  <a:lnTo>
                    <a:pt x="501" y="2893"/>
                  </a:lnTo>
                  <a:lnTo>
                    <a:pt x="613" y="3004"/>
                  </a:lnTo>
                  <a:lnTo>
                    <a:pt x="742" y="3097"/>
                  </a:lnTo>
                  <a:lnTo>
                    <a:pt x="891" y="3171"/>
                  </a:lnTo>
                  <a:lnTo>
                    <a:pt x="1039" y="3245"/>
                  </a:lnTo>
                  <a:lnTo>
                    <a:pt x="1187" y="3301"/>
                  </a:lnTo>
                  <a:lnTo>
                    <a:pt x="1354" y="3357"/>
                  </a:lnTo>
                  <a:lnTo>
                    <a:pt x="1521" y="3375"/>
                  </a:lnTo>
                  <a:lnTo>
                    <a:pt x="1873" y="3375"/>
                  </a:lnTo>
                  <a:lnTo>
                    <a:pt x="2040" y="3357"/>
                  </a:lnTo>
                  <a:lnTo>
                    <a:pt x="2189" y="3301"/>
                  </a:lnTo>
                  <a:lnTo>
                    <a:pt x="2356" y="3245"/>
                  </a:lnTo>
                  <a:lnTo>
                    <a:pt x="2504" y="3171"/>
                  </a:lnTo>
                  <a:lnTo>
                    <a:pt x="2634" y="3097"/>
                  </a:lnTo>
                  <a:lnTo>
                    <a:pt x="2764" y="3004"/>
                  </a:lnTo>
                  <a:lnTo>
                    <a:pt x="2893" y="2893"/>
                  </a:lnTo>
                  <a:lnTo>
                    <a:pt x="3005" y="2763"/>
                  </a:lnTo>
                  <a:lnTo>
                    <a:pt x="3097" y="2633"/>
                  </a:lnTo>
                  <a:lnTo>
                    <a:pt x="3171" y="2504"/>
                  </a:lnTo>
                  <a:lnTo>
                    <a:pt x="3246" y="2355"/>
                  </a:lnTo>
                  <a:lnTo>
                    <a:pt x="3301" y="2188"/>
                  </a:lnTo>
                  <a:lnTo>
                    <a:pt x="3357" y="2040"/>
                  </a:lnTo>
                  <a:lnTo>
                    <a:pt x="3375" y="1873"/>
                  </a:lnTo>
                  <a:lnTo>
                    <a:pt x="3375" y="1688"/>
                  </a:lnTo>
                  <a:lnTo>
                    <a:pt x="3375" y="1521"/>
                  </a:lnTo>
                  <a:lnTo>
                    <a:pt x="3357" y="1354"/>
                  </a:lnTo>
                  <a:lnTo>
                    <a:pt x="3301" y="1187"/>
                  </a:lnTo>
                  <a:lnTo>
                    <a:pt x="3246" y="1039"/>
                  </a:lnTo>
                  <a:lnTo>
                    <a:pt x="3171" y="890"/>
                  </a:lnTo>
                  <a:lnTo>
                    <a:pt x="3097" y="742"/>
                  </a:lnTo>
                  <a:lnTo>
                    <a:pt x="3005" y="612"/>
                  </a:lnTo>
                  <a:lnTo>
                    <a:pt x="2893" y="501"/>
                  </a:lnTo>
                  <a:lnTo>
                    <a:pt x="2764" y="390"/>
                  </a:lnTo>
                  <a:lnTo>
                    <a:pt x="2634" y="297"/>
                  </a:lnTo>
                  <a:lnTo>
                    <a:pt x="2504" y="204"/>
                  </a:lnTo>
                  <a:lnTo>
                    <a:pt x="2356" y="130"/>
                  </a:lnTo>
                  <a:lnTo>
                    <a:pt x="2189" y="75"/>
                  </a:lnTo>
                  <a:lnTo>
                    <a:pt x="2040" y="38"/>
                  </a:lnTo>
                  <a:lnTo>
                    <a:pt x="18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9" name="Google Shape;1869;p26"/>
            <p:cNvSpPr/>
            <p:nvPr/>
          </p:nvSpPr>
          <p:spPr>
            <a:xfrm flipH="1">
              <a:off x="8311523" y="1136423"/>
              <a:ext cx="362057" cy="3208801"/>
            </a:xfrm>
            <a:custGeom>
              <a:avLst/>
              <a:gdLst/>
              <a:ahLst/>
              <a:cxnLst/>
              <a:rect l="l" t="t" r="r" b="b"/>
              <a:pathLst>
                <a:path w="4785" h="42408" extrusionOk="0">
                  <a:moveTo>
                    <a:pt x="4784" y="0"/>
                  </a:moveTo>
                  <a:lnTo>
                    <a:pt x="4654" y="260"/>
                  </a:lnTo>
                  <a:lnTo>
                    <a:pt x="4525" y="557"/>
                  </a:lnTo>
                  <a:lnTo>
                    <a:pt x="4284" y="1243"/>
                  </a:lnTo>
                  <a:lnTo>
                    <a:pt x="4024" y="2040"/>
                  </a:lnTo>
                  <a:lnTo>
                    <a:pt x="3783" y="2949"/>
                  </a:lnTo>
                  <a:lnTo>
                    <a:pt x="3523" y="3968"/>
                  </a:lnTo>
                  <a:lnTo>
                    <a:pt x="3282" y="5062"/>
                  </a:lnTo>
                  <a:lnTo>
                    <a:pt x="3041" y="6249"/>
                  </a:lnTo>
                  <a:lnTo>
                    <a:pt x="2800" y="7510"/>
                  </a:lnTo>
                  <a:lnTo>
                    <a:pt x="2578" y="8845"/>
                  </a:lnTo>
                  <a:lnTo>
                    <a:pt x="2337" y="10254"/>
                  </a:lnTo>
                  <a:lnTo>
                    <a:pt x="2114" y="11701"/>
                  </a:lnTo>
                  <a:lnTo>
                    <a:pt x="1892" y="13203"/>
                  </a:lnTo>
                  <a:lnTo>
                    <a:pt x="1688" y="14760"/>
                  </a:lnTo>
                  <a:lnTo>
                    <a:pt x="1484" y="16336"/>
                  </a:lnTo>
                  <a:lnTo>
                    <a:pt x="1298" y="17949"/>
                  </a:lnTo>
                  <a:lnTo>
                    <a:pt x="1113" y="19563"/>
                  </a:lnTo>
                  <a:lnTo>
                    <a:pt x="946" y="21213"/>
                  </a:lnTo>
                  <a:lnTo>
                    <a:pt x="779" y="22863"/>
                  </a:lnTo>
                  <a:lnTo>
                    <a:pt x="649" y="24495"/>
                  </a:lnTo>
                  <a:lnTo>
                    <a:pt x="501" y="26127"/>
                  </a:lnTo>
                  <a:lnTo>
                    <a:pt x="390" y="27759"/>
                  </a:lnTo>
                  <a:lnTo>
                    <a:pt x="278" y="29353"/>
                  </a:lnTo>
                  <a:lnTo>
                    <a:pt x="186" y="30911"/>
                  </a:lnTo>
                  <a:lnTo>
                    <a:pt x="130" y="32431"/>
                  </a:lnTo>
                  <a:lnTo>
                    <a:pt x="74" y="33915"/>
                  </a:lnTo>
                  <a:lnTo>
                    <a:pt x="19" y="35342"/>
                  </a:lnTo>
                  <a:lnTo>
                    <a:pt x="0" y="36715"/>
                  </a:lnTo>
                  <a:lnTo>
                    <a:pt x="0" y="38013"/>
                  </a:lnTo>
                  <a:lnTo>
                    <a:pt x="37" y="39255"/>
                  </a:lnTo>
                  <a:lnTo>
                    <a:pt x="74" y="40386"/>
                  </a:lnTo>
                  <a:lnTo>
                    <a:pt x="130" y="41443"/>
                  </a:lnTo>
                  <a:lnTo>
                    <a:pt x="223" y="42407"/>
                  </a:lnTo>
                  <a:lnTo>
                    <a:pt x="3876" y="42407"/>
                  </a:lnTo>
                  <a:lnTo>
                    <a:pt x="3801" y="41888"/>
                  </a:lnTo>
                  <a:lnTo>
                    <a:pt x="3727" y="41258"/>
                  </a:lnTo>
                  <a:lnTo>
                    <a:pt x="3542" y="39700"/>
                  </a:lnTo>
                  <a:lnTo>
                    <a:pt x="3375" y="37772"/>
                  </a:lnTo>
                  <a:lnTo>
                    <a:pt x="3227" y="35528"/>
                  </a:lnTo>
                  <a:lnTo>
                    <a:pt x="3078" y="33006"/>
                  </a:lnTo>
                  <a:lnTo>
                    <a:pt x="2949" y="30262"/>
                  </a:lnTo>
                  <a:lnTo>
                    <a:pt x="2874" y="27332"/>
                  </a:lnTo>
                  <a:lnTo>
                    <a:pt x="2837" y="25812"/>
                  </a:lnTo>
                  <a:lnTo>
                    <a:pt x="2819" y="24273"/>
                  </a:lnTo>
                  <a:lnTo>
                    <a:pt x="2800" y="22696"/>
                  </a:lnTo>
                  <a:lnTo>
                    <a:pt x="2819" y="21102"/>
                  </a:lnTo>
                  <a:lnTo>
                    <a:pt x="2837" y="19507"/>
                  </a:lnTo>
                  <a:lnTo>
                    <a:pt x="2874" y="17894"/>
                  </a:lnTo>
                  <a:lnTo>
                    <a:pt x="2911" y="16281"/>
                  </a:lnTo>
                  <a:lnTo>
                    <a:pt x="2986" y="14667"/>
                  </a:lnTo>
                  <a:lnTo>
                    <a:pt x="3060" y="13073"/>
                  </a:lnTo>
                  <a:lnTo>
                    <a:pt x="3171" y="11478"/>
                  </a:lnTo>
                  <a:lnTo>
                    <a:pt x="3282" y="9921"/>
                  </a:lnTo>
                  <a:lnTo>
                    <a:pt x="3431" y="8381"/>
                  </a:lnTo>
                  <a:lnTo>
                    <a:pt x="3598" y="6861"/>
                  </a:lnTo>
                  <a:lnTo>
                    <a:pt x="3783" y="5396"/>
                  </a:lnTo>
                  <a:lnTo>
                    <a:pt x="3987" y="3968"/>
                  </a:lnTo>
                  <a:lnTo>
                    <a:pt x="4228" y="2596"/>
                  </a:lnTo>
                  <a:lnTo>
                    <a:pt x="4488" y="1261"/>
                  </a:lnTo>
                  <a:lnTo>
                    <a:pt x="4784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0" name="Google Shape;1870;p26"/>
            <p:cNvSpPr/>
            <p:nvPr/>
          </p:nvSpPr>
          <p:spPr>
            <a:xfrm flipH="1">
              <a:off x="8557056" y="2831247"/>
              <a:ext cx="701566" cy="407002"/>
            </a:xfrm>
            <a:custGeom>
              <a:avLst/>
              <a:gdLst/>
              <a:ahLst/>
              <a:cxnLst/>
              <a:rect l="l" t="t" r="r" b="b"/>
              <a:pathLst>
                <a:path w="9272" h="5379" extrusionOk="0">
                  <a:moveTo>
                    <a:pt x="0" y="1"/>
                  </a:moveTo>
                  <a:lnTo>
                    <a:pt x="260" y="334"/>
                  </a:lnTo>
                  <a:lnTo>
                    <a:pt x="538" y="650"/>
                  </a:lnTo>
                  <a:lnTo>
                    <a:pt x="816" y="965"/>
                  </a:lnTo>
                  <a:lnTo>
                    <a:pt x="1094" y="1243"/>
                  </a:lnTo>
                  <a:lnTo>
                    <a:pt x="1372" y="1521"/>
                  </a:lnTo>
                  <a:lnTo>
                    <a:pt x="1669" y="1799"/>
                  </a:lnTo>
                  <a:lnTo>
                    <a:pt x="2244" y="2300"/>
                  </a:lnTo>
                  <a:lnTo>
                    <a:pt x="2837" y="2745"/>
                  </a:lnTo>
                  <a:lnTo>
                    <a:pt x="3449" y="3171"/>
                  </a:lnTo>
                  <a:lnTo>
                    <a:pt x="4061" y="3542"/>
                  </a:lnTo>
                  <a:lnTo>
                    <a:pt x="4654" y="3858"/>
                  </a:lnTo>
                  <a:lnTo>
                    <a:pt x="5266" y="4154"/>
                  </a:lnTo>
                  <a:lnTo>
                    <a:pt x="5878" y="4432"/>
                  </a:lnTo>
                  <a:lnTo>
                    <a:pt x="6471" y="4655"/>
                  </a:lnTo>
                  <a:lnTo>
                    <a:pt x="7065" y="4859"/>
                  </a:lnTo>
                  <a:lnTo>
                    <a:pt x="7640" y="5026"/>
                  </a:lnTo>
                  <a:lnTo>
                    <a:pt x="8196" y="5174"/>
                  </a:lnTo>
                  <a:lnTo>
                    <a:pt x="8734" y="5285"/>
                  </a:lnTo>
                  <a:lnTo>
                    <a:pt x="9271" y="5378"/>
                  </a:lnTo>
                  <a:lnTo>
                    <a:pt x="9271" y="3765"/>
                  </a:lnTo>
                  <a:lnTo>
                    <a:pt x="8882" y="3765"/>
                  </a:lnTo>
                  <a:lnTo>
                    <a:pt x="8493" y="3746"/>
                  </a:lnTo>
                  <a:lnTo>
                    <a:pt x="8122" y="3709"/>
                  </a:lnTo>
                  <a:lnTo>
                    <a:pt x="7751" y="3672"/>
                  </a:lnTo>
                  <a:lnTo>
                    <a:pt x="7380" y="3617"/>
                  </a:lnTo>
                  <a:lnTo>
                    <a:pt x="7009" y="3542"/>
                  </a:lnTo>
                  <a:lnTo>
                    <a:pt x="6323" y="3394"/>
                  </a:lnTo>
                  <a:lnTo>
                    <a:pt x="5637" y="3190"/>
                  </a:lnTo>
                  <a:lnTo>
                    <a:pt x="5007" y="2968"/>
                  </a:lnTo>
                  <a:lnTo>
                    <a:pt x="4376" y="2726"/>
                  </a:lnTo>
                  <a:lnTo>
                    <a:pt x="3783" y="2448"/>
                  </a:lnTo>
                  <a:lnTo>
                    <a:pt x="3208" y="2152"/>
                  </a:lnTo>
                  <a:lnTo>
                    <a:pt x="2670" y="1855"/>
                  </a:lnTo>
                  <a:lnTo>
                    <a:pt x="2151" y="1540"/>
                  </a:lnTo>
                  <a:lnTo>
                    <a:pt x="1669" y="1225"/>
                  </a:lnTo>
                  <a:lnTo>
                    <a:pt x="1205" y="909"/>
                  </a:lnTo>
                  <a:lnTo>
                    <a:pt x="779" y="594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1" name="Google Shape;1871;p26"/>
            <p:cNvSpPr/>
            <p:nvPr/>
          </p:nvSpPr>
          <p:spPr>
            <a:xfrm flipH="1">
              <a:off x="8917676" y="2660092"/>
              <a:ext cx="270805" cy="423800"/>
            </a:xfrm>
            <a:custGeom>
              <a:avLst/>
              <a:gdLst/>
              <a:ahLst/>
              <a:cxnLst/>
              <a:rect l="l" t="t" r="r" b="b"/>
              <a:pathLst>
                <a:path w="3579" h="5601" extrusionOk="0">
                  <a:moveTo>
                    <a:pt x="0" y="1"/>
                  </a:moveTo>
                  <a:lnTo>
                    <a:pt x="186" y="167"/>
                  </a:lnTo>
                  <a:lnTo>
                    <a:pt x="297" y="260"/>
                  </a:lnTo>
                  <a:lnTo>
                    <a:pt x="390" y="390"/>
                  </a:lnTo>
                  <a:lnTo>
                    <a:pt x="649" y="687"/>
                  </a:lnTo>
                  <a:lnTo>
                    <a:pt x="927" y="1057"/>
                  </a:lnTo>
                  <a:lnTo>
                    <a:pt x="1224" y="1521"/>
                  </a:lnTo>
                  <a:lnTo>
                    <a:pt x="1521" y="2022"/>
                  </a:lnTo>
                  <a:lnTo>
                    <a:pt x="1799" y="2559"/>
                  </a:lnTo>
                  <a:lnTo>
                    <a:pt x="2077" y="3097"/>
                  </a:lnTo>
                  <a:lnTo>
                    <a:pt x="2337" y="3653"/>
                  </a:lnTo>
                  <a:lnTo>
                    <a:pt x="2559" y="4154"/>
                  </a:lnTo>
                  <a:lnTo>
                    <a:pt x="2744" y="4618"/>
                  </a:lnTo>
                  <a:lnTo>
                    <a:pt x="3023" y="5341"/>
                  </a:lnTo>
                  <a:lnTo>
                    <a:pt x="3115" y="5600"/>
                  </a:lnTo>
                  <a:lnTo>
                    <a:pt x="3579" y="5285"/>
                  </a:lnTo>
                  <a:lnTo>
                    <a:pt x="3449" y="5007"/>
                  </a:lnTo>
                  <a:lnTo>
                    <a:pt x="3115" y="4321"/>
                  </a:lnTo>
                  <a:lnTo>
                    <a:pt x="2893" y="3876"/>
                  </a:lnTo>
                  <a:lnTo>
                    <a:pt x="2615" y="3375"/>
                  </a:lnTo>
                  <a:lnTo>
                    <a:pt x="2318" y="2856"/>
                  </a:lnTo>
                  <a:lnTo>
                    <a:pt x="2003" y="2337"/>
                  </a:lnTo>
                  <a:lnTo>
                    <a:pt x="1836" y="2077"/>
                  </a:lnTo>
                  <a:lnTo>
                    <a:pt x="1669" y="1836"/>
                  </a:lnTo>
                  <a:lnTo>
                    <a:pt x="1335" y="1373"/>
                  </a:lnTo>
                  <a:lnTo>
                    <a:pt x="1020" y="946"/>
                  </a:lnTo>
                  <a:lnTo>
                    <a:pt x="705" y="594"/>
                  </a:lnTo>
                  <a:lnTo>
                    <a:pt x="427" y="334"/>
                  </a:lnTo>
                  <a:lnTo>
                    <a:pt x="315" y="223"/>
                  </a:lnTo>
                  <a:lnTo>
                    <a:pt x="204" y="14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CBB2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2" name="Google Shape;1872;p26"/>
            <p:cNvSpPr/>
            <p:nvPr/>
          </p:nvSpPr>
          <p:spPr>
            <a:xfrm flipH="1">
              <a:off x="7810697" y="2326182"/>
              <a:ext cx="735237" cy="561283"/>
            </a:xfrm>
            <a:custGeom>
              <a:avLst/>
              <a:gdLst/>
              <a:ahLst/>
              <a:cxnLst/>
              <a:rect l="l" t="t" r="r" b="b"/>
              <a:pathLst>
                <a:path w="9717" h="7418" extrusionOk="0">
                  <a:moveTo>
                    <a:pt x="9717" y="0"/>
                  </a:moveTo>
                  <a:lnTo>
                    <a:pt x="8957" y="798"/>
                  </a:lnTo>
                  <a:lnTo>
                    <a:pt x="8530" y="1206"/>
                  </a:lnTo>
                  <a:lnTo>
                    <a:pt x="8067" y="1632"/>
                  </a:lnTo>
                  <a:lnTo>
                    <a:pt x="7585" y="2077"/>
                  </a:lnTo>
                  <a:lnTo>
                    <a:pt x="7047" y="2504"/>
                  </a:lnTo>
                  <a:lnTo>
                    <a:pt x="6491" y="2930"/>
                  </a:lnTo>
                  <a:lnTo>
                    <a:pt x="5897" y="3357"/>
                  </a:lnTo>
                  <a:lnTo>
                    <a:pt x="5285" y="3746"/>
                  </a:lnTo>
                  <a:lnTo>
                    <a:pt x="4618" y="4117"/>
                  </a:lnTo>
                  <a:lnTo>
                    <a:pt x="3932" y="4469"/>
                  </a:lnTo>
                  <a:lnTo>
                    <a:pt x="3579" y="4636"/>
                  </a:lnTo>
                  <a:lnTo>
                    <a:pt x="3208" y="4784"/>
                  </a:lnTo>
                  <a:lnTo>
                    <a:pt x="2838" y="4933"/>
                  </a:lnTo>
                  <a:lnTo>
                    <a:pt x="2467" y="5062"/>
                  </a:lnTo>
                  <a:lnTo>
                    <a:pt x="2077" y="5174"/>
                  </a:lnTo>
                  <a:lnTo>
                    <a:pt x="1669" y="5285"/>
                  </a:lnTo>
                  <a:lnTo>
                    <a:pt x="1262" y="5378"/>
                  </a:lnTo>
                  <a:lnTo>
                    <a:pt x="854" y="5452"/>
                  </a:lnTo>
                  <a:lnTo>
                    <a:pt x="427" y="5526"/>
                  </a:lnTo>
                  <a:lnTo>
                    <a:pt x="1" y="5582"/>
                  </a:lnTo>
                  <a:lnTo>
                    <a:pt x="1" y="7417"/>
                  </a:lnTo>
                  <a:lnTo>
                    <a:pt x="520" y="7251"/>
                  </a:lnTo>
                  <a:lnTo>
                    <a:pt x="1076" y="7065"/>
                  </a:lnTo>
                  <a:lnTo>
                    <a:pt x="1651" y="6843"/>
                  </a:lnTo>
                  <a:lnTo>
                    <a:pt x="2263" y="6583"/>
                  </a:lnTo>
                  <a:lnTo>
                    <a:pt x="2875" y="6286"/>
                  </a:lnTo>
                  <a:lnTo>
                    <a:pt x="3524" y="5953"/>
                  </a:lnTo>
                  <a:lnTo>
                    <a:pt x="4173" y="5582"/>
                  </a:lnTo>
                  <a:lnTo>
                    <a:pt x="4822" y="5174"/>
                  </a:lnTo>
                  <a:lnTo>
                    <a:pt x="5489" y="4710"/>
                  </a:lnTo>
                  <a:lnTo>
                    <a:pt x="6138" y="4191"/>
                  </a:lnTo>
                  <a:lnTo>
                    <a:pt x="6453" y="3931"/>
                  </a:lnTo>
                  <a:lnTo>
                    <a:pt x="6787" y="3635"/>
                  </a:lnTo>
                  <a:lnTo>
                    <a:pt x="7102" y="3338"/>
                  </a:lnTo>
                  <a:lnTo>
                    <a:pt x="7418" y="3023"/>
                  </a:lnTo>
                  <a:lnTo>
                    <a:pt x="7733" y="2708"/>
                  </a:lnTo>
                  <a:lnTo>
                    <a:pt x="8030" y="2355"/>
                  </a:lnTo>
                  <a:lnTo>
                    <a:pt x="8326" y="2003"/>
                  </a:lnTo>
                  <a:lnTo>
                    <a:pt x="8623" y="1632"/>
                  </a:lnTo>
                  <a:lnTo>
                    <a:pt x="8920" y="1243"/>
                  </a:lnTo>
                  <a:lnTo>
                    <a:pt x="9198" y="853"/>
                  </a:lnTo>
                  <a:lnTo>
                    <a:pt x="9457" y="445"/>
                  </a:lnTo>
                  <a:lnTo>
                    <a:pt x="971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3" name="Google Shape;1873;p26"/>
            <p:cNvSpPr/>
            <p:nvPr/>
          </p:nvSpPr>
          <p:spPr>
            <a:xfrm flipH="1">
              <a:off x="7906034" y="2169025"/>
              <a:ext cx="226011" cy="464507"/>
            </a:xfrm>
            <a:custGeom>
              <a:avLst/>
              <a:gdLst/>
              <a:ahLst/>
              <a:cxnLst/>
              <a:rect l="l" t="t" r="r" b="b"/>
              <a:pathLst>
                <a:path w="2987" h="6139" extrusionOk="0">
                  <a:moveTo>
                    <a:pt x="2986" y="1"/>
                  </a:moveTo>
                  <a:lnTo>
                    <a:pt x="2819" y="186"/>
                  </a:lnTo>
                  <a:lnTo>
                    <a:pt x="2726" y="297"/>
                  </a:lnTo>
                  <a:lnTo>
                    <a:pt x="2615" y="427"/>
                  </a:lnTo>
                  <a:lnTo>
                    <a:pt x="2374" y="742"/>
                  </a:lnTo>
                  <a:lnTo>
                    <a:pt x="2096" y="1132"/>
                  </a:lnTo>
                  <a:lnTo>
                    <a:pt x="1818" y="1614"/>
                  </a:lnTo>
                  <a:lnTo>
                    <a:pt x="1521" y="2133"/>
                  </a:lnTo>
                  <a:lnTo>
                    <a:pt x="1391" y="2411"/>
                  </a:lnTo>
                  <a:lnTo>
                    <a:pt x="1243" y="2708"/>
                  </a:lnTo>
                  <a:lnTo>
                    <a:pt x="983" y="3283"/>
                  </a:lnTo>
                  <a:lnTo>
                    <a:pt x="761" y="3839"/>
                  </a:lnTo>
                  <a:lnTo>
                    <a:pt x="538" y="4377"/>
                  </a:lnTo>
                  <a:lnTo>
                    <a:pt x="353" y="4877"/>
                  </a:lnTo>
                  <a:lnTo>
                    <a:pt x="93" y="5619"/>
                  </a:lnTo>
                  <a:lnTo>
                    <a:pt x="1" y="5897"/>
                  </a:lnTo>
                  <a:lnTo>
                    <a:pt x="483" y="6138"/>
                  </a:lnTo>
                  <a:lnTo>
                    <a:pt x="557" y="5860"/>
                  </a:lnTo>
                  <a:lnTo>
                    <a:pt x="742" y="5100"/>
                  </a:lnTo>
                  <a:lnTo>
                    <a:pt x="891" y="4599"/>
                  </a:lnTo>
                  <a:lnTo>
                    <a:pt x="1058" y="4043"/>
                  </a:lnTo>
                  <a:lnTo>
                    <a:pt x="1262" y="3468"/>
                  </a:lnTo>
                  <a:lnTo>
                    <a:pt x="1466" y="2875"/>
                  </a:lnTo>
                  <a:lnTo>
                    <a:pt x="1707" y="2281"/>
                  </a:lnTo>
                  <a:lnTo>
                    <a:pt x="1948" y="1744"/>
                  </a:lnTo>
                  <a:lnTo>
                    <a:pt x="2189" y="1243"/>
                  </a:lnTo>
                  <a:lnTo>
                    <a:pt x="2430" y="816"/>
                  </a:lnTo>
                  <a:lnTo>
                    <a:pt x="2652" y="464"/>
                  </a:lnTo>
                  <a:lnTo>
                    <a:pt x="2745" y="316"/>
                  </a:lnTo>
                  <a:lnTo>
                    <a:pt x="2838" y="205"/>
                  </a:lnTo>
                  <a:lnTo>
                    <a:pt x="298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4" name="Google Shape;1874;p26"/>
            <p:cNvSpPr/>
            <p:nvPr/>
          </p:nvSpPr>
          <p:spPr>
            <a:xfrm flipH="1">
              <a:off x="7795261" y="3309677"/>
              <a:ext cx="770270" cy="569757"/>
            </a:xfrm>
            <a:custGeom>
              <a:avLst/>
              <a:gdLst/>
              <a:ahLst/>
              <a:cxnLst/>
              <a:rect l="l" t="t" r="r" b="b"/>
              <a:pathLst>
                <a:path w="10180" h="7530" extrusionOk="0">
                  <a:moveTo>
                    <a:pt x="10180" y="1"/>
                  </a:moveTo>
                  <a:lnTo>
                    <a:pt x="9383" y="798"/>
                  </a:lnTo>
                  <a:lnTo>
                    <a:pt x="8938" y="1243"/>
                  </a:lnTo>
                  <a:lnTo>
                    <a:pt x="8455" y="1670"/>
                  </a:lnTo>
                  <a:lnTo>
                    <a:pt x="7955" y="2133"/>
                  </a:lnTo>
                  <a:lnTo>
                    <a:pt x="7399" y="2578"/>
                  </a:lnTo>
                  <a:lnTo>
                    <a:pt x="6824" y="3005"/>
                  </a:lnTo>
                  <a:lnTo>
                    <a:pt x="6193" y="3431"/>
                  </a:lnTo>
                  <a:lnTo>
                    <a:pt x="5544" y="3839"/>
                  </a:lnTo>
                  <a:lnTo>
                    <a:pt x="4858" y="4228"/>
                  </a:lnTo>
                  <a:lnTo>
                    <a:pt x="4506" y="4395"/>
                  </a:lnTo>
                  <a:lnTo>
                    <a:pt x="4154" y="4562"/>
                  </a:lnTo>
                  <a:lnTo>
                    <a:pt x="3764" y="4729"/>
                  </a:lnTo>
                  <a:lnTo>
                    <a:pt x="3393" y="4877"/>
                  </a:lnTo>
                  <a:lnTo>
                    <a:pt x="3004" y="5007"/>
                  </a:lnTo>
                  <a:lnTo>
                    <a:pt x="2596" y="5137"/>
                  </a:lnTo>
                  <a:lnTo>
                    <a:pt x="2188" y="5248"/>
                  </a:lnTo>
                  <a:lnTo>
                    <a:pt x="1762" y="5360"/>
                  </a:lnTo>
                  <a:lnTo>
                    <a:pt x="1335" y="5434"/>
                  </a:lnTo>
                  <a:lnTo>
                    <a:pt x="909" y="5508"/>
                  </a:lnTo>
                  <a:lnTo>
                    <a:pt x="464" y="5564"/>
                  </a:lnTo>
                  <a:lnTo>
                    <a:pt x="0" y="5601"/>
                  </a:lnTo>
                  <a:lnTo>
                    <a:pt x="0" y="7529"/>
                  </a:lnTo>
                  <a:lnTo>
                    <a:pt x="519" y="7381"/>
                  </a:lnTo>
                  <a:lnTo>
                    <a:pt x="1076" y="7214"/>
                  </a:lnTo>
                  <a:lnTo>
                    <a:pt x="1669" y="6991"/>
                  </a:lnTo>
                  <a:lnTo>
                    <a:pt x="2281" y="6750"/>
                  </a:lnTo>
                  <a:lnTo>
                    <a:pt x="2930" y="6472"/>
                  </a:lnTo>
                  <a:lnTo>
                    <a:pt x="3597" y="6138"/>
                  </a:lnTo>
                  <a:lnTo>
                    <a:pt x="4283" y="5767"/>
                  </a:lnTo>
                  <a:lnTo>
                    <a:pt x="4969" y="5360"/>
                  </a:lnTo>
                  <a:lnTo>
                    <a:pt x="5674" y="4877"/>
                  </a:lnTo>
                  <a:lnTo>
                    <a:pt x="6026" y="4636"/>
                  </a:lnTo>
                  <a:lnTo>
                    <a:pt x="6360" y="4358"/>
                  </a:lnTo>
                  <a:lnTo>
                    <a:pt x="6712" y="4080"/>
                  </a:lnTo>
                  <a:lnTo>
                    <a:pt x="7046" y="3783"/>
                  </a:lnTo>
                  <a:lnTo>
                    <a:pt x="7380" y="3487"/>
                  </a:lnTo>
                  <a:lnTo>
                    <a:pt x="7732" y="3153"/>
                  </a:lnTo>
                  <a:lnTo>
                    <a:pt x="8048" y="2819"/>
                  </a:lnTo>
                  <a:lnTo>
                    <a:pt x="8381" y="2467"/>
                  </a:lnTo>
                  <a:lnTo>
                    <a:pt x="8696" y="2096"/>
                  </a:lnTo>
                  <a:lnTo>
                    <a:pt x="9012" y="1707"/>
                  </a:lnTo>
                  <a:lnTo>
                    <a:pt x="9308" y="1299"/>
                  </a:lnTo>
                  <a:lnTo>
                    <a:pt x="9605" y="891"/>
                  </a:lnTo>
                  <a:lnTo>
                    <a:pt x="9902" y="446"/>
                  </a:lnTo>
                  <a:lnTo>
                    <a:pt x="1018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5" name="Google Shape;1875;p26"/>
            <p:cNvSpPr/>
            <p:nvPr/>
          </p:nvSpPr>
          <p:spPr>
            <a:xfrm flipH="1">
              <a:off x="7890674" y="3151159"/>
              <a:ext cx="227298" cy="464507"/>
            </a:xfrm>
            <a:custGeom>
              <a:avLst/>
              <a:gdLst/>
              <a:ahLst/>
              <a:cxnLst/>
              <a:rect l="l" t="t" r="r" b="b"/>
              <a:pathLst>
                <a:path w="3004" h="6139" extrusionOk="0">
                  <a:moveTo>
                    <a:pt x="3004" y="0"/>
                  </a:moveTo>
                  <a:lnTo>
                    <a:pt x="2819" y="204"/>
                  </a:lnTo>
                  <a:lnTo>
                    <a:pt x="2726" y="297"/>
                  </a:lnTo>
                  <a:lnTo>
                    <a:pt x="2615" y="427"/>
                  </a:lnTo>
                  <a:lnTo>
                    <a:pt x="2374" y="742"/>
                  </a:lnTo>
                  <a:lnTo>
                    <a:pt x="2095" y="1150"/>
                  </a:lnTo>
                  <a:lnTo>
                    <a:pt x="1817" y="1614"/>
                  </a:lnTo>
                  <a:lnTo>
                    <a:pt x="1539" y="2151"/>
                  </a:lnTo>
                  <a:lnTo>
                    <a:pt x="1261" y="2708"/>
                  </a:lnTo>
                  <a:lnTo>
                    <a:pt x="1001" y="3282"/>
                  </a:lnTo>
                  <a:lnTo>
                    <a:pt x="760" y="3839"/>
                  </a:lnTo>
                  <a:lnTo>
                    <a:pt x="538" y="4376"/>
                  </a:lnTo>
                  <a:lnTo>
                    <a:pt x="352" y="4877"/>
                  </a:lnTo>
                  <a:lnTo>
                    <a:pt x="93" y="5619"/>
                  </a:lnTo>
                  <a:lnTo>
                    <a:pt x="0" y="5897"/>
                  </a:lnTo>
                  <a:lnTo>
                    <a:pt x="482" y="6138"/>
                  </a:lnTo>
                  <a:lnTo>
                    <a:pt x="556" y="5860"/>
                  </a:lnTo>
                  <a:lnTo>
                    <a:pt x="760" y="5100"/>
                  </a:lnTo>
                  <a:lnTo>
                    <a:pt x="909" y="4599"/>
                  </a:lnTo>
                  <a:lnTo>
                    <a:pt x="1076" y="4061"/>
                  </a:lnTo>
                  <a:lnTo>
                    <a:pt x="1261" y="3468"/>
                  </a:lnTo>
                  <a:lnTo>
                    <a:pt x="1484" y="2875"/>
                  </a:lnTo>
                  <a:lnTo>
                    <a:pt x="1706" y="2300"/>
                  </a:lnTo>
                  <a:lnTo>
                    <a:pt x="1947" y="1743"/>
                  </a:lnTo>
                  <a:lnTo>
                    <a:pt x="2188" y="1243"/>
                  </a:lnTo>
                  <a:lnTo>
                    <a:pt x="2429" y="816"/>
                  </a:lnTo>
                  <a:lnTo>
                    <a:pt x="2652" y="464"/>
                  </a:lnTo>
                  <a:lnTo>
                    <a:pt x="2744" y="334"/>
                  </a:lnTo>
                  <a:lnTo>
                    <a:pt x="2837" y="223"/>
                  </a:lnTo>
                  <a:lnTo>
                    <a:pt x="3004" y="0"/>
                  </a:lnTo>
                  <a:close/>
                </a:path>
              </a:pathLst>
            </a:custGeom>
            <a:solidFill>
              <a:srgbClr val="CBB2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6" name="Google Shape;1876;p26"/>
            <p:cNvSpPr/>
            <p:nvPr/>
          </p:nvSpPr>
          <p:spPr>
            <a:xfrm flipH="1">
              <a:off x="8439246" y="1536238"/>
              <a:ext cx="534573" cy="585193"/>
            </a:xfrm>
            <a:custGeom>
              <a:avLst/>
              <a:gdLst/>
              <a:ahLst/>
              <a:cxnLst/>
              <a:rect l="l" t="t" r="r" b="b"/>
              <a:pathLst>
                <a:path w="7065" h="7734" extrusionOk="0">
                  <a:moveTo>
                    <a:pt x="0" y="1"/>
                  </a:moveTo>
                  <a:lnTo>
                    <a:pt x="241" y="446"/>
                  </a:lnTo>
                  <a:lnTo>
                    <a:pt x="482" y="872"/>
                  </a:lnTo>
                  <a:lnTo>
                    <a:pt x="964" y="1688"/>
                  </a:lnTo>
                  <a:lnTo>
                    <a:pt x="1484" y="2430"/>
                  </a:lnTo>
                  <a:lnTo>
                    <a:pt x="2003" y="3135"/>
                  </a:lnTo>
                  <a:lnTo>
                    <a:pt x="2522" y="3784"/>
                  </a:lnTo>
                  <a:lnTo>
                    <a:pt x="3041" y="4377"/>
                  </a:lnTo>
                  <a:lnTo>
                    <a:pt x="3542" y="4915"/>
                  </a:lnTo>
                  <a:lnTo>
                    <a:pt x="4042" y="5415"/>
                  </a:lnTo>
                  <a:lnTo>
                    <a:pt x="4525" y="5860"/>
                  </a:lnTo>
                  <a:lnTo>
                    <a:pt x="4988" y="6268"/>
                  </a:lnTo>
                  <a:lnTo>
                    <a:pt x="5433" y="6621"/>
                  </a:lnTo>
                  <a:lnTo>
                    <a:pt x="5841" y="6917"/>
                  </a:lnTo>
                  <a:lnTo>
                    <a:pt x="6212" y="7195"/>
                  </a:lnTo>
                  <a:lnTo>
                    <a:pt x="6546" y="7418"/>
                  </a:lnTo>
                  <a:lnTo>
                    <a:pt x="7065" y="7733"/>
                  </a:lnTo>
                  <a:lnTo>
                    <a:pt x="7065" y="6936"/>
                  </a:lnTo>
                  <a:lnTo>
                    <a:pt x="6583" y="6138"/>
                  </a:lnTo>
                  <a:lnTo>
                    <a:pt x="6305" y="6027"/>
                  </a:lnTo>
                  <a:lnTo>
                    <a:pt x="6045" y="5916"/>
                  </a:lnTo>
                  <a:lnTo>
                    <a:pt x="5507" y="5638"/>
                  </a:lnTo>
                  <a:lnTo>
                    <a:pt x="4988" y="5323"/>
                  </a:lnTo>
                  <a:lnTo>
                    <a:pt x="4487" y="4970"/>
                  </a:lnTo>
                  <a:lnTo>
                    <a:pt x="4005" y="4599"/>
                  </a:lnTo>
                  <a:lnTo>
                    <a:pt x="3542" y="4192"/>
                  </a:lnTo>
                  <a:lnTo>
                    <a:pt x="3097" y="3784"/>
                  </a:lnTo>
                  <a:lnTo>
                    <a:pt x="2670" y="3357"/>
                  </a:lnTo>
                  <a:lnTo>
                    <a:pt x="2281" y="2912"/>
                  </a:lnTo>
                  <a:lnTo>
                    <a:pt x="1891" y="2467"/>
                  </a:lnTo>
                  <a:lnTo>
                    <a:pt x="1521" y="2041"/>
                  </a:lnTo>
                  <a:lnTo>
                    <a:pt x="1168" y="1596"/>
                  </a:lnTo>
                  <a:lnTo>
                    <a:pt x="538" y="76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7" name="Google Shape;1877;p26"/>
            <p:cNvSpPr/>
            <p:nvPr/>
          </p:nvSpPr>
          <p:spPr>
            <a:xfrm flipH="1">
              <a:off x="8771718" y="1449298"/>
              <a:ext cx="167068" cy="359257"/>
            </a:xfrm>
            <a:custGeom>
              <a:avLst/>
              <a:gdLst/>
              <a:ahLst/>
              <a:cxnLst/>
              <a:rect l="l" t="t" r="r" b="b"/>
              <a:pathLst>
                <a:path w="2208" h="4748" extrusionOk="0">
                  <a:moveTo>
                    <a:pt x="1" y="0"/>
                  </a:moveTo>
                  <a:lnTo>
                    <a:pt x="112" y="186"/>
                  </a:lnTo>
                  <a:lnTo>
                    <a:pt x="242" y="390"/>
                  </a:lnTo>
                  <a:lnTo>
                    <a:pt x="390" y="668"/>
                  </a:lnTo>
                  <a:lnTo>
                    <a:pt x="724" y="1409"/>
                  </a:lnTo>
                  <a:lnTo>
                    <a:pt x="909" y="1836"/>
                  </a:lnTo>
                  <a:lnTo>
                    <a:pt x="1076" y="2281"/>
                  </a:lnTo>
                  <a:lnTo>
                    <a:pt x="1243" y="2726"/>
                  </a:lnTo>
                  <a:lnTo>
                    <a:pt x="1391" y="3171"/>
                  </a:lnTo>
                  <a:lnTo>
                    <a:pt x="1670" y="3968"/>
                  </a:lnTo>
                  <a:lnTo>
                    <a:pt x="1836" y="4525"/>
                  </a:lnTo>
                  <a:lnTo>
                    <a:pt x="1892" y="4747"/>
                  </a:lnTo>
                  <a:lnTo>
                    <a:pt x="2207" y="4543"/>
                  </a:lnTo>
                  <a:lnTo>
                    <a:pt x="2133" y="4339"/>
                  </a:lnTo>
                  <a:lnTo>
                    <a:pt x="1929" y="3783"/>
                  </a:lnTo>
                  <a:lnTo>
                    <a:pt x="1614" y="3023"/>
                  </a:lnTo>
                  <a:lnTo>
                    <a:pt x="1428" y="2596"/>
                  </a:lnTo>
                  <a:lnTo>
                    <a:pt x="1225" y="2170"/>
                  </a:lnTo>
                  <a:lnTo>
                    <a:pt x="1021" y="1743"/>
                  </a:lnTo>
                  <a:lnTo>
                    <a:pt x="817" y="1335"/>
                  </a:lnTo>
                  <a:lnTo>
                    <a:pt x="427" y="631"/>
                  </a:lnTo>
                  <a:lnTo>
                    <a:pt x="260" y="371"/>
                  </a:lnTo>
                  <a:lnTo>
                    <a:pt x="131" y="167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8" name="Google Shape;1878;p26"/>
            <p:cNvSpPr/>
            <p:nvPr/>
          </p:nvSpPr>
          <p:spPr>
            <a:xfrm flipH="1">
              <a:off x="8050555" y="1293580"/>
              <a:ext cx="401403" cy="439160"/>
            </a:xfrm>
            <a:custGeom>
              <a:avLst/>
              <a:gdLst/>
              <a:ahLst/>
              <a:cxnLst/>
              <a:rect l="l" t="t" r="r" b="b"/>
              <a:pathLst>
                <a:path w="5305" h="5804" extrusionOk="0">
                  <a:moveTo>
                    <a:pt x="5304" y="0"/>
                  </a:moveTo>
                  <a:lnTo>
                    <a:pt x="4896" y="556"/>
                  </a:lnTo>
                  <a:lnTo>
                    <a:pt x="4433" y="1187"/>
                  </a:lnTo>
                  <a:lnTo>
                    <a:pt x="3895" y="1854"/>
                  </a:lnTo>
                  <a:lnTo>
                    <a:pt x="3598" y="2169"/>
                  </a:lnTo>
                  <a:lnTo>
                    <a:pt x="3302" y="2503"/>
                  </a:lnTo>
                  <a:lnTo>
                    <a:pt x="2968" y="2837"/>
                  </a:lnTo>
                  <a:lnTo>
                    <a:pt x="2634" y="3134"/>
                  </a:lnTo>
                  <a:lnTo>
                    <a:pt x="2300" y="3430"/>
                  </a:lnTo>
                  <a:lnTo>
                    <a:pt x="1929" y="3727"/>
                  </a:lnTo>
                  <a:lnTo>
                    <a:pt x="1559" y="3987"/>
                  </a:lnTo>
                  <a:lnTo>
                    <a:pt x="1169" y="4209"/>
                  </a:lnTo>
                  <a:lnTo>
                    <a:pt x="761" y="4432"/>
                  </a:lnTo>
                  <a:lnTo>
                    <a:pt x="353" y="4599"/>
                  </a:lnTo>
                  <a:lnTo>
                    <a:pt x="1" y="5192"/>
                  </a:lnTo>
                  <a:lnTo>
                    <a:pt x="1" y="5804"/>
                  </a:lnTo>
                  <a:lnTo>
                    <a:pt x="390" y="5563"/>
                  </a:lnTo>
                  <a:lnTo>
                    <a:pt x="910" y="5192"/>
                  </a:lnTo>
                  <a:lnTo>
                    <a:pt x="1225" y="4951"/>
                  </a:lnTo>
                  <a:lnTo>
                    <a:pt x="1559" y="4691"/>
                  </a:lnTo>
                  <a:lnTo>
                    <a:pt x="1911" y="4395"/>
                  </a:lnTo>
                  <a:lnTo>
                    <a:pt x="2263" y="4061"/>
                  </a:lnTo>
                  <a:lnTo>
                    <a:pt x="2634" y="3690"/>
                  </a:lnTo>
                  <a:lnTo>
                    <a:pt x="3023" y="3282"/>
                  </a:lnTo>
                  <a:lnTo>
                    <a:pt x="3413" y="2837"/>
                  </a:lnTo>
                  <a:lnTo>
                    <a:pt x="3802" y="2336"/>
                  </a:lnTo>
                  <a:lnTo>
                    <a:pt x="4192" y="1817"/>
                  </a:lnTo>
                  <a:lnTo>
                    <a:pt x="4581" y="1261"/>
                  </a:lnTo>
                  <a:lnTo>
                    <a:pt x="4952" y="649"/>
                  </a:lnTo>
                  <a:lnTo>
                    <a:pt x="5304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9" name="Google Shape;1879;p26"/>
            <p:cNvSpPr/>
            <p:nvPr/>
          </p:nvSpPr>
          <p:spPr>
            <a:xfrm flipH="1">
              <a:off x="8077264" y="1227600"/>
              <a:ext cx="124923" cy="269443"/>
            </a:xfrm>
            <a:custGeom>
              <a:avLst/>
              <a:gdLst/>
              <a:ahLst/>
              <a:cxnLst/>
              <a:rect l="l" t="t" r="r" b="b"/>
              <a:pathLst>
                <a:path w="1651" h="3561" extrusionOk="0">
                  <a:moveTo>
                    <a:pt x="1651" y="1"/>
                  </a:moveTo>
                  <a:lnTo>
                    <a:pt x="1558" y="130"/>
                  </a:lnTo>
                  <a:lnTo>
                    <a:pt x="1465" y="279"/>
                  </a:lnTo>
                  <a:lnTo>
                    <a:pt x="1336" y="464"/>
                  </a:lnTo>
                  <a:lnTo>
                    <a:pt x="1039" y="1002"/>
                  </a:lnTo>
                  <a:lnTo>
                    <a:pt x="891" y="1298"/>
                  </a:lnTo>
                  <a:lnTo>
                    <a:pt x="742" y="1614"/>
                  </a:lnTo>
                  <a:lnTo>
                    <a:pt x="446" y="2263"/>
                  </a:lnTo>
                  <a:lnTo>
                    <a:pt x="205" y="2838"/>
                  </a:lnTo>
                  <a:lnTo>
                    <a:pt x="56" y="3264"/>
                  </a:lnTo>
                  <a:lnTo>
                    <a:pt x="1" y="3412"/>
                  </a:lnTo>
                  <a:lnTo>
                    <a:pt x="223" y="3561"/>
                  </a:lnTo>
                  <a:lnTo>
                    <a:pt x="279" y="3394"/>
                  </a:lnTo>
                  <a:lnTo>
                    <a:pt x="408" y="2967"/>
                  </a:lnTo>
                  <a:lnTo>
                    <a:pt x="612" y="2374"/>
                  </a:lnTo>
                  <a:lnTo>
                    <a:pt x="854" y="1706"/>
                  </a:lnTo>
                  <a:lnTo>
                    <a:pt x="983" y="1373"/>
                  </a:lnTo>
                  <a:lnTo>
                    <a:pt x="1113" y="1057"/>
                  </a:lnTo>
                  <a:lnTo>
                    <a:pt x="1373" y="501"/>
                  </a:lnTo>
                  <a:lnTo>
                    <a:pt x="1484" y="297"/>
                  </a:lnTo>
                  <a:lnTo>
                    <a:pt x="1577" y="130"/>
                  </a:lnTo>
                  <a:lnTo>
                    <a:pt x="1651" y="1"/>
                  </a:lnTo>
                  <a:close/>
                </a:path>
              </a:pathLst>
            </a:custGeom>
            <a:solidFill>
              <a:srgbClr val="CBB2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0" name="Google Shape;1880;p26"/>
            <p:cNvSpPr/>
            <p:nvPr/>
          </p:nvSpPr>
          <p:spPr>
            <a:xfrm flipH="1">
              <a:off x="8355031" y="4077149"/>
              <a:ext cx="916227" cy="479943"/>
            </a:xfrm>
            <a:custGeom>
              <a:avLst/>
              <a:gdLst/>
              <a:ahLst/>
              <a:cxnLst/>
              <a:rect l="l" t="t" r="r" b="b"/>
              <a:pathLst>
                <a:path w="12109" h="6343" extrusionOk="0">
                  <a:moveTo>
                    <a:pt x="7992" y="1"/>
                  </a:moveTo>
                  <a:lnTo>
                    <a:pt x="8029" y="93"/>
                  </a:lnTo>
                  <a:lnTo>
                    <a:pt x="8048" y="205"/>
                  </a:lnTo>
                  <a:lnTo>
                    <a:pt x="8048" y="334"/>
                  </a:lnTo>
                  <a:lnTo>
                    <a:pt x="8029" y="501"/>
                  </a:lnTo>
                  <a:lnTo>
                    <a:pt x="7973" y="854"/>
                  </a:lnTo>
                  <a:lnTo>
                    <a:pt x="7881" y="1224"/>
                  </a:lnTo>
                  <a:lnTo>
                    <a:pt x="7751" y="1614"/>
                  </a:lnTo>
                  <a:lnTo>
                    <a:pt x="7584" y="1966"/>
                  </a:lnTo>
                  <a:lnTo>
                    <a:pt x="7491" y="2133"/>
                  </a:lnTo>
                  <a:lnTo>
                    <a:pt x="7399" y="2281"/>
                  </a:lnTo>
                  <a:lnTo>
                    <a:pt x="7287" y="2430"/>
                  </a:lnTo>
                  <a:lnTo>
                    <a:pt x="7176" y="2541"/>
                  </a:lnTo>
                  <a:lnTo>
                    <a:pt x="7232" y="2355"/>
                  </a:lnTo>
                  <a:lnTo>
                    <a:pt x="7287" y="2133"/>
                  </a:lnTo>
                  <a:lnTo>
                    <a:pt x="7324" y="1873"/>
                  </a:lnTo>
                  <a:lnTo>
                    <a:pt x="7324" y="1595"/>
                  </a:lnTo>
                  <a:lnTo>
                    <a:pt x="7324" y="1336"/>
                  </a:lnTo>
                  <a:lnTo>
                    <a:pt x="7306" y="1076"/>
                  </a:lnTo>
                  <a:lnTo>
                    <a:pt x="7250" y="891"/>
                  </a:lnTo>
                  <a:lnTo>
                    <a:pt x="7213" y="798"/>
                  </a:lnTo>
                  <a:lnTo>
                    <a:pt x="7158" y="742"/>
                  </a:lnTo>
                  <a:lnTo>
                    <a:pt x="7176" y="909"/>
                  </a:lnTo>
                  <a:lnTo>
                    <a:pt x="7158" y="1076"/>
                  </a:lnTo>
                  <a:lnTo>
                    <a:pt x="7120" y="1243"/>
                  </a:lnTo>
                  <a:lnTo>
                    <a:pt x="7065" y="1410"/>
                  </a:lnTo>
                  <a:lnTo>
                    <a:pt x="6991" y="1577"/>
                  </a:lnTo>
                  <a:lnTo>
                    <a:pt x="6879" y="1744"/>
                  </a:lnTo>
                  <a:lnTo>
                    <a:pt x="6787" y="1910"/>
                  </a:lnTo>
                  <a:lnTo>
                    <a:pt x="6657" y="2077"/>
                  </a:lnTo>
                  <a:lnTo>
                    <a:pt x="6527" y="2226"/>
                  </a:lnTo>
                  <a:lnTo>
                    <a:pt x="6379" y="2355"/>
                  </a:lnTo>
                  <a:lnTo>
                    <a:pt x="6230" y="2485"/>
                  </a:lnTo>
                  <a:lnTo>
                    <a:pt x="6082" y="2615"/>
                  </a:lnTo>
                  <a:lnTo>
                    <a:pt x="5915" y="2708"/>
                  </a:lnTo>
                  <a:lnTo>
                    <a:pt x="5748" y="2800"/>
                  </a:lnTo>
                  <a:lnTo>
                    <a:pt x="5581" y="2875"/>
                  </a:lnTo>
                  <a:lnTo>
                    <a:pt x="5415" y="2930"/>
                  </a:lnTo>
                  <a:lnTo>
                    <a:pt x="5415" y="2541"/>
                  </a:lnTo>
                  <a:lnTo>
                    <a:pt x="5396" y="1966"/>
                  </a:lnTo>
                  <a:lnTo>
                    <a:pt x="5359" y="1706"/>
                  </a:lnTo>
                  <a:lnTo>
                    <a:pt x="5322" y="1465"/>
                  </a:lnTo>
                  <a:lnTo>
                    <a:pt x="5285" y="1280"/>
                  </a:lnTo>
                  <a:lnTo>
                    <a:pt x="5248" y="1224"/>
                  </a:lnTo>
                  <a:lnTo>
                    <a:pt x="5229" y="1187"/>
                  </a:lnTo>
                  <a:lnTo>
                    <a:pt x="5248" y="1280"/>
                  </a:lnTo>
                  <a:lnTo>
                    <a:pt x="5248" y="1373"/>
                  </a:lnTo>
                  <a:lnTo>
                    <a:pt x="5211" y="1614"/>
                  </a:lnTo>
                  <a:lnTo>
                    <a:pt x="5136" y="1929"/>
                  </a:lnTo>
                  <a:lnTo>
                    <a:pt x="5025" y="2244"/>
                  </a:lnTo>
                  <a:lnTo>
                    <a:pt x="4877" y="2597"/>
                  </a:lnTo>
                  <a:lnTo>
                    <a:pt x="4728" y="2949"/>
                  </a:lnTo>
                  <a:lnTo>
                    <a:pt x="4562" y="3283"/>
                  </a:lnTo>
                  <a:lnTo>
                    <a:pt x="4395" y="3598"/>
                  </a:lnTo>
                  <a:lnTo>
                    <a:pt x="4413" y="3468"/>
                  </a:lnTo>
                  <a:lnTo>
                    <a:pt x="4413" y="3301"/>
                  </a:lnTo>
                  <a:lnTo>
                    <a:pt x="4395" y="3153"/>
                  </a:lnTo>
                  <a:lnTo>
                    <a:pt x="4376" y="2967"/>
                  </a:lnTo>
                  <a:lnTo>
                    <a:pt x="4283" y="2597"/>
                  </a:lnTo>
                  <a:lnTo>
                    <a:pt x="4135" y="2189"/>
                  </a:lnTo>
                  <a:lnTo>
                    <a:pt x="3968" y="1799"/>
                  </a:lnTo>
                  <a:lnTo>
                    <a:pt x="3764" y="1447"/>
                  </a:lnTo>
                  <a:lnTo>
                    <a:pt x="3560" y="1132"/>
                  </a:lnTo>
                  <a:lnTo>
                    <a:pt x="3449" y="1002"/>
                  </a:lnTo>
                  <a:lnTo>
                    <a:pt x="3338" y="909"/>
                  </a:lnTo>
                  <a:lnTo>
                    <a:pt x="3412" y="1020"/>
                  </a:lnTo>
                  <a:lnTo>
                    <a:pt x="3449" y="1150"/>
                  </a:lnTo>
                  <a:lnTo>
                    <a:pt x="3560" y="1484"/>
                  </a:lnTo>
                  <a:lnTo>
                    <a:pt x="3634" y="1855"/>
                  </a:lnTo>
                  <a:lnTo>
                    <a:pt x="3690" y="2281"/>
                  </a:lnTo>
                  <a:lnTo>
                    <a:pt x="3709" y="2689"/>
                  </a:lnTo>
                  <a:lnTo>
                    <a:pt x="3727" y="3097"/>
                  </a:lnTo>
                  <a:lnTo>
                    <a:pt x="3709" y="3468"/>
                  </a:lnTo>
                  <a:lnTo>
                    <a:pt x="3653" y="3765"/>
                  </a:lnTo>
                  <a:lnTo>
                    <a:pt x="3616" y="3635"/>
                  </a:lnTo>
                  <a:lnTo>
                    <a:pt x="3560" y="3487"/>
                  </a:lnTo>
                  <a:lnTo>
                    <a:pt x="3468" y="3301"/>
                  </a:lnTo>
                  <a:lnTo>
                    <a:pt x="3375" y="3097"/>
                  </a:lnTo>
                  <a:lnTo>
                    <a:pt x="3097" y="2671"/>
                  </a:lnTo>
                  <a:lnTo>
                    <a:pt x="2948" y="2467"/>
                  </a:lnTo>
                  <a:lnTo>
                    <a:pt x="2800" y="2281"/>
                  </a:lnTo>
                  <a:lnTo>
                    <a:pt x="2837" y="2337"/>
                  </a:lnTo>
                  <a:lnTo>
                    <a:pt x="2874" y="2411"/>
                  </a:lnTo>
                  <a:lnTo>
                    <a:pt x="2930" y="2652"/>
                  </a:lnTo>
                  <a:lnTo>
                    <a:pt x="2967" y="2930"/>
                  </a:lnTo>
                  <a:lnTo>
                    <a:pt x="3004" y="3283"/>
                  </a:lnTo>
                  <a:lnTo>
                    <a:pt x="3023" y="3653"/>
                  </a:lnTo>
                  <a:lnTo>
                    <a:pt x="3023" y="4024"/>
                  </a:lnTo>
                  <a:lnTo>
                    <a:pt x="3004" y="4377"/>
                  </a:lnTo>
                  <a:lnTo>
                    <a:pt x="2948" y="4692"/>
                  </a:lnTo>
                  <a:lnTo>
                    <a:pt x="2911" y="4414"/>
                  </a:lnTo>
                  <a:lnTo>
                    <a:pt x="2856" y="4173"/>
                  </a:lnTo>
                  <a:lnTo>
                    <a:pt x="2782" y="3932"/>
                  </a:lnTo>
                  <a:lnTo>
                    <a:pt x="2689" y="3709"/>
                  </a:lnTo>
                  <a:lnTo>
                    <a:pt x="2578" y="3505"/>
                  </a:lnTo>
                  <a:lnTo>
                    <a:pt x="2466" y="3301"/>
                  </a:lnTo>
                  <a:lnTo>
                    <a:pt x="2336" y="3134"/>
                  </a:lnTo>
                  <a:lnTo>
                    <a:pt x="2188" y="2967"/>
                  </a:lnTo>
                  <a:lnTo>
                    <a:pt x="2021" y="2819"/>
                  </a:lnTo>
                  <a:lnTo>
                    <a:pt x="1854" y="2689"/>
                  </a:lnTo>
                  <a:lnTo>
                    <a:pt x="1669" y="2559"/>
                  </a:lnTo>
                  <a:lnTo>
                    <a:pt x="1484" y="2448"/>
                  </a:lnTo>
                  <a:lnTo>
                    <a:pt x="1280" y="2355"/>
                  </a:lnTo>
                  <a:lnTo>
                    <a:pt x="1057" y="2281"/>
                  </a:lnTo>
                  <a:lnTo>
                    <a:pt x="835" y="2226"/>
                  </a:lnTo>
                  <a:lnTo>
                    <a:pt x="612" y="2170"/>
                  </a:lnTo>
                  <a:lnTo>
                    <a:pt x="890" y="2263"/>
                  </a:lnTo>
                  <a:lnTo>
                    <a:pt x="1131" y="2393"/>
                  </a:lnTo>
                  <a:lnTo>
                    <a:pt x="1354" y="2541"/>
                  </a:lnTo>
                  <a:lnTo>
                    <a:pt x="1539" y="2708"/>
                  </a:lnTo>
                  <a:lnTo>
                    <a:pt x="1706" y="2875"/>
                  </a:lnTo>
                  <a:lnTo>
                    <a:pt x="1836" y="3079"/>
                  </a:lnTo>
                  <a:lnTo>
                    <a:pt x="1947" y="3283"/>
                  </a:lnTo>
                  <a:lnTo>
                    <a:pt x="2058" y="3487"/>
                  </a:lnTo>
                  <a:lnTo>
                    <a:pt x="2133" y="3709"/>
                  </a:lnTo>
                  <a:lnTo>
                    <a:pt x="2188" y="3913"/>
                  </a:lnTo>
                  <a:lnTo>
                    <a:pt x="2244" y="4136"/>
                  </a:lnTo>
                  <a:lnTo>
                    <a:pt x="2262" y="4358"/>
                  </a:lnTo>
                  <a:lnTo>
                    <a:pt x="2299" y="4766"/>
                  </a:lnTo>
                  <a:lnTo>
                    <a:pt x="2299" y="5155"/>
                  </a:lnTo>
                  <a:lnTo>
                    <a:pt x="2244" y="5007"/>
                  </a:lnTo>
                  <a:lnTo>
                    <a:pt x="2151" y="4877"/>
                  </a:lnTo>
                  <a:lnTo>
                    <a:pt x="2040" y="4766"/>
                  </a:lnTo>
                  <a:lnTo>
                    <a:pt x="1910" y="4673"/>
                  </a:lnTo>
                  <a:lnTo>
                    <a:pt x="1780" y="4599"/>
                  </a:lnTo>
                  <a:lnTo>
                    <a:pt x="1613" y="4525"/>
                  </a:lnTo>
                  <a:lnTo>
                    <a:pt x="1465" y="4469"/>
                  </a:lnTo>
                  <a:lnTo>
                    <a:pt x="1298" y="4414"/>
                  </a:lnTo>
                  <a:lnTo>
                    <a:pt x="1113" y="4395"/>
                  </a:lnTo>
                  <a:lnTo>
                    <a:pt x="946" y="4377"/>
                  </a:lnTo>
                  <a:lnTo>
                    <a:pt x="779" y="4358"/>
                  </a:lnTo>
                  <a:lnTo>
                    <a:pt x="593" y="4358"/>
                  </a:lnTo>
                  <a:lnTo>
                    <a:pt x="445" y="4377"/>
                  </a:lnTo>
                  <a:lnTo>
                    <a:pt x="278" y="4414"/>
                  </a:lnTo>
                  <a:lnTo>
                    <a:pt x="130" y="4451"/>
                  </a:lnTo>
                  <a:lnTo>
                    <a:pt x="0" y="4506"/>
                  </a:lnTo>
                  <a:lnTo>
                    <a:pt x="278" y="4543"/>
                  </a:lnTo>
                  <a:lnTo>
                    <a:pt x="538" y="4581"/>
                  </a:lnTo>
                  <a:lnTo>
                    <a:pt x="760" y="4655"/>
                  </a:lnTo>
                  <a:lnTo>
                    <a:pt x="964" y="4747"/>
                  </a:lnTo>
                  <a:lnTo>
                    <a:pt x="1150" y="4840"/>
                  </a:lnTo>
                  <a:lnTo>
                    <a:pt x="1317" y="4970"/>
                  </a:lnTo>
                  <a:lnTo>
                    <a:pt x="1446" y="5100"/>
                  </a:lnTo>
                  <a:lnTo>
                    <a:pt x="1576" y="5230"/>
                  </a:lnTo>
                  <a:lnTo>
                    <a:pt x="1688" y="5378"/>
                  </a:lnTo>
                  <a:lnTo>
                    <a:pt x="1780" y="5526"/>
                  </a:lnTo>
                  <a:lnTo>
                    <a:pt x="1854" y="5675"/>
                  </a:lnTo>
                  <a:lnTo>
                    <a:pt x="1929" y="5823"/>
                  </a:lnTo>
                  <a:lnTo>
                    <a:pt x="2021" y="6101"/>
                  </a:lnTo>
                  <a:lnTo>
                    <a:pt x="2077" y="6342"/>
                  </a:lnTo>
                  <a:lnTo>
                    <a:pt x="11756" y="6342"/>
                  </a:lnTo>
                  <a:lnTo>
                    <a:pt x="12108" y="4136"/>
                  </a:lnTo>
                  <a:lnTo>
                    <a:pt x="11923" y="3672"/>
                  </a:lnTo>
                  <a:lnTo>
                    <a:pt x="11886" y="3505"/>
                  </a:lnTo>
                  <a:lnTo>
                    <a:pt x="11775" y="3097"/>
                  </a:lnTo>
                  <a:lnTo>
                    <a:pt x="11626" y="2634"/>
                  </a:lnTo>
                  <a:lnTo>
                    <a:pt x="11552" y="2430"/>
                  </a:lnTo>
                  <a:lnTo>
                    <a:pt x="11478" y="2281"/>
                  </a:lnTo>
                  <a:lnTo>
                    <a:pt x="11441" y="2467"/>
                  </a:lnTo>
                  <a:lnTo>
                    <a:pt x="11385" y="2615"/>
                  </a:lnTo>
                  <a:lnTo>
                    <a:pt x="11311" y="2745"/>
                  </a:lnTo>
                  <a:lnTo>
                    <a:pt x="11237" y="2856"/>
                  </a:lnTo>
                  <a:lnTo>
                    <a:pt x="11126" y="2949"/>
                  </a:lnTo>
                  <a:lnTo>
                    <a:pt x="11033" y="3023"/>
                  </a:lnTo>
                  <a:lnTo>
                    <a:pt x="10922" y="3060"/>
                  </a:lnTo>
                  <a:lnTo>
                    <a:pt x="10810" y="3097"/>
                  </a:lnTo>
                  <a:lnTo>
                    <a:pt x="10699" y="3116"/>
                  </a:lnTo>
                  <a:lnTo>
                    <a:pt x="10606" y="3134"/>
                  </a:lnTo>
                  <a:lnTo>
                    <a:pt x="10514" y="3116"/>
                  </a:lnTo>
                  <a:lnTo>
                    <a:pt x="10440" y="3097"/>
                  </a:lnTo>
                  <a:lnTo>
                    <a:pt x="10365" y="3060"/>
                  </a:lnTo>
                  <a:lnTo>
                    <a:pt x="10328" y="3023"/>
                  </a:lnTo>
                  <a:lnTo>
                    <a:pt x="10310" y="2986"/>
                  </a:lnTo>
                  <a:lnTo>
                    <a:pt x="10310" y="2930"/>
                  </a:lnTo>
                  <a:lnTo>
                    <a:pt x="10347" y="2800"/>
                  </a:lnTo>
                  <a:lnTo>
                    <a:pt x="10384" y="2634"/>
                  </a:lnTo>
                  <a:lnTo>
                    <a:pt x="10384" y="2467"/>
                  </a:lnTo>
                  <a:lnTo>
                    <a:pt x="10365" y="2281"/>
                  </a:lnTo>
                  <a:lnTo>
                    <a:pt x="10328" y="2114"/>
                  </a:lnTo>
                  <a:lnTo>
                    <a:pt x="10273" y="1948"/>
                  </a:lnTo>
                  <a:lnTo>
                    <a:pt x="10199" y="1818"/>
                  </a:lnTo>
                  <a:lnTo>
                    <a:pt x="10143" y="1762"/>
                  </a:lnTo>
                  <a:lnTo>
                    <a:pt x="10087" y="1706"/>
                  </a:lnTo>
                  <a:lnTo>
                    <a:pt x="10106" y="1799"/>
                  </a:lnTo>
                  <a:lnTo>
                    <a:pt x="10106" y="1910"/>
                  </a:lnTo>
                  <a:lnTo>
                    <a:pt x="10069" y="2133"/>
                  </a:lnTo>
                  <a:lnTo>
                    <a:pt x="9995" y="2337"/>
                  </a:lnTo>
                  <a:lnTo>
                    <a:pt x="9883" y="2522"/>
                  </a:lnTo>
                  <a:lnTo>
                    <a:pt x="9772" y="2689"/>
                  </a:lnTo>
                  <a:lnTo>
                    <a:pt x="9698" y="2745"/>
                  </a:lnTo>
                  <a:lnTo>
                    <a:pt x="9642" y="2800"/>
                  </a:lnTo>
                  <a:lnTo>
                    <a:pt x="9568" y="2838"/>
                  </a:lnTo>
                  <a:lnTo>
                    <a:pt x="9512" y="2856"/>
                  </a:lnTo>
                  <a:lnTo>
                    <a:pt x="9438" y="2856"/>
                  </a:lnTo>
                  <a:lnTo>
                    <a:pt x="9383" y="2838"/>
                  </a:lnTo>
                  <a:lnTo>
                    <a:pt x="9327" y="2800"/>
                  </a:lnTo>
                  <a:lnTo>
                    <a:pt x="9271" y="2726"/>
                  </a:lnTo>
                  <a:lnTo>
                    <a:pt x="9253" y="2634"/>
                  </a:lnTo>
                  <a:lnTo>
                    <a:pt x="9234" y="2504"/>
                  </a:lnTo>
                  <a:lnTo>
                    <a:pt x="9216" y="2226"/>
                  </a:lnTo>
                  <a:lnTo>
                    <a:pt x="9234" y="1910"/>
                  </a:lnTo>
                  <a:lnTo>
                    <a:pt x="9290" y="1595"/>
                  </a:lnTo>
                  <a:lnTo>
                    <a:pt x="9346" y="1317"/>
                  </a:lnTo>
                  <a:lnTo>
                    <a:pt x="9438" y="1095"/>
                  </a:lnTo>
                  <a:lnTo>
                    <a:pt x="9475" y="1020"/>
                  </a:lnTo>
                  <a:lnTo>
                    <a:pt x="9512" y="983"/>
                  </a:lnTo>
                  <a:lnTo>
                    <a:pt x="9383" y="1020"/>
                  </a:lnTo>
                  <a:lnTo>
                    <a:pt x="9290" y="1057"/>
                  </a:lnTo>
                  <a:lnTo>
                    <a:pt x="9197" y="1132"/>
                  </a:lnTo>
                  <a:lnTo>
                    <a:pt x="9105" y="1206"/>
                  </a:lnTo>
                  <a:lnTo>
                    <a:pt x="9030" y="1299"/>
                  </a:lnTo>
                  <a:lnTo>
                    <a:pt x="8956" y="1410"/>
                  </a:lnTo>
                  <a:lnTo>
                    <a:pt x="8826" y="1632"/>
                  </a:lnTo>
                  <a:lnTo>
                    <a:pt x="8697" y="1855"/>
                  </a:lnTo>
                  <a:lnTo>
                    <a:pt x="8585" y="2077"/>
                  </a:lnTo>
                  <a:lnTo>
                    <a:pt x="8437" y="2281"/>
                  </a:lnTo>
                  <a:lnTo>
                    <a:pt x="8363" y="2374"/>
                  </a:lnTo>
                  <a:lnTo>
                    <a:pt x="8289" y="2430"/>
                  </a:lnTo>
                  <a:lnTo>
                    <a:pt x="8289" y="2430"/>
                  </a:lnTo>
                  <a:lnTo>
                    <a:pt x="8307" y="2207"/>
                  </a:lnTo>
                  <a:lnTo>
                    <a:pt x="8326" y="1892"/>
                  </a:lnTo>
                  <a:lnTo>
                    <a:pt x="8307" y="1521"/>
                  </a:lnTo>
                  <a:lnTo>
                    <a:pt x="8289" y="1132"/>
                  </a:lnTo>
                  <a:lnTo>
                    <a:pt x="8233" y="742"/>
                  </a:lnTo>
                  <a:lnTo>
                    <a:pt x="8177" y="408"/>
                  </a:lnTo>
                  <a:lnTo>
                    <a:pt x="8085" y="149"/>
                  </a:lnTo>
                  <a:lnTo>
                    <a:pt x="8048" y="56"/>
                  </a:lnTo>
                  <a:lnTo>
                    <a:pt x="799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1" name="Google Shape;1881;p26"/>
            <p:cNvSpPr/>
            <p:nvPr/>
          </p:nvSpPr>
          <p:spPr>
            <a:xfrm flipH="1">
              <a:off x="7998648" y="4237105"/>
              <a:ext cx="440673" cy="319987"/>
            </a:xfrm>
            <a:custGeom>
              <a:avLst/>
              <a:gdLst/>
              <a:ahLst/>
              <a:cxnLst/>
              <a:rect l="l" t="t" r="r" b="b"/>
              <a:pathLst>
                <a:path w="5824" h="4229" extrusionOk="0">
                  <a:moveTo>
                    <a:pt x="2764" y="0"/>
                  </a:moveTo>
                  <a:lnTo>
                    <a:pt x="2652" y="93"/>
                  </a:lnTo>
                  <a:lnTo>
                    <a:pt x="2560" y="186"/>
                  </a:lnTo>
                  <a:lnTo>
                    <a:pt x="2374" y="445"/>
                  </a:lnTo>
                  <a:lnTo>
                    <a:pt x="2189" y="724"/>
                  </a:lnTo>
                  <a:lnTo>
                    <a:pt x="2041" y="1039"/>
                  </a:lnTo>
                  <a:lnTo>
                    <a:pt x="1911" y="1354"/>
                  </a:lnTo>
                  <a:lnTo>
                    <a:pt x="1818" y="1651"/>
                  </a:lnTo>
                  <a:lnTo>
                    <a:pt x="1799" y="1780"/>
                  </a:lnTo>
                  <a:lnTo>
                    <a:pt x="1781" y="1910"/>
                  </a:lnTo>
                  <a:lnTo>
                    <a:pt x="1781" y="2040"/>
                  </a:lnTo>
                  <a:lnTo>
                    <a:pt x="1799" y="2151"/>
                  </a:lnTo>
                  <a:lnTo>
                    <a:pt x="1799" y="2151"/>
                  </a:lnTo>
                  <a:lnTo>
                    <a:pt x="1651" y="1910"/>
                  </a:lnTo>
                  <a:lnTo>
                    <a:pt x="1503" y="1632"/>
                  </a:lnTo>
                  <a:lnTo>
                    <a:pt x="1354" y="1354"/>
                  </a:lnTo>
                  <a:lnTo>
                    <a:pt x="1225" y="1076"/>
                  </a:lnTo>
                  <a:lnTo>
                    <a:pt x="1113" y="816"/>
                  </a:lnTo>
                  <a:lnTo>
                    <a:pt x="1039" y="575"/>
                  </a:lnTo>
                  <a:lnTo>
                    <a:pt x="1021" y="371"/>
                  </a:lnTo>
                  <a:lnTo>
                    <a:pt x="1021" y="297"/>
                  </a:lnTo>
                  <a:lnTo>
                    <a:pt x="1039" y="241"/>
                  </a:lnTo>
                  <a:lnTo>
                    <a:pt x="1002" y="260"/>
                  </a:lnTo>
                  <a:lnTo>
                    <a:pt x="984" y="297"/>
                  </a:lnTo>
                  <a:lnTo>
                    <a:pt x="947" y="445"/>
                  </a:lnTo>
                  <a:lnTo>
                    <a:pt x="909" y="631"/>
                  </a:lnTo>
                  <a:lnTo>
                    <a:pt x="891" y="853"/>
                  </a:lnTo>
                  <a:lnTo>
                    <a:pt x="854" y="1298"/>
                  </a:lnTo>
                  <a:lnTo>
                    <a:pt x="854" y="1614"/>
                  </a:lnTo>
                  <a:lnTo>
                    <a:pt x="631" y="1558"/>
                  </a:lnTo>
                  <a:lnTo>
                    <a:pt x="409" y="1447"/>
                  </a:lnTo>
                  <a:lnTo>
                    <a:pt x="205" y="1335"/>
                  </a:lnTo>
                  <a:lnTo>
                    <a:pt x="1" y="1187"/>
                  </a:lnTo>
                  <a:lnTo>
                    <a:pt x="1" y="4228"/>
                  </a:lnTo>
                  <a:lnTo>
                    <a:pt x="3950" y="4228"/>
                  </a:lnTo>
                  <a:lnTo>
                    <a:pt x="4006" y="4043"/>
                  </a:lnTo>
                  <a:lnTo>
                    <a:pt x="4117" y="3820"/>
                  </a:lnTo>
                  <a:lnTo>
                    <a:pt x="4247" y="3598"/>
                  </a:lnTo>
                  <a:lnTo>
                    <a:pt x="4340" y="3486"/>
                  </a:lnTo>
                  <a:lnTo>
                    <a:pt x="4433" y="3394"/>
                  </a:lnTo>
                  <a:lnTo>
                    <a:pt x="4544" y="3282"/>
                  </a:lnTo>
                  <a:lnTo>
                    <a:pt x="4674" y="3190"/>
                  </a:lnTo>
                  <a:lnTo>
                    <a:pt x="4822" y="3116"/>
                  </a:lnTo>
                  <a:lnTo>
                    <a:pt x="4989" y="3041"/>
                  </a:lnTo>
                  <a:lnTo>
                    <a:pt x="5174" y="2967"/>
                  </a:lnTo>
                  <a:lnTo>
                    <a:pt x="5360" y="2930"/>
                  </a:lnTo>
                  <a:lnTo>
                    <a:pt x="5582" y="2893"/>
                  </a:lnTo>
                  <a:lnTo>
                    <a:pt x="5823" y="2875"/>
                  </a:lnTo>
                  <a:lnTo>
                    <a:pt x="5693" y="2837"/>
                  </a:lnTo>
                  <a:lnTo>
                    <a:pt x="5564" y="2800"/>
                  </a:lnTo>
                  <a:lnTo>
                    <a:pt x="5267" y="2763"/>
                  </a:lnTo>
                  <a:lnTo>
                    <a:pt x="4952" y="2763"/>
                  </a:lnTo>
                  <a:lnTo>
                    <a:pt x="4637" y="2800"/>
                  </a:lnTo>
                  <a:lnTo>
                    <a:pt x="4488" y="2837"/>
                  </a:lnTo>
                  <a:lnTo>
                    <a:pt x="4340" y="2893"/>
                  </a:lnTo>
                  <a:lnTo>
                    <a:pt x="4191" y="2949"/>
                  </a:lnTo>
                  <a:lnTo>
                    <a:pt x="4080" y="3004"/>
                  </a:lnTo>
                  <a:lnTo>
                    <a:pt x="3950" y="3078"/>
                  </a:lnTo>
                  <a:lnTo>
                    <a:pt x="3858" y="3171"/>
                  </a:lnTo>
                  <a:lnTo>
                    <a:pt x="3765" y="3264"/>
                  </a:lnTo>
                  <a:lnTo>
                    <a:pt x="3709" y="3375"/>
                  </a:lnTo>
                  <a:lnTo>
                    <a:pt x="3709" y="3078"/>
                  </a:lnTo>
                  <a:lnTo>
                    <a:pt x="3746" y="2745"/>
                  </a:lnTo>
                  <a:lnTo>
                    <a:pt x="3784" y="2578"/>
                  </a:lnTo>
                  <a:lnTo>
                    <a:pt x="3821" y="2411"/>
                  </a:lnTo>
                  <a:lnTo>
                    <a:pt x="3876" y="2226"/>
                  </a:lnTo>
                  <a:lnTo>
                    <a:pt x="3950" y="2059"/>
                  </a:lnTo>
                  <a:lnTo>
                    <a:pt x="4025" y="1892"/>
                  </a:lnTo>
                  <a:lnTo>
                    <a:pt x="4136" y="1725"/>
                  </a:lnTo>
                  <a:lnTo>
                    <a:pt x="4266" y="1577"/>
                  </a:lnTo>
                  <a:lnTo>
                    <a:pt x="4414" y="1428"/>
                  </a:lnTo>
                  <a:lnTo>
                    <a:pt x="4581" y="1298"/>
                  </a:lnTo>
                  <a:lnTo>
                    <a:pt x="4785" y="1187"/>
                  </a:lnTo>
                  <a:lnTo>
                    <a:pt x="5007" y="1094"/>
                  </a:lnTo>
                  <a:lnTo>
                    <a:pt x="5267" y="1020"/>
                  </a:lnTo>
                  <a:lnTo>
                    <a:pt x="5044" y="1057"/>
                  </a:lnTo>
                  <a:lnTo>
                    <a:pt x="4840" y="1113"/>
                  </a:lnTo>
                  <a:lnTo>
                    <a:pt x="4655" y="1169"/>
                  </a:lnTo>
                  <a:lnTo>
                    <a:pt x="4470" y="1243"/>
                  </a:lnTo>
                  <a:lnTo>
                    <a:pt x="4303" y="1317"/>
                  </a:lnTo>
                  <a:lnTo>
                    <a:pt x="4136" y="1428"/>
                  </a:lnTo>
                  <a:lnTo>
                    <a:pt x="3969" y="1521"/>
                  </a:lnTo>
                  <a:lnTo>
                    <a:pt x="3821" y="1651"/>
                  </a:lnTo>
                  <a:lnTo>
                    <a:pt x="3691" y="1780"/>
                  </a:lnTo>
                  <a:lnTo>
                    <a:pt x="3561" y="1910"/>
                  </a:lnTo>
                  <a:lnTo>
                    <a:pt x="3468" y="2077"/>
                  </a:lnTo>
                  <a:lnTo>
                    <a:pt x="3357" y="2244"/>
                  </a:lnTo>
                  <a:lnTo>
                    <a:pt x="3283" y="2411"/>
                  </a:lnTo>
                  <a:lnTo>
                    <a:pt x="3209" y="2596"/>
                  </a:lnTo>
                  <a:lnTo>
                    <a:pt x="3172" y="2800"/>
                  </a:lnTo>
                  <a:lnTo>
                    <a:pt x="3135" y="3023"/>
                  </a:lnTo>
                  <a:lnTo>
                    <a:pt x="3079" y="2763"/>
                  </a:lnTo>
                  <a:lnTo>
                    <a:pt x="3060" y="2485"/>
                  </a:lnTo>
                  <a:lnTo>
                    <a:pt x="3042" y="2188"/>
                  </a:lnTo>
                  <a:lnTo>
                    <a:pt x="3060" y="1892"/>
                  </a:lnTo>
                  <a:lnTo>
                    <a:pt x="3097" y="1632"/>
                  </a:lnTo>
                  <a:lnTo>
                    <a:pt x="3135" y="1391"/>
                  </a:lnTo>
                  <a:lnTo>
                    <a:pt x="3190" y="1206"/>
                  </a:lnTo>
                  <a:lnTo>
                    <a:pt x="3246" y="1113"/>
                  </a:lnTo>
                  <a:lnTo>
                    <a:pt x="2986" y="1410"/>
                  </a:lnTo>
                  <a:lnTo>
                    <a:pt x="2745" y="1743"/>
                  </a:lnTo>
                  <a:lnTo>
                    <a:pt x="2560" y="2059"/>
                  </a:lnTo>
                  <a:lnTo>
                    <a:pt x="2504" y="2188"/>
                  </a:lnTo>
                  <a:lnTo>
                    <a:pt x="2486" y="2281"/>
                  </a:lnTo>
                  <a:lnTo>
                    <a:pt x="2430" y="2040"/>
                  </a:lnTo>
                  <a:lnTo>
                    <a:pt x="2411" y="1762"/>
                  </a:lnTo>
                  <a:lnTo>
                    <a:pt x="2411" y="1428"/>
                  </a:lnTo>
                  <a:lnTo>
                    <a:pt x="2448" y="1094"/>
                  </a:lnTo>
                  <a:lnTo>
                    <a:pt x="2504" y="761"/>
                  </a:lnTo>
                  <a:lnTo>
                    <a:pt x="2560" y="464"/>
                  </a:lnTo>
                  <a:lnTo>
                    <a:pt x="2652" y="204"/>
                  </a:lnTo>
                  <a:lnTo>
                    <a:pt x="2708" y="93"/>
                  </a:lnTo>
                  <a:lnTo>
                    <a:pt x="276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82" name="Google Shape;1882;p26"/>
          <p:cNvGrpSpPr/>
          <p:nvPr/>
        </p:nvGrpSpPr>
        <p:grpSpPr>
          <a:xfrm>
            <a:off x="-688398" y="1564043"/>
            <a:ext cx="2200229" cy="2948624"/>
            <a:chOff x="-955899" y="1123551"/>
            <a:chExt cx="2554841" cy="3423855"/>
          </a:xfrm>
        </p:grpSpPr>
        <p:sp>
          <p:nvSpPr>
            <p:cNvPr id="1883" name="Google Shape;1883;p26"/>
            <p:cNvSpPr/>
            <p:nvPr/>
          </p:nvSpPr>
          <p:spPr>
            <a:xfrm>
              <a:off x="-955899" y="2453072"/>
              <a:ext cx="1013012" cy="1014322"/>
            </a:xfrm>
            <a:custGeom>
              <a:avLst/>
              <a:gdLst/>
              <a:ahLst/>
              <a:cxnLst/>
              <a:rect l="l" t="t" r="r" b="b"/>
              <a:pathLst>
                <a:path w="15132" h="15151" extrusionOk="0">
                  <a:moveTo>
                    <a:pt x="7566" y="1"/>
                  </a:moveTo>
                  <a:lnTo>
                    <a:pt x="7177" y="19"/>
                  </a:lnTo>
                  <a:lnTo>
                    <a:pt x="6787" y="38"/>
                  </a:lnTo>
                  <a:lnTo>
                    <a:pt x="6416" y="94"/>
                  </a:lnTo>
                  <a:lnTo>
                    <a:pt x="6046" y="168"/>
                  </a:lnTo>
                  <a:lnTo>
                    <a:pt x="5675" y="242"/>
                  </a:lnTo>
                  <a:lnTo>
                    <a:pt x="5304" y="353"/>
                  </a:lnTo>
                  <a:lnTo>
                    <a:pt x="4970" y="464"/>
                  </a:lnTo>
                  <a:lnTo>
                    <a:pt x="4618" y="594"/>
                  </a:lnTo>
                  <a:lnTo>
                    <a:pt x="4284" y="761"/>
                  </a:lnTo>
                  <a:lnTo>
                    <a:pt x="3950" y="928"/>
                  </a:lnTo>
                  <a:lnTo>
                    <a:pt x="3635" y="1095"/>
                  </a:lnTo>
                  <a:lnTo>
                    <a:pt x="3338" y="1299"/>
                  </a:lnTo>
                  <a:lnTo>
                    <a:pt x="3042" y="1503"/>
                  </a:lnTo>
                  <a:lnTo>
                    <a:pt x="2745" y="1744"/>
                  </a:lnTo>
                  <a:lnTo>
                    <a:pt x="2467" y="1966"/>
                  </a:lnTo>
                  <a:lnTo>
                    <a:pt x="2207" y="2226"/>
                  </a:lnTo>
                  <a:lnTo>
                    <a:pt x="1966" y="2486"/>
                  </a:lnTo>
                  <a:lnTo>
                    <a:pt x="1725" y="2764"/>
                  </a:lnTo>
                  <a:lnTo>
                    <a:pt x="1503" y="3042"/>
                  </a:lnTo>
                  <a:lnTo>
                    <a:pt x="1280" y="3339"/>
                  </a:lnTo>
                  <a:lnTo>
                    <a:pt x="1095" y="3654"/>
                  </a:lnTo>
                  <a:lnTo>
                    <a:pt x="909" y="3969"/>
                  </a:lnTo>
                  <a:lnTo>
                    <a:pt x="742" y="4303"/>
                  </a:lnTo>
                  <a:lnTo>
                    <a:pt x="594" y="4636"/>
                  </a:lnTo>
                  <a:lnTo>
                    <a:pt x="446" y="4970"/>
                  </a:lnTo>
                  <a:lnTo>
                    <a:pt x="334" y="5323"/>
                  </a:lnTo>
                  <a:lnTo>
                    <a:pt x="223" y="5693"/>
                  </a:lnTo>
                  <a:lnTo>
                    <a:pt x="149" y="6046"/>
                  </a:lnTo>
                  <a:lnTo>
                    <a:pt x="75" y="6417"/>
                  </a:lnTo>
                  <a:lnTo>
                    <a:pt x="38" y="6806"/>
                  </a:lnTo>
                  <a:lnTo>
                    <a:pt x="1" y="7195"/>
                  </a:lnTo>
                  <a:lnTo>
                    <a:pt x="1" y="7585"/>
                  </a:lnTo>
                  <a:lnTo>
                    <a:pt x="1" y="7974"/>
                  </a:lnTo>
                  <a:lnTo>
                    <a:pt x="38" y="8345"/>
                  </a:lnTo>
                  <a:lnTo>
                    <a:pt x="75" y="8734"/>
                  </a:lnTo>
                  <a:lnTo>
                    <a:pt x="149" y="9105"/>
                  </a:lnTo>
                  <a:lnTo>
                    <a:pt x="223" y="9476"/>
                  </a:lnTo>
                  <a:lnTo>
                    <a:pt x="334" y="9828"/>
                  </a:lnTo>
                  <a:lnTo>
                    <a:pt x="446" y="10181"/>
                  </a:lnTo>
                  <a:lnTo>
                    <a:pt x="594" y="10533"/>
                  </a:lnTo>
                  <a:lnTo>
                    <a:pt x="742" y="10867"/>
                  </a:lnTo>
                  <a:lnTo>
                    <a:pt x="909" y="11182"/>
                  </a:lnTo>
                  <a:lnTo>
                    <a:pt x="1095" y="11497"/>
                  </a:lnTo>
                  <a:lnTo>
                    <a:pt x="1280" y="11812"/>
                  </a:lnTo>
                  <a:lnTo>
                    <a:pt x="1503" y="12109"/>
                  </a:lnTo>
                  <a:lnTo>
                    <a:pt x="1725" y="12387"/>
                  </a:lnTo>
                  <a:lnTo>
                    <a:pt x="1966" y="12665"/>
                  </a:lnTo>
                  <a:lnTo>
                    <a:pt x="2207" y="12925"/>
                  </a:lnTo>
                  <a:lnTo>
                    <a:pt x="2467" y="13185"/>
                  </a:lnTo>
                  <a:lnTo>
                    <a:pt x="2745" y="13426"/>
                  </a:lnTo>
                  <a:lnTo>
                    <a:pt x="3042" y="13648"/>
                  </a:lnTo>
                  <a:lnTo>
                    <a:pt x="3338" y="13852"/>
                  </a:lnTo>
                  <a:lnTo>
                    <a:pt x="3635" y="14056"/>
                  </a:lnTo>
                  <a:lnTo>
                    <a:pt x="3950" y="14242"/>
                  </a:lnTo>
                  <a:lnTo>
                    <a:pt x="4284" y="14408"/>
                  </a:lnTo>
                  <a:lnTo>
                    <a:pt x="4618" y="14557"/>
                  </a:lnTo>
                  <a:lnTo>
                    <a:pt x="4970" y="14687"/>
                  </a:lnTo>
                  <a:lnTo>
                    <a:pt x="5304" y="14816"/>
                  </a:lnTo>
                  <a:lnTo>
                    <a:pt x="5675" y="14909"/>
                  </a:lnTo>
                  <a:lnTo>
                    <a:pt x="6046" y="15002"/>
                  </a:lnTo>
                  <a:lnTo>
                    <a:pt x="6416" y="15057"/>
                  </a:lnTo>
                  <a:lnTo>
                    <a:pt x="6787" y="15113"/>
                  </a:lnTo>
                  <a:lnTo>
                    <a:pt x="7177" y="15132"/>
                  </a:lnTo>
                  <a:lnTo>
                    <a:pt x="7566" y="15150"/>
                  </a:lnTo>
                  <a:lnTo>
                    <a:pt x="7955" y="15132"/>
                  </a:lnTo>
                  <a:lnTo>
                    <a:pt x="8345" y="15113"/>
                  </a:lnTo>
                  <a:lnTo>
                    <a:pt x="8716" y="15057"/>
                  </a:lnTo>
                  <a:lnTo>
                    <a:pt x="9087" y="15002"/>
                  </a:lnTo>
                  <a:lnTo>
                    <a:pt x="9457" y="14909"/>
                  </a:lnTo>
                  <a:lnTo>
                    <a:pt x="9810" y="14816"/>
                  </a:lnTo>
                  <a:lnTo>
                    <a:pt x="10162" y="14687"/>
                  </a:lnTo>
                  <a:lnTo>
                    <a:pt x="10514" y="14557"/>
                  </a:lnTo>
                  <a:lnTo>
                    <a:pt x="10848" y="14408"/>
                  </a:lnTo>
                  <a:lnTo>
                    <a:pt x="11182" y="14242"/>
                  </a:lnTo>
                  <a:lnTo>
                    <a:pt x="11497" y="14056"/>
                  </a:lnTo>
                  <a:lnTo>
                    <a:pt x="11794" y="13852"/>
                  </a:lnTo>
                  <a:lnTo>
                    <a:pt x="12090" y="13648"/>
                  </a:lnTo>
                  <a:lnTo>
                    <a:pt x="12387" y="13426"/>
                  </a:lnTo>
                  <a:lnTo>
                    <a:pt x="12647" y="13185"/>
                  </a:lnTo>
                  <a:lnTo>
                    <a:pt x="12925" y="12925"/>
                  </a:lnTo>
                  <a:lnTo>
                    <a:pt x="13166" y="12665"/>
                  </a:lnTo>
                  <a:lnTo>
                    <a:pt x="13407" y="12387"/>
                  </a:lnTo>
                  <a:lnTo>
                    <a:pt x="13629" y="12109"/>
                  </a:lnTo>
                  <a:lnTo>
                    <a:pt x="13833" y="11812"/>
                  </a:lnTo>
                  <a:lnTo>
                    <a:pt x="14037" y="11497"/>
                  </a:lnTo>
                  <a:lnTo>
                    <a:pt x="14223" y="11182"/>
                  </a:lnTo>
                  <a:lnTo>
                    <a:pt x="14390" y="10867"/>
                  </a:lnTo>
                  <a:lnTo>
                    <a:pt x="14538" y="10533"/>
                  </a:lnTo>
                  <a:lnTo>
                    <a:pt x="14668" y="10181"/>
                  </a:lnTo>
                  <a:lnTo>
                    <a:pt x="14798" y="9828"/>
                  </a:lnTo>
                  <a:lnTo>
                    <a:pt x="14890" y="9476"/>
                  </a:lnTo>
                  <a:lnTo>
                    <a:pt x="14983" y="9105"/>
                  </a:lnTo>
                  <a:lnTo>
                    <a:pt x="15039" y="8734"/>
                  </a:lnTo>
                  <a:lnTo>
                    <a:pt x="15094" y="8345"/>
                  </a:lnTo>
                  <a:lnTo>
                    <a:pt x="15131" y="7974"/>
                  </a:lnTo>
                  <a:lnTo>
                    <a:pt x="15131" y="7585"/>
                  </a:lnTo>
                  <a:lnTo>
                    <a:pt x="15131" y="7195"/>
                  </a:lnTo>
                  <a:lnTo>
                    <a:pt x="15094" y="6806"/>
                  </a:lnTo>
                  <a:lnTo>
                    <a:pt x="15039" y="6417"/>
                  </a:lnTo>
                  <a:lnTo>
                    <a:pt x="14983" y="6046"/>
                  </a:lnTo>
                  <a:lnTo>
                    <a:pt x="14890" y="5693"/>
                  </a:lnTo>
                  <a:lnTo>
                    <a:pt x="14798" y="5323"/>
                  </a:lnTo>
                  <a:lnTo>
                    <a:pt x="14668" y="4970"/>
                  </a:lnTo>
                  <a:lnTo>
                    <a:pt x="14538" y="4636"/>
                  </a:lnTo>
                  <a:lnTo>
                    <a:pt x="14390" y="4303"/>
                  </a:lnTo>
                  <a:lnTo>
                    <a:pt x="14223" y="3969"/>
                  </a:lnTo>
                  <a:lnTo>
                    <a:pt x="14037" y="3654"/>
                  </a:lnTo>
                  <a:lnTo>
                    <a:pt x="13833" y="3339"/>
                  </a:lnTo>
                  <a:lnTo>
                    <a:pt x="13629" y="3042"/>
                  </a:lnTo>
                  <a:lnTo>
                    <a:pt x="13407" y="2764"/>
                  </a:lnTo>
                  <a:lnTo>
                    <a:pt x="13166" y="2486"/>
                  </a:lnTo>
                  <a:lnTo>
                    <a:pt x="12925" y="2226"/>
                  </a:lnTo>
                  <a:lnTo>
                    <a:pt x="12647" y="1966"/>
                  </a:lnTo>
                  <a:lnTo>
                    <a:pt x="12387" y="1744"/>
                  </a:lnTo>
                  <a:lnTo>
                    <a:pt x="12090" y="1503"/>
                  </a:lnTo>
                  <a:lnTo>
                    <a:pt x="11794" y="1299"/>
                  </a:lnTo>
                  <a:lnTo>
                    <a:pt x="11497" y="1095"/>
                  </a:lnTo>
                  <a:lnTo>
                    <a:pt x="11182" y="928"/>
                  </a:lnTo>
                  <a:lnTo>
                    <a:pt x="10848" y="761"/>
                  </a:lnTo>
                  <a:lnTo>
                    <a:pt x="10514" y="594"/>
                  </a:lnTo>
                  <a:lnTo>
                    <a:pt x="10162" y="464"/>
                  </a:lnTo>
                  <a:lnTo>
                    <a:pt x="9810" y="353"/>
                  </a:lnTo>
                  <a:lnTo>
                    <a:pt x="9457" y="242"/>
                  </a:lnTo>
                  <a:lnTo>
                    <a:pt x="9087" y="168"/>
                  </a:lnTo>
                  <a:lnTo>
                    <a:pt x="8716" y="94"/>
                  </a:lnTo>
                  <a:lnTo>
                    <a:pt x="8345" y="38"/>
                  </a:lnTo>
                  <a:lnTo>
                    <a:pt x="7955" y="19"/>
                  </a:lnTo>
                  <a:lnTo>
                    <a:pt x="7566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4" name="Google Shape;1884;p26"/>
            <p:cNvSpPr/>
            <p:nvPr/>
          </p:nvSpPr>
          <p:spPr>
            <a:xfrm>
              <a:off x="-805668" y="2115453"/>
              <a:ext cx="1014217" cy="1096198"/>
            </a:xfrm>
            <a:custGeom>
              <a:avLst/>
              <a:gdLst/>
              <a:ahLst/>
              <a:cxnLst/>
              <a:rect l="l" t="t" r="r" b="b"/>
              <a:pathLst>
                <a:path w="15150" h="16374" extrusionOk="0">
                  <a:moveTo>
                    <a:pt x="7195" y="0"/>
                  </a:moveTo>
                  <a:lnTo>
                    <a:pt x="6935" y="19"/>
                  </a:lnTo>
                  <a:lnTo>
                    <a:pt x="6694" y="56"/>
                  </a:lnTo>
                  <a:lnTo>
                    <a:pt x="6453" y="93"/>
                  </a:lnTo>
                  <a:lnTo>
                    <a:pt x="6231" y="149"/>
                  </a:lnTo>
                  <a:lnTo>
                    <a:pt x="5990" y="223"/>
                  </a:lnTo>
                  <a:lnTo>
                    <a:pt x="5767" y="297"/>
                  </a:lnTo>
                  <a:lnTo>
                    <a:pt x="5545" y="390"/>
                  </a:lnTo>
                  <a:lnTo>
                    <a:pt x="5322" y="482"/>
                  </a:lnTo>
                  <a:lnTo>
                    <a:pt x="5118" y="594"/>
                  </a:lnTo>
                  <a:lnTo>
                    <a:pt x="4914" y="705"/>
                  </a:lnTo>
                  <a:lnTo>
                    <a:pt x="4710" y="835"/>
                  </a:lnTo>
                  <a:lnTo>
                    <a:pt x="4525" y="964"/>
                  </a:lnTo>
                  <a:lnTo>
                    <a:pt x="4339" y="1113"/>
                  </a:lnTo>
                  <a:lnTo>
                    <a:pt x="4172" y="1261"/>
                  </a:lnTo>
                  <a:lnTo>
                    <a:pt x="4006" y="1428"/>
                  </a:lnTo>
                  <a:lnTo>
                    <a:pt x="3839" y="1595"/>
                  </a:lnTo>
                  <a:lnTo>
                    <a:pt x="3690" y="1780"/>
                  </a:lnTo>
                  <a:lnTo>
                    <a:pt x="3542" y="1966"/>
                  </a:lnTo>
                  <a:lnTo>
                    <a:pt x="3394" y="2151"/>
                  </a:lnTo>
                  <a:lnTo>
                    <a:pt x="3282" y="2355"/>
                  </a:lnTo>
                  <a:lnTo>
                    <a:pt x="3153" y="2559"/>
                  </a:lnTo>
                  <a:lnTo>
                    <a:pt x="3060" y="2763"/>
                  </a:lnTo>
                  <a:lnTo>
                    <a:pt x="2949" y="2986"/>
                  </a:lnTo>
                  <a:lnTo>
                    <a:pt x="2874" y="3190"/>
                  </a:lnTo>
                  <a:lnTo>
                    <a:pt x="2782" y="3431"/>
                  </a:lnTo>
                  <a:lnTo>
                    <a:pt x="2726" y="3653"/>
                  </a:lnTo>
                  <a:lnTo>
                    <a:pt x="2670" y="3894"/>
                  </a:lnTo>
                  <a:lnTo>
                    <a:pt x="2633" y="4135"/>
                  </a:lnTo>
                  <a:lnTo>
                    <a:pt x="2596" y="4376"/>
                  </a:lnTo>
                  <a:lnTo>
                    <a:pt x="2578" y="4617"/>
                  </a:lnTo>
                  <a:lnTo>
                    <a:pt x="2578" y="4877"/>
                  </a:lnTo>
                  <a:lnTo>
                    <a:pt x="2578" y="5137"/>
                  </a:lnTo>
                  <a:lnTo>
                    <a:pt x="2596" y="5415"/>
                  </a:lnTo>
                  <a:lnTo>
                    <a:pt x="2633" y="5674"/>
                  </a:lnTo>
                  <a:lnTo>
                    <a:pt x="2689" y="5934"/>
                  </a:lnTo>
                  <a:lnTo>
                    <a:pt x="2745" y="6193"/>
                  </a:lnTo>
                  <a:lnTo>
                    <a:pt x="2837" y="6435"/>
                  </a:lnTo>
                  <a:lnTo>
                    <a:pt x="2930" y="6676"/>
                  </a:lnTo>
                  <a:lnTo>
                    <a:pt x="3023" y="6917"/>
                  </a:lnTo>
                  <a:lnTo>
                    <a:pt x="2689" y="7065"/>
                  </a:lnTo>
                  <a:lnTo>
                    <a:pt x="2392" y="7232"/>
                  </a:lnTo>
                  <a:lnTo>
                    <a:pt x="2096" y="7417"/>
                  </a:lnTo>
                  <a:lnTo>
                    <a:pt x="1799" y="7640"/>
                  </a:lnTo>
                  <a:lnTo>
                    <a:pt x="1539" y="7881"/>
                  </a:lnTo>
                  <a:lnTo>
                    <a:pt x="1298" y="8122"/>
                  </a:lnTo>
                  <a:lnTo>
                    <a:pt x="1057" y="8400"/>
                  </a:lnTo>
                  <a:lnTo>
                    <a:pt x="853" y="8678"/>
                  </a:lnTo>
                  <a:lnTo>
                    <a:pt x="668" y="8975"/>
                  </a:lnTo>
                  <a:lnTo>
                    <a:pt x="482" y="9290"/>
                  </a:lnTo>
                  <a:lnTo>
                    <a:pt x="353" y="9624"/>
                  </a:lnTo>
                  <a:lnTo>
                    <a:pt x="223" y="9958"/>
                  </a:lnTo>
                  <a:lnTo>
                    <a:pt x="130" y="10310"/>
                  </a:lnTo>
                  <a:lnTo>
                    <a:pt x="56" y="10662"/>
                  </a:lnTo>
                  <a:lnTo>
                    <a:pt x="19" y="11033"/>
                  </a:lnTo>
                  <a:lnTo>
                    <a:pt x="0" y="11422"/>
                  </a:lnTo>
                  <a:lnTo>
                    <a:pt x="0" y="11664"/>
                  </a:lnTo>
                  <a:lnTo>
                    <a:pt x="37" y="11923"/>
                  </a:lnTo>
                  <a:lnTo>
                    <a:pt x="56" y="12164"/>
                  </a:lnTo>
                  <a:lnTo>
                    <a:pt x="93" y="12405"/>
                  </a:lnTo>
                  <a:lnTo>
                    <a:pt x="149" y="12628"/>
                  </a:lnTo>
                  <a:lnTo>
                    <a:pt x="223" y="12869"/>
                  </a:lnTo>
                  <a:lnTo>
                    <a:pt x="297" y="13091"/>
                  </a:lnTo>
                  <a:lnTo>
                    <a:pt x="390" y="13314"/>
                  </a:lnTo>
                  <a:lnTo>
                    <a:pt x="482" y="13536"/>
                  </a:lnTo>
                  <a:lnTo>
                    <a:pt x="594" y="13740"/>
                  </a:lnTo>
                  <a:lnTo>
                    <a:pt x="705" y="13944"/>
                  </a:lnTo>
                  <a:lnTo>
                    <a:pt x="835" y="14148"/>
                  </a:lnTo>
                  <a:lnTo>
                    <a:pt x="965" y="14334"/>
                  </a:lnTo>
                  <a:lnTo>
                    <a:pt x="1113" y="14519"/>
                  </a:lnTo>
                  <a:lnTo>
                    <a:pt x="1261" y="14686"/>
                  </a:lnTo>
                  <a:lnTo>
                    <a:pt x="1428" y="14871"/>
                  </a:lnTo>
                  <a:lnTo>
                    <a:pt x="1595" y="15020"/>
                  </a:lnTo>
                  <a:lnTo>
                    <a:pt x="1780" y="15187"/>
                  </a:lnTo>
                  <a:lnTo>
                    <a:pt x="1966" y="15316"/>
                  </a:lnTo>
                  <a:lnTo>
                    <a:pt x="2151" y="15465"/>
                  </a:lnTo>
                  <a:lnTo>
                    <a:pt x="2355" y="15576"/>
                  </a:lnTo>
                  <a:lnTo>
                    <a:pt x="2559" y="15706"/>
                  </a:lnTo>
                  <a:lnTo>
                    <a:pt x="2763" y="15817"/>
                  </a:lnTo>
                  <a:lnTo>
                    <a:pt x="2986" y="15910"/>
                  </a:lnTo>
                  <a:lnTo>
                    <a:pt x="3208" y="16003"/>
                  </a:lnTo>
                  <a:lnTo>
                    <a:pt x="3431" y="16077"/>
                  </a:lnTo>
                  <a:lnTo>
                    <a:pt x="3653" y="16132"/>
                  </a:lnTo>
                  <a:lnTo>
                    <a:pt x="3894" y="16188"/>
                  </a:lnTo>
                  <a:lnTo>
                    <a:pt x="4135" y="16225"/>
                  </a:lnTo>
                  <a:lnTo>
                    <a:pt x="4376" y="16262"/>
                  </a:lnTo>
                  <a:lnTo>
                    <a:pt x="4617" y="16281"/>
                  </a:lnTo>
                  <a:lnTo>
                    <a:pt x="4877" y="16299"/>
                  </a:lnTo>
                  <a:lnTo>
                    <a:pt x="5229" y="16281"/>
                  </a:lnTo>
                  <a:lnTo>
                    <a:pt x="5582" y="16244"/>
                  </a:lnTo>
                  <a:lnTo>
                    <a:pt x="5934" y="16169"/>
                  </a:lnTo>
                  <a:lnTo>
                    <a:pt x="6268" y="16077"/>
                  </a:lnTo>
                  <a:lnTo>
                    <a:pt x="6601" y="15965"/>
                  </a:lnTo>
                  <a:lnTo>
                    <a:pt x="6917" y="15836"/>
                  </a:lnTo>
                  <a:lnTo>
                    <a:pt x="7232" y="15687"/>
                  </a:lnTo>
                  <a:lnTo>
                    <a:pt x="7510" y="15502"/>
                  </a:lnTo>
                  <a:lnTo>
                    <a:pt x="7825" y="15706"/>
                  </a:lnTo>
                  <a:lnTo>
                    <a:pt x="8141" y="15873"/>
                  </a:lnTo>
                  <a:lnTo>
                    <a:pt x="8456" y="16021"/>
                  </a:lnTo>
                  <a:lnTo>
                    <a:pt x="8808" y="16132"/>
                  </a:lnTo>
                  <a:lnTo>
                    <a:pt x="9160" y="16244"/>
                  </a:lnTo>
                  <a:lnTo>
                    <a:pt x="9513" y="16299"/>
                  </a:lnTo>
                  <a:lnTo>
                    <a:pt x="9902" y="16355"/>
                  </a:lnTo>
                  <a:lnTo>
                    <a:pt x="10273" y="16373"/>
                  </a:lnTo>
                  <a:lnTo>
                    <a:pt x="10532" y="16355"/>
                  </a:lnTo>
                  <a:lnTo>
                    <a:pt x="10774" y="16336"/>
                  </a:lnTo>
                  <a:lnTo>
                    <a:pt x="11015" y="16318"/>
                  </a:lnTo>
                  <a:lnTo>
                    <a:pt x="11256" y="16262"/>
                  </a:lnTo>
                  <a:lnTo>
                    <a:pt x="11497" y="16206"/>
                  </a:lnTo>
                  <a:lnTo>
                    <a:pt x="11719" y="16151"/>
                  </a:lnTo>
                  <a:lnTo>
                    <a:pt x="11942" y="16077"/>
                  </a:lnTo>
                  <a:lnTo>
                    <a:pt x="12164" y="15984"/>
                  </a:lnTo>
                  <a:lnTo>
                    <a:pt x="12387" y="15891"/>
                  </a:lnTo>
                  <a:lnTo>
                    <a:pt x="12591" y="15780"/>
                  </a:lnTo>
                  <a:lnTo>
                    <a:pt x="12795" y="15669"/>
                  </a:lnTo>
                  <a:lnTo>
                    <a:pt x="12999" y="15539"/>
                  </a:lnTo>
                  <a:lnTo>
                    <a:pt x="13184" y="15391"/>
                  </a:lnTo>
                  <a:lnTo>
                    <a:pt x="13370" y="15261"/>
                  </a:lnTo>
                  <a:lnTo>
                    <a:pt x="13555" y="15094"/>
                  </a:lnTo>
                  <a:lnTo>
                    <a:pt x="13722" y="14946"/>
                  </a:lnTo>
                  <a:lnTo>
                    <a:pt x="13870" y="14779"/>
                  </a:lnTo>
                  <a:lnTo>
                    <a:pt x="14037" y="14593"/>
                  </a:lnTo>
                  <a:lnTo>
                    <a:pt x="14185" y="14408"/>
                  </a:lnTo>
                  <a:lnTo>
                    <a:pt x="14315" y="14222"/>
                  </a:lnTo>
                  <a:lnTo>
                    <a:pt x="14445" y="14018"/>
                  </a:lnTo>
                  <a:lnTo>
                    <a:pt x="14556" y="13814"/>
                  </a:lnTo>
                  <a:lnTo>
                    <a:pt x="14667" y="13611"/>
                  </a:lnTo>
                  <a:lnTo>
                    <a:pt x="14760" y="13388"/>
                  </a:lnTo>
                  <a:lnTo>
                    <a:pt x="14853" y="13166"/>
                  </a:lnTo>
                  <a:lnTo>
                    <a:pt x="14927" y="12943"/>
                  </a:lnTo>
                  <a:lnTo>
                    <a:pt x="14983" y="12720"/>
                  </a:lnTo>
                  <a:lnTo>
                    <a:pt x="15038" y="12479"/>
                  </a:lnTo>
                  <a:lnTo>
                    <a:pt x="15094" y="12238"/>
                  </a:lnTo>
                  <a:lnTo>
                    <a:pt x="15113" y="11997"/>
                  </a:lnTo>
                  <a:lnTo>
                    <a:pt x="15131" y="11738"/>
                  </a:lnTo>
                  <a:lnTo>
                    <a:pt x="15150" y="11497"/>
                  </a:lnTo>
                  <a:lnTo>
                    <a:pt x="15131" y="11107"/>
                  </a:lnTo>
                  <a:lnTo>
                    <a:pt x="15075" y="10718"/>
                  </a:lnTo>
                  <a:lnTo>
                    <a:pt x="15001" y="10328"/>
                  </a:lnTo>
                  <a:lnTo>
                    <a:pt x="14909" y="9976"/>
                  </a:lnTo>
                  <a:lnTo>
                    <a:pt x="14760" y="9624"/>
                  </a:lnTo>
                  <a:lnTo>
                    <a:pt x="14612" y="9272"/>
                  </a:lnTo>
                  <a:lnTo>
                    <a:pt x="14426" y="8956"/>
                  </a:lnTo>
                  <a:lnTo>
                    <a:pt x="14222" y="8641"/>
                  </a:lnTo>
                  <a:lnTo>
                    <a:pt x="14000" y="8344"/>
                  </a:lnTo>
                  <a:lnTo>
                    <a:pt x="13740" y="8085"/>
                  </a:lnTo>
                  <a:lnTo>
                    <a:pt x="13481" y="7825"/>
                  </a:lnTo>
                  <a:lnTo>
                    <a:pt x="13184" y="7603"/>
                  </a:lnTo>
                  <a:lnTo>
                    <a:pt x="12887" y="7380"/>
                  </a:lnTo>
                  <a:lnTo>
                    <a:pt x="12554" y="7195"/>
                  </a:lnTo>
                  <a:lnTo>
                    <a:pt x="12220" y="7028"/>
                  </a:lnTo>
                  <a:lnTo>
                    <a:pt x="11868" y="6898"/>
                  </a:lnTo>
                  <a:lnTo>
                    <a:pt x="11960" y="6657"/>
                  </a:lnTo>
                  <a:lnTo>
                    <a:pt x="12053" y="6416"/>
                  </a:lnTo>
                  <a:lnTo>
                    <a:pt x="12127" y="6175"/>
                  </a:lnTo>
                  <a:lnTo>
                    <a:pt x="12201" y="5915"/>
                  </a:lnTo>
                  <a:lnTo>
                    <a:pt x="12238" y="5674"/>
                  </a:lnTo>
                  <a:lnTo>
                    <a:pt x="12275" y="5415"/>
                  </a:lnTo>
                  <a:lnTo>
                    <a:pt x="12313" y="5137"/>
                  </a:lnTo>
                  <a:lnTo>
                    <a:pt x="12313" y="4877"/>
                  </a:lnTo>
                  <a:lnTo>
                    <a:pt x="12313" y="4617"/>
                  </a:lnTo>
                  <a:lnTo>
                    <a:pt x="12294" y="4376"/>
                  </a:lnTo>
                  <a:lnTo>
                    <a:pt x="12257" y="4135"/>
                  </a:lnTo>
                  <a:lnTo>
                    <a:pt x="12220" y="3894"/>
                  </a:lnTo>
                  <a:lnTo>
                    <a:pt x="12164" y="3653"/>
                  </a:lnTo>
                  <a:lnTo>
                    <a:pt x="12090" y="3431"/>
                  </a:lnTo>
                  <a:lnTo>
                    <a:pt x="12016" y="3190"/>
                  </a:lnTo>
                  <a:lnTo>
                    <a:pt x="11923" y="2986"/>
                  </a:lnTo>
                  <a:lnTo>
                    <a:pt x="11830" y="2763"/>
                  </a:lnTo>
                  <a:lnTo>
                    <a:pt x="11719" y="2559"/>
                  </a:lnTo>
                  <a:lnTo>
                    <a:pt x="11608" y="2355"/>
                  </a:lnTo>
                  <a:lnTo>
                    <a:pt x="11478" y="2151"/>
                  </a:lnTo>
                  <a:lnTo>
                    <a:pt x="11348" y="1966"/>
                  </a:lnTo>
                  <a:lnTo>
                    <a:pt x="11200" y="1780"/>
                  </a:lnTo>
                  <a:lnTo>
                    <a:pt x="11052" y="1595"/>
                  </a:lnTo>
                  <a:lnTo>
                    <a:pt x="10885" y="1428"/>
                  </a:lnTo>
                  <a:lnTo>
                    <a:pt x="10718" y="1261"/>
                  </a:lnTo>
                  <a:lnTo>
                    <a:pt x="10532" y="1113"/>
                  </a:lnTo>
                  <a:lnTo>
                    <a:pt x="10347" y="964"/>
                  </a:lnTo>
                  <a:lnTo>
                    <a:pt x="10162" y="835"/>
                  </a:lnTo>
                  <a:lnTo>
                    <a:pt x="9976" y="705"/>
                  </a:lnTo>
                  <a:lnTo>
                    <a:pt x="9772" y="594"/>
                  </a:lnTo>
                  <a:lnTo>
                    <a:pt x="9550" y="482"/>
                  </a:lnTo>
                  <a:lnTo>
                    <a:pt x="9346" y="390"/>
                  </a:lnTo>
                  <a:lnTo>
                    <a:pt x="9123" y="297"/>
                  </a:lnTo>
                  <a:lnTo>
                    <a:pt x="8882" y="223"/>
                  </a:lnTo>
                  <a:lnTo>
                    <a:pt x="8660" y="149"/>
                  </a:lnTo>
                  <a:lnTo>
                    <a:pt x="8419" y="93"/>
                  </a:lnTo>
                  <a:lnTo>
                    <a:pt x="8178" y="56"/>
                  </a:lnTo>
                  <a:lnTo>
                    <a:pt x="7937" y="19"/>
                  </a:lnTo>
                  <a:lnTo>
                    <a:pt x="769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5" name="Google Shape;1885;p26"/>
            <p:cNvSpPr/>
            <p:nvPr/>
          </p:nvSpPr>
          <p:spPr>
            <a:xfrm>
              <a:off x="683987" y="2713768"/>
              <a:ext cx="664161" cy="664253"/>
            </a:xfrm>
            <a:custGeom>
              <a:avLst/>
              <a:gdLst/>
              <a:ahLst/>
              <a:cxnLst/>
              <a:rect l="l" t="t" r="r" b="b"/>
              <a:pathLst>
                <a:path w="9921" h="9922" extrusionOk="0">
                  <a:moveTo>
                    <a:pt x="4710" y="1"/>
                  </a:moveTo>
                  <a:lnTo>
                    <a:pt x="4451" y="38"/>
                  </a:lnTo>
                  <a:lnTo>
                    <a:pt x="4210" y="56"/>
                  </a:lnTo>
                  <a:lnTo>
                    <a:pt x="3968" y="112"/>
                  </a:lnTo>
                  <a:lnTo>
                    <a:pt x="3727" y="168"/>
                  </a:lnTo>
                  <a:lnTo>
                    <a:pt x="3486" y="223"/>
                  </a:lnTo>
                  <a:lnTo>
                    <a:pt x="3264" y="297"/>
                  </a:lnTo>
                  <a:lnTo>
                    <a:pt x="3041" y="390"/>
                  </a:lnTo>
                  <a:lnTo>
                    <a:pt x="2819" y="501"/>
                  </a:lnTo>
                  <a:lnTo>
                    <a:pt x="2596" y="594"/>
                  </a:lnTo>
                  <a:lnTo>
                    <a:pt x="2392" y="724"/>
                  </a:lnTo>
                  <a:lnTo>
                    <a:pt x="2188" y="854"/>
                  </a:lnTo>
                  <a:lnTo>
                    <a:pt x="2003" y="984"/>
                  </a:lnTo>
                  <a:lnTo>
                    <a:pt x="1818" y="1132"/>
                  </a:lnTo>
                  <a:lnTo>
                    <a:pt x="1632" y="1299"/>
                  </a:lnTo>
                  <a:lnTo>
                    <a:pt x="1465" y="1447"/>
                  </a:lnTo>
                  <a:lnTo>
                    <a:pt x="1298" y="1633"/>
                  </a:lnTo>
                  <a:lnTo>
                    <a:pt x="1131" y="1799"/>
                  </a:lnTo>
                  <a:lnTo>
                    <a:pt x="983" y="2003"/>
                  </a:lnTo>
                  <a:lnTo>
                    <a:pt x="853" y="2189"/>
                  </a:lnTo>
                  <a:lnTo>
                    <a:pt x="724" y="2393"/>
                  </a:lnTo>
                  <a:lnTo>
                    <a:pt x="594" y="2597"/>
                  </a:lnTo>
                  <a:lnTo>
                    <a:pt x="501" y="2819"/>
                  </a:lnTo>
                  <a:lnTo>
                    <a:pt x="390" y="3023"/>
                  </a:lnTo>
                  <a:lnTo>
                    <a:pt x="297" y="3264"/>
                  </a:lnTo>
                  <a:lnTo>
                    <a:pt x="223" y="3487"/>
                  </a:lnTo>
                  <a:lnTo>
                    <a:pt x="167" y="3728"/>
                  </a:lnTo>
                  <a:lnTo>
                    <a:pt x="112" y="3969"/>
                  </a:lnTo>
                  <a:lnTo>
                    <a:pt x="56" y="4210"/>
                  </a:lnTo>
                  <a:lnTo>
                    <a:pt x="37" y="4451"/>
                  </a:lnTo>
                  <a:lnTo>
                    <a:pt x="19" y="4711"/>
                  </a:lnTo>
                  <a:lnTo>
                    <a:pt x="0" y="4952"/>
                  </a:lnTo>
                  <a:lnTo>
                    <a:pt x="19" y="5211"/>
                  </a:lnTo>
                  <a:lnTo>
                    <a:pt x="37" y="5471"/>
                  </a:lnTo>
                  <a:lnTo>
                    <a:pt x="56" y="5712"/>
                  </a:lnTo>
                  <a:lnTo>
                    <a:pt x="112" y="5953"/>
                  </a:lnTo>
                  <a:lnTo>
                    <a:pt x="167" y="6194"/>
                  </a:lnTo>
                  <a:lnTo>
                    <a:pt x="223" y="6435"/>
                  </a:lnTo>
                  <a:lnTo>
                    <a:pt x="297" y="6658"/>
                  </a:lnTo>
                  <a:lnTo>
                    <a:pt x="390" y="6899"/>
                  </a:lnTo>
                  <a:lnTo>
                    <a:pt x="501" y="7103"/>
                  </a:lnTo>
                  <a:lnTo>
                    <a:pt x="594" y="7325"/>
                  </a:lnTo>
                  <a:lnTo>
                    <a:pt x="724" y="7529"/>
                  </a:lnTo>
                  <a:lnTo>
                    <a:pt x="853" y="7733"/>
                  </a:lnTo>
                  <a:lnTo>
                    <a:pt x="983" y="7918"/>
                  </a:lnTo>
                  <a:lnTo>
                    <a:pt x="1131" y="8122"/>
                  </a:lnTo>
                  <a:lnTo>
                    <a:pt x="1298" y="8289"/>
                  </a:lnTo>
                  <a:lnTo>
                    <a:pt x="1465" y="8475"/>
                  </a:lnTo>
                  <a:lnTo>
                    <a:pt x="1632" y="8623"/>
                  </a:lnTo>
                  <a:lnTo>
                    <a:pt x="1818" y="8790"/>
                  </a:lnTo>
                  <a:lnTo>
                    <a:pt x="2003" y="8938"/>
                  </a:lnTo>
                  <a:lnTo>
                    <a:pt x="2188" y="9068"/>
                  </a:lnTo>
                  <a:lnTo>
                    <a:pt x="2392" y="9198"/>
                  </a:lnTo>
                  <a:lnTo>
                    <a:pt x="2596" y="9328"/>
                  </a:lnTo>
                  <a:lnTo>
                    <a:pt x="2819" y="9439"/>
                  </a:lnTo>
                  <a:lnTo>
                    <a:pt x="3041" y="9532"/>
                  </a:lnTo>
                  <a:lnTo>
                    <a:pt x="3264" y="9624"/>
                  </a:lnTo>
                  <a:lnTo>
                    <a:pt x="3486" y="9699"/>
                  </a:lnTo>
                  <a:lnTo>
                    <a:pt x="3727" y="9754"/>
                  </a:lnTo>
                  <a:lnTo>
                    <a:pt x="3968" y="9810"/>
                  </a:lnTo>
                  <a:lnTo>
                    <a:pt x="4210" y="9865"/>
                  </a:lnTo>
                  <a:lnTo>
                    <a:pt x="4451" y="9884"/>
                  </a:lnTo>
                  <a:lnTo>
                    <a:pt x="4710" y="9921"/>
                  </a:lnTo>
                  <a:lnTo>
                    <a:pt x="5211" y="9921"/>
                  </a:lnTo>
                  <a:lnTo>
                    <a:pt x="5470" y="9884"/>
                  </a:lnTo>
                  <a:lnTo>
                    <a:pt x="5711" y="9865"/>
                  </a:lnTo>
                  <a:lnTo>
                    <a:pt x="5953" y="9810"/>
                  </a:lnTo>
                  <a:lnTo>
                    <a:pt x="6194" y="9754"/>
                  </a:lnTo>
                  <a:lnTo>
                    <a:pt x="6435" y="9699"/>
                  </a:lnTo>
                  <a:lnTo>
                    <a:pt x="6676" y="9624"/>
                  </a:lnTo>
                  <a:lnTo>
                    <a:pt x="6898" y="9532"/>
                  </a:lnTo>
                  <a:lnTo>
                    <a:pt x="7102" y="9439"/>
                  </a:lnTo>
                  <a:lnTo>
                    <a:pt x="7325" y="9328"/>
                  </a:lnTo>
                  <a:lnTo>
                    <a:pt x="7529" y="9198"/>
                  </a:lnTo>
                  <a:lnTo>
                    <a:pt x="7733" y="9068"/>
                  </a:lnTo>
                  <a:lnTo>
                    <a:pt x="7937" y="8938"/>
                  </a:lnTo>
                  <a:lnTo>
                    <a:pt x="8122" y="8790"/>
                  </a:lnTo>
                  <a:lnTo>
                    <a:pt x="8289" y="8623"/>
                  </a:lnTo>
                  <a:lnTo>
                    <a:pt x="8474" y="8475"/>
                  </a:lnTo>
                  <a:lnTo>
                    <a:pt x="8623" y="8289"/>
                  </a:lnTo>
                  <a:lnTo>
                    <a:pt x="8790" y="8122"/>
                  </a:lnTo>
                  <a:lnTo>
                    <a:pt x="8938" y="7918"/>
                  </a:lnTo>
                  <a:lnTo>
                    <a:pt x="9068" y="7733"/>
                  </a:lnTo>
                  <a:lnTo>
                    <a:pt x="9197" y="7529"/>
                  </a:lnTo>
                  <a:lnTo>
                    <a:pt x="9327" y="7325"/>
                  </a:lnTo>
                  <a:lnTo>
                    <a:pt x="9439" y="7103"/>
                  </a:lnTo>
                  <a:lnTo>
                    <a:pt x="9531" y="6899"/>
                  </a:lnTo>
                  <a:lnTo>
                    <a:pt x="9624" y="6658"/>
                  </a:lnTo>
                  <a:lnTo>
                    <a:pt x="9698" y="6435"/>
                  </a:lnTo>
                  <a:lnTo>
                    <a:pt x="9772" y="6194"/>
                  </a:lnTo>
                  <a:lnTo>
                    <a:pt x="9828" y="5953"/>
                  </a:lnTo>
                  <a:lnTo>
                    <a:pt x="9865" y="5712"/>
                  </a:lnTo>
                  <a:lnTo>
                    <a:pt x="9902" y="5471"/>
                  </a:lnTo>
                  <a:lnTo>
                    <a:pt x="9921" y="5211"/>
                  </a:lnTo>
                  <a:lnTo>
                    <a:pt x="9921" y="4952"/>
                  </a:lnTo>
                  <a:lnTo>
                    <a:pt x="9921" y="4711"/>
                  </a:lnTo>
                  <a:lnTo>
                    <a:pt x="9902" y="4451"/>
                  </a:lnTo>
                  <a:lnTo>
                    <a:pt x="9865" y="4210"/>
                  </a:lnTo>
                  <a:lnTo>
                    <a:pt x="9828" y="3969"/>
                  </a:lnTo>
                  <a:lnTo>
                    <a:pt x="9772" y="3728"/>
                  </a:lnTo>
                  <a:lnTo>
                    <a:pt x="9698" y="3487"/>
                  </a:lnTo>
                  <a:lnTo>
                    <a:pt x="9624" y="3264"/>
                  </a:lnTo>
                  <a:lnTo>
                    <a:pt x="9531" y="3023"/>
                  </a:lnTo>
                  <a:lnTo>
                    <a:pt x="9439" y="2819"/>
                  </a:lnTo>
                  <a:lnTo>
                    <a:pt x="9327" y="2597"/>
                  </a:lnTo>
                  <a:lnTo>
                    <a:pt x="9197" y="2393"/>
                  </a:lnTo>
                  <a:lnTo>
                    <a:pt x="9068" y="2189"/>
                  </a:lnTo>
                  <a:lnTo>
                    <a:pt x="8938" y="2003"/>
                  </a:lnTo>
                  <a:lnTo>
                    <a:pt x="8790" y="1799"/>
                  </a:lnTo>
                  <a:lnTo>
                    <a:pt x="8623" y="1633"/>
                  </a:lnTo>
                  <a:lnTo>
                    <a:pt x="8474" y="1447"/>
                  </a:lnTo>
                  <a:lnTo>
                    <a:pt x="8289" y="1299"/>
                  </a:lnTo>
                  <a:lnTo>
                    <a:pt x="8122" y="1132"/>
                  </a:lnTo>
                  <a:lnTo>
                    <a:pt x="7937" y="984"/>
                  </a:lnTo>
                  <a:lnTo>
                    <a:pt x="7733" y="854"/>
                  </a:lnTo>
                  <a:lnTo>
                    <a:pt x="7529" y="724"/>
                  </a:lnTo>
                  <a:lnTo>
                    <a:pt x="7325" y="594"/>
                  </a:lnTo>
                  <a:lnTo>
                    <a:pt x="7102" y="501"/>
                  </a:lnTo>
                  <a:lnTo>
                    <a:pt x="6898" y="390"/>
                  </a:lnTo>
                  <a:lnTo>
                    <a:pt x="6676" y="297"/>
                  </a:lnTo>
                  <a:lnTo>
                    <a:pt x="6435" y="223"/>
                  </a:lnTo>
                  <a:lnTo>
                    <a:pt x="6194" y="168"/>
                  </a:lnTo>
                  <a:lnTo>
                    <a:pt x="5953" y="112"/>
                  </a:lnTo>
                  <a:lnTo>
                    <a:pt x="5711" y="56"/>
                  </a:lnTo>
                  <a:lnTo>
                    <a:pt x="5470" y="38"/>
                  </a:lnTo>
                  <a:lnTo>
                    <a:pt x="5211" y="1"/>
                  </a:lnTo>
                  <a:close/>
                </a:path>
              </a:pathLst>
            </a:custGeom>
            <a:solidFill>
              <a:srgbClr val="ACD16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6" name="Google Shape;1886;p26"/>
            <p:cNvSpPr/>
            <p:nvPr/>
          </p:nvSpPr>
          <p:spPr>
            <a:xfrm>
              <a:off x="706347" y="2551151"/>
              <a:ext cx="463059" cy="461871"/>
            </a:xfrm>
            <a:custGeom>
              <a:avLst/>
              <a:gdLst/>
              <a:ahLst/>
              <a:cxnLst/>
              <a:rect l="l" t="t" r="r" b="b"/>
              <a:pathLst>
                <a:path w="6917" h="6899" extrusionOk="0">
                  <a:moveTo>
                    <a:pt x="3449" y="1"/>
                  </a:moveTo>
                  <a:lnTo>
                    <a:pt x="3097" y="19"/>
                  </a:lnTo>
                  <a:lnTo>
                    <a:pt x="2763" y="56"/>
                  </a:lnTo>
                  <a:lnTo>
                    <a:pt x="2429" y="149"/>
                  </a:lnTo>
                  <a:lnTo>
                    <a:pt x="2114" y="260"/>
                  </a:lnTo>
                  <a:lnTo>
                    <a:pt x="1799" y="409"/>
                  </a:lnTo>
                  <a:lnTo>
                    <a:pt x="1521" y="576"/>
                  </a:lnTo>
                  <a:lnTo>
                    <a:pt x="1261" y="779"/>
                  </a:lnTo>
                  <a:lnTo>
                    <a:pt x="1001" y="1002"/>
                  </a:lnTo>
                  <a:lnTo>
                    <a:pt x="779" y="1243"/>
                  </a:lnTo>
                  <a:lnTo>
                    <a:pt x="594" y="1521"/>
                  </a:lnTo>
                  <a:lnTo>
                    <a:pt x="408" y="1799"/>
                  </a:lnTo>
                  <a:lnTo>
                    <a:pt x="278" y="2096"/>
                  </a:lnTo>
                  <a:lnTo>
                    <a:pt x="148" y="2430"/>
                  </a:lnTo>
                  <a:lnTo>
                    <a:pt x="74" y="2745"/>
                  </a:lnTo>
                  <a:lnTo>
                    <a:pt x="19" y="3097"/>
                  </a:lnTo>
                  <a:lnTo>
                    <a:pt x="0" y="3450"/>
                  </a:lnTo>
                  <a:lnTo>
                    <a:pt x="19" y="3802"/>
                  </a:lnTo>
                  <a:lnTo>
                    <a:pt x="74" y="4154"/>
                  </a:lnTo>
                  <a:lnTo>
                    <a:pt x="148" y="4469"/>
                  </a:lnTo>
                  <a:lnTo>
                    <a:pt x="278" y="4803"/>
                  </a:lnTo>
                  <a:lnTo>
                    <a:pt x="408" y="5100"/>
                  </a:lnTo>
                  <a:lnTo>
                    <a:pt x="594" y="5378"/>
                  </a:lnTo>
                  <a:lnTo>
                    <a:pt x="779" y="5656"/>
                  </a:lnTo>
                  <a:lnTo>
                    <a:pt x="1001" y="5897"/>
                  </a:lnTo>
                  <a:lnTo>
                    <a:pt x="1261" y="6120"/>
                  </a:lnTo>
                  <a:lnTo>
                    <a:pt x="1521" y="6324"/>
                  </a:lnTo>
                  <a:lnTo>
                    <a:pt x="1799" y="6491"/>
                  </a:lnTo>
                  <a:lnTo>
                    <a:pt x="2114" y="6639"/>
                  </a:lnTo>
                  <a:lnTo>
                    <a:pt x="2429" y="6750"/>
                  </a:lnTo>
                  <a:lnTo>
                    <a:pt x="2763" y="6843"/>
                  </a:lnTo>
                  <a:lnTo>
                    <a:pt x="3097" y="6880"/>
                  </a:lnTo>
                  <a:lnTo>
                    <a:pt x="3449" y="6899"/>
                  </a:lnTo>
                  <a:lnTo>
                    <a:pt x="3801" y="6880"/>
                  </a:lnTo>
                  <a:lnTo>
                    <a:pt x="4154" y="6843"/>
                  </a:lnTo>
                  <a:lnTo>
                    <a:pt x="4487" y="6750"/>
                  </a:lnTo>
                  <a:lnTo>
                    <a:pt x="4803" y="6639"/>
                  </a:lnTo>
                  <a:lnTo>
                    <a:pt x="5099" y="6491"/>
                  </a:lnTo>
                  <a:lnTo>
                    <a:pt x="5377" y="6324"/>
                  </a:lnTo>
                  <a:lnTo>
                    <a:pt x="5656" y="6120"/>
                  </a:lnTo>
                  <a:lnTo>
                    <a:pt x="5897" y="5897"/>
                  </a:lnTo>
                  <a:lnTo>
                    <a:pt x="6119" y="5656"/>
                  </a:lnTo>
                  <a:lnTo>
                    <a:pt x="6323" y="5378"/>
                  </a:lnTo>
                  <a:lnTo>
                    <a:pt x="6490" y="5100"/>
                  </a:lnTo>
                  <a:lnTo>
                    <a:pt x="6638" y="4803"/>
                  </a:lnTo>
                  <a:lnTo>
                    <a:pt x="6750" y="4469"/>
                  </a:lnTo>
                  <a:lnTo>
                    <a:pt x="6842" y="4154"/>
                  </a:lnTo>
                  <a:lnTo>
                    <a:pt x="6898" y="3802"/>
                  </a:lnTo>
                  <a:lnTo>
                    <a:pt x="6917" y="3450"/>
                  </a:lnTo>
                  <a:lnTo>
                    <a:pt x="6898" y="3097"/>
                  </a:lnTo>
                  <a:lnTo>
                    <a:pt x="6842" y="2745"/>
                  </a:lnTo>
                  <a:lnTo>
                    <a:pt x="6750" y="2430"/>
                  </a:lnTo>
                  <a:lnTo>
                    <a:pt x="6638" y="2096"/>
                  </a:lnTo>
                  <a:lnTo>
                    <a:pt x="6490" y="1799"/>
                  </a:lnTo>
                  <a:lnTo>
                    <a:pt x="6323" y="1521"/>
                  </a:lnTo>
                  <a:lnTo>
                    <a:pt x="6119" y="1243"/>
                  </a:lnTo>
                  <a:lnTo>
                    <a:pt x="5897" y="1002"/>
                  </a:lnTo>
                  <a:lnTo>
                    <a:pt x="5656" y="779"/>
                  </a:lnTo>
                  <a:lnTo>
                    <a:pt x="5377" y="576"/>
                  </a:lnTo>
                  <a:lnTo>
                    <a:pt x="5099" y="409"/>
                  </a:lnTo>
                  <a:lnTo>
                    <a:pt x="4803" y="260"/>
                  </a:lnTo>
                  <a:lnTo>
                    <a:pt x="4487" y="149"/>
                  </a:lnTo>
                  <a:lnTo>
                    <a:pt x="4154" y="56"/>
                  </a:lnTo>
                  <a:lnTo>
                    <a:pt x="3801" y="19"/>
                  </a:lnTo>
                  <a:lnTo>
                    <a:pt x="3449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7" name="Google Shape;1887;p26"/>
            <p:cNvSpPr/>
            <p:nvPr/>
          </p:nvSpPr>
          <p:spPr>
            <a:xfrm>
              <a:off x="1016650" y="2431983"/>
              <a:ext cx="461854" cy="463143"/>
            </a:xfrm>
            <a:custGeom>
              <a:avLst/>
              <a:gdLst/>
              <a:ahLst/>
              <a:cxnLst/>
              <a:rect l="l" t="t" r="r" b="b"/>
              <a:pathLst>
                <a:path w="6899" h="6918" extrusionOk="0">
                  <a:moveTo>
                    <a:pt x="3450" y="1"/>
                  </a:moveTo>
                  <a:lnTo>
                    <a:pt x="3097" y="19"/>
                  </a:lnTo>
                  <a:lnTo>
                    <a:pt x="2745" y="75"/>
                  </a:lnTo>
                  <a:lnTo>
                    <a:pt x="2430" y="149"/>
                  </a:lnTo>
                  <a:lnTo>
                    <a:pt x="2096" y="279"/>
                  </a:lnTo>
                  <a:lnTo>
                    <a:pt x="1799" y="409"/>
                  </a:lnTo>
                  <a:lnTo>
                    <a:pt x="1521" y="594"/>
                  </a:lnTo>
                  <a:lnTo>
                    <a:pt x="1243" y="798"/>
                  </a:lnTo>
                  <a:lnTo>
                    <a:pt x="1002" y="1020"/>
                  </a:lnTo>
                  <a:lnTo>
                    <a:pt x="780" y="1262"/>
                  </a:lnTo>
                  <a:lnTo>
                    <a:pt x="576" y="1521"/>
                  </a:lnTo>
                  <a:lnTo>
                    <a:pt x="409" y="1818"/>
                  </a:lnTo>
                  <a:lnTo>
                    <a:pt x="260" y="2114"/>
                  </a:lnTo>
                  <a:lnTo>
                    <a:pt x="149" y="2430"/>
                  </a:lnTo>
                  <a:lnTo>
                    <a:pt x="56" y="2763"/>
                  </a:lnTo>
                  <a:lnTo>
                    <a:pt x="19" y="3097"/>
                  </a:lnTo>
                  <a:lnTo>
                    <a:pt x="1" y="3450"/>
                  </a:lnTo>
                  <a:lnTo>
                    <a:pt x="19" y="3802"/>
                  </a:lnTo>
                  <a:lnTo>
                    <a:pt x="56" y="4154"/>
                  </a:lnTo>
                  <a:lnTo>
                    <a:pt x="149" y="4488"/>
                  </a:lnTo>
                  <a:lnTo>
                    <a:pt x="260" y="4803"/>
                  </a:lnTo>
                  <a:lnTo>
                    <a:pt x="409" y="5100"/>
                  </a:lnTo>
                  <a:lnTo>
                    <a:pt x="576" y="5397"/>
                  </a:lnTo>
                  <a:lnTo>
                    <a:pt x="780" y="5656"/>
                  </a:lnTo>
                  <a:lnTo>
                    <a:pt x="1002" y="5897"/>
                  </a:lnTo>
                  <a:lnTo>
                    <a:pt x="1243" y="6120"/>
                  </a:lnTo>
                  <a:lnTo>
                    <a:pt x="1521" y="6324"/>
                  </a:lnTo>
                  <a:lnTo>
                    <a:pt x="1799" y="6491"/>
                  </a:lnTo>
                  <a:lnTo>
                    <a:pt x="2096" y="6639"/>
                  </a:lnTo>
                  <a:lnTo>
                    <a:pt x="2430" y="6750"/>
                  </a:lnTo>
                  <a:lnTo>
                    <a:pt x="2745" y="6843"/>
                  </a:lnTo>
                  <a:lnTo>
                    <a:pt x="3097" y="6898"/>
                  </a:lnTo>
                  <a:lnTo>
                    <a:pt x="3450" y="6917"/>
                  </a:lnTo>
                  <a:lnTo>
                    <a:pt x="3802" y="6898"/>
                  </a:lnTo>
                  <a:lnTo>
                    <a:pt x="4136" y="6843"/>
                  </a:lnTo>
                  <a:lnTo>
                    <a:pt x="4470" y="6750"/>
                  </a:lnTo>
                  <a:lnTo>
                    <a:pt x="4785" y="6639"/>
                  </a:lnTo>
                  <a:lnTo>
                    <a:pt x="5100" y="6491"/>
                  </a:lnTo>
                  <a:lnTo>
                    <a:pt x="5378" y="6324"/>
                  </a:lnTo>
                  <a:lnTo>
                    <a:pt x="5638" y="6120"/>
                  </a:lnTo>
                  <a:lnTo>
                    <a:pt x="5897" y="5897"/>
                  </a:lnTo>
                  <a:lnTo>
                    <a:pt x="6120" y="5656"/>
                  </a:lnTo>
                  <a:lnTo>
                    <a:pt x="6305" y="5397"/>
                  </a:lnTo>
                  <a:lnTo>
                    <a:pt x="6491" y="5100"/>
                  </a:lnTo>
                  <a:lnTo>
                    <a:pt x="6639" y="4803"/>
                  </a:lnTo>
                  <a:lnTo>
                    <a:pt x="6750" y="4488"/>
                  </a:lnTo>
                  <a:lnTo>
                    <a:pt x="6824" y="4154"/>
                  </a:lnTo>
                  <a:lnTo>
                    <a:pt x="6880" y="3802"/>
                  </a:lnTo>
                  <a:lnTo>
                    <a:pt x="6899" y="3450"/>
                  </a:lnTo>
                  <a:lnTo>
                    <a:pt x="6880" y="3097"/>
                  </a:lnTo>
                  <a:lnTo>
                    <a:pt x="6824" y="2763"/>
                  </a:lnTo>
                  <a:lnTo>
                    <a:pt x="6750" y="2430"/>
                  </a:lnTo>
                  <a:lnTo>
                    <a:pt x="6639" y="2114"/>
                  </a:lnTo>
                  <a:lnTo>
                    <a:pt x="6491" y="1818"/>
                  </a:lnTo>
                  <a:lnTo>
                    <a:pt x="6305" y="1521"/>
                  </a:lnTo>
                  <a:lnTo>
                    <a:pt x="6120" y="1262"/>
                  </a:lnTo>
                  <a:lnTo>
                    <a:pt x="5897" y="1020"/>
                  </a:lnTo>
                  <a:lnTo>
                    <a:pt x="5638" y="798"/>
                  </a:lnTo>
                  <a:lnTo>
                    <a:pt x="5378" y="594"/>
                  </a:lnTo>
                  <a:lnTo>
                    <a:pt x="5100" y="409"/>
                  </a:lnTo>
                  <a:lnTo>
                    <a:pt x="4785" y="279"/>
                  </a:lnTo>
                  <a:lnTo>
                    <a:pt x="4470" y="149"/>
                  </a:lnTo>
                  <a:lnTo>
                    <a:pt x="4136" y="75"/>
                  </a:lnTo>
                  <a:lnTo>
                    <a:pt x="3802" y="19"/>
                  </a:lnTo>
                  <a:lnTo>
                    <a:pt x="345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8" name="Google Shape;1888;p26"/>
            <p:cNvSpPr/>
            <p:nvPr/>
          </p:nvSpPr>
          <p:spPr>
            <a:xfrm>
              <a:off x="1137089" y="2782055"/>
              <a:ext cx="461854" cy="463143"/>
            </a:xfrm>
            <a:custGeom>
              <a:avLst/>
              <a:gdLst/>
              <a:ahLst/>
              <a:cxnLst/>
              <a:rect l="l" t="t" r="r" b="b"/>
              <a:pathLst>
                <a:path w="6899" h="6918" extrusionOk="0">
                  <a:moveTo>
                    <a:pt x="3449" y="1"/>
                  </a:moveTo>
                  <a:lnTo>
                    <a:pt x="3097" y="19"/>
                  </a:lnTo>
                  <a:lnTo>
                    <a:pt x="2763" y="75"/>
                  </a:lnTo>
                  <a:lnTo>
                    <a:pt x="2429" y="149"/>
                  </a:lnTo>
                  <a:lnTo>
                    <a:pt x="2114" y="279"/>
                  </a:lnTo>
                  <a:lnTo>
                    <a:pt x="1799" y="409"/>
                  </a:lnTo>
                  <a:lnTo>
                    <a:pt x="1521" y="594"/>
                  </a:lnTo>
                  <a:lnTo>
                    <a:pt x="1261" y="798"/>
                  </a:lnTo>
                  <a:lnTo>
                    <a:pt x="1002" y="1020"/>
                  </a:lnTo>
                  <a:lnTo>
                    <a:pt x="779" y="1262"/>
                  </a:lnTo>
                  <a:lnTo>
                    <a:pt x="594" y="1521"/>
                  </a:lnTo>
                  <a:lnTo>
                    <a:pt x="408" y="1818"/>
                  </a:lnTo>
                  <a:lnTo>
                    <a:pt x="260" y="2114"/>
                  </a:lnTo>
                  <a:lnTo>
                    <a:pt x="149" y="2430"/>
                  </a:lnTo>
                  <a:lnTo>
                    <a:pt x="75" y="2763"/>
                  </a:lnTo>
                  <a:lnTo>
                    <a:pt x="19" y="3097"/>
                  </a:lnTo>
                  <a:lnTo>
                    <a:pt x="0" y="3450"/>
                  </a:lnTo>
                  <a:lnTo>
                    <a:pt x="19" y="3802"/>
                  </a:lnTo>
                  <a:lnTo>
                    <a:pt x="75" y="4154"/>
                  </a:lnTo>
                  <a:lnTo>
                    <a:pt x="149" y="4488"/>
                  </a:lnTo>
                  <a:lnTo>
                    <a:pt x="260" y="4803"/>
                  </a:lnTo>
                  <a:lnTo>
                    <a:pt x="408" y="5100"/>
                  </a:lnTo>
                  <a:lnTo>
                    <a:pt x="594" y="5397"/>
                  </a:lnTo>
                  <a:lnTo>
                    <a:pt x="779" y="5656"/>
                  </a:lnTo>
                  <a:lnTo>
                    <a:pt x="1002" y="5897"/>
                  </a:lnTo>
                  <a:lnTo>
                    <a:pt x="1261" y="6120"/>
                  </a:lnTo>
                  <a:lnTo>
                    <a:pt x="1521" y="6324"/>
                  </a:lnTo>
                  <a:lnTo>
                    <a:pt x="1799" y="6491"/>
                  </a:lnTo>
                  <a:lnTo>
                    <a:pt x="2114" y="6639"/>
                  </a:lnTo>
                  <a:lnTo>
                    <a:pt x="2429" y="6750"/>
                  </a:lnTo>
                  <a:lnTo>
                    <a:pt x="2763" y="6843"/>
                  </a:lnTo>
                  <a:lnTo>
                    <a:pt x="3097" y="6898"/>
                  </a:lnTo>
                  <a:lnTo>
                    <a:pt x="3449" y="6917"/>
                  </a:lnTo>
                  <a:lnTo>
                    <a:pt x="3802" y="6898"/>
                  </a:lnTo>
                  <a:lnTo>
                    <a:pt x="4154" y="6843"/>
                  </a:lnTo>
                  <a:lnTo>
                    <a:pt x="4488" y="6750"/>
                  </a:lnTo>
                  <a:lnTo>
                    <a:pt x="4803" y="6639"/>
                  </a:lnTo>
                  <a:lnTo>
                    <a:pt x="5100" y="6491"/>
                  </a:lnTo>
                  <a:lnTo>
                    <a:pt x="5378" y="6324"/>
                  </a:lnTo>
                  <a:lnTo>
                    <a:pt x="5656" y="6120"/>
                  </a:lnTo>
                  <a:lnTo>
                    <a:pt x="5897" y="5897"/>
                  </a:lnTo>
                  <a:lnTo>
                    <a:pt x="6119" y="5656"/>
                  </a:lnTo>
                  <a:lnTo>
                    <a:pt x="6323" y="5397"/>
                  </a:lnTo>
                  <a:lnTo>
                    <a:pt x="6490" y="5100"/>
                  </a:lnTo>
                  <a:lnTo>
                    <a:pt x="6639" y="4803"/>
                  </a:lnTo>
                  <a:lnTo>
                    <a:pt x="6750" y="4488"/>
                  </a:lnTo>
                  <a:lnTo>
                    <a:pt x="6843" y="4154"/>
                  </a:lnTo>
                  <a:lnTo>
                    <a:pt x="6898" y="3802"/>
                  </a:lnTo>
                  <a:lnTo>
                    <a:pt x="6898" y="3450"/>
                  </a:lnTo>
                  <a:lnTo>
                    <a:pt x="6898" y="3097"/>
                  </a:lnTo>
                  <a:lnTo>
                    <a:pt x="6843" y="2763"/>
                  </a:lnTo>
                  <a:lnTo>
                    <a:pt x="6750" y="2430"/>
                  </a:lnTo>
                  <a:lnTo>
                    <a:pt x="6639" y="2114"/>
                  </a:lnTo>
                  <a:lnTo>
                    <a:pt x="6490" y="1818"/>
                  </a:lnTo>
                  <a:lnTo>
                    <a:pt x="6323" y="1521"/>
                  </a:lnTo>
                  <a:lnTo>
                    <a:pt x="6119" y="1262"/>
                  </a:lnTo>
                  <a:lnTo>
                    <a:pt x="5897" y="1020"/>
                  </a:lnTo>
                  <a:lnTo>
                    <a:pt x="5656" y="798"/>
                  </a:lnTo>
                  <a:lnTo>
                    <a:pt x="5378" y="594"/>
                  </a:lnTo>
                  <a:lnTo>
                    <a:pt x="5100" y="409"/>
                  </a:lnTo>
                  <a:lnTo>
                    <a:pt x="4803" y="279"/>
                  </a:lnTo>
                  <a:lnTo>
                    <a:pt x="4488" y="149"/>
                  </a:lnTo>
                  <a:lnTo>
                    <a:pt x="4154" y="75"/>
                  </a:lnTo>
                  <a:lnTo>
                    <a:pt x="3802" y="19"/>
                  </a:lnTo>
                  <a:lnTo>
                    <a:pt x="3449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9" name="Google Shape;1889;p26"/>
            <p:cNvSpPr/>
            <p:nvPr/>
          </p:nvSpPr>
          <p:spPr>
            <a:xfrm>
              <a:off x="990607" y="3113514"/>
              <a:ext cx="463059" cy="463076"/>
            </a:xfrm>
            <a:custGeom>
              <a:avLst/>
              <a:gdLst/>
              <a:ahLst/>
              <a:cxnLst/>
              <a:rect l="l" t="t" r="r" b="b"/>
              <a:pathLst>
                <a:path w="6917" h="6917" extrusionOk="0">
                  <a:moveTo>
                    <a:pt x="3468" y="1"/>
                  </a:moveTo>
                  <a:lnTo>
                    <a:pt x="3116" y="19"/>
                  </a:lnTo>
                  <a:lnTo>
                    <a:pt x="2763" y="75"/>
                  </a:lnTo>
                  <a:lnTo>
                    <a:pt x="2429" y="167"/>
                  </a:lnTo>
                  <a:lnTo>
                    <a:pt x="2114" y="279"/>
                  </a:lnTo>
                  <a:lnTo>
                    <a:pt x="1818" y="427"/>
                  </a:lnTo>
                  <a:lnTo>
                    <a:pt x="1521" y="594"/>
                  </a:lnTo>
                  <a:lnTo>
                    <a:pt x="1261" y="798"/>
                  </a:lnTo>
                  <a:lnTo>
                    <a:pt x="1020" y="1020"/>
                  </a:lnTo>
                  <a:lnTo>
                    <a:pt x="798" y="1261"/>
                  </a:lnTo>
                  <a:lnTo>
                    <a:pt x="594" y="1540"/>
                  </a:lnTo>
                  <a:lnTo>
                    <a:pt x="427" y="1818"/>
                  </a:lnTo>
                  <a:lnTo>
                    <a:pt x="279" y="2114"/>
                  </a:lnTo>
                  <a:lnTo>
                    <a:pt x="167" y="2430"/>
                  </a:lnTo>
                  <a:lnTo>
                    <a:pt x="75" y="2763"/>
                  </a:lnTo>
                  <a:lnTo>
                    <a:pt x="19" y="3116"/>
                  </a:lnTo>
                  <a:lnTo>
                    <a:pt x="0" y="3468"/>
                  </a:lnTo>
                  <a:lnTo>
                    <a:pt x="19" y="3820"/>
                  </a:lnTo>
                  <a:lnTo>
                    <a:pt x="75" y="4154"/>
                  </a:lnTo>
                  <a:lnTo>
                    <a:pt x="167" y="4488"/>
                  </a:lnTo>
                  <a:lnTo>
                    <a:pt x="279" y="4803"/>
                  </a:lnTo>
                  <a:lnTo>
                    <a:pt x="427" y="5118"/>
                  </a:lnTo>
                  <a:lnTo>
                    <a:pt x="594" y="5396"/>
                  </a:lnTo>
                  <a:lnTo>
                    <a:pt x="798" y="5656"/>
                  </a:lnTo>
                  <a:lnTo>
                    <a:pt x="1020" y="5897"/>
                  </a:lnTo>
                  <a:lnTo>
                    <a:pt x="1261" y="6120"/>
                  </a:lnTo>
                  <a:lnTo>
                    <a:pt x="1521" y="6324"/>
                  </a:lnTo>
                  <a:lnTo>
                    <a:pt x="1818" y="6509"/>
                  </a:lnTo>
                  <a:lnTo>
                    <a:pt x="2114" y="6639"/>
                  </a:lnTo>
                  <a:lnTo>
                    <a:pt x="2429" y="6769"/>
                  </a:lnTo>
                  <a:lnTo>
                    <a:pt x="2763" y="6843"/>
                  </a:lnTo>
                  <a:lnTo>
                    <a:pt x="3116" y="6898"/>
                  </a:lnTo>
                  <a:lnTo>
                    <a:pt x="3468" y="6917"/>
                  </a:lnTo>
                  <a:lnTo>
                    <a:pt x="3820" y="6898"/>
                  </a:lnTo>
                  <a:lnTo>
                    <a:pt x="4154" y="6843"/>
                  </a:lnTo>
                  <a:lnTo>
                    <a:pt x="4488" y="6769"/>
                  </a:lnTo>
                  <a:lnTo>
                    <a:pt x="4803" y="6639"/>
                  </a:lnTo>
                  <a:lnTo>
                    <a:pt x="5100" y="6509"/>
                  </a:lnTo>
                  <a:lnTo>
                    <a:pt x="5396" y="6324"/>
                  </a:lnTo>
                  <a:lnTo>
                    <a:pt x="5656" y="6120"/>
                  </a:lnTo>
                  <a:lnTo>
                    <a:pt x="5897" y="5897"/>
                  </a:lnTo>
                  <a:lnTo>
                    <a:pt x="6119" y="5656"/>
                  </a:lnTo>
                  <a:lnTo>
                    <a:pt x="6323" y="5396"/>
                  </a:lnTo>
                  <a:lnTo>
                    <a:pt x="6509" y="5118"/>
                  </a:lnTo>
                  <a:lnTo>
                    <a:pt x="6639" y="4803"/>
                  </a:lnTo>
                  <a:lnTo>
                    <a:pt x="6768" y="4488"/>
                  </a:lnTo>
                  <a:lnTo>
                    <a:pt x="6843" y="4154"/>
                  </a:lnTo>
                  <a:lnTo>
                    <a:pt x="6898" y="3820"/>
                  </a:lnTo>
                  <a:lnTo>
                    <a:pt x="6917" y="3468"/>
                  </a:lnTo>
                  <a:lnTo>
                    <a:pt x="6898" y="3116"/>
                  </a:lnTo>
                  <a:lnTo>
                    <a:pt x="6843" y="2763"/>
                  </a:lnTo>
                  <a:lnTo>
                    <a:pt x="6768" y="2430"/>
                  </a:lnTo>
                  <a:lnTo>
                    <a:pt x="6639" y="2114"/>
                  </a:lnTo>
                  <a:lnTo>
                    <a:pt x="6509" y="1818"/>
                  </a:lnTo>
                  <a:lnTo>
                    <a:pt x="6323" y="1540"/>
                  </a:lnTo>
                  <a:lnTo>
                    <a:pt x="6119" y="1261"/>
                  </a:lnTo>
                  <a:lnTo>
                    <a:pt x="5897" y="1020"/>
                  </a:lnTo>
                  <a:lnTo>
                    <a:pt x="5656" y="798"/>
                  </a:lnTo>
                  <a:lnTo>
                    <a:pt x="5396" y="594"/>
                  </a:lnTo>
                  <a:lnTo>
                    <a:pt x="5100" y="427"/>
                  </a:lnTo>
                  <a:lnTo>
                    <a:pt x="4803" y="279"/>
                  </a:lnTo>
                  <a:lnTo>
                    <a:pt x="4488" y="167"/>
                  </a:lnTo>
                  <a:lnTo>
                    <a:pt x="4154" y="75"/>
                  </a:lnTo>
                  <a:lnTo>
                    <a:pt x="3820" y="19"/>
                  </a:lnTo>
                  <a:lnTo>
                    <a:pt x="346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0" name="Google Shape;1890;p26"/>
            <p:cNvSpPr/>
            <p:nvPr/>
          </p:nvSpPr>
          <p:spPr>
            <a:xfrm>
              <a:off x="597089" y="2896268"/>
              <a:ext cx="619509" cy="619532"/>
            </a:xfrm>
            <a:custGeom>
              <a:avLst/>
              <a:gdLst/>
              <a:ahLst/>
              <a:cxnLst/>
              <a:rect l="l" t="t" r="r" b="b"/>
              <a:pathLst>
                <a:path w="9254" h="9254" extrusionOk="0">
                  <a:moveTo>
                    <a:pt x="4617" y="1"/>
                  </a:moveTo>
                  <a:lnTo>
                    <a:pt x="4376" y="19"/>
                  </a:lnTo>
                  <a:lnTo>
                    <a:pt x="4154" y="38"/>
                  </a:lnTo>
                  <a:lnTo>
                    <a:pt x="3913" y="56"/>
                  </a:lnTo>
                  <a:lnTo>
                    <a:pt x="3690" y="112"/>
                  </a:lnTo>
                  <a:lnTo>
                    <a:pt x="3468" y="149"/>
                  </a:lnTo>
                  <a:lnTo>
                    <a:pt x="3245" y="223"/>
                  </a:lnTo>
                  <a:lnTo>
                    <a:pt x="3041" y="297"/>
                  </a:lnTo>
                  <a:lnTo>
                    <a:pt x="2819" y="371"/>
                  </a:lnTo>
                  <a:lnTo>
                    <a:pt x="2411" y="575"/>
                  </a:lnTo>
                  <a:lnTo>
                    <a:pt x="2040" y="798"/>
                  </a:lnTo>
                  <a:lnTo>
                    <a:pt x="1688" y="1057"/>
                  </a:lnTo>
                  <a:lnTo>
                    <a:pt x="1354" y="1354"/>
                  </a:lnTo>
                  <a:lnTo>
                    <a:pt x="1057" y="1688"/>
                  </a:lnTo>
                  <a:lnTo>
                    <a:pt x="798" y="2040"/>
                  </a:lnTo>
                  <a:lnTo>
                    <a:pt x="557" y="2430"/>
                  </a:lnTo>
                  <a:lnTo>
                    <a:pt x="371" y="2838"/>
                  </a:lnTo>
                  <a:lnTo>
                    <a:pt x="279" y="3042"/>
                  </a:lnTo>
                  <a:lnTo>
                    <a:pt x="204" y="3264"/>
                  </a:lnTo>
                  <a:lnTo>
                    <a:pt x="149" y="3468"/>
                  </a:lnTo>
                  <a:lnTo>
                    <a:pt x="93" y="3709"/>
                  </a:lnTo>
                  <a:lnTo>
                    <a:pt x="56" y="3932"/>
                  </a:lnTo>
                  <a:lnTo>
                    <a:pt x="19" y="4154"/>
                  </a:lnTo>
                  <a:lnTo>
                    <a:pt x="0" y="4395"/>
                  </a:lnTo>
                  <a:lnTo>
                    <a:pt x="0" y="4636"/>
                  </a:lnTo>
                  <a:lnTo>
                    <a:pt x="0" y="4877"/>
                  </a:lnTo>
                  <a:lnTo>
                    <a:pt x="19" y="5100"/>
                  </a:lnTo>
                  <a:lnTo>
                    <a:pt x="56" y="5341"/>
                  </a:lnTo>
                  <a:lnTo>
                    <a:pt x="93" y="5563"/>
                  </a:lnTo>
                  <a:lnTo>
                    <a:pt x="149" y="5786"/>
                  </a:lnTo>
                  <a:lnTo>
                    <a:pt x="204" y="6008"/>
                  </a:lnTo>
                  <a:lnTo>
                    <a:pt x="279" y="6212"/>
                  </a:lnTo>
                  <a:lnTo>
                    <a:pt x="371" y="6435"/>
                  </a:lnTo>
                  <a:lnTo>
                    <a:pt x="557" y="6843"/>
                  </a:lnTo>
                  <a:lnTo>
                    <a:pt x="798" y="7214"/>
                  </a:lnTo>
                  <a:lnTo>
                    <a:pt x="1057" y="7566"/>
                  </a:lnTo>
                  <a:lnTo>
                    <a:pt x="1354" y="7900"/>
                  </a:lnTo>
                  <a:lnTo>
                    <a:pt x="1688" y="8196"/>
                  </a:lnTo>
                  <a:lnTo>
                    <a:pt x="2040" y="8456"/>
                  </a:lnTo>
                  <a:lnTo>
                    <a:pt x="2411" y="8697"/>
                  </a:lnTo>
                  <a:lnTo>
                    <a:pt x="2819" y="8882"/>
                  </a:lnTo>
                  <a:lnTo>
                    <a:pt x="3041" y="8975"/>
                  </a:lnTo>
                  <a:lnTo>
                    <a:pt x="3245" y="9049"/>
                  </a:lnTo>
                  <a:lnTo>
                    <a:pt x="3468" y="9105"/>
                  </a:lnTo>
                  <a:lnTo>
                    <a:pt x="3690" y="9161"/>
                  </a:lnTo>
                  <a:lnTo>
                    <a:pt x="3913" y="9198"/>
                  </a:lnTo>
                  <a:lnTo>
                    <a:pt x="4154" y="9235"/>
                  </a:lnTo>
                  <a:lnTo>
                    <a:pt x="4376" y="9253"/>
                  </a:lnTo>
                  <a:lnTo>
                    <a:pt x="4859" y="9253"/>
                  </a:lnTo>
                  <a:lnTo>
                    <a:pt x="5100" y="9235"/>
                  </a:lnTo>
                  <a:lnTo>
                    <a:pt x="5322" y="9198"/>
                  </a:lnTo>
                  <a:lnTo>
                    <a:pt x="5563" y="9161"/>
                  </a:lnTo>
                  <a:lnTo>
                    <a:pt x="5786" y="9105"/>
                  </a:lnTo>
                  <a:lnTo>
                    <a:pt x="5990" y="9049"/>
                  </a:lnTo>
                  <a:lnTo>
                    <a:pt x="6212" y="8975"/>
                  </a:lnTo>
                  <a:lnTo>
                    <a:pt x="6416" y="8882"/>
                  </a:lnTo>
                  <a:lnTo>
                    <a:pt x="6824" y="8697"/>
                  </a:lnTo>
                  <a:lnTo>
                    <a:pt x="7213" y="8456"/>
                  </a:lnTo>
                  <a:lnTo>
                    <a:pt x="7566" y="8196"/>
                  </a:lnTo>
                  <a:lnTo>
                    <a:pt x="7900" y="7900"/>
                  </a:lnTo>
                  <a:lnTo>
                    <a:pt x="8196" y="7566"/>
                  </a:lnTo>
                  <a:lnTo>
                    <a:pt x="8456" y="7214"/>
                  </a:lnTo>
                  <a:lnTo>
                    <a:pt x="8678" y="6843"/>
                  </a:lnTo>
                  <a:lnTo>
                    <a:pt x="8882" y="6435"/>
                  </a:lnTo>
                  <a:lnTo>
                    <a:pt x="8956" y="6212"/>
                  </a:lnTo>
                  <a:lnTo>
                    <a:pt x="9031" y="6008"/>
                  </a:lnTo>
                  <a:lnTo>
                    <a:pt x="9105" y="5786"/>
                  </a:lnTo>
                  <a:lnTo>
                    <a:pt x="9142" y="5563"/>
                  </a:lnTo>
                  <a:lnTo>
                    <a:pt x="9198" y="5341"/>
                  </a:lnTo>
                  <a:lnTo>
                    <a:pt x="9216" y="5100"/>
                  </a:lnTo>
                  <a:lnTo>
                    <a:pt x="9235" y="4877"/>
                  </a:lnTo>
                  <a:lnTo>
                    <a:pt x="9253" y="4636"/>
                  </a:lnTo>
                  <a:lnTo>
                    <a:pt x="9235" y="4395"/>
                  </a:lnTo>
                  <a:lnTo>
                    <a:pt x="9216" y="4154"/>
                  </a:lnTo>
                  <a:lnTo>
                    <a:pt x="9198" y="3932"/>
                  </a:lnTo>
                  <a:lnTo>
                    <a:pt x="9142" y="3709"/>
                  </a:lnTo>
                  <a:lnTo>
                    <a:pt x="9105" y="3468"/>
                  </a:lnTo>
                  <a:lnTo>
                    <a:pt x="9031" y="3264"/>
                  </a:lnTo>
                  <a:lnTo>
                    <a:pt x="8956" y="3042"/>
                  </a:lnTo>
                  <a:lnTo>
                    <a:pt x="8882" y="2838"/>
                  </a:lnTo>
                  <a:lnTo>
                    <a:pt x="8678" y="2430"/>
                  </a:lnTo>
                  <a:lnTo>
                    <a:pt x="8456" y="2040"/>
                  </a:lnTo>
                  <a:lnTo>
                    <a:pt x="8196" y="1688"/>
                  </a:lnTo>
                  <a:lnTo>
                    <a:pt x="7900" y="1354"/>
                  </a:lnTo>
                  <a:lnTo>
                    <a:pt x="7566" y="1057"/>
                  </a:lnTo>
                  <a:lnTo>
                    <a:pt x="7213" y="798"/>
                  </a:lnTo>
                  <a:lnTo>
                    <a:pt x="6824" y="575"/>
                  </a:lnTo>
                  <a:lnTo>
                    <a:pt x="6416" y="371"/>
                  </a:lnTo>
                  <a:lnTo>
                    <a:pt x="6212" y="297"/>
                  </a:lnTo>
                  <a:lnTo>
                    <a:pt x="5990" y="223"/>
                  </a:lnTo>
                  <a:lnTo>
                    <a:pt x="5786" y="149"/>
                  </a:lnTo>
                  <a:lnTo>
                    <a:pt x="5563" y="112"/>
                  </a:lnTo>
                  <a:lnTo>
                    <a:pt x="5322" y="56"/>
                  </a:lnTo>
                  <a:lnTo>
                    <a:pt x="5100" y="38"/>
                  </a:lnTo>
                  <a:lnTo>
                    <a:pt x="4859" y="19"/>
                  </a:lnTo>
                  <a:lnTo>
                    <a:pt x="461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1" name="Google Shape;1891;p26"/>
            <p:cNvSpPr/>
            <p:nvPr/>
          </p:nvSpPr>
          <p:spPr>
            <a:xfrm>
              <a:off x="618177" y="2744831"/>
              <a:ext cx="430791" cy="430807"/>
            </a:xfrm>
            <a:custGeom>
              <a:avLst/>
              <a:gdLst/>
              <a:ahLst/>
              <a:cxnLst/>
              <a:rect l="l" t="t" r="r" b="b"/>
              <a:pathLst>
                <a:path w="6435" h="6435" extrusionOk="0">
                  <a:moveTo>
                    <a:pt x="3208" y="0"/>
                  </a:moveTo>
                  <a:lnTo>
                    <a:pt x="2875" y="19"/>
                  </a:lnTo>
                  <a:lnTo>
                    <a:pt x="2560" y="56"/>
                  </a:lnTo>
                  <a:lnTo>
                    <a:pt x="2263" y="149"/>
                  </a:lnTo>
                  <a:lnTo>
                    <a:pt x="1966" y="260"/>
                  </a:lnTo>
                  <a:lnTo>
                    <a:pt x="1669" y="390"/>
                  </a:lnTo>
                  <a:lnTo>
                    <a:pt x="1410" y="557"/>
                  </a:lnTo>
                  <a:lnTo>
                    <a:pt x="1169" y="742"/>
                  </a:lnTo>
                  <a:lnTo>
                    <a:pt x="928" y="946"/>
                  </a:lnTo>
                  <a:lnTo>
                    <a:pt x="724" y="1169"/>
                  </a:lnTo>
                  <a:lnTo>
                    <a:pt x="538" y="1410"/>
                  </a:lnTo>
                  <a:lnTo>
                    <a:pt x="371" y="1688"/>
                  </a:lnTo>
                  <a:lnTo>
                    <a:pt x="242" y="1966"/>
                  </a:lnTo>
                  <a:lnTo>
                    <a:pt x="130" y="2263"/>
                  </a:lnTo>
                  <a:lnTo>
                    <a:pt x="56" y="2578"/>
                  </a:lnTo>
                  <a:lnTo>
                    <a:pt x="1" y="2893"/>
                  </a:lnTo>
                  <a:lnTo>
                    <a:pt x="1" y="3227"/>
                  </a:lnTo>
                  <a:lnTo>
                    <a:pt x="1" y="3542"/>
                  </a:lnTo>
                  <a:lnTo>
                    <a:pt x="56" y="3876"/>
                  </a:lnTo>
                  <a:lnTo>
                    <a:pt x="130" y="4172"/>
                  </a:lnTo>
                  <a:lnTo>
                    <a:pt x="242" y="4469"/>
                  </a:lnTo>
                  <a:lnTo>
                    <a:pt x="371" y="4747"/>
                  </a:lnTo>
                  <a:lnTo>
                    <a:pt x="538" y="5025"/>
                  </a:lnTo>
                  <a:lnTo>
                    <a:pt x="724" y="5266"/>
                  </a:lnTo>
                  <a:lnTo>
                    <a:pt x="928" y="5489"/>
                  </a:lnTo>
                  <a:lnTo>
                    <a:pt x="1169" y="5711"/>
                  </a:lnTo>
                  <a:lnTo>
                    <a:pt x="1410" y="5897"/>
                  </a:lnTo>
                  <a:lnTo>
                    <a:pt x="1669" y="6045"/>
                  </a:lnTo>
                  <a:lnTo>
                    <a:pt x="1966" y="6194"/>
                  </a:lnTo>
                  <a:lnTo>
                    <a:pt x="2263" y="6305"/>
                  </a:lnTo>
                  <a:lnTo>
                    <a:pt x="2560" y="6379"/>
                  </a:lnTo>
                  <a:lnTo>
                    <a:pt x="2875" y="6416"/>
                  </a:lnTo>
                  <a:lnTo>
                    <a:pt x="3208" y="6435"/>
                  </a:lnTo>
                  <a:lnTo>
                    <a:pt x="3542" y="6416"/>
                  </a:lnTo>
                  <a:lnTo>
                    <a:pt x="3857" y="6379"/>
                  </a:lnTo>
                  <a:lnTo>
                    <a:pt x="4173" y="6305"/>
                  </a:lnTo>
                  <a:lnTo>
                    <a:pt x="4469" y="6194"/>
                  </a:lnTo>
                  <a:lnTo>
                    <a:pt x="4748" y="6045"/>
                  </a:lnTo>
                  <a:lnTo>
                    <a:pt x="5007" y="5897"/>
                  </a:lnTo>
                  <a:lnTo>
                    <a:pt x="5267" y="5711"/>
                  </a:lnTo>
                  <a:lnTo>
                    <a:pt x="5489" y="5489"/>
                  </a:lnTo>
                  <a:lnTo>
                    <a:pt x="5693" y="5266"/>
                  </a:lnTo>
                  <a:lnTo>
                    <a:pt x="5879" y="5025"/>
                  </a:lnTo>
                  <a:lnTo>
                    <a:pt x="6045" y="4747"/>
                  </a:lnTo>
                  <a:lnTo>
                    <a:pt x="6175" y="4469"/>
                  </a:lnTo>
                  <a:lnTo>
                    <a:pt x="6287" y="4172"/>
                  </a:lnTo>
                  <a:lnTo>
                    <a:pt x="6361" y="3876"/>
                  </a:lnTo>
                  <a:lnTo>
                    <a:pt x="6416" y="3542"/>
                  </a:lnTo>
                  <a:lnTo>
                    <a:pt x="6435" y="3227"/>
                  </a:lnTo>
                  <a:lnTo>
                    <a:pt x="6416" y="2893"/>
                  </a:lnTo>
                  <a:lnTo>
                    <a:pt x="6361" y="2578"/>
                  </a:lnTo>
                  <a:lnTo>
                    <a:pt x="6287" y="2263"/>
                  </a:lnTo>
                  <a:lnTo>
                    <a:pt x="6175" y="1966"/>
                  </a:lnTo>
                  <a:lnTo>
                    <a:pt x="6045" y="1688"/>
                  </a:lnTo>
                  <a:lnTo>
                    <a:pt x="5879" y="1410"/>
                  </a:lnTo>
                  <a:lnTo>
                    <a:pt x="5693" y="1169"/>
                  </a:lnTo>
                  <a:lnTo>
                    <a:pt x="5489" y="946"/>
                  </a:lnTo>
                  <a:lnTo>
                    <a:pt x="5267" y="742"/>
                  </a:lnTo>
                  <a:lnTo>
                    <a:pt x="5007" y="557"/>
                  </a:lnTo>
                  <a:lnTo>
                    <a:pt x="4748" y="390"/>
                  </a:lnTo>
                  <a:lnTo>
                    <a:pt x="4469" y="260"/>
                  </a:lnTo>
                  <a:lnTo>
                    <a:pt x="4173" y="149"/>
                  </a:lnTo>
                  <a:lnTo>
                    <a:pt x="3857" y="56"/>
                  </a:lnTo>
                  <a:lnTo>
                    <a:pt x="3542" y="19"/>
                  </a:lnTo>
                  <a:lnTo>
                    <a:pt x="320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2" name="Google Shape;1892;p26"/>
            <p:cNvSpPr/>
            <p:nvPr/>
          </p:nvSpPr>
          <p:spPr>
            <a:xfrm>
              <a:off x="906186" y="2634367"/>
              <a:ext cx="432063" cy="430807"/>
            </a:xfrm>
            <a:custGeom>
              <a:avLst/>
              <a:gdLst/>
              <a:ahLst/>
              <a:cxnLst/>
              <a:rect l="l" t="t" r="r" b="b"/>
              <a:pathLst>
                <a:path w="6454" h="6435" extrusionOk="0">
                  <a:moveTo>
                    <a:pt x="3227" y="0"/>
                  </a:moveTo>
                  <a:lnTo>
                    <a:pt x="2893" y="19"/>
                  </a:lnTo>
                  <a:lnTo>
                    <a:pt x="2578" y="56"/>
                  </a:lnTo>
                  <a:lnTo>
                    <a:pt x="2263" y="148"/>
                  </a:lnTo>
                  <a:lnTo>
                    <a:pt x="1966" y="241"/>
                  </a:lnTo>
                  <a:lnTo>
                    <a:pt x="1688" y="389"/>
                  </a:lnTo>
                  <a:lnTo>
                    <a:pt x="1428" y="538"/>
                  </a:lnTo>
                  <a:lnTo>
                    <a:pt x="1187" y="723"/>
                  </a:lnTo>
                  <a:lnTo>
                    <a:pt x="946" y="946"/>
                  </a:lnTo>
                  <a:lnTo>
                    <a:pt x="742" y="1168"/>
                  </a:lnTo>
                  <a:lnTo>
                    <a:pt x="557" y="1409"/>
                  </a:lnTo>
                  <a:lnTo>
                    <a:pt x="390" y="1687"/>
                  </a:lnTo>
                  <a:lnTo>
                    <a:pt x="260" y="1966"/>
                  </a:lnTo>
                  <a:lnTo>
                    <a:pt x="149" y="2262"/>
                  </a:lnTo>
                  <a:lnTo>
                    <a:pt x="75" y="2559"/>
                  </a:lnTo>
                  <a:lnTo>
                    <a:pt x="19" y="2893"/>
                  </a:lnTo>
                  <a:lnTo>
                    <a:pt x="0" y="3208"/>
                  </a:lnTo>
                  <a:lnTo>
                    <a:pt x="19" y="3542"/>
                  </a:lnTo>
                  <a:lnTo>
                    <a:pt x="75" y="3857"/>
                  </a:lnTo>
                  <a:lnTo>
                    <a:pt x="149" y="4172"/>
                  </a:lnTo>
                  <a:lnTo>
                    <a:pt x="260" y="4469"/>
                  </a:lnTo>
                  <a:lnTo>
                    <a:pt x="390" y="4747"/>
                  </a:lnTo>
                  <a:lnTo>
                    <a:pt x="557" y="5025"/>
                  </a:lnTo>
                  <a:lnTo>
                    <a:pt x="742" y="5266"/>
                  </a:lnTo>
                  <a:lnTo>
                    <a:pt x="946" y="5489"/>
                  </a:lnTo>
                  <a:lnTo>
                    <a:pt x="1187" y="5711"/>
                  </a:lnTo>
                  <a:lnTo>
                    <a:pt x="1428" y="5897"/>
                  </a:lnTo>
                  <a:lnTo>
                    <a:pt x="1688" y="6045"/>
                  </a:lnTo>
                  <a:lnTo>
                    <a:pt x="1966" y="6193"/>
                  </a:lnTo>
                  <a:lnTo>
                    <a:pt x="2263" y="6286"/>
                  </a:lnTo>
                  <a:lnTo>
                    <a:pt x="2578" y="6379"/>
                  </a:lnTo>
                  <a:lnTo>
                    <a:pt x="2893" y="6416"/>
                  </a:lnTo>
                  <a:lnTo>
                    <a:pt x="3227" y="6434"/>
                  </a:lnTo>
                  <a:lnTo>
                    <a:pt x="3561" y="6416"/>
                  </a:lnTo>
                  <a:lnTo>
                    <a:pt x="3876" y="6379"/>
                  </a:lnTo>
                  <a:lnTo>
                    <a:pt x="4191" y="6286"/>
                  </a:lnTo>
                  <a:lnTo>
                    <a:pt x="4488" y="6193"/>
                  </a:lnTo>
                  <a:lnTo>
                    <a:pt x="4766" y="6045"/>
                  </a:lnTo>
                  <a:lnTo>
                    <a:pt x="5026" y="5897"/>
                  </a:lnTo>
                  <a:lnTo>
                    <a:pt x="5285" y="5711"/>
                  </a:lnTo>
                  <a:lnTo>
                    <a:pt x="5508" y="5489"/>
                  </a:lnTo>
                  <a:lnTo>
                    <a:pt x="5712" y="5266"/>
                  </a:lnTo>
                  <a:lnTo>
                    <a:pt x="5897" y="5025"/>
                  </a:lnTo>
                  <a:lnTo>
                    <a:pt x="6064" y="4747"/>
                  </a:lnTo>
                  <a:lnTo>
                    <a:pt x="6194" y="4469"/>
                  </a:lnTo>
                  <a:lnTo>
                    <a:pt x="6305" y="4172"/>
                  </a:lnTo>
                  <a:lnTo>
                    <a:pt x="6379" y="3857"/>
                  </a:lnTo>
                  <a:lnTo>
                    <a:pt x="6435" y="3542"/>
                  </a:lnTo>
                  <a:lnTo>
                    <a:pt x="6453" y="3208"/>
                  </a:lnTo>
                  <a:lnTo>
                    <a:pt x="6435" y="2893"/>
                  </a:lnTo>
                  <a:lnTo>
                    <a:pt x="6379" y="2559"/>
                  </a:lnTo>
                  <a:lnTo>
                    <a:pt x="6305" y="2262"/>
                  </a:lnTo>
                  <a:lnTo>
                    <a:pt x="6194" y="1966"/>
                  </a:lnTo>
                  <a:lnTo>
                    <a:pt x="6064" y="1687"/>
                  </a:lnTo>
                  <a:lnTo>
                    <a:pt x="5897" y="1409"/>
                  </a:lnTo>
                  <a:lnTo>
                    <a:pt x="5712" y="1168"/>
                  </a:lnTo>
                  <a:lnTo>
                    <a:pt x="5508" y="946"/>
                  </a:lnTo>
                  <a:lnTo>
                    <a:pt x="5285" y="723"/>
                  </a:lnTo>
                  <a:lnTo>
                    <a:pt x="5026" y="538"/>
                  </a:lnTo>
                  <a:lnTo>
                    <a:pt x="4766" y="389"/>
                  </a:lnTo>
                  <a:lnTo>
                    <a:pt x="4488" y="241"/>
                  </a:lnTo>
                  <a:lnTo>
                    <a:pt x="4191" y="148"/>
                  </a:lnTo>
                  <a:lnTo>
                    <a:pt x="3876" y="56"/>
                  </a:lnTo>
                  <a:lnTo>
                    <a:pt x="3561" y="19"/>
                  </a:lnTo>
                  <a:lnTo>
                    <a:pt x="322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3" name="Google Shape;1893;p26"/>
            <p:cNvSpPr/>
            <p:nvPr/>
          </p:nvSpPr>
          <p:spPr>
            <a:xfrm>
              <a:off x="1019127" y="2960806"/>
              <a:ext cx="430858" cy="430874"/>
            </a:xfrm>
            <a:custGeom>
              <a:avLst/>
              <a:gdLst/>
              <a:ahLst/>
              <a:cxnLst/>
              <a:rect l="l" t="t" r="r" b="b"/>
              <a:pathLst>
                <a:path w="6436" h="6436" extrusionOk="0">
                  <a:moveTo>
                    <a:pt x="3227" y="1"/>
                  </a:moveTo>
                  <a:lnTo>
                    <a:pt x="2894" y="19"/>
                  </a:lnTo>
                  <a:lnTo>
                    <a:pt x="2578" y="56"/>
                  </a:lnTo>
                  <a:lnTo>
                    <a:pt x="2263" y="131"/>
                  </a:lnTo>
                  <a:lnTo>
                    <a:pt x="1966" y="242"/>
                  </a:lnTo>
                  <a:lnTo>
                    <a:pt x="1688" y="390"/>
                  </a:lnTo>
                  <a:lnTo>
                    <a:pt x="1429" y="539"/>
                  </a:lnTo>
                  <a:lnTo>
                    <a:pt x="1169" y="724"/>
                  </a:lnTo>
                  <a:lnTo>
                    <a:pt x="947" y="946"/>
                  </a:lnTo>
                  <a:lnTo>
                    <a:pt x="743" y="1169"/>
                  </a:lnTo>
                  <a:lnTo>
                    <a:pt x="557" y="1410"/>
                  </a:lnTo>
                  <a:lnTo>
                    <a:pt x="390" y="1688"/>
                  </a:lnTo>
                  <a:lnTo>
                    <a:pt x="260" y="1966"/>
                  </a:lnTo>
                  <a:lnTo>
                    <a:pt x="149" y="2263"/>
                  </a:lnTo>
                  <a:lnTo>
                    <a:pt x="56" y="2560"/>
                  </a:lnTo>
                  <a:lnTo>
                    <a:pt x="19" y="2893"/>
                  </a:lnTo>
                  <a:lnTo>
                    <a:pt x="1" y="3209"/>
                  </a:lnTo>
                  <a:lnTo>
                    <a:pt x="19" y="3542"/>
                  </a:lnTo>
                  <a:lnTo>
                    <a:pt x="56" y="3858"/>
                  </a:lnTo>
                  <a:lnTo>
                    <a:pt x="149" y="4173"/>
                  </a:lnTo>
                  <a:lnTo>
                    <a:pt x="260" y="4470"/>
                  </a:lnTo>
                  <a:lnTo>
                    <a:pt x="390" y="4748"/>
                  </a:lnTo>
                  <a:lnTo>
                    <a:pt x="557" y="5007"/>
                  </a:lnTo>
                  <a:lnTo>
                    <a:pt x="743" y="5267"/>
                  </a:lnTo>
                  <a:lnTo>
                    <a:pt x="947" y="5489"/>
                  </a:lnTo>
                  <a:lnTo>
                    <a:pt x="1169" y="5693"/>
                  </a:lnTo>
                  <a:lnTo>
                    <a:pt x="1429" y="5879"/>
                  </a:lnTo>
                  <a:lnTo>
                    <a:pt x="1688" y="6046"/>
                  </a:lnTo>
                  <a:lnTo>
                    <a:pt x="1966" y="6175"/>
                  </a:lnTo>
                  <a:lnTo>
                    <a:pt x="2263" y="6287"/>
                  </a:lnTo>
                  <a:lnTo>
                    <a:pt x="2578" y="6379"/>
                  </a:lnTo>
                  <a:lnTo>
                    <a:pt x="2894" y="6417"/>
                  </a:lnTo>
                  <a:lnTo>
                    <a:pt x="3227" y="6435"/>
                  </a:lnTo>
                  <a:lnTo>
                    <a:pt x="3542" y="6417"/>
                  </a:lnTo>
                  <a:lnTo>
                    <a:pt x="3876" y="6379"/>
                  </a:lnTo>
                  <a:lnTo>
                    <a:pt x="4173" y="6287"/>
                  </a:lnTo>
                  <a:lnTo>
                    <a:pt x="4470" y="6175"/>
                  </a:lnTo>
                  <a:lnTo>
                    <a:pt x="4748" y="6046"/>
                  </a:lnTo>
                  <a:lnTo>
                    <a:pt x="5026" y="5879"/>
                  </a:lnTo>
                  <a:lnTo>
                    <a:pt x="5267" y="5693"/>
                  </a:lnTo>
                  <a:lnTo>
                    <a:pt x="5489" y="5489"/>
                  </a:lnTo>
                  <a:lnTo>
                    <a:pt x="5712" y="5267"/>
                  </a:lnTo>
                  <a:lnTo>
                    <a:pt x="5897" y="5007"/>
                  </a:lnTo>
                  <a:lnTo>
                    <a:pt x="6046" y="4748"/>
                  </a:lnTo>
                  <a:lnTo>
                    <a:pt x="6194" y="4470"/>
                  </a:lnTo>
                  <a:lnTo>
                    <a:pt x="6305" y="4173"/>
                  </a:lnTo>
                  <a:lnTo>
                    <a:pt x="6380" y="3858"/>
                  </a:lnTo>
                  <a:lnTo>
                    <a:pt x="6417" y="3542"/>
                  </a:lnTo>
                  <a:lnTo>
                    <a:pt x="6435" y="3209"/>
                  </a:lnTo>
                  <a:lnTo>
                    <a:pt x="6417" y="2893"/>
                  </a:lnTo>
                  <a:lnTo>
                    <a:pt x="6380" y="2560"/>
                  </a:lnTo>
                  <a:lnTo>
                    <a:pt x="6305" y="2263"/>
                  </a:lnTo>
                  <a:lnTo>
                    <a:pt x="6194" y="1966"/>
                  </a:lnTo>
                  <a:lnTo>
                    <a:pt x="6046" y="1688"/>
                  </a:lnTo>
                  <a:lnTo>
                    <a:pt x="5897" y="1410"/>
                  </a:lnTo>
                  <a:lnTo>
                    <a:pt x="5712" y="1169"/>
                  </a:lnTo>
                  <a:lnTo>
                    <a:pt x="5489" y="946"/>
                  </a:lnTo>
                  <a:lnTo>
                    <a:pt x="5267" y="724"/>
                  </a:lnTo>
                  <a:lnTo>
                    <a:pt x="5026" y="539"/>
                  </a:lnTo>
                  <a:lnTo>
                    <a:pt x="4748" y="390"/>
                  </a:lnTo>
                  <a:lnTo>
                    <a:pt x="4470" y="242"/>
                  </a:lnTo>
                  <a:lnTo>
                    <a:pt x="4173" y="131"/>
                  </a:lnTo>
                  <a:lnTo>
                    <a:pt x="3876" y="56"/>
                  </a:lnTo>
                  <a:lnTo>
                    <a:pt x="3542" y="19"/>
                  </a:lnTo>
                  <a:lnTo>
                    <a:pt x="322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4" name="Google Shape;1894;p26"/>
            <p:cNvSpPr/>
            <p:nvPr/>
          </p:nvSpPr>
          <p:spPr>
            <a:xfrm>
              <a:off x="-407195" y="1123551"/>
              <a:ext cx="1431351" cy="1746727"/>
            </a:xfrm>
            <a:custGeom>
              <a:avLst/>
              <a:gdLst/>
              <a:ahLst/>
              <a:cxnLst/>
              <a:rect l="l" t="t" r="r" b="b"/>
              <a:pathLst>
                <a:path w="21381" h="26091" extrusionOk="0">
                  <a:moveTo>
                    <a:pt x="6972" y="1"/>
                  </a:moveTo>
                  <a:lnTo>
                    <a:pt x="6750" y="19"/>
                  </a:lnTo>
                  <a:lnTo>
                    <a:pt x="6527" y="38"/>
                  </a:lnTo>
                  <a:lnTo>
                    <a:pt x="6305" y="75"/>
                  </a:lnTo>
                  <a:lnTo>
                    <a:pt x="5878" y="186"/>
                  </a:lnTo>
                  <a:lnTo>
                    <a:pt x="5471" y="334"/>
                  </a:lnTo>
                  <a:lnTo>
                    <a:pt x="5100" y="520"/>
                  </a:lnTo>
                  <a:lnTo>
                    <a:pt x="4729" y="742"/>
                  </a:lnTo>
                  <a:lnTo>
                    <a:pt x="4395" y="1002"/>
                  </a:lnTo>
                  <a:lnTo>
                    <a:pt x="4080" y="1280"/>
                  </a:lnTo>
                  <a:lnTo>
                    <a:pt x="3783" y="1595"/>
                  </a:lnTo>
                  <a:lnTo>
                    <a:pt x="3542" y="1948"/>
                  </a:lnTo>
                  <a:lnTo>
                    <a:pt x="3320" y="2300"/>
                  </a:lnTo>
                  <a:lnTo>
                    <a:pt x="3134" y="2689"/>
                  </a:lnTo>
                  <a:lnTo>
                    <a:pt x="2986" y="3097"/>
                  </a:lnTo>
                  <a:lnTo>
                    <a:pt x="2875" y="3524"/>
                  </a:lnTo>
                  <a:lnTo>
                    <a:pt x="2837" y="3746"/>
                  </a:lnTo>
                  <a:lnTo>
                    <a:pt x="2800" y="3969"/>
                  </a:lnTo>
                  <a:lnTo>
                    <a:pt x="2782" y="4191"/>
                  </a:lnTo>
                  <a:lnTo>
                    <a:pt x="2782" y="4414"/>
                  </a:lnTo>
                  <a:lnTo>
                    <a:pt x="2782" y="4692"/>
                  </a:lnTo>
                  <a:lnTo>
                    <a:pt x="2819" y="4970"/>
                  </a:lnTo>
                  <a:lnTo>
                    <a:pt x="2856" y="5230"/>
                  </a:lnTo>
                  <a:lnTo>
                    <a:pt x="2912" y="5489"/>
                  </a:lnTo>
                  <a:lnTo>
                    <a:pt x="2986" y="5749"/>
                  </a:lnTo>
                  <a:lnTo>
                    <a:pt x="3079" y="6009"/>
                  </a:lnTo>
                  <a:lnTo>
                    <a:pt x="3171" y="6250"/>
                  </a:lnTo>
                  <a:lnTo>
                    <a:pt x="3301" y="6472"/>
                  </a:lnTo>
                  <a:lnTo>
                    <a:pt x="2949" y="6583"/>
                  </a:lnTo>
                  <a:lnTo>
                    <a:pt x="2615" y="6713"/>
                  </a:lnTo>
                  <a:lnTo>
                    <a:pt x="2281" y="6880"/>
                  </a:lnTo>
                  <a:lnTo>
                    <a:pt x="1985" y="7065"/>
                  </a:lnTo>
                  <a:lnTo>
                    <a:pt x="1688" y="7269"/>
                  </a:lnTo>
                  <a:lnTo>
                    <a:pt x="1410" y="7510"/>
                  </a:lnTo>
                  <a:lnTo>
                    <a:pt x="1169" y="7752"/>
                  </a:lnTo>
                  <a:lnTo>
                    <a:pt x="928" y="8030"/>
                  </a:lnTo>
                  <a:lnTo>
                    <a:pt x="724" y="8326"/>
                  </a:lnTo>
                  <a:lnTo>
                    <a:pt x="538" y="8623"/>
                  </a:lnTo>
                  <a:lnTo>
                    <a:pt x="371" y="8957"/>
                  </a:lnTo>
                  <a:lnTo>
                    <a:pt x="242" y="9291"/>
                  </a:lnTo>
                  <a:lnTo>
                    <a:pt x="130" y="9643"/>
                  </a:lnTo>
                  <a:lnTo>
                    <a:pt x="56" y="9995"/>
                  </a:lnTo>
                  <a:lnTo>
                    <a:pt x="19" y="10366"/>
                  </a:lnTo>
                  <a:lnTo>
                    <a:pt x="0" y="10755"/>
                  </a:lnTo>
                  <a:lnTo>
                    <a:pt x="0" y="11108"/>
                  </a:lnTo>
                  <a:lnTo>
                    <a:pt x="56" y="11479"/>
                  </a:lnTo>
                  <a:lnTo>
                    <a:pt x="130" y="11812"/>
                  </a:lnTo>
                  <a:lnTo>
                    <a:pt x="223" y="12165"/>
                  </a:lnTo>
                  <a:lnTo>
                    <a:pt x="353" y="12480"/>
                  </a:lnTo>
                  <a:lnTo>
                    <a:pt x="501" y="12795"/>
                  </a:lnTo>
                  <a:lnTo>
                    <a:pt x="668" y="13092"/>
                  </a:lnTo>
                  <a:lnTo>
                    <a:pt x="853" y="13370"/>
                  </a:lnTo>
                  <a:lnTo>
                    <a:pt x="1076" y="13648"/>
                  </a:lnTo>
                  <a:lnTo>
                    <a:pt x="1317" y="13889"/>
                  </a:lnTo>
                  <a:lnTo>
                    <a:pt x="1558" y="14130"/>
                  </a:lnTo>
                  <a:lnTo>
                    <a:pt x="1836" y="14334"/>
                  </a:lnTo>
                  <a:lnTo>
                    <a:pt x="2114" y="14520"/>
                  </a:lnTo>
                  <a:lnTo>
                    <a:pt x="2411" y="14686"/>
                  </a:lnTo>
                  <a:lnTo>
                    <a:pt x="2726" y="14835"/>
                  </a:lnTo>
                  <a:lnTo>
                    <a:pt x="3060" y="14946"/>
                  </a:lnTo>
                  <a:lnTo>
                    <a:pt x="2893" y="15224"/>
                  </a:lnTo>
                  <a:lnTo>
                    <a:pt x="2745" y="15502"/>
                  </a:lnTo>
                  <a:lnTo>
                    <a:pt x="2615" y="15799"/>
                  </a:lnTo>
                  <a:lnTo>
                    <a:pt x="2504" y="16114"/>
                  </a:lnTo>
                  <a:lnTo>
                    <a:pt x="2411" y="16429"/>
                  </a:lnTo>
                  <a:lnTo>
                    <a:pt x="2355" y="16763"/>
                  </a:lnTo>
                  <a:lnTo>
                    <a:pt x="2318" y="17097"/>
                  </a:lnTo>
                  <a:lnTo>
                    <a:pt x="2300" y="17431"/>
                  </a:lnTo>
                  <a:lnTo>
                    <a:pt x="2300" y="17653"/>
                  </a:lnTo>
                  <a:lnTo>
                    <a:pt x="2318" y="17894"/>
                  </a:lnTo>
                  <a:lnTo>
                    <a:pt x="2355" y="18098"/>
                  </a:lnTo>
                  <a:lnTo>
                    <a:pt x="2392" y="18321"/>
                  </a:lnTo>
                  <a:lnTo>
                    <a:pt x="2504" y="18747"/>
                  </a:lnTo>
                  <a:lnTo>
                    <a:pt x="2652" y="19155"/>
                  </a:lnTo>
                  <a:lnTo>
                    <a:pt x="2837" y="19545"/>
                  </a:lnTo>
                  <a:lnTo>
                    <a:pt x="3060" y="19897"/>
                  </a:lnTo>
                  <a:lnTo>
                    <a:pt x="3301" y="20249"/>
                  </a:lnTo>
                  <a:lnTo>
                    <a:pt x="3598" y="20564"/>
                  </a:lnTo>
                  <a:lnTo>
                    <a:pt x="3913" y="20843"/>
                  </a:lnTo>
                  <a:lnTo>
                    <a:pt x="4247" y="21102"/>
                  </a:lnTo>
                  <a:lnTo>
                    <a:pt x="4618" y="21325"/>
                  </a:lnTo>
                  <a:lnTo>
                    <a:pt x="4988" y="21510"/>
                  </a:lnTo>
                  <a:lnTo>
                    <a:pt x="5396" y="21658"/>
                  </a:lnTo>
                  <a:lnTo>
                    <a:pt x="5823" y="21770"/>
                  </a:lnTo>
                  <a:lnTo>
                    <a:pt x="6045" y="21807"/>
                  </a:lnTo>
                  <a:lnTo>
                    <a:pt x="6268" y="21825"/>
                  </a:lnTo>
                  <a:lnTo>
                    <a:pt x="6490" y="21844"/>
                  </a:lnTo>
                  <a:lnTo>
                    <a:pt x="6954" y="21844"/>
                  </a:lnTo>
                  <a:lnTo>
                    <a:pt x="7195" y="21825"/>
                  </a:lnTo>
                  <a:lnTo>
                    <a:pt x="7418" y="21788"/>
                  </a:lnTo>
                  <a:lnTo>
                    <a:pt x="7659" y="21751"/>
                  </a:lnTo>
                  <a:lnTo>
                    <a:pt x="7900" y="21862"/>
                  </a:lnTo>
                  <a:lnTo>
                    <a:pt x="8159" y="21955"/>
                  </a:lnTo>
                  <a:lnTo>
                    <a:pt x="8419" y="22029"/>
                  </a:lnTo>
                  <a:lnTo>
                    <a:pt x="8697" y="22103"/>
                  </a:lnTo>
                  <a:lnTo>
                    <a:pt x="8957" y="22178"/>
                  </a:lnTo>
                  <a:lnTo>
                    <a:pt x="9235" y="22215"/>
                  </a:lnTo>
                  <a:lnTo>
                    <a:pt x="9513" y="22252"/>
                  </a:lnTo>
                  <a:lnTo>
                    <a:pt x="9809" y="22289"/>
                  </a:lnTo>
                  <a:lnTo>
                    <a:pt x="9865" y="22678"/>
                  </a:lnTo>
                  <a:lnTo>
                    <a:pt x="9976" y="23068"/>
                  </a:lnTo>
                  <a:lnTo>
                    <a:pt x="10125" y="23439"/>
                  </a:lnTo>
                  <a:lnTo>
                    <a:pt x="10292" y="23791"/>
                  </a:lnTo>
                  <a:lnTo>
                    <a:pt x="10496" y="24125"/>
                  </a:lnTo>
                  <a:lnTo>
                    <a:pt x="10718" y="24440"/>
                  </a:lnTo>
                  <a:lnTo>
                    <a:pt x="10978" y="24737"/>
                  </a:lnTo>
                  <a:lnTo>
                    <a:pt x="11256" y="24996"/>
                  </a:lnTo>
                  <a:lnTo>
                    <a:pt x="11552" y="25237"/>
                  </a:lnTo>
                  <a:lnTo>
                    <a:pt x="11886" y="25460"/>
                  </a:lnTo>
                  <a:lnTo>
                    <a:pt x="12220" y="25645"/>
                  </a:lnTo>
                  <a:lnTo>
                    <a:pt x="12591" y="25812"/>
                  </a:lnTo>
                  <a:lnTo>
                    <a:pt x="12962" y="25923"/>
                  </a:lnTo>
                  <a:lnTo>
                    <a:pt x="13351" y="26016"/>
                  </a:lnTo>
                  <a:lnTo>
                    <a:pt x="13759" y="26072"/>
                  </a:lnTo>
                  <a:lnTo>
                    <a:pt x="14167" y="26090"/>
                  </a:lnTo>
                  <a:lnTo>
                    <a:pt x="14408" y="26090"/>
                  </a:lnTo>
                  <a:lnTo>
                    <a:pt x="14631" y="26072"/>
                  </a:lnTo>
                  <a:lnTo>
                    <a:pt x="14853" y="26053"/>
                  </a:lnTo>
                  <a:lnTo>
                    <a:pt x="15057" y="25997"/>
                  </a:lnTo>
                  <a:lnTo>
                    <a:pt x="15484" y="25905"/>
                  </a:lnTo>
                  <a:lnTo>
                    <a:pt x="15891" y="25756"/>
                  </a:lnTo>
                  <a:lnTo>
                    <a:pt x="16281" y="25571"/>
                  </a:lnTo>
                  <a:lnTo>
                    <a:pt x="16633" y="25348"/>
                  </a:lnTo>
                  <a:lnTo>
                    <a:pt x="16985" y="25089"/>
                  </a:lnTo>
                  <a:lnTo>
                    <a:pt x="17301" y="24811"/>
                  </a:lnTo>
                  <a:lnTo>
                    <a:pt x="17579" y="24495"/>
                  </a:lnTo>
                  <a:lnTo>
                    <a:pt x="17838" y="24143"/>
                  </a:lnTo>
                  <a:lnTo>
                    <a:pt x="18061" y="23791"/>
                  </a:lnTo>
                  <a:lnTo>
                    <a:pt x="18246" y="23401"/>
                  </a:lnTo>
                  <a:lnTo>
                    <a:pt x="18395" y="22994"/>
                  </a:lnTo>
                  <a:lnTo>
                    <a:pt x="18506" y="22567"/>
                  </a:lnTo>
                  <a:lnTo>
                    <a:pt x="18543" y="22345"/>
                  </a:lnTo>
                  <a:lnTo>
                    <a:pt x="18562" y="22122"/>
                  </a:lnTo>
                  <a:lnTo>
                    <a:pt x="18580" y="21900"/>
                  </a:lnTo>
                  <a:lnTo>
                    <a:pt x="18599" y="21677"/>
                  </a:lnTo>
                  <a:lnTo>
                    <a:pt x="18580" y="21399"/>
                  </a:lnTo>
                  <a:lnTo>
                    <a:pt x="18562" y="21121"/>
                  </a:lnTo>
                  <a:lnTo>
                    <a:pt x="18506" y="20861"/>
                  </a:lnTo>
                  <a:lnTo>
                    <a:pt x="18450" y="20602"/>
                  </a:lnTo>
                  <a:lnTo>
                    <a:pt x="18376" y="20342"/>
                  </a:lnTo>
                  <a:lnTo>
                    <a:pt x="18302" y="20082"/>
                  </a:lnTo>
                  <a:lnTo>
                    <a:pt x="18191" y="19841"/>
                  </a:lnTo>
                  <a:lnTo>
                    <a:pt x="18079" y="19619"/>
                  </a:lnTo>
                  <a:lnTo>
                    <a:pt x="18432" y="19508"/>
                  </a:lnTo>
                  <a:lnTo>
                    <a:pt x="18766" y="19359"/>
                  </a:lnTo>
                  <a:lnTo>
                    <a:pt x="19081" y="19211"/>
                  </a:lnTo>
                  <a:lnTo>
                    <a:pt x="19396" y="19025"/>
                  </a:lnTo>
                  <a:lnTo>
                    <a:pt x="19674" y="18821"/>
                  </a:lnTo>
                  <a:lnTo>
                    <a:pt x="19952" y="18580"/>
                  </a:lnTo>
                  <a:lnTo>
                    <a:pt x="20212" y="18339"/>
                  </a:lnTo>
                  <a:lnTo>
                    <a:pt x="20434" y="18061"/>
                  </a:lnTo>
                  <a:lnTo>
                    <a:pt x="20638" y="17765"/>
                  </a:lnTo>
                  <a:lnTo>
                    <a:pt x="20824" y="17468"/>
                  </a:lnTo>
                  <a:lnTo>
                    <a:pt x="20991" y="17134"/>
                  </a:lnTo>
                  <a:lnTo>
                    <a:pt x="21120" y="16800"/>
                  </a:lnTo>
                  <a:lnTo>
                    <a:pt x="21232" y="16448"/>
                  </a:lnTo>
                  <a:lnTo>
                    <a:pt x="21306" y="16096"/>
                  </a:lnTo>
                  <a:lnTo>
                    <a:pt x="21361" y="15725"/>
                  </a:lnTo>
                  <a:lnTo>
                    <a:pt x="21380" y="15335"/>
                  </a:lnTo>
                  <a:lnTo>
                    <a:pt x="21361" y="14983"/>
                  </a:lnTo>
                  <a:lnTo>
                    <a:pt x="21324" y="14612"/>
                  </a:lnTo>
                  <a:lnTo>
                    <a:pt x="21250" y="14279"/>
                  </a:lnTo>
                  <a:lnTo>
                    <a:pt x="21139" y="13926"/>
                  </a:lnTo>
                  <a:lnTo>
                    <a:pt x="21028" y="13611"/>
                  </a:lnTo>
                  <a:lnTo>
                    <a:pt x="20879" y="13296"/>
                  </a:lnTo>
                  <a:lnTo>
                    <a:pt x="20694" y="12999"/>
                  </a:lnTo>
                  <a:lnTo>
                    <a:pt x="20509" y="12721"/>
                  </a:lnTo>
                  <a:lnTo>
                    <a:pt x="20286" y="12443"/>
                  </a:lnTo>
                  <a:lnTo>
                    <a:pt x="20064" y="12202"/>
                  </a:lnTo>
                  <a:lnTo>
                    <a:pt x="19804" y="11961"/>
                  </a:lnTo>
                  <a:lnTo>
                    <a:pt x="19544" y="11757"/>
                  </a:lnTo>
                  <a:lnTo>
                    <a:pt x="19248" y="11571"/>
                  </a:lnTo>
                  <a:lnTo>
                    <a:pt x="18951" y="11404"/>
                  </a:lnTo>
                  <a:lnTo>
                    <a:pt x="18636" y="11256"/>
                  </a:lnTo>
                  <a:lnTo>
                    <a:pt x="18302" y="11126"/>
                  </a:lnTo>
                  <a:lnTo>
                    <a:pt x="18487" y="10867"/>
                  </a:lnTo>
                  <a:lnTo>
                    <a:pt x="18636" y="10570"/>
                  </a:lnTo>
                  <a:lnTo>
                    <a:pt x="18766" y="10273"/>
                  </a:lnTo>
                  <a:lnTo>
                    <a:pt x="18877" y="9977"/>
                  </a:lnTo>
                  <a:lnTo>
                    <a:pt x="18951" y="9661"/>
                  </a:lnTo>
                  <a:lnTo>
                    <a:pt x="19025" y="9328"/>
                  </a:lnTo>
                  <a:lnTo>
                    <a:pt x="19062" y="8994"/>
                  </a:lnTo>
                  <a:lnTo>
                    <a:pt x="19062" y="8660"/>
                  </a:lnTo>
                  <a:lnTo>
                    <a:pt x="19062" y="8419"/>
                  </a:lnTo>
                  <a:lnTo>
                    <a:pt x="19044" y="8197"/>
                  </a:lnTo>
                  <a:lnTo>
                    <a:pt x="19025" y="7974"/>
                  </a:lnTo>
                  <a:lnTo>
                    <a:pt x="18988" y="7770"/>
                  </a:lnTo>
                  <a:lnTo>
                    <a:pt x="18877" y="7344"/>
                  </a:lnTo>
                  <a:lnTo>
                    <a:pt x="18728" y="6936"/>
                  </a:lnTo>
                  <a:lnTo>
                    <a:pt x="18543" y="6546"/>
                  </a:lnTo>
                  <a:lnTo>
                    <a:pt x="18321" y="6194"/>
                  </a:lnTo>
                  <a:lnTo>
                    <a:pt x="18061" y="5842"/>
                  </a:lnTo>
                  <a:lnTo>
                    <a:pt x="17783" y="5526"/>
                  </a:lnTo>
                  <a:lnTo>
                    <a:pt x="17468" y="5248"/>
                  </a:lnTo>
                  <a:lnTo>
                    <a:pt x="17115" y="4989"/>
                  </a:lnTo>
                  <a:lnTo>
                    <a:pt x="16763" y="4766"/>
                  </a:lnTo>
                  <a:lnTo>
                    <a:pt x="16374" y="4581"/>
                  </a:lnTo>
                  <a:lnTo>
                    <a:pt x="15966" y="4432"/>
                  </a:lnTo>
                  <a:lnTo>
                    <a:pt x="15539" y="4321"/>
                  </a:lnTo>
                  <a:lnTo>
                    <a:pt x="15317" y="4284"/>
                  </a:lnTo>
                  <a:lnTo>
                    <a:pt x="15113" y="4266"/>
                  </a:lnTo>
                  <a:lnTo>
                    <a:pt x="14872" y="4247"/>
                  </a:lnTo>
                  <a:lnTo>
                    <a:pt x="14408" y="4247"/>
                  </a:lnTo>
                  <a:lnTo>
                    <a:pt x="14167" y="4266"/>
                  </a:lnTo>
                  <a:lnTo>
                    <a:pt x="13944" y="4303"/>
                  </a:lnTo>
                  <a:lnTo>
                    <a:pt x="13722" y="4340"/>
                  </a:lnTo>
                  <a:lnTo>
                    <a:pt x="13462" y="4228"/>
                  </a:lnTo>
                  <a:lnTo>
                    <a:pt x="13203" y="4136"/>
                  </a:lnTo>
                  <a:lnTo>
                    <a:pt x="12943" y="4062"/>
                  </a:lnTo>
                  <a:lnTo>
                    <a:pt x="12684" y="3987"/>
                  </a:lnTo>
                  <a:lnTo>
                    <a:pt x="12405" y="3913"/>
                  </a:lnTo>
                  <a:lnTo>
                    <a:pt x="12127" y="3876"/>
                  </a:lnTo>
                  <a:lnTo>
                    <a:pt x="11849" y="3839"/>
                  </a:lnTo>
                  <a:lnTo>
                    <a:pt x="11571" y="3802"/>
                  </a:lnTo>
                  <a:lnTo>
                    <a:pt x="11497" y="3413"/>
                  </a:lnTo>
                  <a:lnTo>
                    <a:pt x="11386" y="3023"/>
                  </a:lnTo>
                  <a:lnTo>
                    <a:pt x="11256" y="2652"/>
                  </a:lnTo>
                  <a:lnTo>
                    <a:pt x="11070" y="2300"/>
                  </a:lnTo>
                  <a:lnTo>
                    <a:pt x="10866" y="1966"/>
                  </a:lnTo>
                  <a:lnTo>
                    <a:pt x="10644" y="1651"/>
                  </a:lnTo>
                  <a:lnTo>
                    <a:pt x="10384" y="1354"/>
                  </a:lnTo>
                  <a:lnTo>
                    <a:pt x="10106" y="1095"/>
                  </a:lnTo>
                  <a:lnTo>
                    <a:pt x="9809" y="854"/>
                  </a:lnTo>
                  <a:lnTo>
                    <a:pt x="9476" y="631"/>
                  </a:lnTo>
                  <a:lnTo>
                    <a:pt x="9142" y="446"/>
                  </a:lnTo>
                  <a:lnTo>
                    <a:pt x="8790" y="279"/>
                  </a:lnTo>
                  <a:lnTo>
                    <a:pt x="8400" y="168"/>
                  </a:lnTo>
                  <a:lnTo>
                    <a:pt x="8011" y="75"/>
                  </a:lnTo>
                  <a:lnTo>
                    <a:pt x="7603" y="19"/>
                  </a:lnTo>
                  <a:lnTo>
                    <a:pt x="7195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5" name="Google Shape;1895;p26"/>
            <p:cNvSpPr/>
            <p:nvPr/>
          </p:nvSpPr>
          <p:spPr>
            <a:xfrm>
              <a:off x="-198653" y="1416515"/>
              <a:ext cx="1013012" cy="1096198"/>
            </a:xfrm>
            <a:custGeom>
              <a:avLst/>
              <a:gdLst/>
              <a:ahLst/>
              <a:cxnLst/>
              <a:rect l="l" t="t" r="r" b="b"/>
              <a:pathLst>
                <a:path w="15132" h="16374" extrusionOk="0">
                  <a:moveTo>
                    <a:pt x="7195" y="1"/>
                  </a:moveTo>
                  <a:lnTo>
                    <a:pt x="6936" y="19"/>
                  </a:lnTo>
                  <a:lnTo>
                    <a:pt x="6694" y="56"/>
                  </a:lnTo>
                  <a:lnTo>
                    <a:pt x="6453" y="93"/>
                  </a:lnTo>
                  <a:lnTo>
                    <a:pt x="6212" y="149"/>
                  </a:lnTo>
                  <a:lnTo>
                    <a:pt x="5990" y="223"/>
                  </a:lnTo>
                  <a:lnTo>
                    <a:pt x="5767" y="297"/>
                  </a:lnTo>
                  <a:lnTo>
                    <a:pt x="5545" y="390"/>
                  </a:lnTo>
                  <a:lnTo>
                    <a:pt x="5322" y="483"/>
                  </a:lnTo>
                  <a:lnTo>
                    <a:pt x="5118" y="594"/>
                  </a:lnTo>
                  <a:lnTo>
                    <a:pt x="4914" y="705"/>
                  </a:lnTo>
                  <a:lnTo>
                    <a:pt x="4710" y="835"/>
                  </a:lnTo>
                  <a:lnTo>
                    <a:pt x="4525" y="965"/>
                  </a:lnTo>
                  <a:lnTo>
                    <a:pt x="4340" y="1113"/>
                  </a:lnTo>
                  <a:lnTo>
                    <a:pt x="4154" y="1262"/>
                  </a:lnTo>
                  <a:lnTo>
                    <a:pt x="3987" y="1429"/>
                  </a:lnTo>
                  <a:lnTo>
                    <a:pt x="3839" y="1595"/>
                  </a:lnTo>
                  <a:lnTo>
                    <a:pt x="3672" y="1781"/>
                  </a:lnTo>
                  <a:lnTo>
                    <a:pt x="3542" y="1966"/>
                  </a:lnTo>
                  <a:lnTo>
                    <a:pt x="3394" y="2152"/>
                  </a:lnTo>
                  <a:lnTo>
                    <a:pt x="3264" y="2356"/>
                  </a:lnTo>
                  <a:lnTo>
                    <a:pt x="3153" y="2560"/>
                  </a:lnTo>
                  <a:lnTo>
                    <a:pt x="3042" y="2764"/>
                  </a:lnTo>
                  <a:lnTo>
                    <a:pt x="2949" y="2968"/>
                  </a:lnTo>
                  <a:lnTo>
                    <a:pt x="2856" y="3190"/>
                  </a:lnTo>
                  <a:lnTo>
                    <a:pt x="2782" y="3431"/>
                  </a:lnTo>
                  <a:lnTo>
                    <a:pt x="2726" y="3654"/>
                  </a:lnTo>
                  <a:lnTo>
                    <a:pt x="2671" y="3895"/>
                  </a:lnTo>
                  <a:lnTo>
                    <a:pt x="2615" y="4136"/>
                  </a:lnTo>
                  <a:lnTo>
                    <a:pt x="2597" y="4377"/>
                  </a:lnTo>
                  <a:lnTo>
                    <a:pt x="2578" y="4618"/>
                  </a:lnTo>
                  <a:lnTo>
                    <a:pt x="2560" y="4877"/>
                  </a:lnTo>
                  <a:lnTo>
                    <a:pt x="2578" y="5137"/>
                  </a:lnTo>
                  <a:lnTo>
                    <a:pt x="2597" y="5415"/>
                  </a:lnTo>
                  <a:lnTo>
                    <a:pt x="2634" y="5675"/>
                  </a:lnTo>
                  <a:lnTo>
                    <a:pt x="2689" y="5934"/>
                  </a:lnTo>
                  <a:lnTo>
                    <a:pt x="2745" y="6194"/>
                  </a:lnTo>
                  <a:lnTo>
                    <a:pt x="2819" y="6435"/>
                  </a:lnTo>
                  <a:lnTo>
                    <a:pt x="2912" y="6676"/>
                  </a:lnTo>
                  <a:lnTo>
                    <a:pt x="3023" y="6917"/>
                  </a:lnTo>
                  <a:lnTo>
                    <a:pt x="2689" y="7065"/>
                  </a:lnTo>
                  <a:lnTo>
                    <a:pt x="2374" y="7232"/>
                  </a:lnTo>
                  <a:lnTo>
                    <a:pt x="2077" y="7418"/>
                  </a:lnTo>
                  <a:lnTo>
                    <a:pt x="1799" y="7640"/>
                  </a:lnTo>
                  <a:lnTo>
                    <a:pt x="1540" y="7863"/>
                  </a:lnTo>
                  <a:lnTo>
                    <a:pt x="1280" y="8122"/>
                  </a:lnTo>
                  <a:lnTo>
                    <a:pt x="1058" y="8401"/>
                  </a:lnTo>
                  <a:lnTo>
                    <a:pt x="854" y="8679"/>
                  </a:lnTo>
                  <a:lnTo>
                    <a:pt x="650" y="8975"/>
                  </a:lnTo>
                  <a:lnTo>
                    <a:pt x="483" y="9291"/>
                  </a:lnTo>
                  <a:lnTo>
                    <a:pt x="334" y="9624"/>
                  </a:lnTo>
                  <a:lnTo>
                    <a:pt x="223" y="9958"/>
                  </a:lnTo>
                  <a:lnTo>
                    <a:pt x="130" y="10310"/>
                  </a:lnTo>
                  <a:lnTo>
                    <a:pt x="56" y="10663"/>
                  </a:lnTo>
                  <a:lnTo>
                    <a:pt x="19" y="11034"/>
                  </a:lnTo>
                  <a:lnTo>
                    <a:pt x="1" y="11423"/>
                  </a:lnTo>
                  <a:lnTo>
                    <a:pt x="1" y="11664"/>
                  </a:lnTo>
                  <a:lnTo>
                    <a:pt x="19" y="11924"/>
                  </a:lnTo>
                  <a:lnTo>
                    <a:pt x="56" y="12165"/>
                  </a:lnTo>
                  <a:lnTo>
                    <a:pt x="93" y="12406"/>
                  </a:lnTo>
                  <a:lnTo>
                    <a:pt x="149" y="12628"/>
                  </a:lnTo>
                  <a:lnTo>
                    <a:pt x="223" y="12869"/>
                  </a:lnTo>
                  <a:lnTo>
                    <a:pt x="297" y="13092"/>
                  </a:lnTo>
                  <a:lnTo>
                    <a:pt x="390" y="13314"/>
                  </a:lnTo>
                  <a:lnTo>
                    <a:pt x="483" y="13537"/>
                  </a:lnTo>
                  <a:lnTo>
                    <a:pt x="594" y="13741"/>
                  </a:lnTo>
                  <a:lnTo>
                    <a:pt x="705" y="13945"/>
                  </a:lnTo>
                  <a:lnTo>
                    <a:pt x="835" y="14149"/>
                  </a:lnTo>
                  <a:lnTo>
                    <a:pt x="965" y="14334"/>
                  </a:lnTo>
                  <a:lnTo>
                    <a:pt x="1113" y="14520"/>
                  </a:lnTo>
                  <a:lnTo>
                    <a:pt x="1262" y="14687"/>
                  </a:lnTo>
                  <a:lnTo>
                    <a:pt x="1428" y="14872"/>
                  </a:lnTo>
                  <a:lnTo>
                    <a:pt x="1595" y="15020"/>
                  </a:lnTo>
                  <a:lnTo>
                    <a:pt x="1762" y="15169"/>
                  </a:lnTo>
                  <a:lnTo>
                    <a:pt x="1948" y="15317"/>
                  </a:lnTo>
                  <a:lnTo>
                    <a:pt x="2152" y="15465"/>
                  </a:lnTo>
                  <a:lnTo>
                    <a:pt x="2337" y="15577"/>
                  </a:lnTo>
                  <a:lnTo>
                    <a:pt x="2541" y="15706"/>
                  </a:lnTo>
                  <a:lnTo>
                    <a:pt x="2763" y="15818"/>
                  </a:lnTo>
                  <a:lnTo>
                    <a:pt x="2967" y="15910"/>
                  </a:lnTo>
                  <a:lnTo>
                    <a:pt x="3190" y="16003"/>
                  </a:lnTo>
                  <a:lnTo>
                    <a:pt x="3412" y="16077"/>
                  </a:lnTo>
                  <a:lnTo>
                    <a:pt x="3654" y="16133"/>
                  </a:lnTo>
                  <a:lnTo>
                    <a:pt x="3895" y="16188"/>
                  </a:lnTo>
                  <a:lnTo>
                    <a:pt x="4136" y="16226"/>
                  </a:lnTo>
                  <a:lnTo>
                    <a:pt x="4377" y="16263"/>
                  </a:lnTo>
                  <a:lnTo>
                    <a:pt x="4618" y="16281"/>
                  </a:lnTo>
                  <a:lnTo>
                    <a:pt x="5230" y="16281"/>
                  </a:lnTo>
                  <a:lnTo>
                    <a:pt x="5582" y="16244"/>
                  </a:lnTo>
                  <a:lnTo>
                    <a:pt x="5934" y="16170"/>
                  </a:lnTo>
                  <a:lnTo>
                    <a:pt x="6268" y="16077"/>
                  </a:lnTo>
                  <a:lnTo>
                    <a:pt x="6602" y="15966"/>
                  </a:lnTo>
                  <a:lnTo>
                    <a:pt x="6917" y="15836"/>
                  </a:lnTo>
                  <a:lnTo>
                    <a:pt x="7214" y="15688"/>
                  </a:lnTo>
                  <a:lnTo>
                    <a:pt x="7510" y="15502"/>
                  </a:lnTo>
                  <a:lnTo>
                    <a:pt x="7807" y="15706"/>
                  </a:lnTo>
                  <a:lnTo>
                    <a:pt x="8122" y="15873"/>
                  </a:lnTo>
                  <a:lnTo>
                    <a:pt x="8456" y="16022"/>
                  </a:lnTo>
                  <a:lnTo>
                    <a:pt x="8808" y="16133"/>
                  </a:lnTo>
                  <a:lnTo>
                    <a:pt x="9161" y="16244"/>
                  </a:lnTo>
                  <a:lnTo>
                    <a:pt x="9513" y="16300"/>
                  </a:lnTo>
                  <a:lnTo>
                    <a:pt x="9884" y="16355"/>
                  </a:lnTo>
                  <a:lnTo>
                    <a:pt x="10273" y="16374"/>
                  </a:lnTo>
                  <a:lnTo>
                    <a:pt x="10514" y="16355"/>
                  </a:lnTo>
                  <a:lnTo>
                    <a:pt x="10774" y="16337"/>
                  </a:lnTo>
                  <a:lnTo>
                    <a:pt x="11015" y="16300"/>
                  </a:lnTo>
                  <a:lnTo>
                    <a:pt x="11256" y="16263"/>
                  </a:lnTo>
                  <a:lnTo>
                    <a:pt x="11478" y="16207"/>
                  </a:lnTo>
                  <a:lnTo>
                    <a:pt x="11720" y="16151"/>
                  </a:lnTo>
                  <a:lnTo>
                    <a:pt x="11942" y="16077"/>
                  </a:lnTo>
                  <a:lnTo>
                    <a:pt x="12165" y="15984"/>
                  </a:lnTo>
                  <a:lnTo>
                    <a:pt x="12387" y="15892"/>
                  </a:lnTo>
                  <a:lnTo>
                    <a:pt x="12591" y="15781"/>
                  </a:lnTo>
                  <a:lnTo>
                    <a:pt x="12795" y="15651"/>
                  </a:lnTo>
                  <a:lnTo>
                    <a:pt x="12999" y="15539"/>
                  </a:lnTo>
                  <a:lnTo>
                    <a:pt x="13184" y="15391"/>
                  </a:lnTo>
                  <a:lnTo>
                    <a:pt x="13370" y="15261"/>
                  </a:lnTo>
                  <a:lnTo>
                    <a:pt x="13537" y="15094"/>
                  </a:lnTo>
                  <a:lnTo>
                    <a:pt x="13722" y="14946"/>
                  </a:lnTo>
                  <a:lnTo>
                    <a:pt x="13870" y="14761"/>
                  </a:lnTo>
                  <a:lnTo>
                    <a:pt x="14019" y="14594"/>
                  </a:lnTo>
                  <a:lnTo>
                    <a:pt x="14167" y="14408"/>
                  </a:lnTo>
                  <a:lnTo>
                    <a:pt x="14315" y="14223"/>
                  </a:lnTo>
                  <a:lnTo>
                    <a:pt x="14427" y="14019"/>
                  </a:lnTo>
                  <a:lnTo>
                    <a:pt x="14557" y="13815"/>
                  </a:lnTo>
                  <a:lnTo>
                    <a:pt x="14668" y="13611"/>
                  </a:lnTo>
                  <a:lnTo>
                    <a:pt x="14761" y="13389"/>
                  </a:lnTo>
                  <a:lnTo>
                    <a:pt x="14853" y="13166"/>
                  </a:lnTo>
                  <a:lnTo>
                    <a:pt x="14927" y="12944"/>
                  </a:lnTo>
                  <a:lnTo>
                    <a:pt x="14983" y="12702"/>
                  </a:lnTo>
                  <a:lnTo>
                    <a:pt x="15039" y="12480"/>
                  </a:lnTo>
                  <a:lnTo>
                    <a:pt x="15076" y="12239"/>
                  </a:lnTo>
                  <a:lnTo>
                    <a:pt x="15113" y="11998"/>
                  </a:lnTo>
                  <a:lnTo>
                    <a:pt x="15131" y="11738"/>
                  </a:lnTo>
                  <a:lnTo>
                    <a:pt x="15131" y="11497"/>
                  </a:lnTo>
                  <a:lnTo>
                    <a:pt x="15131" y="11089"/>
                  </a:lnTo>
                  <a:lnTo>
                    <a:pt x="15076" y="10718"/>
                  </a:lnTo>
                  <a:lnTo>
                    <a:pt x="15002" y="10329"/>
                  </a:lnTo>
                  <a:lnTo>
                    <a:pt x="14890" y="9977"/>
                  </a:lnTo>
                  <a:lnTo>
                    <a:pt x="14761" y="9624"/>
                  </a:lnTo>
                  <a:lnTo>
                    <a:pt x="14612" y="9272"/>
                  </a:lnTo>
                  <a:lnTo>
                    <a:pt x="14427" y="8957"/>
                  </a:lnTo>
                  <a:lnTo>
                    <a:pt x="14223" y="8642"/>
                  </a:lnTo>
                  <a:lnTo>
                    <a:pt x="13982" y="8345"/>
                  </a:lnTo>
                  <a:lnTo>
                    <a:pt x="13741" y="8085"/>
                  </a:lnTo>
                  <a:lnTo>
                    <a:pt x="13463" y="7826"/>
                  </a:lnTo>
                  <a:lnTo>
                    <a:pt x="13184" y="7585"/>
                  </a:lnTo>
                  <a:lnTo>
                    <a:pt x="12869" y="7381"/>
                  </a:lnTo>
                  <a:lnTo>
                    <a:pt x="12554" y="7195"/>
                  </a:lnTo>
                  <a:lnTo>
                    <a:pt x="12220" y="7028"/>
                  </a:lnTo>
                  <a:lnTo>
                    <a:pt x="11868" y="6899"/>
                  </a:lnTo>
                  <a:lnTo>
                    <a:pt x="11961" y="6658"/>
                  </a:lnTo>
                  <a:lnTo>
                    <a:pt x="12053" y="6417"/>
                  </a:lnTo>
                  <a:lnTo>
                    <a:pt x="12127" y="6175"/>
                  </a:lnTo>
                  <a:lnTo>
                    <a:pt x="12183" y="5916"/>
                  </a:lnTo>
                  <a:lnTo>
                    <a:pt x="12239" y="5675"/>
                  </a:lnTo>
                  <a:lnTo>
                    <a:pt x="12276" y="5415"/>
                  </a:lnTo>
                  <a:lnTo>
                    <a:pt x="12294" y="5137"/>
                  </a:lnTo>
                  <a:lnTo>
                    <a:pt x="12313" y="4877"/>
                  </a:lnTo>
                  <a:lnTo>
                    <a:pt x="12294" y="4618"/>
                  </a:lnTo>
                  <a:lnTo>
                    <a:pt x="12276" y="4377"/>
                  </a:lnTo>
                  <a:lnTo>
                    <a:pt x="12257" y="4136"/>
                  </a:lnTo>
                  <a:lnTo>
                    <a:pt x="12202" y="3895"/>
                  </a:lnTo>
                  <a:lnTo>
                    <a:pt x="12146" y="3654"/>
                  </a:lnTo>
                  <a:lnTo>
                    <a:pt x="12090" y="3431"/>
                  </a:lnTo>
                  <a:lnTo>
                    <a:pt x="12016" y="3190"/>
                  </a:lnTo>
                  <a:lnTo>
                    <a:pt x="11923" y="2968"/>
                  </a:lnTo>
                  <a:lnTo>
                    <a:pt x="11831" y="2764"/>
                  </a:lnTo>
                  <a:lnTo>
                    <a:pt x="11720" y="2560"/>
                  </a:lnTo>
                  <a:lnTo>
                    <a:pt x="11608" y="2356"/>
                  </a:lnTo>
                  <a:lnTo>
                    <a:pt x="11478" y="2152"/>
                  </a:lnTo>
                  <a:lnTo>
                    <a:pt x="11349" y="1966"/>
                  </a:lnTo>
                  <a:lnTo>
                    <a:pt x="11200" y="1781"/>
                  </a:lnTo>
                  <a:lnTo>
                    <a:pt x="11052" y="1595"/>
                  </a:lnTo>
                  <a:lnTo>
                    <a:pt x="10885" y="1429"/>
                  </a:lnTo>
                  <a:lnTo>
                    <a:pt x="10718" y="1262"/>
                  </a:lnTo>
                  <a:lnTo>
                    <a:pt x="10533" y="1113"/>
                  </a:lnTo>
                  <a:lnTo>
                    <a:pt x="10347" y="965"/>
                  </a:lnTo>
                  <a:lnTo>
                    <a:pt x="10162" y="835"/>
                  </a:lnTo>
                  <a:lnTo>
                    <a:pt x="9958" y="705"/>
                  </a:lnTo>
                  <a:lnTo>
                    <a:pt x="9754" y="594"/>
                  </a:lnTo>
                  <a:lnTo>
                    <a:pt x="9550" y="483"/>
                  </a:lnTo>
                  <a:lnTo>
                    <a:pt x="9328" y="390"/>
                  </a:lnTo>
                  <a:lnTo>
                    <a:pt x="9105" y="297"/>
                  </a:lnTo>
                  <a:lnTo>
                    <a:pt x="8883" y="223"/>
                  </a:lnTo>
                  <a:lnTo>
                    <a:pt x="8660" y="149"/>
                  </a:lnTo>
                  <a:lnTo>
                    <a:pt x="8419" y="93"/>
                  </a:lnTo>
                  <a:lnTo>
                    <a:pt x="8178" y="56"/>
                  </a:lnTo>
                  <a:lnTo>
                    <a:pt x="7937" y="19"/>
                  </a:lnTo>
                  <a:lnTo>
                    <a:pt x="769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6" name="Google Shape;1896;p26"/>
            <p:cNvSpPr/>
            <p:nvPr/>
          </p:nvSpPr>
          <p:spPr>
            <a:xfrm>
              <a:off x="-11199" y="1693345"/>
              <a:ext cx="543794" cy="2775844"/>
            </a:xfrm>
            <a:custGeom>
              <a:avLst/>
              <a:gdLst/>
              <a:ahLst/>
              <a:cxnLst/>
              <a:rect l="l" t="t" r="r" b="b"/>
              <a:pathLst>
                <a:path w="8123" h="41463" extrusionOk="0">
                  <a:moveTo>
                    <a:pt x="1818" y="1"/>
                  </a:moveTo>
                  <a:lnTo>
                    <a:pt x="2022" y="613"/>
                  </a:lnTo>
                  <a:lnTo>
                    <a:pt x="2189" y="1243"/>
                  </a:lnTo>
                  <a:lnTo>
                    <a:pt x="2355" y="1874"/>
                  </a:lnTo>
                  <a:lnTo>
                    <a:pt x="2522" y="2541"/>
                  </a:lnTo>
                  <a:lnTo>
                    <a:pt x="2652" y="3209"/>
                  </a:lnTo>
                  <a:lnTo>
                    <a:pt x="2782" y="3876"/>
                  </a:lnTo>
                  <a:lnTo>
                    <a:pt x="2893" y="4581"/>
                  </a:lnTo>
                  <a:lnTo>
                    <a:pt x="3004" y="5285"/>
                  </a:lnTo>
                  <a:lnTo>
                    <a:pt x="3097" y="5990"/>
                  </a:lnTo>
                  <a:lnTo>
                    <a:pt x="3190" y="6713"/>
                  </a:lnTo>
                  <a:lnTo>
                    <a:pt x="3320" y="8197"/>
                  </a:lnTo>
                  <a:lnTo>
                    <a:pt x="3412" y="9699"/>
                  </a:lnTo>
                  <a:lnTo>
                    <a:pt x="3487" y="11219"/>
                  </a:lnTo>
                  <a:lnTo>
                    <a:pt x="3505" y="12777"/>
                  </a:lnTo>
                  <a:lnTo>
                    <a:pt x="3505" y="14334"/>
                  </a:lnTo>
                  <a:lnTo>
                    <a:pt x="3468" y="15910"/>
                  </a:lnTo>
                  <a:lnTo>
                    <a:pt x="3394" y="17486"/>
                  </a:lnTo>
                  <a:lnTo>
                    <a:pt x="3301" y="19063"/>
                  </a:lnTo>
                  <a:lnTo>
                    <a:pt x="3190" y="20639"/>
                  </a:lnTo>
                  <a:lnTo>
                    <a:pt x="3060" y="22196"/>
                  </a:lnTo>
                  <a:lnTo>
                    <a:pt x="2912" y="23735"/>
                  </a:lnTo>
                  <a:lnTo>
                    <a:pt x="2745" y="25237"/>
                  </a:lnTo>
                  <a:lnTo>
                    <a:pt x="2578" y="26721"/>
                  </a:lnTo>
                  <a:lnTo>
                    <a:pt x="2374" y="28186"/>
                  </a:lnTo>
                  <a:lnTo>
                    <a:pt x="2189" y="29595"/>
                  </a:lnTo>
                  <a:lnTo>
                    <a:pt x="1985" y="30948"/>
                  </a:lnTo>
                  <a:lnTo>
                    <a:pt x="1762" y="32265"/>
                  </a:lnTo>
                  <a:lnTo>
                    <a:pt x="1354" y="34731"/>
                  </a:lnTo>
                  <a:lnTo>
                    <a:pt x="946" y="36919"/>
                  </a:lnTo>
                  <a:lnTo>
                    <a:pt x="575" y="38810"/>
                  </a:lnTo>
                  <a:lnTo>
                    <a:pt x="260" y="40331"/>
                  </a:lnTo>
                  <a:lnTo>
                    <a:pt x="1" y="41462"/>
                  </a:lnTo>
                  <a:lnTo>
                    <a:pt x="7844" y="41462"/>
                  </a:lnTo>
                  <a:lnTo>
                    <a:pt x="7955" y="40516"/>
                  </a:lnTo>
                  <a:lnTo>
                    <a:pt x="8048" y="39497"/>
                  </a:lnTo>
                  <a:lnTo>
                    <a:pt x="8104" y="38365"/>
                  </a:lnTo>
                  <a:lnTo>
                    <a:pt x="8122" y="37160"/>
                  </a:lnTo>
                  <a:lnTo>
                    <a:pt x="8122" y="35899"/>
                  </a:lnTo>
                  <a:lnTo>
                    <a:pt x="8104" y="34564"/>
                  </a:lnTo>
                  <a:lnTo>
                    <a:pt x="8048" y="33155"/>
                  </a:lnTo>
                  <a:lnTo>
                    <a:pt x="7974" y="31709"/>
                  </a:lnTo>
                  <a:lnTo>
                    <a:pt x="7881" y="30225"/>
                  </a:lnTo>
                  <a:lnTo>
                    <a:pt x="7770" y="28686"/>
                  </a:lnTo>
                  <a:lnTo>
                    <a:pt x="7622" y="27129"/>
                  </a:lnTo>
                  <a:lnTo>
                    <a:pt x="7473" y="25552"/>
                  </a:lnTo>
                  <a:lnTo>
                    <a:pt x="7288" y="23958"/>
                  </a:lnTo>
                  <a:lnTo>
                    <a:pt x="7102" y="22345"/>
                  </a:lnTo>
                  <a:lnTo>
                    <a:pt x="6880" y="20731"/>
                  </a:lnTo>
                  <a:lnTo>
                    <a:pt x="6657" y="19137"/>
                  </a:lnTo>
                  <a:lnTo>
                    <a:pt x="6416" y="17542"/>
                  </a:lnTo>
                  <a:lnTo>
                    <a:pt x="6175" y="15966"/>
                  </a:lnTo>
                  <a:lnTo>
                    <a:pt x="5897" y="14427"/>
                  </a:lnTo>
                  <a:lnTo>
                    <a:pt x="5619" y="12906"/>
                  </a:lnTo>
                  <a:lnTo>
                    <a:pt x="5341" y="11442"/>
                  </a:lnTo>
                  <a:lnTo>
                    <a:pt x="5044" y="10014"/>
                  </a:lnTo>
                  <a:lnTo>
                    <a:pt x="4747" y="8660"/>
                  </a:lnTo>
                  <a:lnTo>
                    <a:pt x="4432" y="7344"/>
                  </a:lnTo>
                  <a:lnTo>
                    <a:pt x="4117" y="6120"/>
                  </a:lnTo>
                  <a:lnTo>
                    <a:pt x="3802" y="4952"/>
                  </a:lnTo>
                  <a:lnTo>
                    <a:pt x="3468" y="3876"/>
                  </a:lnTo>
                  <a:lnTo>
                    <a:pt x="3134" y="2893"/>
                  </a:lnTo>
                  <a:lnTo>
                    <a:pt x="2819" y="2003"/>
                  </a:lnTo>
                  <a:lnTo>
                    <a:pt x="2485" y="1225"/>
                  </a:lnTo>
                  <a:lnTo>
                    <a:pt x="2318" y="872"/>
                  </a:lnTo>
                  <a:lnTo>
                    <a:pt x="2151" y="557"/>
                  </a:lnTo>
                  <a:lnTo>
                    <a:pt x="1985" y="260"/>
                  </a:lnTo>
                  <a:lnTo>
                    <a:pt x="1818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7" name="Google Shape;1897;p26"/>
            <p:cNvSpPr/>
            <p:nvPr/>
          </p:nvSpPr>
          <p:spPr>
            <a:xfrm>
              <a:off x="438155" y="2934763"/>
              <a:ext cx="618304" cy="1036615"/>
            </a:xfrm>
            <a:custGeom>
              <a:avLst/>
              <a:gdLst/>
              <a:ahLst/>
              <a:cxnLst/>
              <a:rect l="l" t="t" r="r" b="b"/>
              <a:pathLst>
                <a:path w="9236" h="15484" extrusionOk="0">
                  <a:moveTo>
                    <a:pt x="9235" y="0"/>
                  </a:moveTo>
                  <a:lnTo>
                    <a:pt x="9031" y="631"/>
                  </a:lnTo>
                  <a:lnTo>
                    <a:pt x="8790" y="1317"/>
                  </a:lnTo>
                  <a:lnTo>
                    <a:pt x="8531" y="2040"/>
                  </a:lnTo>
                  <a:lnTo>
                    <a:pt x="8215" y="2800"/>
                  </a:lnTo>
                  <a:lnTo>
                    <a:pt x="7882" y="3579"/>
                  </a:lnTo>
                  <a:lnTo>
                    <a:pt x="7511" y="4395"/>
                  </a:lnTo>
                  <a:lnTo>
                    <a:pt x="7066" y="5229"/>
                  </a:lnTo>
                  <a:lnTo>
                    <a:pt x="6584" y="6082"/>
                  </a:lnTo>
                  <a:lnTo>
                    <a:pt x="6324" y="6509"/>
                  </a:lnTo>
                  <a:lnTo>
                    <a:pt x="6046" y="6935"/>
                  </a:lnTo>
                  <a:lnTo>
                    <a:pt x="5768" y="7380"/>
                  </a:lnTo>
                  <a:lnTo>
                    <a:pt x="5452" y="7807"/>
                  </a:lnTo>
                  <a:lnTo>
                    <a:pt x="5137" y="8233"/>
                  </a:lnTo>
                  <a:lnTo>
                    <a:pt x="4785" y="8660"/>
                  </a:lnTo>
                  <a:lnTo>
                    <a:pt x="4433" y="9086"/>
                  </a:lnTo>
                  <a:lnTo>
                    <a:pt x="4062" y="9513"/>
                  </a:lnTo>
                  <a:lnTo>
                    <a:pt x="3672" y="9921"/>
                  </a:lnTo>
                  <a:lnTo>
                    <a:pt x="3264" y="10347"/>
                  </a:lnTo>
                  <a:lnTo>
                    <a:pt x="2838" y="10755"/>
                  </a:lnTo>
                  <a:lnTo>
                    <a:pt x="2374" y="11163"/>
                  </a:lnTo>
                  <a:lnTo>
                    <a:pt x="1911" y="11552"/>
                  </a:lnTo>
                  <a:lnTo>
                    <a:pt x="1410" y="11942"/>
                  </a:lnTo>
                  <a:lnTo>
                    <a:pt x="910" y="12331"/>
                  </a:lnTo>
                  <a:lnTo>
                    <a:pt x="372" y="12702"/>
                  </a:lnTo>
                  <a:lnTo>
                    <a:pt x="242" y="13314"/>
                  </a:lnTo>
                  <a:lnTo>
                    <a:pt x="131" y="13833"/>
                  </a:lnTo>
                  <a:lnTo>
                    <a:pt x="57" y="14260"/>
                  </a:lnTo>
                  <a:lnTo>
                    <a:pt x="20" y="14612"/>
                  </a:lnTo>
                  <a:lnTo>
                    <a:pt x="1" y="14890"/>
                  </a:lnTo>
                  <a:lnTo>
                    <a:pt x="1" y="15113"/>
                  </a:lnTo>
                  <a:lnTo>
                    <a:pt x="20" y="15261"/>
                  </a:lnTo>
                  <a:lnTo>
                    <a:pt x="57" y="15372"/>
                  </a:lnTo>
                  <a:lnTo>
                    <a:pt x="112" y="15446"/>
                  </a:lnTo>
                  <a:lnTo>
                    <a:pt x="149" y="15483"/>
                  </a:lnTo>
                  <a:lnTo>
                    <a:pt x="261" y="15483"/>
                  </a:lnTo>
                  <a:lnTo>
                    <a:pt x="335" y="15428"/>
                  </a:lnTo>
                  <a:lnTo>
                    <a:pt x="372" y="15409"/>
                  </a:lnTo>
                  <a:lnTo>
                    <a:pt x="724" y="15113"/>
                  </a:lnTo>
                  <a:lnTo>
                    <a:pt x="1132" y="14742"/>
                  </a:lnTo>
                  <a:lnTo>
                    <a:pt x="1670" y="14260"/>
                  </a:lnTo>
                  <a:lnTo>
                    <a:pt x="2300" y="13629"/>
                  </a:lnTo>
                  <a:lnTo>
                    <a:pt x="3005" y="12887"/>
                  </a:lnTo>
                  <a:lnTo>
                    <a:pt x="3376" y="12480"/>
                  </a:lnTo>
                  <a:lnTo>
                    <a:pt x="3765" y="12035"/>
                  </a:lnTo>
                  <a:lnTo>
                    <a:pt x="4154" y="11552"/>
                  </a:lnTo>
                  <a:lnTo>
                    <a:pt x="4544" y="11052"/>
                  </a:lnTo>
                  <a:lnTo>
                    <a:pt x="4952" y="10533"/>
                  </a:lnTo>
                  <a:lnTo>
                    <a:pt x="5341" y="9976"/>
                  </a:lnTo>
                  <a:lnTo>
                    <a:pt x="5749" y="9401"/>
                  </a:lnTo>
                  <a:lnTo>
                    <a:pt x="6139" y="8808"/>
                  </a:lnTo>
                  <a:lnTo>
                    <a:pt x="6509" y="8178"/>
                  </a:lnTo>
                  <a:lnTo>
                    <a:pt x="6880" y="7547"/>
                  </a:lnTo>
                  <a:lnTo>
                    <a:pt x="7233" y="6880"/>
                  </a:lnTo>
                  <a:lnTo>
                    <a:pt x="7566" y="6175"/>
                  </a:lnTo>
                  <a:lnTo>
                    <a:pt x="7882" y="5470"/>
                  </a:lnTo>
                  <a:lnTo>
                    <a:pt x="8160" y="4747"/>
                  </a:lnTo>
                  <a:lnTo>
                    <a:pt x="8419" y="4006"/>
                  </a:lnTo>
                  <a:lnTo>
                    <a:pt x="8660" y="3227"/>
                  </a:lnTo>
                  <a:lnTo>
                    <a:pt x="8864" y="2448"/>
                  </a:lnTo>
                  <a:lnTo>
                    <a:pt x="9031" y="1651"/>
                  </a:lnTo>
                  <a:lnTo>
                    <a:pt x="9142" y="835"/>
                  </a:lnTo>
                  <a:lnTo>
                    <a:pt x="923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8" name="Google Shape;1898;p26"/>
            <p:cNvSpPr/>
            <p:nvPr/>
          </p:nvSpPr>
          <p:spPr>
            <a:xfrm>
              <a:off x="866486" y="2880133"/>
              <a:ext cx="70828" cy="468097"/>
            </a:xfrm>
            <a:custGeom>
              <a:avLst/>
              <a:gdLst/>
              <a:ahLst/>
              <a:cxnLst/>
              <a:rect l="l" t="t" r="r" b="b"/>
              <a:pathLst>
                <a:path w="1058" h="6992" extrusionOk="0">
                  <a:moveTo>
                    <a:pt x="427" y="0"/>
                  </a:moveTo>
                  <a:lnTo>
                    <a:pt x="334" y="279"/>
                  </a:lnTo>
                  <a:lnTo>
                    <a:pt x="297" y="427"/>
                  </a:lnTo>
                  <a:lnTo>
                    <a:pt x="241" y="612"/>
                  </a:lnTo>
                  <a:lnTo>
                    <a:pt x="148" y="1057"/>
                  </a:lnTo>
                  <a:lnTo>
                    <a:pt x="74" y="1577"/>
                  </a:lnTo>
                  <a:lnTo>
                    <a:pt x="19" y="2170"/>
                  </a:lnTo>
                  <a:lnTo>
                    <a:pt x="19" y="2485"/>
                  </a:lnTo>
                  <a:lnTo>
                    <a:pt x="0" y="2819"/>
                  </a:lnTo>
                  <a:lnTo>
                    <a:pt x="0" y="3153"/>
                  </a:lnTo>
                  <a:lnTo>
                    <a:pt x="19" y="3468"/>
                  </a:lnTo>
                  <a:lnTo>
                    <a:pt x="37" y="4136"/>
                  </a:lnTo>
                  <a:lnTo>
                    <a:pt x="93" y="4766"/>
                  </a:lnTo>
                  <a:lnTo>
                    <a:pt x="148" y="5359"/>
                  </a:lnTo>
                  <a:lnTo>
                    <a:pt x="223" y="5897"/>
                  </a:lnTo>
                  <a:lnTo>
                    <a:pt x="352" y="6694"/>
                  </a:lnTo>
                  <a:lnTo>
                    <a:pt x="408" y="6991"/>
                  </a:lnTo>
                  <a:lnTo>
                    <a:pt x="1057" y="6824"/>
                  </a:lnTo>
                  <a:lnTo>
                    <a:pt x="983" y="6546"/>
                  </a:lnTo>
                  <a:lnTo>
                    <a:pt x="779" y="5786"/>
                  </a:lnTo>
                  <a:lnTo>
                    <a:pt x="668" y="5285"/>
                  </a:lnTo>
                  <a:lnTo>
                    <a:pt x="556" y="4710"/>
                  </a:lnTo>
                  <a:lnTo>
                    <a:pt x="445" y="4080"/>
                  </a:lnTo>
                  <a:lnTo>
                    <a:pt x="352" y="3449"/>
                  </a:lnTo>
                  <a:lnTo>
                    <a:pt x="315" y="3134"/>
                  </a:lnTo>
                  <a:lnTo>
                    <a:pt x="278" y="2800"/>
                  </a:lnTo>
                  <a:lnTo>
                    <a:pt x="260" y="2485"/>
                  </a:lnTo>
                  <a:lnTo>
                    <a:pt x="241" y="2189"/>
                  </a:lnTo>
                  <a:lnTo>
                    <a:pt x="223" y="1595"/>
                  </a:lnTo>
                  <a:lnTo>
                    <a:pt x="260" y="1076"/>
                  </a:lnTo>
                  <a:lnTo>
                    <a:pt x="315" y="631"/>
                  </a:lnTo>
                  <a:lnTo>
                    <a:pt x="334" y="446"/>
                  </a:lnTo>
                  <a:lnTo>
                    <a:pt x="371" y="297"/>
                  </a:lnTo>
                  <a:lnTo>
                    <a:pt x="42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9" name="Google Shape;1899;p26"/>
            <p:cNvSpPr/>
            <p:nvPr/>
          </p:nvSpPr>
          <p:spPr>
            <a:xfrm>
              <a:off x="-307911" y="2475432"/>
              <a:ext cx="618304" cy="1036615"/>
            </a:xfrm>
            <a:custGeom>
              <a:avLst/>
              <a:gdLst/>
              <a:ahLst/>
              <a:cxnLst/>
              <a:rect l="l" t="t" r="r" b="b"/>
              <a:pathLst>
                <a:path w="9236" h="15484" extrusionOk="0">
                  <a:moveTo>
                    <a:pt x="1" y="1"/>
                  </a:moveTo>
                  <a:lnTo>
                    <a:pt x="94" y="835"/>
                  </a:lnTo>
                  <a:lnTo>
                    <a:pt x="223" y="1651"/>
                  </a:lnTo>
                  <a:lnTo>
                    <a:pt x="390" y="2448"/>
                  </a:lnTo>
                  <a:lnTo>
                    <a:pt x="576" y="3227"/>
                  </a:lnTo>
                  <a:lnTo>
                    <a:pt x="817" y="4006"/>
                  </a:lnTo>
                  <a:lnTo>
                    <a:pt x="1076" y="4748"/>
                  </a:lnTo>
                  <a:lnTo>
                    <a:pt x="1373" y="5471"/>
                  </a:lnTo>
                  <a:lnTo>
                    <a:pt x="1670" y="6175"/>
                  </a:lnTo>
                  <a:lnTo>
                    <a:pt x="2003" y="6861"/>
                  </a:lnTo>
                  <a:lnTo>
                    <a:pt x="2356" y="7529"/>
                  </a:lnTo>
                  <a:lnTo>
                    <a:pt x="2727" y="8178"/>
                  </a:lnTo>
                  <a:lnTo>
                    <a:pt x="3116" y="8808"/>
                  </a:lnTo>
                  <a:lnTo>
                    <a:pt x="3505" y="9402"/>
                  </a:lnTo>
                  <a:lnTo>
                    <a:pt x="3895" y="9977"/>
                  </a:lnTo>
                  <a:lnTo>
                    <a:pt x="4284" y="10533"/>
                  </a:lnTo>
                  <a:lnTo>
                    <a:pt x="4692" y="11052"/>
                  </a:lnTo>
                  <a:lnTo>
                    <a:pt x="5082" y="11553"/>
                  </a:lnTo>
                  <a:lnTo>
                    <a:pt x="5489" y="12035"/>
                  </a:lnTo>
                  <a:lnTo>
                    <a:pt x="5860" y="12480"/>
                  </a:lnTo>
                  <a:lnTo>
                    <a:pt x="6250" y="12888"/>
                  </a:lnTo>
                  <a:lnTo>
                    <a:pt x="6954" y="13629"/>
                  </a:lnTo>
                  <a:lnTo>
                    <a:pt x="7585" y="14260"/>
                  </a:lnTo>
                  <a:lnTo>
                    <a:pt x="8104" y="14742"/>
                  </a:lnTo>
                  <a:lnTo>
                    <a:pt x="8512" y="15113"/>
                  </a:lnTo>
                  <a:lnTo>
                    <a:pt x="8864" y="15410"/>
                  </a:lnTo>
                  <a:lnTo>
                    <a:pt x="8901" y="15428"/>
                  </a:lnTo>
                  <a:lnTo>
                    <a:pt x="8994" y="15484"/>
                  </a:lnTo>
                  <a:lnTo>
                    <a:pt x="9087" y="15484"/>
                  </a:lnTo>
                  <a:lnTo>
                    <a:pt x="9142" y="15447"/>
                  </a:lnTo>
                  <a:lnTo>
                    <a:pt x="9179" y="15372"/>
                  </a:lnTo>
                  <a:lnTo>
                    <a:pt x="9217" y="15261"/>
                  </a:lnTo>
                  <a:lnTo>
                    <a:pt x="9235" y="15113"/>
                  </a:lnTo>
                  <a:lnTo>
                    <a:pt x="9235" y="14890"/>
                  </a:lnTo>
                  <a:lnTo>
                    <a:pt x="9217" y="14612"/>
                  </a:lnTo>
                  <a:lnTo>
                    <a:pt x="9179" y="14260"/>
                  </a:lnTo>
                  <a:lnTo>
                    <a:pt x="9105" y="13833"/>
                  </a:lnTo>
                  <a:lnTo>
                    <a:pt x="9013" y="13314"/>
                  </a:lnTo>
                  <a:lnTo>
                    <a:pt x="8864" y="12702"/>
                  </a:lnTo>
                  <a:lnTo>
                    <a:pt x="8326" y="12331"/>
                  </a:lnTo>
                  <a:lnTo>
                    <a:pt x="7826" y="11942"/>
                  </a:lnTo>
                  <a:lnTo>
                    <a:pt x="7325" y="11553"/>
                  </a:lnTo>
                  <a:lnTo>
                    <a:pt x="6862" y="11145"/>
                  </a:lnTo>
                  <a:lnTo>
                    <a:pt x="6417" y="10755"/>
                  </a:lnTo>
                  <a:lnTo>
                    <a:pt x="5990" y="10329"/>
                  </a:lnTo>
                  <a:lnTo>
                    <a:pt x="5564" y="9921"/>
                  </a:lnTo>
                  <a:lnTo>
                    <a:pt x="5174" y="9494"/>
                  </a:lnTo>
                  <a:lnTo>
                    <a:pt x="4803" y="9086"/>
                  </a:lnTo>
                  <a:lnTo>
                    <a:pt x="4451" y="8660"/>
                  </a:lnTo>
                  <a:lnTo>
                    <a:pt x="4117" y="8234"/>
                  </a:lnTo>
                  <a:lnTo>
                    <a:pt x="3784" y="7807"/>
                  </a:lnTo>
                  <a:lnTo>
                    <a:pt x="3487" y="7362"/>
                  </a:lnTo>
                  <a:lnTo>
                    <a:pt x="3190" y="6936"/>
                  </a:lnTo>
                  <a:lnTo>
                    <a:pt x="2912" y="6509"/>
                  </a:lnTo>
                  <a:lnTo>
                    <a:pt x="2652" y="6083"/>
                  </a:lnTo>
                  <a:lnTo>
                    <a:pt x="2170" y="5230"/>
                  </a:lnTo>
                  <a:lnTo>
                    <a:pt x="1744" y="4395"/>
                  </a:lnTo>
                  <a:lnTo>
                    <a:pt x="1354" y="3579"/>
                  </a:lnTo>
                  <a:lnTo>
                    <a:pt x="1021" y="2801"/>
                  </a:lnTo>
                  <a:lnTo>
                    <a:pt x="724" y="2040"/>
                  </a:lnTo>
                  <a:lnTo>
                    <a:pt x="446" y="1317"/>
                  </a:lnTo>
                  <a:lnTo>
                    <a:pt x="223" y="63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0" name="Google Shape;1900;p26"/>
            <p:cNvSpPr/>
            <p:nvPr/>
          </p:nvSpPr>
          <p:spPr>
            <a:xfrm>
              <a:off x="-188744" y="2420803"/>
              <a:ext cx="70828" cy="468097"/>
            </a:xfrm>
            <a:custGeom>
              <a:avLst/>
              <a:gdLst/>
              <a:ahLst/>
              <a:cxnLst/>
              <a:rect l="l" t="t" r="r" b="b"/>
              <a:pathLst>
                <a:path w="1058" h="6992" extrusionOk="0">
                  <a:moveTo>
                    <a:pt x="631" y="1"/>
                  </a:moveTo>
                  <a:lnTo>
                    <a:pt x="687" y="279"/>
                  </a:lnTo>
                  <a:lnTo>
                    <a:pt x="724" y="446"/>
                  </a:lnTo>
                  <a:lnTo>
                    <a:pt x="761" y="631"/>
                  </a:lnTo>
                  <a:lnTo>
                    <a:pt x="817" y="1058"/>
                  </a:lnTo>
                  <a:lnTo>
                    <a:pt x="835" y="1595"/>
                  </a:lnTo>
                  <a:lnTo>
                    <a:pt x="817" y="2170"/>
                  </a:lnTo>
                  <a:lnTo>
                    <a:pt x="798" y="2485"/>
                  </a:lnTo>
                  <a:lnTo>
                    <a:pt x="780" y="2801"/>
                  </a:lnTo>
                  <a:lnTo>
                    <a:pt x="761" y="3116"/>
                  </a:lnTo>
                  <a:lnTo>
                    <a:pt x="706" y="3450"/>
                  </a:lnTo>
                  <a:lnTo>
                    <a:pt x="613" y="4080"/>
                  </a:lnTo>
                  <a:lnTo>
                    <a:pt x="520" y="4692"/>
                  </a:lnTo>
                  <a:lnTo>
                    <a:pt x="390" y="5267"/>
                  </a:lnTo>
                  <a:lnTo>
                    <a:pt x="279" y="5786"/>
                  </a:lnTo>
                  <a:lnTo>
                    <a:pt x="75" y="6546"/>
                  </a:lnTo>
                  <a:lnTo>
                    <a:pt x="1" y="6824"/>
                  </a:lnTo>
                  <a:lnTo>
                    <a:pt x="650" y="6991"/>
                  </a:lnTo>
                  <a:lnTo>
                    <a:pt x="706" y="6676"/>
                  </a:lnTo>
                  <a:lnTo>
                    <a:pt x="835" y="5897"/>
                  </a:lnTo>
                  <a:lnTo>
                    <a:pt x="910" y="5360"/>
                  </a:lnTo>
                  <a:lnTo>
                    <a:pt x="965" y="4766"/>
                  </a:lnTo>
                  <a:lnTo>
                    <a:pt x="1021" y="4136"/>
                  </a:lnTo>
                  <a:lnTo>
                    <a:pt x="1058" y="3468"/>
                  </a:lnTo>
                  <a:lnTo>
                    <a:pt x="1058" y="3134"/>
                  </a:lnTo>
                  <a:lnTo>
                    <a:pt x="1058" y="2819"/>
                  </a:lnTo>
                  <a:lnTo>
                    <a:pt x="1058" y="2485"/>
                  </a:lnTo>
                  <a:lnTo>
                    <a:pt x="1039" y="2170"/>
                  </a:lnTo>
                  <a:lnTo>
                    <a:pt x="984" y="1577"/>
                  </a:lnTo>
                  <a:lnTo>
                    <a:pt x="910" y="1058"/>
                  </a:lnTo>
                  <a:lnTo>
                    <a:pt x="817" y="613"/>
                  </a:lnTo>
                  <a:lnTo>
                    <a:pt x="780" y="427"/>
                  </a:lnTo>
                  <a:lnTo>
                    <a:pt x="724" y="279"/>
                  </a:lnTo>
                  <a:lnTo>
                    <a:pt x="631" y="1"/>
                  </a:lnTo>
                  <a:close/>
                </a:path>
              </a:pathLst>
            </a:custGeom>
            <a:solidFill>
              <a:srgbClr val="CBB2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1" name="Google Shape;1901;p26"/>
            <p:cNvSpPr/>
            <p:nvPr/>
          </p:nvSpPr>
          <p:spPr>
            <a:xfrm>
              <a:off x="254450" y="1682165"/>
              <a:ext cx="288064" cy="793328"/>
            </a:xfrm>
            <a:custGeom>
              <a:avLst/>
              <a:gdLst/>
              <a:ahLst/>
              <a:cxnLst/>
              <a:rect l="l" t="t" r="r" b="b"/>
              <a:pathLst>
                <a:path w="4303" h="11850" extrusionOk="0">
                  <a:moveTo>
                    <a:pt x="4303" y="1"/>
                  </a:moveTo>
                  <a:lnTo>
                    <a:pt x="4099" y="1002"/>
                  </a:lnTo>
                  <a:lnTo>
                    <a:pt x="3839" y="2133"/>
                  </a:lnTo>
                  <a:lnTo>
                    <a:pt x="3672" y="2745"/>
                  </a:lnTo>
                  <a:lnTo>
                    <a:pt x="3505" y="3376"/>
                  </a:lnTo>
                  <a:lnTo>
                    <a:pt x="3301" y="4006"/>
                  </a:lnTo>
                  <a:lnTo>
                    <a:pt x="3079" y="4655"/>
                  </a:lnTo>
                  <a:lnTo>
                    <a:pt x="2819" y="5304"/>
                  </a:lnTo>
                  <a:lnTo>
                    <a:pt x="2541" y="5972"/>
                  </a:lnTo>
                  <a:lnTo>
                    <a:pt x="2226" y="6621"/>
                  </a:lnTo>
                  <a:lnTo>
                    <a:pt x="1892" y="7270"/>
                  </a:lnTo>
                  <a:lnTo>
                    <a:pt x="1521" y="7919"/>
                  </a:lnTo>
                  <a:lnTo>
                    <a:pt x="1113" y="8530"/>
                  </a:lnTo>
                  <a:lnTo>
                    <a:pt x="891" y="8846"/>
                  </a:lnTo>
                  <a:lnTo>
                    <a:pt x="650" y="9142"/>
                  </a:lnTo>
                  <a:lnTo>
                    <a:pt x="409" y="9439"/>
                  </a:lnTo>
                  <a:lnTo>
                    <a:pt x="168" y="9717"/>
                  </a:lnTo>
                  <a:lnTo>
                    <a:pt x="56" y="10589"/>
                  </a:lnTo>
                  <a:lnTo>
                    <a:pt x="1" y="11182"/>
                  </a:lnTo>
                  <a:lnTo>
                    <a:pt x="1" y="11553"/>
                  </a:lnTo>
                  <a:lnTo>
                    <a:pt x="1" y="11683"/>
                  </a:lnTo>
                  <a:lnTo>
                    <a:pt x="19" y="11775"/>
                  </a:lnTo>
                  <a:lnTo>
                    <a:pt x="38" y="11813"/>
                  </a:lnTo>
                  <a:lnTo>
                    <a:pt x="56" y="11850"/>
                  </a:lnTo>
                  <a:lnTo>
                    <a:pt x="112" y="11850"/>
                  </a:lnTo>
                  <a:lnTo>
                    <a:pt x="149" y="11813"/>
                  </a:lnTo>
                  <a:lnTo>
                    <a:pt x="168" y="11794"/>
                  </a:lnTo>
                  <a:lnTo>
                    <a:pt x="334" y="11571"/>
                  </a:lnTo>
                  <a:lnTo>
                    <a:pt x="520" y="11293"/>
                  </a:lnTo>
                  <a:lnTo>
                    <a:pt x="761" y="10904"/>
                  </a:lnTo>
                  <a:lnTo>
                    <a:pt x="1058" y="10440"/>
                  </a:lnTo>
                  <a:lnTo>
                    <a:pt x="1391" y="9866"/>
                  </a:lnTo>
                  <a:lnTo>
                    <a:pt x="1744" y="9198"/>
                  </a:lnTo>
                  <a:lnTo>
                    <a:pt x="2115" y="8456"/>
                  </a:lnTo>
                  <a:lnTo>
                    <a:pt x="2485" y="7640"/>
                  </a:lnTo>
                  <a:lnTo>
                    <a:pt x="2856" y="6732"/>
                  </a:lnTo>
                  <a:lnTo>
                    <a:pt x="3042" y="6268"/>
                  </a:lnTo>
                  <a:lnTo>
                    <a:pt x="3209" y="5768"/>
                  </a:lnTo>
                  <a:lnTo>
                    <a:pt x="3375" y="5267"/>
                  </a:lnTo>
                  <a:lnTo>
                    <a:pt x="3524" y="4729"/>
                  </a:lnTo>
                  <a:lnTo>
                    <a:pt x="3672" y="4192"/>
                  </a:lnTo>
                  <a:lnTo>
                    <a:pt x="3802" y="3635"/>
                  </a:lnTo>
                  <a:lnTo>
                    <a:pt x="3932" y="3060"/>
                  </a:lnTo>
                  <a:lnTo>
                    <a:pt x="4043" y="2486"/>
                  </a:lnTo>
                  <a:lnTo>
                    <a:pt x="4136" y="1874"/>
                  </a:lnTo>
                  <a:lnTo>
                    <a:pt x="4210" y="1262"/>
                  </a:lnTo>
                  <a:lnTo>
                    <a:pt x="4265" y="650"/>
                  </a:lnTo>
                  <a:lnTo>
                    <a:pt x="4303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2" name="Google Shape;1902;p26"/>
            <p:cNvSpPr/>
            <p:nvPr/>
          </p:nvSpPr>
          <p:spPr>
            <a:xfrm>
              <a:off x="451812" y="1639988"/>
              <a:ext cx="39832" cy="356362"/>
            </a:xfrm>
            <a:custGeom>
              <a:avLst/>
              <a:gdLst/>
              <a:ahLst/>
              <a:cxnLst/>
              <a:rect l="l" t="t" r="r" b="b"/>
              <a:pathLst>
                <a:path w="595" h="5323" extrusionOk="0">
                  <a:moveTo>
                    <a:pt x="242" y="0"/>
                  </a:moveTo>
                  <a:lnTo>
                    <a:pt x="205" y="223"/>
                  </a:lnTo>
                  <a:lnTo>
                    <a:pt x="149" y="483"/>
                  </a:lnTo>
                  <a:lnTo>
                    <a:pt x="131" y="649"/>
                  </a:lnTo>
                  <a:lnTo>
                    <a:pt x="94" y="816"/>
                  </a:lnTo>
                  <a:lnTo>
                    <a:pt x="19" y="1669"/>
                  </a:lnTo>
                  <a:lnTo>
                    <a:pt x="19" y="2151"/>
                  </a:lnTo>
                  <a:lnTo>
                    <a:pt x="1" y="2411"/>
                  </a:lnTo>
                  <a:lnTo>
                    <a:pt x="1" y="2652"/>
                  </a:lnTo>
                  <a:lnTo>
                    <a:pt x="19" y="3153"/>
                  </a:lnTo>
                  <a:lnTo>
                    <a:pt x="38" y="3635"/>
                  </a:lnTo>
                  <a:lnTo>
                    <a:pt x="75" y="4488"/>
                  </a:lnTo>
                  <a:lnTo>
                    <a:pt x="131" y="5100"/>
                  </a:lnTo>
                  <a:lnTo>
                    <a:pt x="149" y="5322"/>
                  </a:lnTo>
                  <a:lnTo>
                    <a:pt x="594" y="5267"/>
                  </a:lnTo>
                  <a:lnTo>
                    <a:pt x="557" y="5044"/>
                  </a:lnTo>
                  <a:lnTo>
                    <a:pt x="464" y="4451"/>
                  </a:lnTo>
                  <a:lnTo>
                    <a:pt x="335" y="3616"/>
                  </a:lnTo>
                  <a:lnTo>
                    <a:pt x="279" y="3134"/>
                  </a:lnTo>
                  <a:lnTo>
                    <a:pt x="242" y="2652"/>
                  </a:lnTo>
                  <a:lnTo>
                    <a:pt x="205" y="2392"/>
                  </a:lnTo>
                  <a:lnTo>
                    <a:pt x="205" y="2151"/>
                  </a:lnTo>
                  <a:lnTo>
                    <a:pt x="168" y="1669"/>
                  </a:lnTo>
                  <a:lnTo>
                    <a:pt x="168" y="835"/>
                  </a:lnTo>
                  <a:lnTo>
                    <a:pt x="186" y="649"/>
                  </a:lnTo>
                  <a:lnTo>
                    <a:pt x="186" y="501"/>
                  </a:lnTo>
                  <a:lnTo>
                    <a:pt x="223" y="241"/>
                  </a:lnTo>
                  <a:lnTo>
                    <a:pt x="242" y="0"/>
                  </a:lnTo>
                  <a:close/>
                </a:path>
              </a:pathLst>
            </a:custGeom>
            <a:solidFill>
              <a:srgbClr val="CBB2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3" name="Google Shape;1903;p26"/>
            <p:cNvSpPr/>
            <p:nvPr/>
          </p:nvSpPr>
          <p:spPr>
            <a:xfrm>
              <a:off x="-307911" y="3341941"/>
              <a:ext cx="618304" cy="667935"/>
            </a:xfrm>
            <a:custGeom>
              <a:avLst/>
              <a:gdLst/>
              <a:ahLst/>
              <a:cxnLst/>
              <a:rect l="l" t="t" r="r" b="b"/>
              <a:pathLst>
                <a:path w="9236" h="9977" extrusionOk="0">
                  <a:moveTo>
                    <a:pt x="4544" y="0"/>
                  </a:moveTo>
                  <a:lnTo>
                    <a:pt x="4229" y="19"/>
                  </a:lnTo>
                  <a:lnTo>
                    <a:pt x="3950" y="56"/>
                  </a:lnTo>
                  <a:lnTo>
                    <a:pt x="3654" y="130"/>
                  </a:lnTo>
                  <a:lnTo>
                    <a:pt x="3394" y="241"/>
                  </a:lnTo>
                  <a:lnTo>
                    <a:pt x="3135" y="353"/>
                  </a:lnTo>
                  <a:lnTo>
                    <a:pt x="2875" y="501"/>
                  </a:lnTo>
                  <a:lnTo>
                    <a:pt x="2652" y="686"/>
                  </a:lnTo>
                  <a:lnTo>
                    <a:pt x="2449" y="872"/>
                  </a:lnTo>
                  <a:lnTo>
                    <a:pt x="2245" y="1076"/>
                  </a:lnTo>
                  <a:lnTo>
                    <a:pt x="2078" y="1317"/>
                  </a:lnTo>
                  <a:lnTo>
                    <a:pt x="1929" y="1558"/>
                  </a:lnTo>
                  <a:lnTo>
                    <a:pt x="1800" y="1818"/>
                  </a:lnTo>
                  <a:lnTo>
                    <a:pt x="1707" y="2077"/>
                  </a:lnTo>
                  <a:lnTo>
                    <a:pt x="1633" y="2374"/>
                  </a:lnTo>
                  <a:lnTo>
                    <a:pt x="1596" y="2670"/>
                  </a:lnTo>
                  <a:lnTo>
                    <a:pt x="1577" y="2967"/>
                  </a:lnTo>
                  <a:lnTo>
                    <a:pt x="1596" y="3301"/>
                  </a:lnTo>
                  <a:lnTo>
                    <a:pt x="1651" y="3616"/>
                  </a:lnTo>
                  <a:lnTo>
                    <a:pt x="1725" y="3913"/>
                  </a:lnTo>
                  <a:lnTo>
                    <a:pt x="1855" y="4210"/>
                  </a:lnTo>
                  <a:lnTo>
                    <a:pt x="1651" y="4302"/>
                  </a:lnTo>
                  <a:lnTo>
                    <a:pt x="1466" y="4413"/>
                  </a:lnTo>
                  <a:lnTo>
                    <a:pt x="1280" y="4525"/>
                  </a:lnTo>
                  <a:lnTo>
                    <a:pt x="1113" y="4655"/>
                  </a:lnTo>
                  <a:lnTo>
                    <a:pt x="947" y="4803"/>
                  </a:lnTo>
                  <a:lnTo>
                    <a:pt x="798" y="4951"/>
                  </a:lnTo>
                  <a:lnTo>
                    <a:pt x="650" y="5118"/>
                  </a:lnTo>
                  <a:lnTo>
                    <a:pt x="520" y="5285"/>
                  </a:lnTo>
                  <a:lnTo>
                    <a:pt x="409" y="5470"/>
                  </a:lnTo>
                  <a:lnTo>
                    <a:pt x="298" y="5656"/>
                  </a:lnTo>
                  <a:lnTo>
                    <a:pt x="223" y="5860"/>
                  </a:lnTo>
                  <a:lnTo>
                    <a:pt x="149" y="6064"/>
                  </a:lnTo>
                  <a:lnTo>
                    <a:pt x="94" y="6286"/>
                  </a:lnTo>
                  <a:lnTo>
                    <a:pt x="38" y="6509"/>
                  </a:lnTo>
                  <a:lnTo>
                    <a:pt x="19" y="6731"/>
                  </a:lnTo>
                  <a:lnTo>
                    <a:pt x="1" y="6954"/>
                  </a:lnTo>
                  <a:lnTo>
                    <a:pt x="19" y="7269"/>
                  </a:lnTo>
                  <a:lnTo>
                    <a:pt x="75" y="7547"/>
                  </a:lnTo>
                  <a:lnTo>
                    <a:pt x="149" y="7844"/>
                  </a:lnTo>
                  <a:lnTo>
                    <a:pt x="242" y="8122"/>
                  </a:lnTo>
                  <a:lnTo>
                    <a:pt x="372" y="8382"/>
                  </a:lnTo>
                  <a:lnTo>
                    <a:pt x="520" y="8623"/>
                  </a:lnTo>
                  <a:lnTo>
                    <a:pt x="687" y="8845"/>
                  </a:lnTo>
                  <a:lnTo>
                    <a:pt x="872" y="9049"/>
                  </a:lnTo>
                  <a:lnTo>
                    <a:pt x="1095" y="9253"/>
                  </a:lnTo>
                  <a:lnTo>
                    <a:pt x="1317" y="9420"/>
                  </a:lnTo>
                  <a:lnTo>
                    <a:pt x="1558" y="9568"/>
                  </a:lnTo>
                  <a:lnTo>
                    <a:pt x="1818" y="9698"/>
                  </a:lnTo>
                  <a:lnTo>
                    <a:pt x="2096" y="9791"/>
                  </a:lnTo>
                  <a:lnTo>
                    <a:pt x="2374" y="9865"/>
                  </a:lnTo>
                  <a:lnTo>
                    <a:pt x="2671" y="9902"/>
                  </a:lnTo>
                  <a:lnTo>
                    <a:pt x="2968" y="9921"/>
                  </a:lnTo>
                  <a:lnTo>
                    <a:pt x="3190" y="9921"/>
                  </a:lnTo>
                  <a:lnTo>
                    <a:pt x="3413" y="9902"/>
                  </a:lnTo>
                  <a:lnTo>
                    <a:pt x="3617" y="9846"/>
                  </a:lnTo>
                  <a:lnTo>
                    <a:pt x="3839" y="9809"/>
                  </a:lnTo>
                  <a:lnTo>
                    <a:pt x="4025" y="9735"/>
                  </a:lnTo>
                  <a:lnTo>
                    <a:pt x="4229" y="9643"/>
                  </a:lnTo>
                  <a:lnTo>
                    <a:pt x="4414" y="9550"/>
                  </a:lnTo>
                  <a:lnTo>
                    <a:pt x="4581" y="9457"/>
                  </a:lnTo>
                  <a:lnTo>
                    <a:pt x="4766" y="9568"/>
                  </a:lnTo>
                  <a:lnTo>
                    <a:pt x="4970" y="9661"/>
                  </a:lnTo>
                  <a:lnTo>
                    <a:pt x="5156" y="9754"/>
                  </a:lnTo>
                  <a:lnTo>
                    <a:pt x="5378" y="9828"/>
                  </a:lnTo>
                  <a:lnTo>
                    <a:pt x="5582" y="9902"/>
                  </a:lnTo>
                  <a:lnTo>
                    <a:pt x="5805" y="9939"/>
                  </a:lnTo>
                  <a:lnTo>
                    <a:pt x="6027" y="9958"/>
                  </a:lnTo>
                  <a:lnTo>
                    <a:pt x="6268" y="9976"/>
                  </a:lnTo>
                  <a:lnTo>
                    <a:pt x="6565" y="9958"/>
                  </a:lnTo>
                  <a:lnTo>
                    <a:pt x="6862" y="9921"/>
                  </a:lnTo>
                  <a:lnTo>
                    <a:pt x="7158" y="9846"/>
                  </a:lnTo>
                  <a:lnTo>
                    <a:pt x="7418" y="9735"/>
                  </a:lnTo>
                  <a:lnTo>
                    <a:pt x="7678" y="9605"/>
                  </a:lnTo>
                  <a:lnTo>
                    <a:pt x="7919" y="9457"/>
                  </a:lnTo>
                  <a:lnTo>
                    <a:pt x="8160" y="9290"/>
                  </a:lnTo>
                  <a:lnTo>
                    <a:pt x="8364" y="9105"/>
                  </a:lnTo>
                  <a:lnTo>
                    <a:pt x="8549" y="8901"/>
                  </a:lnTo>
                  <a:lnTo>
                    <a:pt x="8734" y="8660"/>
                  </a:lnTo>
                  <a:lnTo>
                    <a:pt x="8883" y="8419"/>
                  </a:lnTo>
                  <a:lnTo>
                    <a:pt x="8994" y="8159"/>
                  </a:lnTo>
                  <a:lnTo>
                    <a:pt x="9105" y="7881"/>
                  </a:lnTo>
                  <a:lnTo>
                    <a:pt x="9179" y="7603"/>
                  </a:lnTo>
                  <a:lnTo>
                    <a:pt x="9217" y="7306"/>
                  </a:lnTo>
                  <a:lnTo>
                    <a:pt x="9235" y="7009"/>
                  </a:lnTo>
                  <a:lnTo>
                    <a:pt x="9217" y="6768"/>
                  </a:lnTo>
                  <a:lnTo>
                    <a:pt x="9198" y="6527"/>
                  </a:lnTo>
                  <a:lnTo>
                    <a:pt x="9142" y="6305"/>
                  </a:lnTo>
                  <a:lnTo>
                    <a:pt x="9087" y="6082"/>
                  </a:lnTo>
                  <a:lnTo>
                    <a:pt x="9013" y="5860"/>
                  </a:lnTo>
                  <a:lnTo>
                    <a:pt x="8901" y="5656"/>
                  </a:lnTo>
                  <a:lnTo>
                    <a:pt x="8790" y="5452"/>
                  </a:lnTo>
                  <a:lnTo>
                    <a:pt x="8679" y="5266"/>
                  </a:lnTo>
                  <a:lnTo>
                    <a:pt x="8530" y="5081"/>
                  </a:lnTo>
                  <a:lnTo>
                    <a:pt x="8382" y="4914"/>
                  </a:lnTo>
                  <a:lnTo>
                    <a:pt x="8215" y="4766"/>
                  </a:lnTo>
                  <a:lnTo>
                    <a:pt x="8048" y="4636"/>
                  </a:lnTo>
                  <a:lnTo>
                    <a:pt x="7863" y="4506"/>
                  </a:lnTo>
                  <a:lnTo>
                    <a:pt x="7659" y="4376"/>
                  </a:lnTo>
                  <a:lnTo>
                    <a:pt x="7455" y="4284"/>
                  </a:lnTo>
                  <a:lnTo>
                    <a:pt x="7232" y="4210"/>
                  </a:lnTo>
                  <a:lnTo>
                    <a:pt x="7362" y="3913"/>
                  </a:lnTo>
                  <a:lnTo>
                    <a:pt x="7436" y="3616"/>
                  </a:lnTo>
                  <a:lnTo>
                    <a:pt x="7492" y="3301"/>
                  </a:lnTo>
                  <a:lnTo>
                    <a:pt x="7511" y="2967"/>
                  </a:lnTo>
                  <a:lnTo>
                    <a:pt x="7492" y="2670"/>
                  </a:lnTo>
                  <a:lnTo>
                    <a:pt x="7455" y="2374"/>
                  </a:lnTo>
                  <a:lnTo>
                    <a:pt x="7381" y="2077"/>
                  </a:lnTo>
                  <a:lnTo>
                    <a:pt x="7270" y="1818"/>
                  </a:lnTo>
                  <a:lnTo>
                    <a:pt x="7158" y="1558"/>
                  </a:lnTo>
                  <a:lnTo>
                    <a:pt x="7010" y="1317"/>
                  </a:lnTo>
                  <a:lnTo>
                    <a:pt x="6825" y="1076"/>
                  </a:lnTo>
                  <a:lnTo>
                    <a:pt x="6639" y="872"/>
                  </a:lnTo>
                  <a:lnTo>
                    <a:pt x="6435" y="686"/>
                  </a:lnTo>
                  <a:lnTo>
                    <a:pt x="6194" y="501"/>
                  </a:lnTo>
                  <a:lnTo>
                    <a:pt x="5953" y="353"/>
                  </a:lnTo>
                  <a:lnTo>
                    <a:pt x="5693" y="241"/>
                  </a:lnTo>
                  <a:lnTo>
                    <a:pt x="5415" y="130"/>
                  </a:lnTo>
                  <a:lnTo>
                    <a:pt x="5137" y="56"/>
                  </a:lnTo>
                  <a:lnTo>
                    <a:pt x="4840" y="19"/>
                  </a:lnTo>
                  <a:lnTo>
                    <a:pt x="4544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4" name="Google Shape;1904;p26"/>
            <p:cNvSpPr/>
            <p:nvPr/>
          </p:nvSpPr>
          <p:spPr>
            <a:xfrm>
              <a:off x="-129094" y="3436271"/>
              <a:ext cx="497803" cy="514023"/>
            </a:xfrm>
            <a:custGeom>
              <a:avLst/>
              <a:gdLst/>
              <a:ahLst/>
              <a:cxnLst/>
              <a:rect l="l" t="t" r="r" b="b"/>
              <a:pathLst>
                <a:path w="7436" h="7678" extrusionOk="0">
                  <a:moveTo>
                    <a:pt x="4191" y="1"/>
                  </a:moveTo>
                  <a:lnTo>
                    <a:pt x="3968" y="19"/>
                  </a:lnTo>
                  <a:lnTo>
                    <a:pt x="3764" y="75"/>
                  </a:lnTo>
                  <a:lnTo>
                    <a:pt x="3542" y="130"/>
                  </a:lnTo>
                  <a:lnTo>
                    <a:pt x="3338" y="223"/>
                  </a:lnTo>
                  <a:lnTo>
                    <a:pt x="3134" y="316"/>
                  </a:lnTo>
                  <a:lnTo>
                    <a:pt x="2948" y="446"/>
                  </a:lnTo>
                  <a:lnTo>
                    <a:pt x="2818" y="557"/>
                  </a:lnTo>
                  <a:lnTo>
                    <a:pt x="2689" y="668"/>
                  </a:lnTo>
                  <a:lnTo>
                    <a:pt x="2577" y="798"/>
                  </a:lnTo>
                  <a:lnTo>
                    <a:pt x="2485" y="928"/>
                  </a:lnTo>
                  <a:lnTo>
                    <a:pt x="2392" y="1058"/>
                  </a:lnTo>
                  <a:lnTo>
                    <a:pt x="2318" y="1187"/>
                  </a:lnTo>
                  <a:lnTo>
                    <a:pt x="2188" y="1484"/>
                  </a:lnTo>
                  <a:lnTo>
                    <a:pt x="2021" y="1503"/>
                  </a:lnTo>
                  <a:lnTo>
                    <a:pt x="1854" y="1521"/>
                  </a:lnTo>
                  <a:lnTo>
                    <a:pt x="1687" y="1558"/>
                  </a:lnTo>
                  <a:lnTo>
                    <a:pt x="1521" y="1614"/>
                  </a:lnTo>
                  <a:lnTo>
                    <a:pt x="1372" y="1669"/>
                  </a:lnTo>
                  <a:lnTo>
                    <a:pt x="1205" y="1744"/>
                  </a:lnTo>
                  <a:lnTo>
                    <a:pt x="1057" y="1836"/>
                  </a:lnTo>
                  <a:lnTo>
                    <a:pt x="909" y="1929"/>
                  </a:lnTo>
                  <a:lnTo>
                    <a:pt x="742" y="2077"/>
                  </a:lnTo>
                  <a:lnTo>
                    <a:pt x="575" y="2244"/>
                  </a:lnTo>
                  <a:lnTo>
                    <a:pt x="426" y="2411"/>
                  </a:lnTo>
                  <a:lnTo>
                    <a:pt x="315" y="2597"/>
                  </a:lnTo>
                  <a:lnTo>
                    <a:pt x="204" y="2801"/>
                  </a:lnTo>
                  <a:lnTo>
                    <a:pt x="130" y="3004"/>
                  </a:lnTo>
                  <a:lnTo>
                    <a:pt x="74" y="3208"/>
                  </a:lnTo>
                  <a:lnTo>
                    <a:pt x="37" y="3412"/>
                  </a:lnTo>
                  <a:lnTo>
                    <a:pt x="0" y="3635"/>
                  </a:lnTo>
                  <a:lnTo>
                    <a:pt x="0" y="3857"/>
                  </a:lnTo>
                  <a:lnTo>
                    <a:pt x="37" y="4080"/>
                  </a:lnTo>
                  <a:lnTo>
                    <a:pt x="74" y="4284"/>
                  </a:lnTo>
                  <a:lnTo>
                    <a:pt x="130" y="4506"/>
                  </a:lnTo>
                  <a:lnTo>
                    <a:pt x="223" y="4710"/>
                  </a:lnTo>
                  <a:lnTo>
                    <a:pt x="334" y="4914"/>
                  </a:lnTo>
                  <a:lnTo>
                    <a:pt x="464" y="5100"/>
                  </a:lnTo>
                  <a:lnTo>
                    <a:pt x="575" y="5248"/>
                  </a:lnTo>
                  <a:lnTo>
                    <a:pt x="705" y="5378"/>
                  </a:lnTo>
                  <a:lnTo>
                    <a:pt x="834" y="5489"/>
                  </a:lnTo>
                  <a:lnTo>
                    <a:pt x="964" y="5600"/>
                  </a:lnTo>
                  <a:lnTo>
                    <a:pt x="1113" y="5693"/>
                  </a:lnTo>
                  <a:lnTo>
                    <a:pt x="1279" y="5786"/>
                  </a:lnTo>
                  <a:lnTo>
                    <a:pt x="1428" y="5842"/>
                  </a:lnTo>
                  <a:lnTo>
                    <a:pt x="1595" y="5897"/>
                  </a:lnTo>
                  <a:lnTo>
                    <a:pt x="1762" y="5953"/>
                  </a:lnTo>
                  <a:lnTo>
                    <a:pt x="1928" y="5990"/>
                  </a:lnTo>
                  <a:lnTo>
                    <a:pt x="2095" y="6008"/>
                  </a:lnTo>
                  <a:lnTo>
                    <a:pt x="2448" y="6008"/>
                  </a:lnTo>
                  <a:lnTo>
                    <a:pt x="2615" y="5990"/>
                  </a:lnTo>
                  <a:lnTo>
                    <a:pt x="2781" y="5953"/>
                  </a:lnTo>
                  <a:lnTo>
                    <a:pt x="2948" y="5897"/>
                  </a:lnTo>
                  <a:lnTo>
                    <a:pt x="3022" y="6138"/>
                  </a:lnTo>
                  <a:lnTo>
                    <a:pt x="3115" y="6361"/>
                  </a:lnTo>
                  <a:lnTo>
                    <a:pt x="3226" y="6565"/>
                  </a:lnTo>
                  <a:lnTo>
                    <a:pt x="3356" y="6787"/>
                  </a:lnTo>
                  <a:lnTo>
                    <a:pt x="3505" y="6954"/>
                  </a:lnTo>
                  <a:lnTo>
                    <a:pt x="3671" y="7121"/>
                  </a:lnTo>
                  <a:lnTo>
                    <a:pt x="3838" y="7251"/>
                  </a:lnTo>
                  <a:lnTo>
                    <a:pt x="4024" y="7381"/>
                  </a:lnTo>
                  <a:lnTo>
                    <a:pt x="4228" y="7473"/>
                  </a:lnTo>
                  <a:lnTo>
                    <a:pt x="4432" y="7566"/>
                  </a:lnTo>
                  <a:lnTo>
                    <a:pt x="4636" y="7622"/>
                  </a:lnTo>
                  <a:lnTo>
                    <a:pt x="4840" y="7659"/>
                  </a:lnTo>
                  <a:lnTo>
                    <a:pt x="5062" y="7677"/>
                  </a:lnTo>
                  <a:lnTo>
                    <a:pt x="5285" y="7677"/>
                  </a:lnTo>
                  <a:lnTo>
                    <a:pt x="5507" y="7659"/>
                  </a:lnTo>
                  <a:lnTo>
                    <a:pt x="5711" y="7622"/>
                  </a:lnTo>
                  <a:lnTo>
                    <a:pt x="5934" y="7566"/>
                  </a:lnTo>
                  <a:lnTo>
                    <a:pt x="6138" y="7473"/>
                  </a:lnTo>
                  <a:lnTo>
                    <a:pt x="6342" y="7362"/>
                  </a:lnTo>
                  <a:lnTo>
                    <a:pt x="6527" y="7232"/>
                  </a:lnTo>
                  <a:lnTo>
                    <a:pt x="6712" y="7084"/>
                  </a:lnTo>
                  <a:lnTo>
                    <a:pt x="6861" y="6917"/>
                  </a:lnTo>
                  <a:lnTo>
                    <a:pt x="7009" y="6750"/>
                  </a:lnTo>
                  <a:lnTo>
                    <a:pt x="7120" y="6565"/>
                  </a:lnTo>
                  <a:lnTo>
                    <a:pt x="7232" y="6379"/>
                  </a:lnTo>
                  <a:lnTo>
                    <a:pt x="7306" y="6175"/>
                  </a:lnTo>
                  <a:lnTo>
                    <a:pt x="7361" y="5953"/>
                  </a:lnTo>
                  <a:lnTo>
                    <a:pt x="7417" y="5749"/>
                  </a:lnTo>
                  <a:lnTo>
                    <a:pt x="7436" y="5526"/>
                  </a:lnTo>
                  <a:lnTo>
                    <a:pt x="7436" y="5304"/>
                  </a:lnTo>
                  <a:lnTo>
                    <a:pt x="7417" y="5100"/>
                  </a:lnTo>
                  <a:lnTo>
                    <a:pt x="7361" y="4877"/>
                  </a:lnTo>
                  <a:lnTo>
                    <a:pt x="7306" y="4673"/>
                  </a:lnTo>
                  <a:lnTo>
                    <a:pt x="7213" y="4451"/>
                  </a:lnTo>
                  <a:lnTo>
                    <a:pt x="7120" y="4265"/>
                  </a:lnTo>
                  <a:lnTo>
                    <a:pt x="6991" y="4061"/>
                  </a:lnTo>
                  <a:lnTo>
                    <a:pt x="6824" y="3876"/>
                  </a:lnTo>
                  <a:lnTo>
                    <a:pt x="6638" y="3709"/>
                  </a:lnTo>
                  <a:lnTo>
                    <a:pt x="6453" y="3561"/>
                  </a:lnTo>
                  <a:lnTo>
                    <a:pt x="6249" y="3431"/>
                  </a:lnTo>
                  <a:lnTo>
                    <a:pt x="6323" y="3283"/>
                  </a:lnTo>
                  <a:lnTo>
                    <a:pt x="6397" y="3134"/>
                  </a:lnTo>
                  <a:lnTo>
                    <a:pt x="6453" y="2986"/>
                  </a:lnTo>
                  <a:lnTo>
                    <a:pt x="6490" y="2819"/>
                  </a:lnTo>
                  <a:lnTo>
                    <a:pt x="6527" y="2652"/>
                  </a:lnTo>
                  <a:lnTo>
                    <a:pt x="6564" y="2504"/>
                  </a:lnTo>
                  <a:lnTo>
                    <a:pt x="6564" y="2337"/>
                  </a:lnTo>
                  <a:lnTo>
                    <a:pt x="6564" y="2170"/>
                  </a:lnTo>
                  <a:lnTo>
                    <a:pt x="6546" y="2003"/>
                  </a:lnTo>
                  <a:lnTo>
                    <a:pt x="6527" y="1836"/>
                  </a:lnTo>
                  <a:lnTo>
                    <a:pt x="6490" y="1669"/>
                  </a:lnTo>
                  <a:lnTo>
                    <a:pt x="6434" y="1521"/>
                  </a:lnTo>
                  <a:lnTo>
                    <a:pt x="6379" y="1354"/>
                  </a:lnTo>
                  <a:lnTo>
                    <a:pt x="6304" y="1206"/>
                  </a:lnTo>
                  <a:lnTo>
                    <a:pt x="6212" y="1058"/>
                  </a:lnTo>
                  <a:lnTo>
                    <a:pt x="6119" y="909"/>
                  </a:lnTo>
                  <a:lnTo>
                    <a:pt x="5971" y="742"/>
                  </a:lnTo>
                  <a:lnTo>
                    <a:pt x="5804" y="575"/>
                  </a:lnTo>
                  <a:lnTo>
                    <a:pt x="5637" y="427"/>
                  </a:lnTo>
                  <a:lnTo>
                    <a:pt x="5452" y="316"/>
                  </a:lnTo>
                  <a:lnTo>
                    <a:pt x="5248" y="205"/>
                  </a:lnTo>
                  <a:lnTo>
                    <a:pt x="5044" y="130"/>
                  </a:lnTo>
                  <a:lnTo>
                    <a:pt x="4840" y="75"/>
                  </a:lnTo>
                  <a:lnTo>
                    <a:pt x="4617" y="19"/>
                  </a:lnTo>
                  <a:lnTo>
                    <a:pt x="4413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5" name="Google Shape;1905;p26"/>
            <p:cNvSpPr/>
            <p:nvPr/>
          </p:nvSpPr>
          <p:spPr>
            <a:xfrm>
              <a:off x="-342657" y="4131459"/>
              <a:ext cx="793298" cy="415945"/>
            </a:xfrm>
            <a:custGeom>
              <a:avLst/>
              <a:gdLst/>
              <a:ahLst/>
              <a:cxnLst/>
              <a:rect l="l" t="t" r="r" b="b"/>
              <a:pathLst>
                <a:path w="11850" h="6213" extrusionOk="0">
                  <a:moveTo>
                    <a:pt x="11219" y="2244"/>
                  </a:moveTo>
                  <a:lnTo>
                    <a:pt x="11219" y="2244"/>
                  </a:lnTo>
                  <a:lnTo>
                    <a:pt x="11219" y="2244"/>
                  </a:lnTo>
                  <a:close/>
                  <a:moveTo>
                    <a:pt x="2745" y="2244"/>
                  </a:moveTo>
                  <a:lnTo>
                    <a:pt x="2789" y="2300"/>
                  </a:lnTo>
                  <a:lnTo>
                    <a:pt x="2782" y="2281"/>
                  </a:lnTo>
                  <a:lnTo>
                    <a:pt x="2745" y="2244"/>
                  </a:lnTo>
                  <a:close/>
                  <a:moveTo>
                    <a:pt x="7826" y="0"/>
                  </a:moveTo>
                  <a:lnTo>
                    <a:pt x="7844" y="93"/>
                  </a:lnTo>
                  <a:lnTo>
                    <a:pt x="7863" y="204"/>
                  </a:lnTo>
                  <a:lnTo>
                    <a:pt x="7863" y="483"/>
                  </a:lnTo>
                  <a:lnTo>
                    <a:pt x="7807" y="835"/>
                  </a:lnTo>
                  <a:lnTo>
                    <a:pt x="7714" y="1206"/>
                  </a:lnTo>
                  <a:lnTo>
                    <a:pt x="7585" y="1577"/>
                  </a:lnTo>
                  <a:lnTo>
                    <a:pt x="7436" y="1929"/>
                  </a:lnTo>
                  <a:lnTo>
                    <a:pt x="7344" y="2096"/>
                  </a:lnTo>
                  <a:lnTo>
                    <a:pt x="7232" y="2244"/>
                  </a:lnTo>
                  <a:lnTo>
                    <a:pt x="7140" y="2374"/>
                  </a:lnTo>
                  <a:lnTo>
                    <a:pt x="7028" y="2485"/>
                  </a:lnTo>
                  <a:lnTo>
                    <a:pt x="7084" y="2318"/>
                  </a:lnTo>
                  <a:lnTo>
                    <a:pt x="7121" y="2096"/>
                  </a:lnTo>
                  <a:lnTo>
                    <a:pt x="7158" y="1836"/>
                  </a:lnTo>
                  <a:lnTo>
                    <a:pt x="7177" y="1558"/>
                  </a:lnTo>
                  <a:lnTo>
                    <a:pt x="7177" y="1298"/>
                  </a:lnTo>
                  <a:lnTo>
                    <a:pt x="7140" y="1057"/>
                  </a:lnTo>
                  <a:lnTo>
                    <a:pt x="7084" y="872"/>
                  </a:lnTo>
                  <a:lnTo>
                    <a:pt x="7047" y="798"/>
                  </a:lnTo>
                  <a:lnTo>
                    <a:pt x="7010" y="742"/>
                  </a:lnTo>
                  <a:lnTo>
                    <a:pt x="7028" y="890"/>
                  </a:lnTo>
                  <a:lnTo>
                    <a:pt x="7010" y="1057"/>
                  </a:lnTo>
                  <a:lnTo>
                    <a:pt x="6973" y="1224"/>
                  </a:lnTo>
                  <a:lnTo>
                    <a:pt x="6899" y="1391"/>
                  </a:lnTo>
                  <a:lnTo>
                    <a:pt x="6824" y="1558"/>
                  </a:lnTo>
                  <a:lnTo>
                    <a:pt x="6750" y="1706"/>
                  </a:lnTo>
                  <a:lnTo>
                    <a:pt x="6639" y="1873"/>
                  </a:lnTo>
                  <a:lnTo>
                    <a:pt x="6528" y="2022"/>
                  </a:lnTo>
                  <a:lnTo>
                    <a:pt x="6398" y="2170"/>
                  </a:lnTo>
                  <a:lnTo>
                    <a:pt x="6250" y="2318"/>
                  </a:lnTo>
                  <a:lnTo>
                    <a:pt x="6101" y="2448"/>
                  </a:lnTo>
                  <a:lnTo>
                    <a:pt x="5953" y="2559"/>
                  </a:lnTo>
                  <a:lnTo>
                    <a:pt x="5786" y="2652"/>
                  </a:lnTo>
                  <a:lnTo>
                    <a:pt x="5638" y="2745"/>
                  </a:lnTo>
                  <a:lnTo>
                    <a:pt x="5471" y="2819"/>
                  </a:lnTo>
                  <a:lnTo>
                    <a:pt x="5304" y="2875"/>
                  </a:lnTo>
                  <a:lnTo>
                    <a:pt x="5304" y="2485"/>
                  </a:lnTo>
                  <a:lnTo>
                    <a:pt x="5267" y="1929"/>
                  </a:lnTo>
                  <a:lnTo>
                    <a:pt x="5248" y="1669"/>
                  </a:lnTo>
                  <a:lnTo>
                    <a:pt x="5211" y="1428"/>
                  </a:lnTo>
                  <a:lnTo>
                    <a:pt x="5174" y="1261"/>
                  </a:lnTo>
                  <a:lnTo>
                    <a:pt x="5137" y="1206"/>
                  </a:lnTo>
                  <a:lnTo>
                    <a:pt x="5118" y="1169"/>
                  </a:lnTo>
                  <a:lnTo>
                    <a:pt x="5137" y="1243"/>
                  </a:lnTo>
                  <a:lnTo>
                    <a:pt x="5137" y="1354"/>
                  </a:lnTo>
                  <a:lnTo>
                    <a:pt x="5100" y="1595"/>
                  </a:lnTo>
                  <a:lnTo>
                    <a:pt x="5026" y="1873"/>
                  </a:lnTo>
                  <a:lnTo>
                    <a:pt x="4914" y="2207"/>
                  </a:lnTo>
                  <a:lnTo>
                    <a:pt x="4785" y="2541"/>
                  </a:lnTo>
                  <a:lnTo>
                    <a:pt x="4636" y="2893"/>
                  </a:lnTo>
                  <a:lnTo>
                    <a:pt x="4469" y="3227"/>
                  </a:lnTo>
                  <a:lnTo>
                    <a:pt x="4303" y="3524"/>
                  </a:lnTo>
                  <a:lnTo>
                    <a:pt x="4321" y="3394"/>
                  </a:lnTo>
                  <a:lnTo>
                    <a:pt x="4321" y="3245"/>
                  </a:lnTo>
                  <a:lnTo>
                    <a:pt x="4303" y="3079"/>
                  </a:lnTo>
                  <a:lnTo>
                    <a:pt x="4284" y="2912"/>
                  </a:lnTo>
                  <a:lnTo>
                    <a:pt x="4191" y="2541"/>
                  </a:lnTo>
                  <a:lnTo>
                    <a:pt x="4062" y="2151"/>
                  </a:lnTo>
                  <a:lnTo>
                    <a:pt x="3895" y="1781"/>
                  </a:lnTo>
                  <a:lnTo>
                    <a:pt x="3691" y="1428"/>
                  </a:lnTo>
                  <a:lnTo>
                    <a:pt x="3487" y="1113"/>
                  </a:lnTo>
                  <a:lnTo>
                    <a:pt x="3375" y="983"/>
                  </a:lnTo>
                  <a:lnTo>
                    <a:pt x="3283" y="890"/>
                  </a:lnTo>
                  <a:lnTo>
                    <a:pt x="3338" y="1002"/>
                  </a:lnTo>
                  <a:lnTo>
                    <a:pt x="3394" y="1132"/>
                  </a:lnTo>
                  <a:lnTo>
                    <a:pt x="3487" y="1447"/>
                  </a:lnTo>
                  <a:lnTo>
                    <a:pt x="3561" y="1818"/>
                  </a:lnTo>
                  <a:lnTo>
                    <a:pt x="3616" y="2226"/>
                  </a:lnTo>
                  <a:lnTo>
                    <a:pt x="3635" y="2633"/>
                  </a:lnTo>
                  <a:lnTo>
                    <a:pt x="3654" y="3041"/>
                  </a:lnTo>
                  <a:lnTo>
                    <a:pt x="3635" y="3394"/>
                  </a:lnTo>
                  <a:lnTo>
                    <a:pt x="3579" y="3690"/>
                  </a:lnTo>
                  <a:lnTo>
                    <a:pt x="3542" y="3561"/>
                  </a:lnTo>
                  <a:lnTo>
                    <a:pt x="3487" y="3412"/>
                  </a:lnTo>
                  <a:lnTo>
                    <a:pt x="3413" y="3227"/>
                  </a:lnTo>
                  <a:lnTo>
                    <a:pt x="3301" y="3023"/>
                  </a:lnTo>
                  <a:lnTo>
                    <a:pt x="3042" y="2615"/>
                  </a:lnTo>
                  <a:lnTo>
                    <a:pt x="2893" y="2430"/>
                  </a:lnTo>
                  <a:lnTo>
                    <a:pt x="2789" y="2300"/>
                  </a:lnTo>
                  <a:lnTo>
                    <a:pt x="2819" y="2374"/>
                  </a:lnTo>
                  <a:lnTo>
                    <a:pt x="2875" y="2596"/>
                  </a:lnTo>
                  <a:lnTo>
                    <a:pt x="2912" y="2875"/>
                  </a:lnTo>
                  <a:lnTo>
                    <a:pt x="2949" y="3208"/>
                  </a:lnTo>
                  <a:lnTo>
                    <a:pt x="2968" y="3579"/>
                  </a:lnTo>
                  <a:lnTo>
                    <a:pt x="2968" y="3931"/>
                  </a:lnTo>
                  <a:lnTo>
                    <a:pt x="2930" y="4284"/>
                  </a:lnTo>
                  <a:lnTo>
                    <a:pt x="2875" y="4580"/>
                  </a:lnTo>
                  <a:lnTo>
                    <a:pt x="2838" y="4321"/>
                  </a:lnTo>
                  <a:lnTo>
                    <a:pt x="2782" y="4080"/>
                  </a:lnTo>
                  <a:lnTo>
                    <a:pt x="2726" y="3839"/>
                  </a:lnTo>
                  <a:lnTo>
                    <a:pt x="2634" y="3635"/>
                  </a:lnTo>
                  <a:lnTo>
                    <a:pt x="2522" y="3431"/>
                  </a:lnTo>
                  <a:lnTo>
                    <a:pt x="2411" y="3245"/>
                  </a:lnTo>
                  <a:lnTo>
                    <a:pt x="2281" y="3060"/>
                  </a:lnTo>
                  <a:lnTo>
                    <a:pt x="2133" y="2912"/>
                  </a:lnTo>
                  <a:lnTo>
                    <a:pt x="1985" y="2763"/>
                  </a:lnTo>
                  <a:lnTo>
                    <a:pt x="1818" y="2633"/>
                  </a:lnTo>
                  <a:lnTo>
                    <a:pt x="1632" y="2504"/>
                  </a:lnTo>
                  <a:lnTo>
                    <a:pt x="1447" y="2411"/>
                  </a:lnTo>
                  <a:lnTo>
                    <a:pt x="1262" y="2318"/>
                  </a:lnTo>
                  <a:lnTo>
                    <a:pt x="1039" y="2244"/>
                  </a:lnTo>
                  <a:lnTo>
                    <a:pt x="835" y="2170"/>
                  </a:lnTo>
                  <a:lnTo>
                    <a:pt x="613" y="2133"/>
                  </a:lnTo>
                  <a:lnTo>
                    <a:pt x="872" y="2226"/>
                  </a:lnTo>
                  <a:lnTo>
                    <a:pt x="1113" y="2337"/>
                  </a:lnTo>
                  <a:lnTo>
                    <a:pt x="1336" y="2485"/>
                  </a:lnTo>
                  <a:lnTo>
                    <a:pt x="1521" y="2652"/>
                  </a:lnTo>
                  <a:lnTo>
                    <a:pt x="1670" y="2819"/>
                  </a:lnTo>
                  <a:lnTo>
                    <a:pt x="1799" y="3004"/>
                  </a:lnTo>
                  <a:lnTo>
                    <a:pt x="1929" y="3208"/>
                  </a:lnTo>
                  <a:lnTo>
                    <a:pt x="2022" y="3412"/>
                  </a:lnTo>
                  <a:lnTo>
                    <a:pt x="2096" y="3616"/>
                  </a:lnTo>
                  <a:lnTo>
                    <a:pt x="2152" y="3839"/>
                  </a:lnTo>
                  <a:lnTo>
                    <a:pt x="2189" y="4043"/>
                  </a:lnTo>
                  <a:lnTo>
                    <a:pt x="2226" y="4265"/>
                  </a:lnTo>
                  <a:lnTo>
                    <a:pt x="2263" y="4673"/>
                  </a:lnTo>
                  <a:lnTo>
                    <a:pt x="2263" y="5044"/>
                  </a:lnTo>
                  <a:lnTo>
                    <a:pt x="2189" y="4896"/>
                  </a:lnTo>
                  <a:lnTo>
                    <a:pt x="2115" y="4784"/>
                  </a:lnTo>
                  <a:lnTo>
                    <a:pt x="2003" y="4673"/>
                  </a:lnTo>
                  <a:lnTo>
                    <a:pt x="1873" y="4580"/>
                  </a:lnTo>
                  <a:lnTo>
                    <a:pt x="1744" y="4488"/>
                  </a:lnTo>
                  <a:lnTo>
                    <a:pt x="1595" y="4432"/>
                  </a:lnTo>
                  <a:lnTo>
                    <a:pt x="1428" y="4377"/>
                  </a:lnTo>
                  <a:lnTo>
                    <a:pt x="1262" y="4321"/>
                  </a:lnTo>
                  <a:lnTo>
                    <a:pt x="1095" y="4284"/>
                  </a:lnTo>
                  <a:lnTo>
                    <a:pt x="928" y="4265"/>
                  </a:lnTo>
                  <a:lnTo>
                    <a:pt x="594" y="4265"/>
                  </a:lnTo>
                  <a:lnTo>
                    <a:pt x="427" y="4284"/>
                  </a:lnTo>
                  <a:lnTo>
                    <a:pt x="279" y="4321"/>
                  </a:lnTo>
                  <a:lnTo>
                    <a:pt x="149" y="4358"/>
                  </a:lnTo>
                  <a:lnTo>
                    <a:pt x="1" y="4414"/>
                  </a:lnTo>
                  <a:lnTo>
                    <a:pt x="279" y="4432"/>
                  </a:lnTo>
                  <a:lnTo>
                    <a:pt x="520" y="4488"/>
                  </a:lnTo>
                  <a:lnTo>
                    <a:pt x="742" y="4543"/>
                  </a:lnTo>
                  <a:lnTo>
                    <a:pt x="946" y="4636"/>
                  </a:lnTo>
                  <a:lnTo>
                    <a:pt x="1132" y="4747"/>
                  </a:lnTo>
                  <a:lnTo>
                    <a:pt x="1280" y="4859"/>
                  </a:lnTo>
                  <a:lnTo>
                    <a:pt x="1428" y="4988"/>
                  </a:lnTo>
                  <a:lnTo>
                    <a:pt x="1558" y="5118"/>
                  </a:lnTo>
                  <a:lnTo>
                    <a:pt x="1651" y="5248"/>
                  </a:lnTo>
                  <a:lnTo>
                    <a:pt x="1744" y="5396"/>
                  </a:lnTo>
                  <a:lnTo>
                    <a:pt x="1818" y="5545"/>
                  </a:lnTo>
                  <a:lnTo>
                    <a:pt x="1892" y="5693"/>
                  </a:lnTo>
                  <a:lnTo>
                    <a:pt x="1985" y="5971"/>
                  </a:lnTo>
                  <a:lnTo>
                    <a:pt x="2040" y="6212"/>
                  </a:lnTo>
                  <a:lnTo>
                    <a:pt x="11497" y="6212"/>
                  </a:lnTo>
                  <a:lnTo>
                    <a:pt x="11849" y="4043"/>
                  </a:lnTo>
                  <a:lnTo>
                    <a:pt x="11664" y="3598"/>
                  </a:lnTo>
                  <a:lnTo>
                    <a:pt x="11516" y="3041"/>
                  </a:lnTo>
                  <a:lnTo>
                    <a:pt x="11386" y="2578"/>
                  </a:lnTo>
                  <a:lnTo>
                    <a:pt x="11293" y="2392"/>
                  </a:lnTo>
                  <a:lnTo>
                    <a:pt x="11219" y="2244"/>
                  </a:lnTo>
                  <a:lnTo>
                    <a:pt x="11182" y="2411"/>
                  </a:lnTo>
                  <a:lnTo>
                    <a:pt x="11145" y="2559"/>
                  </a:lnTo>
                  <a:lnTo>
                    <a:pt x="11071" y="2689"/>
                  </a:lnTo>
                  <a:lnTo>
                    <a:pt x="10996" y="2800"/>
                  </a:lnTo>
                  <a:lnTo>
                    <a:pt x="10885" y="2893"/>
                  </a:lnTo>
                  <a:lnTo>
                    <a:pt x="10792" y="2949"/>
                  </a:lnTo>
                  <a:lnTo>
                    <a:pt x="10681" y="3004"/>
                  </a:lnTo>
                  <a:lnTo>
                    <a:pt x="10570" y="3041"/>
                  </a:lnTo>
                  <a:lnTo>
                    <a:pt x="10477" y="3060"/>
                  </a:lnTo>
                  <a:lnTo>
                    <a:pt x="10273" y="3060"/>
                  </a:lnTo>
                  <a:lnTo>
                    <a:pt x="10199" y="3041"/>
                  </a:lnTo>
                  <a:lnTo>
                    <a:pt x="10143" y="3004"/>
                  </a:lnTo>
                  <a:lnTo>
                    <a:pt x="10106" y="2967"/>
                  </a:lnTo>
                  <a:lnTo>
                    <a:pt x="10088" y="2912"/>
                  </a:lnTo>
                  <a:lnTo>
                    <a:pt x="10088" y="2875"/>
                  </a:lnTo>
                  <a:lnTo>
                    <a:pt x="10125" y="2745"/>
                  </a:lnTo>
                  <a:lnTo>
                    <a:pt x="10162" y="2578"/>
                  </a:lnTo>
                  <a:lnTo>
                    <a:pt x="10162" y="2411"/>
                  </a:lnTo>
                  <a:lnTo>
                    <a:pt x="10143" y="2244"/>
                  </a:lnTo>
                  <a:lnTo>
                    <a:pt x="10106" y="2077"/>
                  </a:lnTo>
                  <a:lnTo>
                    <a:pt x="10051" y="1910"/>
                  </a:lnTo>
                  <a:lnTo>
                    <a:pt x="9977" y="1781"/>
                  </a:lnTo>
                  <a:lnTo>
                    <a:pt x="9921" y="1725"/>
                  </a:lnTo>
                  <a:lnTo>
                    <a:pt x="9865" y="1669"/>
                  </a:lnTo>
                  <a:lnTo>
                    <a:pt x="9884" y="1781"/>
                  </a:lnTo>
                  <a:lnTo>
                    <a:pt x="9884" y="1873"/>
                  </a:lnTo>
                  <a:lnTo>
                    <a:pt x="9847" y="2077"/>
                  </a:lnTo>
                  <a:lnTo>
                    <a:pt x="9773" y="2281"/>
                  </a:lnTo>
                  <a:lnTo>
                    <a:pt x="9680" y="2467"/>
                  </a:lnTo>
                  <a:lnTo>
                    <a:pt x="9550" y="2633"/>
                  </a:lnTo>
                  <a:lnTo>
                    <a:pt x="9439" y="2745"/>
                  </a:lnTo>
                  <a:lnTo>
                    <a:pt x="9365" y="2782"/>
                  </a:lnTo>
                  <a:lnTo>
                    <a:pt x="9291" y="2800"/>
                  </a:lnTo>
                  <a:lnTo>
                    <a:pt x="9235" y="2800"/>
                  </a:lnTo>
                  <a:lnTo>
                    <a:pt x="9179" y="2782"/>
                  </a:lnTo>
                  <a:lnTo>
                    <a:pt x="9124" y="2745"/>
                  </a:lnTo>
                  <a:lnTo>
                    <a:pt x="9087" y="2671"/>
                  </a:lnTo>
                  <a:lnTo>
                    <a:pt x="9049" y="2578"/>
                  </a:lnTo>
                  <a:lnTo>
                    <a:pt x="9031" y="2467"/>
                  </a:lnTo>
                  <a:lnTo>
                    <a:pt x="9012" y="2188"/>
                  </a:lnTo>
                  <a:lnTo>
                    <a:pt x="9049" y="1873"/>
                  </a:lnTo>
                  <a:lnTo>
                    <a:pt x="9087" y="1577"/>
                  </a:lnTo>
                  <a:lnTo>
                    <a:pt x="9161" y="1298"/>
                  </a:lnTo>
                  <a:lnTo>
                    <a:pt x="9235" y="1076"/>
                  </a:lnTo>
                  <a:lnTo>
                    <a:pt x="9272" y="1002"/>
                  </a:lnTo>
                  <a:lnTo>
                    <a:pt x="9309" y="965"/>
                  </a:lnTo>
                  <a:lnTo>
                    <a:pt x="9179" y="1002"/>
                  </a:lnTo>
                  <a:lnTo>
                    <a:pt x="9087" y="1039"/>
                  </a:lnTo>
                  <a:lnTo>
                    <a:pt x="8994" y="1113"/>
                  </a:lnTo>
                  <a:lnTo>
                    <a:pt x="8901" y="1187"/>
                  </a:lnTo>
                  <a:lnTo>
                    <a:pt x="8827" y="1280"/>
                  </a:lnTo>
                  <a:lnTo>
                    <a:pt x="8753" y="1373"/>
                  </a:lnTo>
                  <a:lnTo>
                    <a:pt x="8642" y="1595"/>
                  </a:lnTo>
                  <a:lnTo>
                    <a:pt x="8512" y="1818"/>
                  </a:lnTo>
                  <a:lnTo>
                    <a:pt x="8400" y="2040"/>
                  </a:lnTo>
                  <a:lnTo>
                    <a:pt x="8271" y="2226"/>
                  </a:lnTo>
                  <a:lnTo>
                    <a:pt x="8178" y="2318"/>
                  </a:lnTo>
                  <a:lnTo>
                    <a:pt x="8104" y="2392"/>
                  </a:lnTo>
                  <a:lnTo>
                    <a:pt x="8141" y="2151"/>
                  </a:lnTo>
                  <a:lnTo>
                    <a:pt x="8141" y="1855"/>
                  </a:lnTo>
                  <a:lnTo>
                    <a:pt x="8141" y="1484"/>
                  </a:lnTo>
                  <a:lnTo>
                    <a:pt x="8104" y="1113"/>
                  </a:lnTo>
                  <a:lnTo>
                    <a:pt x="8048" y="742"/>
                  </a:lnTo>
                  <a:lnTo>
                    <a:pt x="7993" y="408"/>
                  </a:lnTo>
                  <a:lnTo>
                    <a:pt x="7918" y="149"/>
                  </a:lnTo>
                  <a:lnTo>
                    <a:pt x="7881" y="56"/>
                  </a:lnTo>
                  <a:lnTo>
                    <a:pt x="7826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6" name="Google Shape;1906;p26"/>
            <p:cNvSpPr/>
            <p:nvPr/>
          </p:nvSpPr>
          <p:spPr>
            <a:xfrm>
              <a:off x="377366" y="4270510"/>
              <a:ext cx="381118" cy="276895"/>
            </a:xfrm>
            <a:custGeom>
              <a:avLst/>
              <a:gdLst/>
              <a:ahLst/>
              <a:cxnLst/>
              <a:rect l="l" t="t" r="r" b="b"/>
              <a:pathLst>
                <a:path w="5693" h="4136" extrusionOk="0">
                  <a:moveTo>
                    <a:pt x="2708" y="0"/>
                  </a:moveTo>
                  <a:lnTo>
                    <a:pt x="2596" y="74"/>
                  </a:lnTo>
                  <a:lnTo>
                    <a:pt x="2504" y="186"/>
                  </a:lnTo>
                  <a:lnTo>
                    <a:pt x="2318" y="427"/>
                  </a:lnTo>
                  <a:lnTo>
                    <a:pt x="2133" y="705"/>
                  </a:lnTo>
                  <a:lnTo>
                    <a:pt x="1984" y="1002"/>
                  </a:lnTo>
                  <a:lnTo>
                    <a:pt x="1873" y="1317"/>
                  </a:lnTo>
                  <a:lnTo>
                    <a:pt x="1780" y="1613"/>
                  </a:lnTo>
                  <a:lnTo>
                    <a:pt x="1743" y="1743"/>
                  </a:lnTo>
                  <a:lnTo>
                    <a:pt x="1743" y="1873"/>
                  </a:lnTo>
                  <a:lnTo>
                    <a:pt x="1743" y="1984"/>
                  </a:lnTo>
                  <a:lnTo>
                    <a:pt x="1762" y="2096"/>
                  </a:lnTo>
                  <a:lnTo>
                    <a:pt x="1614" y="1854"/>
                  </a:lnTo>
                  <a:lnTo>
                    <a:pt x="1465" y="1595"/>
                  </a:lnTo>
                  <a:lnTo>
                    <a:pt x="1317" y="1317"/>
                  </a:lnTo>
                  <a:lnTo>
                    <a:pt x="1206" y="1057"/>
                  </a:lnTo>
                  <a:lnTo>
                    <a:pt x="1094" y="798"/>
                  </a:lnTo>
                  <a:lnTo>
                    <a:pt x="1020" y="556"/>
                  </a:lnTo>
                  <a:lnTo>
                    <a:pt x="1002" y="371"/>
                  </a:lnTo>
                  <a:lnTo>
                    <a:pt x="1002" y="278"/>
                  </a:lnTo>
                  <a:lnTo>
                    <a:pt x="1020" y="223"/>
                  </a:lnTo>
                  <a:lnTo>
                    <a:pt x="983" y="241"/>
                  </a:lnTo>
                  <a:lnTo>
                    <a:pt x="965" y="297"/>
                  </a:lnTo>
                  <a:lnTo>
                    <a:pt x="928" y="427"/>
                  </a:lnTo>
                  <a:lnTo>
                    <a:pt x="890" y="612"/>
                  </a:lnTo>
                  <a:lnTo>
                    <a:pt x="872" y="835"/>
                  </a:lnTo>
                  <a:lnTo>
                    <a:pt x="835" y="1261"/>
                  </a:lnTo>
                  <a:lnTo>
                    <a:pt x="835" y="1576"/>
                  </a:lnTo>
                  <a:lnTo>
                    <a:pt x="631" y="1502"/>
                  </a:lnTo>
                  <a:lnTo>
                    <a:pt x="408" y="1409"/>
                  </a:lnTo>
                  <a:lnTo>
                    <a:pt x="204" y="1298"/>
                  </a:lnTo>
                  <a:lnTo>
                    <a:pt x="0" y="1150"/>
                  </a:lnTo>
                  <a:lnTo>
                    <a:pt x="0" y="4135"/>
                  </a:lnTo>
                  <a:lnTo>
                    <a:pt x="3857" y="4135"/>
                  </a:lnTo>
                  <a:lnTo>
                    <a:pt x="3931" y="3931"/>
                  </a:lnTo>
                  <a:lnTo>
                    <a:pt x="4024" y="3727"/>
                  </a:lnTo>
                  <a:lnTo>
                    <a:pt x="4154" y="3505"/>
                  </a:lnTo>
                  <a:lnTo>
                    <a:pt x="4247" y="3412"/>
                  </a:lnTo>
                  <a:lnTo>
                    <a:pt x="4339" y="3301"/>
                  </a:lnTo>
                  <a:lnTo>
                    <a:pt x="4451" y="3208"/>
                  </a:lnTo>
                  <a:lnTo>
                    <a:pt x="4580" y="3115"/>
                  </a:lnTo>
                  <a:lnTo>
                    <a:pt x="4729" y="3041"/>
                  </a:lnTo>
                  <a:lnTo>
                    <a:pt x="4877" y="2967"/>
                  </a:lnTo>
                  <a:lnTo>
                    <a:pt x="5062" y="2911"/>
                  </a:lnTo>
                  <a:lnTo>
                    <a:pt x="5248" y="2856"/>
                  </a:lnTo>
                  <a:lnTo>
                    <a:pt x="5452" y="2819"/>
                  </a:lnTo>
                  <a:lnTo>
                    <a:pt x="5693" y="2800"/>
                  </a:lnTo>
                  <a:lnTo>
                    <a:pt x="5582" y="2763"/>
                  </a:lnTo>
                  <a:lnTo>
                    <a:pt x="5433" y="2726"/>
                  </a:lnTo>
                  <a:lnTo>
                    <a:pt x="5155" y="2689"/>
                  </a:lnTo>
                  <a:lnTo>
                    <a:pt x="4840" y="2689"/>
                  </a:lnTo>
                  <a:lnTo>
                    <a:pt x="4543" y="2726"/>
                  </a:lnTo>
                  <a:lnTo>
                    <a:pt x="4395" y="2763"/>
                  </a:lnTo>
                  <a:lnTo>
                    <a:pt x="4247" y="2819"/>
                  </a:lnTo>
                  <a:lnTo>
                    <a:pt x="4117" y="2874"/>
                  </a:lnTo>
                  <a:lnTo>
                    <a:pt x="3987" y="2930"/>
                  </a:lnTo>
                  <a:lnTo>
                    <a:pt x="3876" y="3004"/>
                  </a:lnTo>
                  <a:lnTo>
                    <a:pt x="3765" y="3097"/>
                  </a:lnTo>
                  <a:lnTo>
                    <a:pt x="3690" y="3190"/>
                  </a:lnTo>
                  <a:lnTo>
                    <a:pt x="3635" y="3301"/>
                  </a:lnTo>
                  <a:lnTo>
                    <a:pt x="3635" y="3004"/>
                  </a:lnTo>
                  <a:lnTo>
                    <a:pt x="3653" y="2689"/>
                  </a:lnTo>
                  <a:lnTo>
                    <a:pt x="3690" y="2522"/>
                  </a:lnTo>
                  <a:lnTo>
                    <a:pt x="3727" y="2337"/>
                  </a:lnTo>
                  <a:lnTo>
                    <a:pt x="3783" y="2170"/>
                  </a:lnTo>
                  <a:lnTo>
                    <a:pt x="3857" y="2003"/>
                  </a:lnTo>
                  <a:lnTo>
                    <a:pt x="3950" y="1836"/>
                  </a:lnTo>
                  <a:lnTo>
                    <a:pt x="4043" y="1688"/>
                  </a:lnTo>
                  <a:lnTo>
                    <a:pt x="4172" y="1539"/>
                  </a:lnTo>
                  <a:lnTo>
                    <a:pt x="4321" y="1391"/>
                  </a:lnTo>
                  <a:lnTo>
                    <a:pt x="4488" y="1261"/>
                  </a:lnTo>
                  <a:lnTo>
                    <a:pt x="4673" y="1150"/>
                  </a:lnTo>
                  <a:lnTo>
                    <a:pt x="4896" y="1057"/>
                  </a:lnTo>
                  <a:lnTo>
                    <a:pt x="5137" y="983"/>
                  </a:lnTo>
                  <a:lnTo>
                    <a:pt x="4933" y="1020"/>
                  </a:lnTo>
                  <a:lnTo>
                    <a:pt x="4747" y="1076"/>
                  </a:lnTo>
                  <a:lnTo>
                    <a:pt x="4562" y="1131"/>
                  </a:lnTo>
                  <a:lnTo>
                    <a:pt x="4376" y="1205"/>
                  </a:lnTo>
                  <a:lnTo>
                    <a:pt x="4191" y="1280"/>
                  </a:lnTo>
                  <a:lnTo>
                    <a:pt x="4043" y="1391"/>
                  </a:lnTo>
                  <a:lnTo>
                    <a:pt x="3876" y="1484"/>
                  </a:lnTo>
                  <a:lnTo>
                    <a:pt x="3746" y="1595"/>
                  </a:lnTo>
                  <a:lnTo>
                    <a:pt x="3616" y="1725"/>
                  </a:lnTo>
                  <a:lnTo>
                    <a:pt x="3486" y="1873"/>
                  </a:lnTo>
                  <a:lnTo>
                    <a:pt x="3375" y="2021"/>
                  </a:lnTo>
                  <a:lnTo>
                    <a:pt x="3282" y="2188"/>
                  </a:lnTo>
                  <a:lnTo>
                    <a:pt x="3208" y="2355"/>
                  </a:lnTo>
                  <a:lnTo>
                    <a:pt x="3153" y="2541"/>
                  </a:lnTo>
                  <a:lnTo>
                    <a:pt x="3097" y="2726"/>
                  </a:lnTo>
                  <a:lnTo>
                    <a:pt x="3060" y="2948"/>
                  </a:lnTo>
                  <a:lnTo>
                    <a:pt x="3004" y="2707"/>
                  </a:lnTo>
                  <a:lnTo>
                    <a:pt x="2986" y="2429"/>
                  </a:lnTo>
                  <a:lnTo>
                    <a:pt x="2986" y="2133"/>
                  </a:lnTo>
                  <a:lnTo>
                    <a:pt x="3004" y="1854"/>
                  </a:lnTo>
                  <a:lnTo>
                    <a:pt x="3023" y="1576"/>
                  </a:lnTo>
                  <a:lnTo>
                    <a:pt x="3078" y="1354"/>
                  </a:lnTo>
                  <a:lnTo>
                    <a:pt x="3116" y="1168"/>
                  </a:lnTo>
                  <a:lnTo>
                    <a:pt x="3190" y="1076"/>
                  </a:lnTo>
                  <a:lnTo>
                    <a:pt x="2912" y="1372"/>
                  </a:lnTo>
                  <a:lnTo>
                    <a:pt x="2689" y="1706"/>
                  </a:lnTo>
                  <a:lnTo>
                    <a:pt x="2504" y="2003"/>
                  </a:lnTo>
                  <a:lnTo>
                    <a:pt x="2448" y="2133"/>
                  </a:lnTo>
                  <a:lnTo>
                    <a:pt x="2429" y="2225"/>
                  </a:lnTo>
                  <a:lnTo>
                    <a:pt x="2374" y="1984"/>
                  </a:lnTo>
                  <a:lnTo>
                    <a:pt x="2355" y="1706"/>
                  </a:lnTo>
                  <a:lnTo>
                    <a:pt x="2374" y="1391"/>
                  </a:lnTo>
                  <a:lnTo>
                    <a:pt x="2392" y="1057"/>
                  </a:lnTo>
                  <a:lnTo>
                    <a:pt x="2448" y="742"/>
                  </a:lnTo>
                  <a:lnTo>
                    <a:pt x="2504" y="445"/>
                  </a:lnTo>
                  <a:lnTo>
                    <a:pt x="2596" y="186"/>
                  </a:lnTo>
                  <a:lnTo>
                    <a:pt x="2652" y="93"/>
                  </a:lnTo>
                  <a:lnTo>
                    <a:pt x="270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907" name="Google Shape;1907;p26"/>
          <p:cNvSpPr/>
          <p:nvPr/>
        </p:nvSpPr>
        <p:spPr>
          <a:xfrm>
            <a:off x="-6825" y="3720649"/>
            <a:ext cx="9144047" cy="1427082"/>
          </a:xfrm>
          <a:custGeom>
            <a:avLst/>
            <a:gdLst/>
            <a:ahLst/>
            <a:cxnLst/>
            <a:rect l="l" t="t" r="r" b="b"/>
            <a:pathLst>
              <a:path w="137123" h="27982" extrusionOk="0">
                <a:moveTo>
                  <a:pt x="64268" y="1"/>
                </a:moveTo>
                <a:lnTo>
                  <a:pt x="61802" y="38"/>
                </a:lnTo>
                <a:lnTo>
                  <a:pt x="59373" y="75"/>
                </a:lnTo>
                <a:lnTo>
                  <a:pt x="57018" y="130"/>
                </a:lnTo>
                <a:lnTo>
                  <a:pt x="54738" y="223"/>
                </a:lnTo>
                <a:lnTo>
                  <a:pt x="52494" y="316"/>
                </a:lnTo>
                <a:lnTo>
                  <a:pt x="50324" y="446"/>
                </a:lnTo>
                <a:lnTo>
                  <a:pt x="48192" y="575"/>
                </a:lnTo>
                <a:lnTo>
                  <a:pt x="46134" y="724"/>
                </a:lnTo>
                <a:lnTo>
                  <a:pt x="44131" y="909"/>
                </a:lnTo>
                <a:lnTo>
                  <a:pt x="42184" y="1095"/>
                </a:lnTo>
                <a:lnTo>
                  <a:pt x="40293" y="1280"/>
                </a:lnTo>
                <a:lnTo>
                  <a:pt x="38439" y="1503"/>
                </a:lnTo>
                <a:lnTo>
                  <a:pt x="36659" y="1725"/>
                </a:lnTo>
                <a:lnTo>
                  <a:pt x="34916" y="1966"/>
                </a:lnTo>
                <a:lnTo>
                  <a:pt x="33247" y="2226"/>
                </a:lnTo>
                <a:lnTo>
                  <a:pt x="31615" y="2485"/>
                </a:lnTo>
                <a:lnTo>
                  <a:pt x="30039" y="2763"/>
                </a:lnTo>
                <a:lnTo>
                  <a:pt x="28500" y="3060"/>
                </a:lnTo>
                <a:lnTo>
                  <a:pt x="27016" y="3357"/>
                </a:lnTo>
                <a:lnTo>
                  <a:pt x="25589" y="3653"/>
                </a:lnTo>
                <a:lnTo>
                  <a:pt x="24198" y="3969"/>
                </a:lnTo>
                <a:lnTo>
                  <a:pt x="22863" y="4284"/>
                </a:lnTo>
                <a:lnTo>
                  <a:pt x="21584" y="4599"/>
                </a:lnTo>
                <a:lnTo>
                  <a:pt x="20341" y="4933"/>
                </a:lnTo>
                <a:lnTo>
                  <a:pt x="19136" y="5267"/>
                </a:lnTo>
                <a:lnTo>
                  <a:pt x="17986" y="5619"/>
                </a:lnTo>
                <a:lnTo>
                  <a:pt x="16874" y="5953"/>
                </a:lnTo>
                <a:lnTo>
                  <a:pt x="15798" y="6305"/>
                </a:lnTo>
                <a:lnTo>
                  <a:pt x="14778" y="6657"/>
                </a:lnTo>
                <a:lnTo>
                  <a:pt x="13796" y="7010"/>
                </a:lnTo>
                <a:lnTo>
                  <a:pt x="12850" y="7362"/>
                </a:lnTo>
                <a:lnTo>
                  <a:pt x="11941" y="7714"/>
                </a:lnTo>
                <a:lnTo>
                  <a:pt x="11070" y="8067"/>
                </a:lnTo>
                <a:lnTo>
                  <a:pt x="10254" y="8419"/>
                </a:lnTo>
                <a:lnTo>
                  <a:pt x="9457" y="8753"/>
                </a:lnTo>
                <a:lnTo>
                  <a:pt x="8715" y="9105"/>
                </a:lnTo>
                <a:lnTo>
                  <a:pt x="7992" y="9439"/>
                </a:lnTo>
                <a:lnTo>
                  <a:pt x="7324" y="9791"/>
                </a:lnTo>
                <a:lnTo>
                  <a:pt x="6675" y="10125"/>
                </a:lnTo>
                <a:lnTo>
                  <a:pt x="6082" y="10440"/>
                </a:lnTo>
                <a:lnTo>
                  <a:pt x="5507" y="10774"/>
                </a:lnTo>
                <a:lnTo>
                  <a:pt x="4450" y="11386"/>
                </a:lnTo>
                <a:lnTo>
                  <a:pt x="3523" y="11979"/>
                </a:lnTo>
                <a:lnTo>
                  <a:pt x="2726" y="12535"/>
                </a:lnTo>
                <a:lnTo>
                  <a:pt x="2040" y="13036"/>
                </a:lnTo>
                <a:lnTo>
                  <a:pt x="1465" y="13500"/>
                </a:lnTo>
                <a:lnTo>
                  <a:pt x="983" y="13908"/>
                </a:lnTo>
                <a:lnTo>
                  <a:pt x="612" y="14241"/>
                </a:lnTo>
                <a:lnTo>
                  <a:pt x="334" y="14519"/>
                </a:lnTo>
                <a:lnTo>
                  <a:pt x="148" y="14723"/>
                </a:lnTo>
                <a:lnTo>
                  <a:pt x="0" y="14890"/>
                </a:lnTo>
                <a:lnTo>
                  <a:pt x="0" y="27981"/>
                </a:lnTo>
                <a:lnTo>
                  <a:pt x="137122" y="27981"/>
                </a:lnTo>
                <a:lnTo>
                  <a:pt x="137122" y="16949"/>
                </a:lnTo>
                <a:lnTo>
                  <a:pt x="136937" y="16763"/>
                </a:lnTo>
                <a:lnTo>
                  <a:pt x="136696" y="16541"/>
                </a:lnTo>
                <a:lnTo>
                  <a:pt x="136343" y="16225"/>
                </a:lnTo>
                <a:lnTo>
                  <a:pt x="135898" y="15855"/>
                </a:lnTo>
                <a:lnTo>
                  <a:pt x="135324" y="15410"/>
                </a:lnTo>
                <a:lnTo>
                  <a:pt x="134656" y="14909"/>
                </a:lnTo>
                <a:lnTo>
                  <a:pt x="133840" y="14334"/>
                </a:lnTo>
                <a:lnTo>
                  <a:pt x="132913" y="13722"/>
                </a:lnTo>
                <a:lnTo>
                  <a:pt x="131856" y="13073"/>
                </a:lnTo>
                <a:lnTo>
                  <a:pt x="130669" y="12387"/>
                </a:lnTo>
                <a:lnTo>
                  <a:pt x="129334" y="11664"/>
                </a:lnTo>
                <a:lnTo>
                  <a:pt x="128611" y="11293"/>
                </a:lnTo>
                <a:lnTo>
                  <a:pt x="127851" y="10904"/>
                </a:lnTo>
                <a:lnTo>
                  <a:pt x="127054" y="10533"/>
                </a:lnTo>
                <a:lnTo>
                  <a:pt x="126238" y="10143"/>
                </a:lnTo>
                <a:lnTo>
                  <a:pt x="125366" y="9754"/>
                </a:lnTo>
                <a:lnTo>
                  <a:pt x="124458" y="9365"/>
                </a:lnTo>
                <a:lnTo>
                  <a:pt x="123512" y="8975"/>
                </a:lnTo>
                <a:lnTo>
                  <a:pt x="122529" y="8567"/>
                </a:lnTo>
                <a:lnTo>
                  <a:pt x="121491" y="8178"/>
                </a:lnTo>
                <a:lnTo>
                  <a:pt x="120434" y="7788"/>
                </a:lnTo>
                <a:lnTo>
                  <a:pt x="119321" y="7399"/>
                </a:lnTo>
                <a:lnTo>
                  <a:pt x="118172" y="7010"/>
                </a:lnTo>
                <a:lnTo>
                  <a:pt x="116985" y="6620"/>
                </a:lnTo>
                <a:lnTo>
                  <a:pt x="115743" y="6231"/>
                </a:lnTo>
                <a:lnTo>
                  <a:pt x="114463" y="5860"/>
                </a:lnTo>
                <a:lnTo>
                  <a:pt x="113147" y="5489"/>
                </a:lnTo>
                <a:lnTo>
                  <a:pt x="111774" y="5118"/>
                </a:lnTo>
                <a:lnTo>
                  <a:pt x="110365" y="4748"/>
                </a:lnTo>
                <a:lnTo>
                  <a:pt x="108919" y="4395"/>
                </a:lnTo>
                <a:lnTo>
                  <a:pt x="107417" y="4061"/>
                </a:lnTo>
                <a:lnTo>
                  <a:pt x="105859" y="3709"/>
                </a:lnTo>
                <a:lnTo>
                  <a:pt x="104265" y="3394"/>
                </a:lnTo>
                <a:lnTo>
                  <a:pt x="102614" y="3079"/>
                </a:lnTo>
                <a:lnTo>
                  <a:pt x="100927" y="2763"/>
                </a:lnTo>
                <a:lnTo>
                  <a:pt x="99184" y="2467"/>
                </a:lnTo>
                <a:lnTo>
                  <a:pt x="97385" y="2189"/>
                </a:lnTo>
                <a:lnTo>
                  <a:pt x="95550" y="1929"/>
                </a:lnTo>
                <a:lnTo>
                  <a:pt x="93658" y="1669"/>
                </a:lnTo>
                <a:lnTo>
                  <a:pt x="91711" y="1428"/>
                </a:lnTo>
                <a:lnTo>
                  <a:pt x="89709" y="1206"/>
                </a:lnTo>
                <a:lnTo>
                  <a:pt x="87669" y="1002"/>
                </a:lnTo>
                <a:lnTo>
                  <a:pt x="85574" y="816"/>
                </a:lnTo>
                <a:lnTo>
                  <a:pt x="83423" y="650"/>
                </a:lnTo>
                <a:lnTo>
                  <a:pt x="81216" y="483"/>
                </a:lnTo>
                <a:lnTo>
                  <a:pt x="78954" y="353"/>
                </a:lnTo>
                <a:lnTo>
                  <a:pt x="76636" y="242"/>
                </a:lnTo>
                <a:lnTo>
                  <a:pt x="74263" y="149"/>
                </a:lnTo>
                <a:lnTo>
                  <a:pt x="71834" y="75"/>
                </a:lnTo>
                <a:lnTo>
                  <a:pt x="69349" y="38"/>
                </a:lnTo>
                <a:lnTo>
                  <a:pt x="66809" y="19"/>
                </a:lnTo>
                <a:lnTo>
                  <a:pt x="64268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908" name="Google Shape;1908;p26"/>
          <p:cNvGrpSpPr/>
          <p:nvPr/>
        </p:nvGrpSpPr>
        <p:grpSpPr>
          <a:xfrm>
            <a:off x="1318824" y="4738663"/>
            <a:ext cx="245340" cy="116214"/>
            <a:chOff x="4497146" y="5462001"/>
            <a:chExt cx="258470" cy="122434"/>
          </a:xfrm>
        </p:grpSpPr>
        <p:sp>
          <p:nvSpPr>
            <p:cNvPr id="1909" name="Google Shape;1909;p26"/>
            <p:cNvSpPr/>
            <p:nvPr/>
          </p:nvSpPr>
          <p:spPr>
            <a:xfrm>
              <a:off x="4497146" y="5473137"/>
              <a:ext cx="75487" cy="111297"/>
            </a:xfrm>
            <a:custGeom>
              <a:avLst/>
              <a:gdLst/>
              <a:ahLst/>
              <a:cxnLst/>
              <a:rect l="l" t="t" r="r" b="b"/>
              <a:pathLst>
                <a:path w="1132" h="1669" extrusionOk="0">
                  <a:moveTo>
                    <a:pt x="130" y="0"/>
                  </a:moveTo>
                  <a:lnTo>
                    <a:pt x="93" y="19"/>
                  </a:lnTo>
                  <a:lnTo>
                    <a:pt x="56" y="56"/>
                  </a:lnTo>
                  <a:lnTo>
                    <a:pt x="37" y="93"/>
                  </a:lnTo>
                  <a:lnTo>
                    <a:pt x="19" y="148"/>
                  </a:lnTo>
                  <a:lnTo>
                    <a:pt x="0" y="297"/>
                  </a:lnTo>
                  <a:lnTo>
                    <a:pt x="0" y="427"/>
                  </a:lnTo>
                  <a:lnTo>
                    <a:pt x="19" y="575"/>
                  </a:lnTo>
                  <a:lnTo>
                    <a:pt x="37" y="723"/>
                  </a:lnTo>
                  <a:lnTo>
                    <a:pt x="74" y="853"/>
                  </a:lnTo>
                  <a:lnTo>
                    <a:pt x="130" y="983"/>
                  </a:lnTo>
                  <a:lnTo>
                    <a:pt x="186" y="1113"/>
                  </a:lnTo>
                  <a:lnTo>
                    <a:pt x="260" y="1224"/>
                  </a:lnTo>
                  <a:lnTo>
                    <a:pt x="334" y="1335"/>
                  </a:lnTo>
                  <a:lnTo>
                    <a:pt x="408" y="1428"/>
                  </a:lnTo>
                  <a:lnTo>
                    <a:pt x="501" y="1521"/>
                  </a:lnTo>
                  <a:lnTo>
                    <a:pt x="594" y="1576"/>
                  </a:lnTo>
                  <a:lnTo>
                    <a:pt x="705" y="1632"/>
                  </a:lnTo>
                  <a:lnTo>
                    <a:pt x="798" y="1669"/>
                  </a:lnTo>
                  <a:lnTo>
                    <a:pt x="909" y="1669"/>
                  </a:lnTo>
                  <a:lnTo>
                    <a:pt x="1002" y="1650"/>
                  </a:lnTo>
                  <a:lnTo>
                    <a:pt x="1057" y="1632"/>
                  </a:lnTo>
                  <a:lnTo>
                    <a:pt x="1094" y="1595"/>
                  </a:lnTo>
                  <a:lnTo>
                    <a:pt x="1113" y="1558"/>
                  </a:lnTo>
                  <a:lnTo>
                    <a:pt x="1131" y="1521"/>
                  </a:lnTo>
                  <a:lnTo>
                    <a:pt x="1131" y="1391"/>
                  </a:lnTo>
                  <a:lnTo>
                    <a:pt x="1113" y="1261"/>
                  </a:lnTo>
                  <a:lnTo>
                    <a:pt x="1057" y="1094"/>
                  </a:lnTo>
                  <a:lnTo>
                    <a:pt x="983" y="927"/>
                  </a:lnTo>
                  <a:lnTo>
                    <a:pt x="872" y="742"/>
                  </a:lnTo>
                  <a:lnTo>
                    <a:pt x="779" y="575"/>
                  </a:lnTo>
                  <a:lnTo>
                    <a:pt x="668" y="408"/>
                  </a:lnTo>
                  <a:lnTo>
                    <a:pt x="538" y="278"/>
                  </a:lnTo>
                  <a:lnTo>
                    <a:pt x="427" y="148"/>
                  </a:lnTo>
                  <a:lnTo>
                    <a:pt x="315" y="56"/>
                  </a:lnTo>
                  <a:lnTo>
                    <a:pt x="204" y="19"/>
                  </a:lnTo>
                  <a:lnTo>
                    <a:pt x="1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0" name="Google Shape;1910;p26"/>
            <p:cNvSpPr/>
            <p:nvPr/>
          </p:nvSpPr>
          <p:spPr>
            <a:xfrm>
              <a:off x="4599774" y="5468136"/>
              <a:ext cx="44546" cy="105229"/>
            </a:xfrm>
            <a:custGeom>
              <a:avLst/>
              <a:gdLst/>
              <a:ahLst/>
              <a:cxnLst/>
              <a:rect l="l" t="t" r="r" b="b"/>
              <a:pathLst>
                <a:path w="668" h="1578" extrusionOk="0">
                  <a:moveTo>
                    <a:pt x="334" y="1"/>
                  </a:moveTo>
                  <a:lnTo>
                    <a:pt x="315" y="19"/>
                  </a:lnTo>
                  <a:lnTo>
                    <a:pt x="241" y="75"/>
                  </a:lnTo>
                  <a:lnTo>
                    <a:pt x="167" y="168"/>
                  </a:lnTo>
                  <a:lnTo>
                    <a:pt x="112" y="279"/>
                  </a:lnTo>
                  <a:lnTo>
                    <a:pt x="56" y="409"/>
                  </a:lnTo>
                  <a:lnTo>
                    <a:pt x="37" y="520"/>
                  </a:lnTo>
                  <a:lnTo>
                    <a:pt x="0" y="780"/>
                  </a:lnTo>
                  <a:lnTo>
                    <a:pt x="0" y="1039"/>
                  </a:lnTo>
                  <a:lnTo>
                    <a:pt x="19" y="1151"/>
                  </a:lnTo>
                  <a:lnTo>
                    <a:pt x="37" y="1262"/>
                  </a:lnTo>
                  <a:lnTo>
                    <a:pt x="93" y="1355"/>
                  </a:lnTo>
                  <a:lnTo>
                    <a:pt x="130" y="1429"/>
                  </a:lnTo>
                  <a:lnTo>
                    <a:pt x="186" y="1503"/>
                  </a:lnTo>
                  <a:lnTo>
                    <a:pt x="260" y="1540"/>
                  </a:lnTo>
                  <a:lnTo>
                    <a:pt x="334" y="1577"/>
                  </a:lnTo>
                  <a:lnTo>
                    <a:pt x="464" y="1577"/>
                  </a:lnTo>
                  <a:lnTo>
                    <a:pt x="501" y="1559"/>
                  </a:lnTo>
                  <a:lnTo>
                    <a:pt x="557" y="1484"/>
                  </a:lnTo>
                  <a:lnTo>
                    <a:pt x="612" y="1392"/>
                  </a:lnTo>
                  <a:lnTo>
                    <a:pt x="649" y="1262"/>
                  </a:lnTo>
                  <a:lnTo>
                    <a:pt x="668" y="1114"/>
                  </a:lnTo>
                  <a:lnTo>
                    <a:pt x="668" y="965"/>
                  </a:lnTo>
                  <a:lnTo>
                    <a:pt x="668" y="798"/>
                  </a:lnTo>
                  <a:lnTo>
                    <a:pt x="649" y="631"/>
                  </a:lnTo>
                  <a:lnTo>
                    <a:pt x="631" y="465"/>
                  </a:lnTo>
                  <a:lnTo>
                    <a:pt x="594" y="335"/>
                  </a:lnTo>
                  <a:lnTo>
                    <a:pt x="538" y="205"/>
                  </a:lnTo>
                  <a:lnTo>
                    <a:pt x="501" y="94"/>
                  </a:lnTo>
                  <a:lnTo>
                    <a:pt x="445" y="38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1" name="Google Shape;1911;p26"/>
            <p:cNvSpPr/>
            <p:nvPr/>
          </p:nvSpPr>
          <p:spPr>
            <a:xfrm>
              <a:off x="4683864" y="5462001"/>
              <a:ext cx="71753" cy="98961"/>
            </a:xfrm>
            <a:custGeom>
              <a:avLst/>
              <a:gdLst/>
              <a:ahLst/>
              <a:cxnLst/>
              <a:rect l="l" t="t" r="r" b="b"/>
              <a:pathLst>
                <a:path w="1076" h="1484" extrusionOk="0">
                  <a:moveTo>
                    <a:pt x="705" y="0"/>
                  </a:moveTo>
                  <a:lnTo>
                    <a:pt x="612" y="19"/>
                  </a:lnTo>
                  <a:lnTo>
                    <a:pt x="501" y="56"/>
                  </a:lnTo>
                  <a:lnTo>
                    <a:pt x="408" y="111"/>
                  </a:lnTo>
                  <a:lnTo>
                    <a:pt x="334" y="204"/>
                  </a:lnTo>
                  <a:lnTo>
                    <a:pt x="241" y="315"/>
                  </a:lnTo>
                  <a:lnTo>
                    <a:pt x="186" y="427"/>
                  </a:lnTo>
                  <a:lnTo>
                    <a:pt x="111" y="557"/>
                  </a:lnTo>
                  <a:lnTo>
                    <a:pt x="74" y="686"/>
                  </a:lnTo>
                  <a:lnTo>
                    <a:pt x="19" y="816"/>
                  </a:lnTo>
                  <a:lnTo>
                    <a:pt x="0" y="946"/>
                  </a:lnTo>
                  <a:lnTo>
                    <a:pt x="0" y="1076"/>
                  </a:lnTo>
                  <a:lnTo>
                    <a:pt x="0" y="1187"/>
                  </a:lnTo>
                  <a:lnTo>
                    <a:pt x="19" y="1298"/>
                  </a:lnTo>
                  <a:lnTo>
                    <a:pt x="74" y="1372"/>
                  </a:lnTo>
                  <a:lnTo>
                    <a:pt x="149" y="1447"/>
                  </a:lnTo>
                  <a:lnTo>
                    <a:pt x="223" y="1484"/>
                  </a:lnTo>
                  <a:lnTo>
                    <a:pt x="315" y="1465"/>
                  </a:lnTo>
                  <a:lnTo>
                    <a:pt x="427" y="1428"/>
                  </a:lnTo>
                  <a:lnTo>
                    <a:pt x="519" y="1372"/>
                  </a:lnTo>
                  <a:lnTo>
                    <a:pt x="631" y="1280"/>
                  </a:lnTo>
                  <a:lnTo>
                    <a:pt x="723" y="1187"/>
                  </a:lnTo>
                  <a:lnTo>
                    <a:pt x="816" y="1076"/>
                  </a:lnTo>
                  <a:lnTo>
                    <a:pt x="909" y="946"/>
                  </a:lnTo>
                  <a:lnTo>
                    <a:pt x="983" y="816"/>
                  </a:lnTo>
                  <a:lnTo>
                    <a:pt x="1020" y="668"/>
                  </a:lnTo>
                  <a:lnTo>
                    <a:pt x="1057" y="538"/>
                  </a:lnTo>
                  <a:lnTo>
                    <a:pt x="1076" y="408"/>
                  </a:lnTo>
                  <a:lnTo>
                    <a:pt x="1057" y="278"/>
                  </a:lnTo>
                  <a:lnTo>
                    <a:pt x="1001" y="186"/>
                  </a:lnTo>
                  <a:lnTo>
                    <a:pt x="909" y="93"/>
                  </a:lnTo>
                  <a:lnTo>
                    <a:pt x="816" y="37"/>
                  </a:lnTo>
                  <a:lnTo>
                    <a:pt x="70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12" name="Google Shape;1912;p26"/>
          <p:cNvGrpSpPr/>
          <p:nvPr/>
        </p:nvGrpSpPr>
        <p:grpSpPr>
          <a:xfrm>
            <a:off x="4343637" y="4738663"/>
            <a:ext cx="245340" cy="116214"/>
            <a:chOff x="4497146" y="5462001"/>
            <a:chExt cx="258470" cy="122434"/>
          </a:xfrm>
        </p:grpSpPr>
        <p:sp>
          <p:nvSpPr>
            <p:cNvPr id="1913" name="Google Shape;1913;p26"/>
            <p:cNvSpPr/>
            <p:nvPr/>
          </p:nvSpPr>
          <p:spPr>
            <a:xfrm>
              <a:off x="4497146" y="5473137"/>
              <a:ext cx="75487" cy="111297"/>
            </a:xfrm>
            <a:custGeom>
              <a:avLst/>
              <a:gdLst/>
              <a:ahLst/>
              <a:cxnLst/>
              <a:rect l="l" t="t" r="r" b="b"/>
              <a:pathLst>
                <a:path w="1132" h="1669" extrusionOk="0">
                  <a:moveTo>
                    <a:pt x="130" y="0"/>
                  </a:moveTo>
                  <a:lnTo>
                    <a:pt x="93" y="19"/>
                  </a:lnTo>
                  <a:lnTo>
                    <a:pt x="56" y="56"/>
                  </a:lnTo>
                  <a:lnTo>
                    <a:pt x="37" y="93"/>
                  </a:lnTo>
                  <a:lnTo>
                    <a:pt x="19" y="148"/>
                  </a:lnTo>
                  <a:lnTo>
                    <a:pt x="0" y="297"/>
                  </a:lnTo>
                  <a:lnTo>
                    <a:pt x="0" y="427"/>
                  </a:lnTo>
                  <a:lnTo>
                    <a:pt x="19" y="575"/>
                  </a:lnTo>
                  <a:lnTo>
                    <a:pt x="37" y="723"/>
                  </a:lnTo>
                  <a:lnTo>
                    <a:pt x="74" y="853"/>
                  </a:lnTo>
                  <a:lnTo>
                    <a:pt x="130" y="983"/>
                  </a:lnTo>
                  <a:lnTo>
                    <a:pt x="186" y="1113"/>
                  </a:lnTo>
                  <a:lnTo>
                    <a:pt x="260" y="1224"/>
                  </a:lnTo>
                  <a:lnTo>
                    <a:pt x="334" y="1335"/>
                  </a:lnTo>
                  <a:lnTo>
                    <a:pt x="408" y="1428"/>
                  </a:lnTo>
                  <a:lnTo>
                    <a:pt x="501" y="1521"/>
                  </a:lnTo>
                  <a:lnTo>
                    <a:pt x="594" y="1576"/>
                  </a:lnTo>
                  <a:lnTo>
                    <a:pt x="705" y="1632"/>
                  </a:lnTo>
                  <a:lnTo>
                    <a:pt x="798" y="1669"/>
                  </a:lnTo>
                  <a:lnTo>
                    <a:pt x="909" y="1669"/>
                  </a:lnTo>
                  <a:lnTo>
                    <a:pt x="1002" y="1650"/>
                  </a:lnTo>
                  <a:lnTo>
                    <a:pt x="1057" y="1632"/>
                  </a:lnTo>
                  <a:lnTo>
                    <a:pt x="1094" y="1595"/>
                  </a:lnTo>
                  <a:lnTo>
                    <a:pt x="1113" y="1558"/>
                  </a:lnTo>
                  <a:lnTo>
                    <a:pt x="1131" y="1521"/>
                  </a:lnTo>
                  <a:lnTo>
                    <a:pt x="1131" y="1391"/>
                  </a:lnTo>
                  <a:lnTo>
                    <a:pt x="1113" y="1261"/>
                  </a:lnTo>
                  <a:lnTo>
                    <a:pt x="1057" y="1094"/>
                  </a:lnTo>
                  <a:lnTo>
                    <a:pt x="983" y="927"/>
                  </a:lnTo>
                  <a:lnTo>
                    <a:pt x="872" y="742"/>
                  </a:lnTo>
                  <a:lnTo>
                    <a:pt x="779" y="575"/>
                  </a:lnTo>
                  <a:lnTo>
                    <a:pt x="668" y="408"/>
                  </a:lnTo>
                  <a:lnTo>
                    <a:pt x="538" y="278"/>
                  </a:lnTo>
                  <a:lnTo>
                    <a:pt x="427" y="148"/>
                  </a:lnTo>
                  <a:lnTo>
                    <a:pt x="315" y="56"/>
                  </a:lnTo>
                  <a:lnTo>
                    <a:pt x="204" y="19"/>
                  </a:lnTo>
                  <a:lnTo>
                    <a:pt x="1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4" name="Google Shape;1914;p26"/>
            <p:cNvSpPr/>
            <p:nvPr/>
          </p:nvSpPr>
          <p:spPr>
            <a:xfrm>
              <a:off x="4599774" y="5468136"/>
              <a:ext cx="44546" cy="105229"/>
            </a:xfrm>
            <a:custGeom>
              <a:avLst/>
              <a:gdLst/>
              <a:ahLst/>
              <a:cxnLst/>
              <a:rect l="l" t="t" r="r" b="b"/>
              <a:pathLst>
                <a:path w="668" h="1578" extrusionOk="0">
                  <a:moveTo>
                    <a:pt x="334" y="1"/>
                  </a:moveTo>
                  <a:lnTo>
                    <a:pt x="315" y="19"/>
                  </a:lnTo>
                  <a:lnTo>
                    <a:pt x="241" y="75"/>
                  </a:lnTo>
                  <a:lnTo>
                    <a:pt x="167" y="168"/>
                  </a:lnTo>
                  <a:lnTo>
                    <a:pt x="112" y="279"/>
                  </a:lnTo>
                  <a:lnTo>
                    <a:pt x="56" y="409"/>
                  </a:lnTo>
                  <a:lnTo>
                    <a:pt x="37" y="520"/>
                  </a:lnTo>
                  <a:lnTo>
                    <a:pt x="0" y="780"/>
                  </a:lnTo>
                  <a:lnTo>
                    <a:pt x="0" y="1039"/>
                  </a:lnTo>
                  <a:lnTo>
                    <a:pt x="19" y="1151"/>
                  </a:lnTo>
                  <a:lnTo>
                    <a:pt x="37" y="1262"/>
                  </a:lnTo>
                  <a:lnTo>
                    <a:pt x="93" y="1355"/>
                  </a:lnTo>
                  <a:lnTo>
                    <a:pt x="130" y="1429"/>
                  </a:lnTo>
                  <a:lnTo>
                    <a:pt x="186" y="1503"/>
                  </a:lnTo>
                  <a:lnTo>
                    <a:pt x="260" y="1540"/>
                  </a:lnTo>
                  <a:lnTo>
                    <a:pt x="334" y="1577"/>
                  </a:lnTo>
                  <a:lnTo>
                    <a:pt x="464" y="1577"/>
                  </a:lnTo>
                  <a:lnTo>
                    <a:pt x="501" y="1559"/>
                  </a:lnTo>
                  <a:lnTo>
                    <a:pt x="557" y="1484"/>
                  </a:lnTo>
                  <a:lnTo>
                    <a:pt x="612" y="1392"/>
                  </a:lnTo>
                  <a:lnTo>
                    <a:pt x="649" y="1262"/>
                  </a:lnTo>
                  <a:lnTo>
                    <a:pt x="668" y="1114"/>
                  </a:lnTo>
                  <a:lnTo>
                    <a:pt x="668" y="965"/>
                  </a:lnTo>
                  <a:lnTo>
                    <a:pt x="668" y="798"/>
                  </a:lnTo>
                  <a:lnTo>
                    <a:pt x="649" y="631"/>
                  </a:lnTo>
                  <a:lnTo>
                    <a:pt x="631" y="465"/>
                  </a:lnTo>
                  <a:lnTo>
                    <a:pt x="594" y="335"/>
                  </a:lnTo>
                  <a:lnTo>
                    <a:pt x="538" y="205"/>
                  </a:lnTo>
                  <a:lnTo>
                    <a:pt x="501" y="94"/>
                  </a:lnTo>
                  <a:lnTo>
                    <a:pt x="445" y="38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5" name="Google Shape;1915;p26"/>
            <p:cNvSpPr/>
            <p:nvPr/>
          </p:nvSpPr>
          <p:spPr>
            <a:xfrm>
              <a:off x="4683864" y="5462001"/>
              <a:ext cx="71753" cy="98961"/>
            </a:xfrm>
            <a:custGeom>
              <a:avLst/>
              <a:gdLst/>
              <a:ahLst/>
              <a:cxnLst/>
              <a:rect l="l" t="t" r="r" b="b"/>
              <a:pathLst>
                <a:path w="1076" h="1484" extrusionOk="0">
                  <a:moveTo>
                    <a:pt x="705" y="0"/>
                  </a:moveTo>
                  <a:lnTo>
                    <a:pt x="612" y="19"/>
                  </a:lnTo>
                  <a:lnTo>
                    <a:pt x="501" y="56"/>
                  </a:lnTo>
                  <a:lnTo>
                    <a:pt x="408" y="111"/>
                  </a:lnTo>
                  <a:lnTo>
                    <a:pt x="334" y="204"/>
                  </a:lnTo>
                  <a:lnTo>
                    <a:pt x="241" y="315"/>
                  </a:lnTo>
                  <a:lnTo>
                    <a:pt x="186" y="427"/>
                  </a:lnTo>
                  <a:lnTo>
                    <a:pt x="111" y="557"/>
                  </a:lnTo>
                  <a:lnTo>
                    <a:pt x="74" y="686"/>
                  </a:lnTo>
                  <a:lnTo>
                    <a:pt x="19" y="816"/>
                  </a:lnTo>
                  <a:lnTo>
                    <a:pt x="0" y="946"/>
                  </a:lnTo>
                  <a:lnTo>
                    <a:pt x="0" y="1076"/>
                  </a:lnTo>
                  <a:lnTo>
                    <a:pt x="0" y="1187"/>
                  </a:lnTo>
                  <a:lnTo>
                    <a:pt x="19" y="1298"/>
                  </a:lnTo>
                  <a:lnTo>
                    <a:pt x="74" y="1372"/>
                  </a:lnTo>
                  <a:lnTo>
                    <a:pt x="149" y="1447"/>
                  </a:lnTo>
                  <a:lnTo>
                    <a:pt x="223" y="1484"/>
                  </a:lnTo>
                  <a:lnTo>
                    <a:pt x="315" y="1465"/>
                  </a:lnTo>
                  <a:lnTo>
                    <a:pt x="427" y="1428"/>
                  </a:lnTo>
                  <a:lnTo>
                    <a:pt x="519" y="1372"/>
                  </a:lnTo>
                  <a:lnTo>
                    <a:pt x="631" y="1280"/>
                  </a:lnTo>
                  <a:lnTo>
                    <a:pt x="723" y="1187"/>
                  </a:lnTo>
                  <a:lnTo>
                    <a:pt x="816" y="1076"/>
                  </a:lnTo>
                  <a:lnTo>
                    <a:pt x="909" y="946"/>
                  </a:lnTo>
                  <a:lnTo>
                    <a:pt x="983" y="816"/>
                  </a:lnTo>
                  <a:lnTo>
                    <a:pt x="1020" y="668"/>
                  </a:lnTo>
                  <a:lnTo>
                    <a:pt x="1057" y="538"/>
                  </a:lnTo>
                  <a:lnTo>
                    <a:pt x="1076" y="408"/>
                  </a:lnTo>
                  <a:lnTo>
                    <a:pt x="1057" y="278"/>
                  </a:lnTo>
                  <a:lnTo>
                    <a:pt x="1001" y="186"/>
                  </a:lnTo>
                  <a:lnTo>
                    <a:pt x="909" y="93"/>
                  </a:lnTo>
                  <a:lnTo>
                    <a:pt x="816" y="37"/>
                  </a:lnTo>
                  <a:lnTo>
                    <a:pt x="70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16" name="Google Shape;1916;p26"/>
          <p:cNvGrpSpPr/>
          <p:nvPr/>
        </p:nvGrpSpPr>
        <p:grpSpPr>
          <a:xfrm>
            <a:off x="7698337" y="4738663"/>
            <a:ext cx="245340" cy="116214"/>
            <a:chOff x="4497146" y="5462001"/>
            <a:chExt cx="258470" cy="122434"/>
          </a:xfrm>
        </p:grpSpPr>
        <p:sp>
          <p:nvSpPr>
            <p:cNvPr id="1917" name="Google Shape;1917;p26"/>
            <p:cNvSpPr/>
            <p:nvPr/>
          </p:nvSpPr>
          <p:spPr>
            <a:xfrm>
              <a:off x="4497146" y="5473137"/>
              <a:ext cx="75487" cy="111297"/>
            </a:xfrm>
            <a:custGeom>
              <a:avLst/>
              <a:gdLst/>
              <a:ahLst/>
              <a:cxnLst/>
              <a:rect l="l" t="t" r="r" b="b"/>
              <a:pathLst>
                <a:path w="1132" h="1669" extrusionOk="0">
                  <a:moveTo>
                    <a:pt x="130" y="0"/>
                  </a:moveTo>
                  <a:lnTo>
                    <a:pt x="93" y="19"/>
                  </a:lnTo>
                  <a:lnTo>
                    <a:pt x="56" y="56"/>
                  </a:lnTo>
                  <a:lnTo>
                    <a:pt x="37" y="93"/>
                  </a:lnTo>
                  <a:lnTo>
                    <a:pt x="19" y="148"/>
                  </a:lnTo>
                  <a:lnTo>
                    <a:pt x="0" y="297"/>
                  </a:lnTo>
                  <a:lnTo>
                    <a:pt x="0" y="427"/>
                  </a:lnTo>
                  <a:lnTo>
                    <a:pt x="19" y="575"/>
                  </a:lnTo>
                  <a:lnTo>
                    <a:pt x="37" y="723"/>
                  </a:lnTo>
                  <a:lnTo>
                    <a:pt x="74" y="853"/>
                  </a:lnTo>
                  <a:lnTo>
                    <a:pt x="130" y="983"/>
                  </a:lnTo>
                  <a:lnTo>
                    <a:pt x="186" y="1113"/>
                  </a:lnTo>
                  <a:lnTo>
                    <a:pt x="260" y="1224"/>
                  </a:lnTo>
                  <a:lnTo>
                    <a:pt x="334" y="1335"/>
                  </a:lnTo>
                  <a:lnTo>
                    <a:pt x="408" y="1428"/>
                  </a:lnTo>
                  <a:lnTo>
                    <a:pt x="501" y="1521"/>
                  </a:lnTo>
                  <a:lnTo>
                    <a:pt x="594" y="1576"/>
                  </a:lnTo>
                  <a:lnTo>
                    <a:pt x="705" y="1632"/>
                  </a:lnTo>
                  <a:lnTo>
                    <a:pt x="798" y="1669"/>
                  </a:lnTo>
                  <a:lnTo>
                    <a:pt x="909" y="1669"/>
                  </a:lnTo>
                  <a:lnTo>
                    <a:pt x="1002" y="1650"/>
                  </a:lnTo>
                  <a:lnTo>
                    <a:pt x="1057" y="1632"/>
                  </a:lnTo>
                  <a:lnTo>
                    <a:pt x="1094" y="1595"/>
                  </a:lnTo>
                  <a:lnTo>
                    <a:pt x="1113" y="1558"/>
                  </a:lnTo>
                  <a:lnTo>
                    <a:pt x="1131" y="1521"/>
                  </a:lnTo>
                  <a:lnTo>
                    <a:pt x="1131" y="1391"/>
                  </a:lnTo>
                  <a:lnTo>
                    <a:pt x="1113" y="1261"/>
                  </a:lnTo>
                  <a:lnTo>
                    <a:pt x="1057" y="1094"/>
                  </a:lnTo>
                  <a:lnTo>
                    <a:pt x="983" y="927"/>
                  </a:lnTo>
                  <a:lnTo>
                    <a:pt x="872" y="742"/>
                  </a:lnTo>
                  <a:lnTo>
                    <a:pt x="779" y="575"/>
                  </a:lnTo>
                  <a:lnTo>
                    <a:pt x="668" y="408"/>
                  </a:lnTo>
                  <a:lnTo>
                    <a:pt x="538" y="278"/>
                  </a:lnTo>
                  <a:lnTo>
                    <a:pt x="427" y="148"/>
                  </a:lnTo>
                  <a:lnTo>
                    <a:pt x="315" y="56"/>
                  </a:lnTo>
                  <a:lnTo>
                    <a:pt x="204" y="19"/>
                  </a:lnTo>
                  <a:lnTo>
                    <a:pt x="1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8" name="Google Shape;1918;p26"/>
            <p:cNvSpPr/>
            <p:nvPr/>
          </p:nvSpPr>
          <p:spPr>
            <a:xfrm>
              <a:off x="4599774" y="5468136"/>
              <a:ext cx="44546" cy="105229"/>
            </a:xfrm>
            <a:custGeom>
              <a:avLst/>
              <a:gdLst/>
              <a:ahLst/>
              <a:cxnLst/>
              <a:rect l="l" t="t" r="r" b="b"/>
              <a:pathLst>
                <a:path w="668" h="1578" extrusionOk="0">
                  <a:moveTo>
                    <a:pt x="334" y="1"/>
                  </a:moveTo>
                  <a:lnTo>
                    <a:pt x="315" y="19"/>
                  </a:lnTo>
                  <a:lnTo>
                    <a:pt x="241" y="75"/>
                  </a:lnTo>
                  <a:lnTo>
                    <a:pt x="167" y="168"/>
                  </a:lnTo>
                  <a:lnTo>
                    <a:pt x="112" y="279"/>
                  </a:lnTo>
                  <a:lnTo>
                    <a:pt x="56" y="409"/>
                  </a:lnTo>
                  <a:lnTo>
                    <a:pt x="37" y="520"/>
                  </a:lnTo>
                  <a:lnTo>
                    <a:pt x="0" y="780"/>
                  </a:lnTo>
                  <a:lnTo>
                    <a:pt x="0" y="1039"/>
                  </a:lnTo>
                  <a:lnTo>
                    <a:pt x="19" y="1151"/>
                  </a:lnTo>
                  <a:lnTo>
                    <a:pt x="37" y="1262"/>
                  </a:lnTo>
                  <a:lnTo>
                    <a:pt x="93" y="1355"/>
                  </a:lnTo>
                  <a:lnTo>
                    <a:pt x="130" y="1429"/>
                  </a:lnTo>
                  <a:lnTo>
                    <a:pt x="186" y="1503"/>
                  </a:lnTo>
                  <a:lnTo>
                    <a:pt x="260" y="1540"/>
                  </a:lnTo>
                  <a:lnTo>
                    <a:pt x="334" y="1577"/>
                  </a:lnTo>
                  <a:lnTo>
                    <a:pt x="464" y="1577"/>
                  </a:lnTo>
                  <a:lnTo>
                    <a:pt x="501" y="1559"/>
                  </a:lnTo>
                  <a:lnTo>
                    <a:pt x="557" y="1484"/>
                  </a:lnTo>
                  <a:lnTo>
                    <a:pt x="612" y="1392"/>
                  </a:lnTo>
                  <a:lnTo>
                    <a:pt x="649" y="1262"/>
                  </a:lnTo>
                  <a:lnTo>
                    <a:pt x="668" y="1114"/>
                  </a:lnTo>
                  <a:lnTo>
                    <a:pt x="668" y="965"/>
                  </a:lnTo>
                  <a:lnTo>
                    <a:pt x="668" y="798"/>
                  </a:lnTo>
                  <a:lnTo>
                    <a:pt x="649" y="631"/>
                  </a:lnTo>
                  <a:lnTo>
                    <a:pt x="631" y="465"/>
                  </a:lnTo>
                  <a:lnTo>
                    <a:pt x="594" y="335"/>
                  </a:lnTo>
                  <a:lnTo>
                    <a:pt x="538" y="205"/>
                  </a:lnTo>
                  <a:lnTo>
                    <a:pt x="501" y="94"/>
                  </a:lnTo>
                  <a:lnTo>
                    <a:pt x="445" y="38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9" name="Google Shape;1919;p26"/>
            <p:cNvSpPr/>
            <p:nvPr/>
          </p:nvSpPr>
          <p:spPr>
            <a:xfrm>
              <a:off x="4683864" y="5462001"/>
              <a:ext cx="71753" cy="98961"/>
            </a:xfrm>
            <a:custGeom>
              <a:avLst/>
              <a:gdLst/>
              <a:ahLst/>
              <a:cxnLst/>
              <a:rect l="l" t="t" r="r" b="b"/>
              <a:pathLst>
                <a:path w="1076" h="1484" extrusionOk="0">
                  <a:moveTo>
                    <a:pt x="705" y="0"/>
                  </a:moveTo>
                  <a:lnTo>
                    <a:pt x="612" y="19"/>
                  </a:lnTo>
                  <a:lnTo>
                    <a:pt x="501" y="56"/>
                  </a:lnTo>
                  <a:lnTo>
                    <a:pt x="408" y="111"/>
                  </a:lnTo>
                  <a:lnTo>
                    <a:pt x="334" y="204"/>
                  </a:lnTo>
                  <a:lnTo>
                    <a:pt x="241" y="315"/>
                  </a:lnTo>
                  <a:lnTo>
                    <a:pt x="186" y="427"/>
                  </a:lnTo>
                  <a:lnTo>
                    <a:pt x="111" y="557"/>
                  </a:lnTo>
                  <a:lnTo>
                    <a:pt x="74" y="686"/>
                  </a:lnTo>
                  <a:lnTo>
                    <a:pt x="19" y="816"/>
                  </a:lnTo>
                  <a:lnTo>
                    <a:pt x="0" y="946"/>
                  </a:lnTo>
                  <a:lnTo>
                    <a:pt x="0" y="1076"/>
                  </a:lnTo>
                  <a:lnTo>
                    <a:pt x="0" y="1187"/>
                  </a:lnTo>
                  <a:lnTo>
                    <a:pt x="19" y="1298"/>
                  </a:lnTo>
                  <a:lnTo>
                    <a:pt x="74" y="1372"/>
                  </a:lnTo>
                  <a:lnTo>
                    <a:pt x="149" y="1447"/>
                  </a:lnTo>
                  <a:lnTo>
                    <a:pt x="223" y="1484"/>
                  </a:lnTo>
                  <a:lnTo>
                    <a:pt x="315" y="1465"/>
                  </a:lnTo>
                  <a:lnTo>
                    <a:pt x="427" y="1428"/>
                  </a:lnTo>
                  <a:lnTo>
                    <a:pt x="519" y="1372"/>
                  </a:lnTo>
                  <a:lnTo>
                    <a:pt x="631" y="1280"/>
                  </a:lnTo>
                  <a:lnTo>
                    <a:pt x="723" y="1187"/>
                  </a:lnTo>
                  <a:lnTo>
                    <a:pt x="816" y="1076"/>
                  </a:lnTo>
                  <a:lnTo>
                    <a:pt x="909" y="946"/>
                  </a:lnTo>
                  <a:lnTo>
                    <a:pt x="983" y="816"/>
                  </a:lnTo>
                  <a:lnTo>
                    <a:pt x="1020" y="668"/>
                  </a:lnTo>
                  <a:lnTo>
                    <a:pt x="1057" y="538"/>
                  </a:lnTo>
                  <a:lnTo>
                    <a:pt x="1076" y="408"/>
                  </a:lnTo>
                  <a:lnTo>
                    <a:pt x="1057" y="278"/>
                  </a:lnTo>
                  <a:lnTo>
                    <a:pt x="1001" y="186"/>
                  </a:lnTo>
                  <a:lnTo>
                    <a:pt x="909" y="93"/>
                  </a:lnTo>
                  <a:lnTo>
                    <a:pt x="816" y="37"/>
                  </a:lnTo>
                  <a:lnTo>
                    <a:pt x="70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20" name="Google Shape;1920;p26"/>
          <p:cNvGrpSpPr/>
          <p:nvPr/>
        </p:nvGrpSpPr>
        <p:grpSpPr>
          <a:xfrm>
            <a:off x="5260912" y="4070988"/>
            <a:ext cx="245340" cy="116214"/>
            <a:chOff x="4497146" y="5462001"/>
            <a:chExt cx="258470" cy="122434"/>
          </a:xfrm>
        </p:grpSpPr>
        <p:sp>
          <p:nvSpPr>
            <p:cNvPr id="1921" name="Google Shape;1921;p26"/>
            <p:cNvSpPr/>
            <p:nvPr/>
          </p:nvSpPr>
          <p:spPr>
            <a:xfrm>
              <a:off x="4497146" y="5473137"/>
              <a:ext cx="75487" cy="111297"/>
            </a:xfrm>
            <a:custGeom>
              <a:avLst/>
              <a:gdLst/>
              <a:ahLst/>
              <a:cxnLst/>
              <a:rect l="l" t="t" r="r" b="b"/>
              <a:pathLst>
                <a:path w="1132" h="1669" extrusionOk="0">
                  <a:moveTo>
                    <a:pt x="130" y="0"/>
                  </a:moveTo>
                  <a:lnTo>
                    <a:pt x="93" y="19"/>
                  </a:lnTo>
                  <a:lnTo>
                    <a:pt x="56" y="56"/>
                  </a:lnTo>
                  <a:lnTo>
                    <a:pt x="37" y="93"/>
                  </a:lnTo>
                  <a:lnTo>
                    <a:pt x="19" y="148"/>
                  </a:lnTo>
                  <a:lnTo>
                    <a:pt x="0" y="297"/>
                  </a:lnTo>
                  <a:lnTo>
                    <a:pt x="0" y="427"/>
                  </a:lnTo>
                  <a:lnTo>
                    <a:pt x="19" y="575"/>
                  </a:lnTo>
                  <a:lnTo>
                    <a:pt x="37" y="723"/>
                  </a:lnTo>
                  <a:lnTo>
                    <a:pt x="74" y="853"/>
                  </a:lnTo>
                  <a:lnTo>
                    <a:pt x="130" y="983"/>
                  </a:lnTo>
                  <a:lnTo>
                    <a:pt x="186" y="1113"/>
                  </a:lnTo>
                  <a:lnTo>
                    <a:pt x="260" y="1224"/>
                  </a:lnTo>
                  <a:lnTo>
                    <a:pt x="334" y="1335"/>
                  </a:lnTo>
                  <a:lnTo>
                    <a:pt x="408" y="1428"/>
                  </a:lnTo>
                  <a:lnTo>
                    <a:pt x="501" y="1521"/>
                  </a:lnTo>
                  <a:lnTo>
                    <a:pt x="594" y="1576"/>
                  </a:lnTo>
                  <a:lnTo>
                    <a:pt x="705" y="1632"/>
                  </a:lnTo>
                  <a:lnTo>
                    <a:pt x="798" y="1669"/>
                  </a:lnTo>
                  <a:lnTo>
                    <a:pt x="909" y="1669"/>
                  </a:lnTo>
                  <a:lnTo>
                    <a:pt x="1002" y="1650"/>
                  </a:lnTo>
                  <a:lnTo>
                    <a:pt x="1057" y="1632"/>
                  </a:lnTo>
                  <a:lnTo>
                    <a:pt x="1094" y="1595"/>
                  </a:lnTo>
                  <a:lnTo>
                    <a:pt x="1113" y="1558"/>
                  </a:lnTo>
                  <a:lnTo>
                    <a:pt x="1131" y="1521"/>
                  </a:lnTo>
                  <a:lnTo>
                    <a:pt x="1131" y="1391"/>
                  </a:lnTo>
                  <a:lnTo>
                    <a:pt x="1113" y="1261"/>
                  </a:lnTo>
                  <a:lnTo>
                    <a:pt x="1057" y="1094"/>
                  </a:lnTo>
                  <a:lnTo>
                    <a:pt x="983" y="927"/>
                  </a:lnTo>
                  <a:lnTo>
                    <a:pt x="872" y="742"/>
                  </a:lnTo>
                  <a:lnTo>
                    <a:pt x="779" y="575"/>
                  </a:lnTo>
                  <a:lnTo>
                    <a:pt x="668" y="408"/>
                  </a:lnTo>
                  <a:lnTo>
                    <a:pt x="538" y="278"/>
                  </a:lnTo>
                  <a:lnTo>
                    <a:pt x="427" y="148"/>
                  </a:lnTo>
                  <a:lnTo>
                    <a:pt x="315" y="56"/>
                  </a:lnTo>
                  <a:lnTo>
                    <a:pt x="204" y="19"/>
                  </a:lnTo>
                  <a:lnTo>
                    <a:pt x="1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2" name="Google Shape;1922;p26"/>
            <p:cNvSpPr/>
            <p:nvPr/>
          </p:nvSpPr>
          <p:spPr>
            <a:xfrm>
              <a:off x="4599774" y="5468136"/>
              <a:ext cx="44546" cy="105229"/>
            </a:xfrm>
            <a:custGeom>
              <a:avLst/>
              <a:gdLst/>
              <a:ahLst/>
              <a:cxnLst/>
              <a:rect l="l" t="t" r="r" b="b"/>
              <a:pathLst>
                <a:path w="668" h="1578" extrusionOk="0">
                  <a:moveTo>
                    <a:pt x="334" y="1"/>
                  </a:moveTo>
                  <a:lnTo>
                    <a:pt x="315" y="19"/>
                  </a:lnTo>
                  <a:lnTo>
                    <a:pt x="241" y="75"/>
                  </a:lnTo>
                  <a:lnTo>
                    <a:pt x="167" y="168"/>
                  </a:lnTo>
                  <a:lnTo>
                    <a:pt x="112" y="279"/>
                  </a:lnTo>
                  <a:lnTo>
                    <a:pt x="56" y="409"/>
                  </a:lnTo>
                  <a:lnTo>
                    <a:pt x="37" y="520"/>
                  </a:lnTo>
                  <a:lnTo>
                    <a:pt x="0" y="780"/>
                  </a:lnTo>
                  <a:lnTo>
                    <a:pt x="0" y="1039"/>
                  </a:lnTo>
                  <a:lnTo>
                    <a:pt x="19" y="1151"/>
                  </a:lnTo>
                  <a:lnTo>
                    <a:pt x="37" y="1262"/>
                  </a:lnTo>
                  <a:lnTo>
                    <a:pt x="93" y="1355"/>
                  </a:lnTo>
                  <a:lnTo>
                    <a:pt x="130" y="1429"/>
                  </a:lnTo>
                  <a:lnTo>
                    <a:pt x="186" y="1503"/>
                  </a:lnTo>
                  <a:lnTo>
                    <a:pt x="260" y="1540"/>
                  </a:lnTo>
                  <a:lnTo>
                    <a:pt x="334" y="1577"/>
                  </a:lnTo>
                  <a:lnTo>
                    <a:pt x="464" y="1577"/>
                  </a:lnTo>
                  <a:lnTo>
                    <a:pt x="501" y="1559"/>
                  </a:lnTo>
                  <a:lnTo>
                    <a:pt x="557" y="1484"/>
                  </a:lnTo>
                  <a:lnTo>
                    <a:pt x="612" y="1392"/>
                  </a:lnTo>
                  <a:lnTo>
                    <a:pt x="649" y="1262"/>
                  </a:lnTo>
                  <a:lnTo>
                    <a:pt x="668" y="1114"/>
                  </a:lnTo>
                  <a:lnTo>
                    <a:pt x="668" y="965"/>
                  </a:lnTo>
                  <a:lnTo>
                    <a:pt x="668" y="798"/>
                  </a:lnTo>
                  <a:lnTo>
                    <a:pt x="649" y="631"/>
                  </a:lnTo>
                  <a:lnTo>
                    <a:pt x="631" y="465"/>
                  </a:lnTo>
                  <a:lnTo>
                    <a:pt x="594" y="335"/>
                  </a:lnTo>
                  <a:lnTo>
                    <a:pt x="538" y="205"/>
                  </a:lnTo>
                  <a:lnTo>
                    <a:pt x="501" y="94"/>
                  </a:lnTo>
                  <a:lnTo>
                    <a:pt x="445" y="38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3" name="Google Shape;1923;p26"/>
            <p:cNvSpPr/>
            <p:nvPr/>
          </p:nvSpPr>
          <p:spPr>
            <a:xfrm>
              <a:off x="4683864" y="5462001"/>
              <a:ext cx="71753" cy="98961"/>
            </a:xfrm>
            <a:custGeom>
              <a:avLst/>
              <a:gdLst/>
              <a:ahLst/>
              <a:cxnLst/>
              <a:rect l="l" t="t" r="r" b="b"/>
              <a:pathLst>
                <a:path w="1076" h="1484" extrusionOk="0">
                  <a:moveTo>
                    <a:pt x="705" y="0"/>
                  </a:moveTo>
                  <a:lnTo>
                    <a:pt x="612" y="19"/>
                  </a:lnTo>
                  <a:lnTo>
                    <a:pt x="501" y="56"/>
                  </a:lnTo>
                  <a:lnTo>
                    <a:pt x="408" y="111"/>
                  </a:lnTo>
                  <a:lnTo>
                    <a:pt x="334" y="204"/>
                  </a:lnTo>
                  <a:lnTo>
                    <a:pt x="241" y="315"/>
                  </a:lnTo>
                  <a:lnTo>
                    <a:pt x="186" y="427"/>
                  </a:lnTo>
                  <a:lnTo>
                    <a:pt x="111" y="557"/>
                  </a:lnTo>
                  <a:lnTo>
                    <a:pt x="74" y="686"/>
                  </a:lnTo>
                  <a:lnTo>
                    <a:pt x="19" y="816"/>
                  </a:lnTo>
                  <a:lnTo>
                    <a:pt x="0" y="946"/>
                  </a:lnTo>
                  <a:lnTo>
                    <a:pt x="0" y="1076"/>
                  </a:lnTo>
                  <a:lnTo>
                    <a:pt x="0" y="1187"/>
                  </a:lnTo>
                  <a:lnTo>
                    <a:pt x="19" y="1298"/>
                  </a:lnTo>
                  <a:lnTo>
                    <a:pt x="74" y="1372"/>
                  </a:lnTo>
                  <a:lnTo>
                    <a:pt x="149" y="1447"/>
                  </a:lnTo>
                  <a:lnTo>
                    <a:pt x="223" y="1484"/>
                  </a:lnTo>
                  <a:lnTo>
                    <a:pt x="315" y="1465"/>
                  </a:lnTo>
                  <a:lnTo>
                    <a:pt x="427" y="1428"/>
                  </a:lnTo>
                  <a:lnTo>
                    <a:pt x="519" y="1372"/>
                  </a:lnTo>
                  <a:lnTo>
                    <a:pt x="631" y="1280"/>
                  </a:lnTo>
                  <a:lnTo>
                    <a:pt x="723" y="1187"/>
                  </a:lnTo>
                  <a:lnTo>
                    <a:pt x="816" y="1076"/>
                  </a:lnTo>
                  <a:lnTo>
                    <a:pt x="909" y="946"/>
                  </a:lnTo>
                  <a:lnTo>
                    <a:pt x="983" y="816"/>
                  </a:lnTo>
                  <a:lnTo>
                    <a:pt x="1020" y="668"/>
                  </a:lnTo>
                  <a:lnTo>
                    <a:pt x="1057" y="538"/>
                  </a:lnTo>
                  <a:lnTo>
                    <a:pt x="1076" y="408"/>
                  </a:lnTo>
                  <a:lnTo>
                    <a:pt x="1057" y="278"/>
                  </a:lnTo>
                  <a:lnTo>
                    <a:pt x="1001" y="186"/>
                  </a:lnTo>
                  <a:lnTo>
                    <a:pt x="909" y="93"/>
                  </a:lnTo>
                  <a:lnTo>
                    <a:pt x="816" y="37"/>
                  </a:lnTo>
                  <a:lnTo>
                    <a:pt x="70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24" name="Google Shape;1924;p26"/>
          <p:cNvGrpSpPr/>
          <p:nvPr/>
        </p:nvGrpSpPr>
        <p:grpSpPr>
          <a:xfrm>
            <a:off x="3144662" y="4070988"/>
            <a:ext cx="245340" cy="116214"/>
            <a:chOff x="4497146" y="5462001"/>
            <a:chExt cx="258470" cy="122434"/>
          </a:xfrm>
        </p:grpSpPr>
        <p:sp>
          <p:nvSpPr>
            <p:cNvPr id="1925" name="Google Shape;1925;p26"/>
            <p:cNvSpPr/>
            <p:nvPr/>
          </p:nvSpPr>
          <p:spPr>
            <a:xfrm>
              <a:off x="4497146" y="5473137"/>
              <a:ext cx="75487" cy="111297"/>
            </a:xfrm>
            <a:custGeom>
              <a:avLst/>
              <a:gdLst/>
              <a:ahLst/>
              <a:cxnLst/>
              <a:rect l="l" t="t" r="r" b="b"/>
              <a:pathLst>
                <a:path w="1132" h="1669" extrusionOk="0">
                  <a:moveTo>
                    <a:pt x="130" y="0"/>
                  </a:moveTo>
                  <a:lnTo>
                    <a:pt x="93" y="19"/>
                  </a:lnTo>
                  <a:lnTo>
                    <a:pt x="56" y="56"/>
                  </a:lnTo>
                  <a:lnTo>
                    <a:pt x="37" y="93"/>
                  </a:lnTo>
                  <a:lnTo>
                    <a:pt x="19" y="148"/>
                  </a:lnTo>
                  <a:lnTo>
                    <a:pt x="0" y="297"/>
                  </a:lnTo>
                  <a:lnTo>
                    <a:pt x="0" y="427"/>
                  </a:lnTo>
                  <a:lnTo>
                    <a:pt x="19" y="575"/>
                  </a:lnTo>
                  <a:lnTo>
                    <a:pt x="37" y="723"/>
                  </a:lnTo>
                  <a:lnTo>
                    <a:pt x="74" y="853"/>
                  </a:lnTo>
                  <a:lnTo>
                    <a:pt x="130" y="983"/>
                  </a:lnTo>
                  <a:lnTo>
                    <a:pt x="186" y="1113"/>
                  </a:lnTo>
                  <a:lnTo>
                    <a:pt x="260" y="1224"/>
                  </a:lnTo>
                  <a:lnTo>
                    <a:pt x="334" y="1335"/>
                  </a:lnTo>
                  <a:lnTo>
                    <a:pt x="408" y="1428"/>
                  </a:lnTo>
                  <a:lnTo>
                    <a:pt x="501" y="1521"/>
                  </a:lnTo>
                  <a:lnTo>
                    <a:pt x="594" y="1576"/>
                  </a:lnTo>
                  <a:lnTo>
                    <a:pt x="705" y="1632"/>
                  </a:lnTo>
                  <a:lnTo>
                    <a:pt x="798" y="1669"/>
                  </a:lnTo>
                  <a:lnTo>
                    <a:pt x="909" y="1669"/>
                  </a:lnTo>
                  <a:lnTo>
                    <a:pt x="1002" y="1650"/>
                  </a:lnTo>
                  <a:lnTo>
                    <a:pt x="1057" y="1632"/>
                  </a:lnTo>
                  <a:lnTo>
                    <a:pt x="1094" y="1595"/>
                  </a:lnTo>
                  <a:lnTo>
                    <a:pt x="1113" y="1558"/>
                  </a:lnTo>
                  <a:lnTo>
                    <a:pt x="1131" y="1521"/>
                  </a:lnTo>
                  <a:lnTo>
                    <a:pt x="1131" y="1391"/>
                  </a:lnTo>
                  <a:lnTo>
                    <a:pt x="1113" y="1261"/>
                  </a:lnTo>
                  <a:lnTo>
                    <a:pt x="1057" y="1094"/>
                  </a:lnTo>
                  <a:lnTo>
                    <a:pt x="983" y="927"/>
                  </a:lnTo>
                  <a:lnTo>
                    <a:pt x="872" y="742"/>
                  </a:lnTo>
                  <a:lnTo>
                    <a:pt x="779" y="575"/>
                  </a:lnTo>
                  <a:lnTo>
                    <a:pt x="668" y="408"/>
                  </a:lnTo>
                  <a:lnTo>
                    <a:pt x="538" y="278"/>
                  </a:lnTo>
                  <a:lnTo>
                    <a:pt x="427" y="148"/>
                  </a:lnTo>
                  <a:lnTo>
                    <a:pt x="315" y="56"/>
                  </a:lnTo>
                  <a:lnTo>
                    <a:pt x="204" y="19"/>
                  </a:lnTo>
                  <a:lnTo>
                    <a:pt x="1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6" name="Google Shape;1926;p26"/>
            <p:cNvSpPr/>
            <p:nvPr/>
          </p:nvSpPr>
          <p:spPr>
            <a:xfrm>
              <a:off x="4599774" y="5468136"/>
              <a:ext cx="44546" cy="105229"/>
            </a:xfrm>
            <a:custGeom>
              <a:avLst/>
              <a:gdLst/>
              <a:ahLst/>
              <a:cxnLst/>
              <a:rect l="l" t="t" r="r" b="b"/>
              <a:pathLst>
                <a:path w="668" h="1578" extrusionOk="0">
                  <a:moveTo>
                    <a:pt x="334" y="1"/>
                  </a:moveTo>
                  <a:lnTo>
                    <a:pt x="315" y="19"/>
                  </a:lnTo>
                  <a:lnTo>
                    <a:pt x="241" y="75"/>
                  </a:lnTo>
                  <a:lnTo>
                    <a:pt x="167" y="168"/>
                  </a:lnTo>
                  <a:lnTo>
                    <a:pt x="112" y="279"/>
                  </a:lnTo>
                  <a:lnTo>
                    <a:pt x="56" y="409"/>
                  </a:lnTo>
                  <a:lnTo>
                    <a:pt x="37" y="520"/>
                  </a:lnTo>
                  <a:lnTo>
                    <a:pt x="0" y="780"/>
                  </a:lnTo>
                  <a:lnTo>
                    <a:pt x="0" y="1039"/>
                  </a:lnTo>
                  <a:lnTo>
                    <a:pt x="19" y="1151"/>
                  </a:lnTo>
                  <a:lnTo>
                    <a:pt x="37" y="1262"/>
                  </a:lnTo>
                  <a:lnTo>
                    <a:pt x="93" y="1355"/>
                  </a:lnTo>
                  <a:lnTo>
                    <a:pt x="130" y="1429"/>
                  </a:lnTo>
                  <a:lnTo>
                    <a:pt x="186" y="1503"/>
                  </a:lnTo>
                  <a:lnTo>
                    <a:pt x="260" y="1540"/>
                  </a:lnTo>
                  <a:lnTo>
                    <a:pt x="334" y="1577"/>
                  </a:lnTo>
                  <a:lnTo>
                    <a:pt x="464" y="1577"/>
                  </a:lnTo>
                  <a:lnTo>
                    <a:pt x="501" y="1559"/>
                  </a:lnTo>
                  <a:lnTo>
                    <a:pt x="557" y="1484"/>
                  </a:lnTo>
                  <a:lnTo>
                    <a:pt x="612" y="1392"/>
                  </a:lnTo>
                  <a:lnTo>
                    <a:pt x="649" y="1262"/>
                  </a:lnTo>
                  <a:lnTo>
                    <a:pt x="668" y="1114"/>
                  </a:lnTo>
                  <a:lnTo>
                    <a:pt x="668" y="965"/>
                  </a:lnTo>
                  <a:lnTo>
                    <a:pt x="668" y="798"/>
                  </a:lnTo>
                  <a:lnTo>
                    <a:pt x="649" y="631"/>
                  </a:lnTo>
                  <a:lnTo>
                    <a:pt x="631" y="465"/>
                  </a:lnTo>
                  <a:lnTo>
                    <a:pt x="594" y="335"/>
                  </a:lnTo>
                  <a:lnTo>
                    <a:pt x="538" y="205"/>
                  </a:lnTo>
                  <a:lnTo>
                    <a:pt x="501" y="94"/>
                  </a:lnTo>
                  <a:lnTo>
                    <a:pt x="445" y="38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7" name="Google Shape;1927;p26"/>
            <p:cNvSpPr/>
            <p:nvPr/>
          </p:nvSpPr>
          <p:spPr>
            <a:xfrm>
              <a:off x="4683864" y="5462001"/>
              <a:ext cx="71753" cy="98961"/>
            </a:xfrm>
            <a:custGeom>
              <a:avLst/>
              <a:gdLst/>
              <a:ahLst/>
              <a:cxnLst/>
              <a:rect l="l" t="t" r="r" b="b"/>
              <a:pathLst>
                <a:path w="1076" h="1484" extrusionOk="0">
                  <a:moveTo>
                    <a:pt x="705" y="0"/>
                  </a:moveTo>
                  <a:lnTo>
                    <a:pt x="612" y="19"/>
                  </a:lnTo>
                  <a:lnTo>
                    <a:pt x="501" y="56"/>
                  </a:lnTo>
                  <a:lnTo>
                    <a:pt x="408" y="111"/>
                  </a:lnTo>
                  <a:lnTo>
                    <a:pt x="334" y="204"/>
                  </a:lnTo>
                  <a:lnTo>
                    <a:pt x="241" y="315"/>
                  </a:lnTo>
                  <a:lnTo>
                    <a:pt x="186" y="427"/>
                  </a:lnTo>
                  <a:lnTo>
                    <a:pt x="111" y="557"/>
                  </a:lnTo>
                  <a:lnTo>
                    <a:pt x="74" y="686"/>
                  </a:lnTo>
                  <a:lnTo>
                    <a:pt x="19" y="816"/>
                  </a:lnTo>
                  <a:lnTo>
                    <a:pt x="0" y="946"/>
                  </a:lnTo>
                  <a:lnTo>
                    <a:pt x="0" y="1076"/>
                  </a:lnTo>
                  <a:lnTo>
                    <a:pt x="0" y="1187"/>
                  </a:lnTo>
                  <a:lnTo>
                    <a:pt x="19" y="1298"/>
                  </a:lnTo>
                  <a:lnTo>
                    <a:pt x="74" y="1372"/>
                  </a:lnTo>
                  <a:lnTo>
                    <a:pt x="149" y="1447"/>
                  </a:lnTo>
                  <a:lnTo>
                    <a:pt x="223" y="1484"/>
                  </a:lnTo>
                  <a:lnTo>
                    <a:pt x="315" y="1465"/>
                  </a:lnTo>
                  <a:lnTo>
                    <a:pt x="427" y="1428"/>
                  </a:lnTo>
                  <a:lnTo>
                    <a:pt x="519" y="1372"/>
                  </a:lnTo>
                  <a:lnTo>
                    <a:pt x="631" y="1280"/>
                  </a:lnTo>
                  <a:lnTo>
                    <a:pt x="723" y="1187"/>
                  </a:lnTo>
                  <a:lnTo>
                    <a:pt x="816" y="1076"/>
                  </a:lnTo>
                  <a:lnTo>
                    <a:pt x="909" y="946"/>
                  </a:lnTo>
                  <a:lnTo>
                    <a:pt x="983" y="816"/>
                  </a:lnTo>
                  <a:lnTo>
                    <a:pt x="1020" y="668"/>
                  </a:lnTo>
                  <a:lnTo>
                    <a:pt x="1057" y="538"/>
                  </a:lnTo>
                  <a:lnTo>
                    <a:pt x="1076" y="408"/>
                  </a:lnTo>
                  <a:lnTo>
                    <a:pt x="1057" y="278"/>
                  </a:lnTo>
                  <a:lnTo>
                    <a:pt x="1001" y="186"/>
                  </a:lnTo>
                  <a:lnTo>
                    <a:pt x="909" y="93"/>
                  </a:lnTo>
                  <a:lnTo>
                    <a:pt x="816" y="37"/>
                  </a:lnTo>
                  <a:lnTo>
                    <a:pt x="70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28" name="Google Shape;1928;p26"/>
          <p:cNvGrpSpPr/>
          <p:nvPr/>
        </p:nvGrpSpPr>
        <p:grpSpPr>
          <a:xfrm>
            <a:off x="6670500" y="4331038"/>
            <a:ext cx="719324" cy="536777"/>
            <a:chOff x="4770175" y="7126775"/>
            <a:chExt cx="719324" cy="536777"/>
          </a:xfrm>
        </p:grpSpPr>
        <p:sp>
          <p:nvSpPr>
            <p:cNvPr id="1929" name="Google Shape;1929;p26"/>
            <p:cNvSpPr/>
            <p:nvPr/>
          </p:nvSpPr>
          <p:spPr>
            <a:xfrm>
              <a:off x="4770175" y="7482404"/>
              <a:ext cx="719324" cy="181148"/>
            </a:xfrm>
            <a:custGeom>
              <a:avLst/>
              <a:gdLst/>
              <a:ahLst/>
              <a:cxnLst/>
              <a:rect l="l" t="t" r="r" b="b"/>
              <a:pathLst>
                <a:path w="18568" h="4676" extrusionOk="0">
                  <a:moveTo>
                    <a:pt x="13295" y="1"/>
                  </a:moveTo>
                  <a:lnTo>
                    <a:pt x="12996" y="20"/>
                  </a:lnTo>
                  <a:lnTo>
                    <a:pt x="12528" y="57"/>
                  </a:lnTo>
                  <a:lnTo>
                    <a:pt x="11238" y="207"/>
                  </a:lnTo>
                  <a:lnTo>
                    <a:pt x="9611" y="412"/>
                  </a:lnTo>
                  <a:lnTo>
                    <a:pt x="7835" y="637"/>
                  </a:lnTo>
                  <a:lnTo>
                    <a:pt x="4675" y="1067"/>
                  </a:lnTo>
                  <a:lnTo>
                    <a:pt x="3273" y="1272"/>
                  </a:lnTo>
                  <a:lnTo>
                    <a:pt x="2693" y="1329"/>
                  </a:lnTo>
                  <a:lnTo>
                    <a:pt x="1627" y="1441"/>
                  </a:lnTo>
                  <a:lnTo>
                    <a:pt x="1047" y="1497"/>
                  </a:lnTo>
                  <a:lnTo>
                    <a:pt x="543" y="1572"/>
                  </a:lnTo>
                  <a:lnTo>
                    <a:pt x="169" y="1646"/>
                  </a:lnTo>
                  <a:lnTo>
                    <a:pt x="56" y="1665"/>
                  </a:lnTo>
                  <a:lnTo>
                    <a:pt x="0" y="1702"/>
                  </a:lnTo>
                  <a:lnTo>
                    <a:pt x="0" y="1721"/>
                  </a:lnTo>
                  <a:lnTo>
                    <a:pt x="0" y="1740"/>
                  </a:lnTo>
                  <a:lnTo>
                    <a:pt x="94" y="1815"/>
                  </a:lnTo>
                  <a:lnTo>
                    <a:pt x="243" y="1908"/>
                  </a:lnTo>
                  <a:lnTo>
                    <a:pt x="449" y="2020"/>
                  </a:lnTo>
                  <a:lnTo>
                    <a:pt x="991" y="2282"/>
                  </a:lnTo>
                  <a:lnTo>
                    <a:pt x="1665" y="2563"/>
                  </a:lnTo>
                  <a:lnTo>
                    <a:pt x="2356" y="2843"/>
                  </a:lnTo>
                  <a:lnTo>
                    <a:pt x="2693" y="2955"/>
                  </a:lnTo>
                  <a:lnTo>
                    <a:pt x="3011" y="3049"/>
                  </a:lnTo>
                  <a:lnTo>
                    <a:pt x="3310" y="3124"/>
                  </a:lnTo>
                  <a:lnTo>
                    <a:pt x="3572" y="3180"/>
                  </a:lnTo>
                  <a:lnTo>
                    <a:pt x="3777" y="3198"/>
                  </a:lnTo>
                  <a:lnTo>
                    <a:pt x="3852" y="3180"/>
                  </a:lnTo>
                  <a:lnTo>
                    <a:pt x="3927" y="3180"/>
                  </a:lnTo>
                  <a:lnTo>
                    <a:pt x="4058" y="3142"/>
                  </a:lnTo>
                  <a:lnTo>
                    <a:pt x="4207" y="3124"/>
                  </a:lnTo>
                  <a:lnTo>
                    <a:pt x="4376" y="3142"/>
                  </a:lnTo>
                  <a:lnTo>
                    <a:pt x="4544" y="3142"/>
                  </a:lnTo>
                  <a:lnTo>
                    <a:pt x="4918" y="3217"/>
                  </a:lnTo>
                  <a:lnTo>
                    <a:pt x="5273" y="3311"/>
                  </a:lnTo>
                  <a:lnTo>
                    <a:pt x="5610" y="3404"/>
                  </a:lnTo>
                  <a:lnTo>
                    <a:pt x="5872" y="3497"/>
                  </a:lnTo>
                  <a:lnTo>
                    <a:pt x="6133" y="3591"/>
                  </a:lnTo>
                  <a:lnTo>
                    <a:pt x="5853" y="3703"/>
                  </a:lnTo>
                  <a:lnTo>
                    <a:pt x="5591" y="3797"/>
                  </a:lnTo>
                  <a:lnTo>
                    <a:pt x="5329" y="3928"/>
                  </a:lnTo>
                  <a:lnTo>
                    <a:pt x="5217" y="3984"/>
                  </a:lnTo>
                  <a:lnTo>
                    <a:pt x="5142" y="4040"/>
                  </a:lnTo>
                  <a:lnTo>
                    <a:pt x="5086" y="4115"/>
                  </a:lnTo>
                  <a:lnTo>
                    <a:pt x="5086" y="4133"/>
                  </a:lnTo>
                  <a:lnTo>
                    <a:pt x="5086" y="4152"/>
                  </a:lnTo>
                  <a:lnTo>
                    <a:pt x="5105" y="4189"/>
                  </a:lnTo>
                  <a:lnTo>
                    <a:pt x="5142" y="4208"/>
                  </a:lnTo>
                  <a:lnTo>
                    <a:pt x="5236" y="4245"/>
                  </a:lnTo>
                  <a:lnTo>
                    <a:pt x="5404" y="4283"/>
                  </a:lnTo>
                  <a:lnTo>
                    <a:pt x="5647" y="4302"/>
                  </a:lnTo>
                  <a:lnTo>
                    <a:pt x="6956" y="4358"/>
                  </a:lnTo>
                  <a:lnTo>
                    <a:pt x="8433" y="4395"/>
                  </a:lnTo>
                  <a:lnTo>
                    <a:pt x="9836" y="4432"/>
                  </a:lnTo>
                  <a:lnTo>
                    <a:pt x="10920" y="4432"/>
                  </a:lnTo>
                  <a:lnTo>
                    <a:pt x="11369" y="4470"/>
                  </a:lnTo>
                  <a:lnTo>
                    <a:pt x="11836" y="4507"/>
                  </a:lnTo>
                  <a:lnTo>
                    <a:pt x="12809" y="4638"/>
                  </a:lnTo>
                  <a:lnTo>
                    <a:pt x="13313" y="4675"/>
                  </a:lnTo>
                  <a:lnTo>
                    <a:pt x="13781" y="4675"/>
                  </a:lnTo>
                  <a:lnTo>
                    <a:pt x="14024" y="4657"/>
                  </a:lnTo>
                  <a:lnTo>
                    <a:pt x="14248" y="4638"/>
                  </a:lnTo>
                  <a:lnTo>
                    <a:pt x="14473" y="4582"/>
                  </a:lnTo>
                  <a:lnTo>
                    <a:pt x="14697" y="4507"/>
                  </a:lnTo>
                  <a:lnTo>
                    <a:pt x="15165" y="4320"/>
                  </a:lnTo>
                  <a:lnTo>
                    <a:pt x="15669" y="4077"/>
                  </a:lnTo>
                  <a:lnTo>
                    <a:pt x="16212" y="3797"/>
                  </a:lnTo>
                  <a:lnTo>
                    <a:pt x="16735" y="3497"/>
                  </a:lnTo>
                  <a:lnTo>
                    <a:pt x="17651" y="2993"/>
                  </a:lnTo>
                  <a:lnTo>
                    <a:pt x="17969" y="2824"/>
                  </a:lnTo>
                  <a:lnTo>
                    <a:pt x="18138" y="2750"/>
                  </a:lnTo>
                  <a:lnTo>
                    <a:pt x="18212" y="2731"/>
                  </a:lnTo>
                  <a:lnTo>
                    <a:pt x="18287" y="2675"/>
                  </a:lnTo>
                  <a:lnTo>
                    <a:pt x="18381" y="2600"/>
                  </a:lnTo>
                  <a:lnTo>
                    <a:pt x="18437" y="2544"/>
                  </a:lnTo>
                  <a:lnTo>
                    <a:pt x="18493" y="2450"/>
                  </a:lnTo>
                  <a:lnTo>
                    <a:pt x="18530" y="2376"/>
                  </a:lnTo>
                  <a:lnTo>
                    <a:pt x="18549" y="2282"/>
                  </a:lnTo>
                  <a:lnTo>
                    <a:pt x="18568" y="2189"/>
                  </a:lnTo>
                  <a:lnTo>
                    <a:pt x="18549" y="2095"/>
                  </a:lnTo>
                  <a:lnTo>
                    <a:pt x="18549" y="2002"/>
                  </a:lnTo>
                  <a:lnTo>
                    <a:pt x="18512" y="1908"/>
                  </a:lnTo>
                  <a:lnTo>
                    <a:pt x="18474" y="1815"/>
                  </a:lnTo>
                  <a:lnTo>
                    <a:pt x="18437" y="1740"/>
                  </a:lnTo>
                  <a:lnTo>
                    <a:pt x="18362" y="1665"/>
                  </a:lnTo>
                  <a:lnTo>
                    <a:pt x="18287" y="1590"/>
                  </a:lnTo>
                  <a:lnTo>
                    <a:pt x="18212" y="1534"/>
                  </a:lnTo>
                  <a:lnTo>
                    <a:pt x="18119" y="1497"/>
                  </a:lnTo>
                  <a:lnTo>
                    <a:pt x="16866" y="1029"/>
                  </a:lnTo>
                  <a:lnTo>
                    <a:pt x="16174" y="786"/>
                  </a:lnTo>
                  <a:lnTo>
                    <a:pt x="15464" y="543"/>
                  </a:lnTo>
                  <a:lnTo>
                    <a:pt x="14809" y="338"/>
                  </a:lnTo>
                  <a:lnTo>
                    <a:pt x="14192" y="169"/>
                  </a:lnTo>
                  <a:lnTo>
                    <a:pt x="13687" y="57"/>
                  </a:lnTo>
                  <a:lnTo>
                    <a:pt x="13463" y="20"/>
                  </a:lnTo>
                  <a:lnTo>
                    <a:pt x="13295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0" name="Google Shape;1930;p26"/>
            <p:cNvSpPr/>
            <p:nvPr/>
          </p:nvSpPr>
          <p:spPr>
            <a:xfrm>
              <a:off x="4879537" y="7126775"/>
              <a:ext cx="469451" cy="431021"/>
            </a:xfrm>
            <a:custGeom>
              <a:avLst/>
              <a:gdLst/>
              <a:ahLst/>
              <a:cxnLst/>
              <a:rect l="l" t="t" r="r" b="b"/>
              <a:pathLst>
                <a:path w="12118" h="11126" extrusionOk="0">
                  <a:moveTo>
                    <a:pt x="7574" y="0"/>
                  </a:moveTo>
                  <a:lnTo>
                    <a:pt x="7256" y="38"/>
                  </a:lnTo>
                  <a:lnTo>
                    <a:pt x="6882" y="94"/>
                  </a:lnTo>
                  <a:lnTo>
                    <a:pt x="6452" y="225"/>
                  </a:lnTo>
                  <a:lnTo>
                    <a:pt x="5947" y="412"/>
                  </a:lnTo>
                  <a:lnTo>
                    <a:pt x="5348" y="673"/>
                  </a:lnTo>
                  <a:lnTo>
                    <a:pt x="4694" y="991"/>
                  </a:lnTo>
                  <a:lnTo>
                    <a:pt x="4002" y="1328"/>
                  </a:lnTo>
                  <a:lnTo>
                    <a:pt x="3329" y="1702"/>
                  </a:lnTo>
                  <a:lnTo>
                    <a:pt x="2675" y="2076"/>
                  </a:lnTo>
                  <a:lnTo>
                    <a:pt x="2058" y="2431"/>
                  </a:lnTo>
                  <a:lnTo>
                    <a:pt x="1534" y="2786"/>
                  </a:lnTo>
                  <a:lnTo>
                    <a:pt x="1104" y="3104"/>
                  </a:lnTo>
                  <a:lnTo>
                    <a:pt x="917" y="3254"/>
                  </a:lnTo>
                  <a:lnTo>
                    <a:pt x="786" y="3403"/>
                  </a:lnTo>
                  <a:lnTo>
                    <a:pt x="730" y="3478"/>
                  </a:lnTo>
                  <a:lnTo>
                    <a:pt x="637" y="3590"/>
                  </a:lnTo>
                  <a:lnTo>
                    <a:pt x="562" y="3721"/>
                  </a:lnTo>
                  <a:lnTo>
                    <a:pt x="524" y="3852"/>
                  </a:lnTo>
                  <a:lnTo>
                    <a:pt x="487" y="3964"/>
                  </a:lnTo>
                  <a:lnTo>
                    <a:pt x="468" y="4076"/>
                  </a:lnTo>
                  <a:lnTo>
                    <a:pt x="450" y="4189"/>
                  </a:lnTo>
                  <a:lnTo>
                    <a:pt x="468" y="4394"/>
                  </a:lnTo>
                  <a:lnTo>
                    <a:pt x="506" y="4544"/>
                  </a:lnTo>
                  <a:lnTo>
                    <a:pt x="562" y="4675"/>
                  </a:lnTo>
                  <a:lnTo>
                    <a:pt x="618" y="4787"/>
                  </a:lnTo>
                  <a:lnTo>
                    <a:pt x="543" y="4862"/>
                  </a:lnTo>
                  <a:lnTo>
                    <a:pt x="356" y="5086"/>
                  </a:lnTo>
                  <a:lnTo>
                    <a:pt x="244" y="5236"/>
                  </a:lnTo>
                  <a:lnTo>
                    <a:pt x="150" y="5404"/>
                  </a:lnTo>
                  <a:lnTo>
                    <a:pt x="76" y="5591"/>
                  </a:lnTo>
                  <a:lnTo>
                    <a:pt x="20" y="5797"/>
                  </a:lnTo>
                  <a:lnTo>
                    <a:pt x="1" y="5965"/>
                  </a:lnTo>
                  <a:lnTo>
                    <a:pt x="1" y="6245"/>
                  </a:lnTo>
                  <a:lnTo>
                    <a:pt x="38" y="6694"/>
                  </a:lnTo>
                  <a:lnTo>
                    <a:pt x="76" y="7218"/>
                  </a:lnTo>
                  <a:lnTo>
                    <a:pt x="206" y="8340"/>
                  </a:lnTo>
                  <a:lnTo>
                    <a:pt x="375" y="9648"/>
                  </a:lnTo>
                  <a:lnTo>
                    <a:pt x="7087" y="11126"/>
                  </a:lnTo>
                  <a:lnTo>
                    <a:pt x="7686" y="10995"/>
                  </a:lnTo>
                  <a:lnTo>
                    <a:pt x="8321" y="10864"/>
                  </a:lnTo>
                  <a:lnTo>
                    <a:pt x="9051" y="10677"/>
                  </a:lnTo>
                  <a:lnTo>
                    <a:pt x="9780" y="10471"/>
                  </a:lnTo>
                  <a:lnTo>
                    <a:pt x="10116" y="10359"/>
                  </a:lnTo>
                  <a:lnTo>
                    <a:pt x="10434" y="10247"/>
                  </a:lnTo>
                  <a:lnTo>
                    <a:pt x="10696" y="10116"/>
                  </a:lnTo>
                  <a:lnTo>
                    <a:pt x="10902" y="9985"/>
                  </a:lnTo>
                  <a:lnTo>
                    <a:pt x="10995" y="9929"/>
                  </a:lnTo>
                  <a:lnTo>
                    <a:pt x="11051" y="9873"/>
                  </a:lnTo>
                  <a:lnTo>
                    <a:pt x="11107" y="9798"/>
                  </a:lnTo>
                  <a:lnTo>
                    <a:pt x="11126" y="9742"/>
                  </a:lnTo>
                  <a:lnTo>
                    <a:pt x="11687" y="7236"/>
                  </a:lnTo>
                  <a:lnTo>
                    <a:pt x="12117" y="5254"/>
                  </a:lnTo>
                  <a:lnTo>
                    <a:pt x="12042" y="4843"/>
                  </a:lnTo>
                  <a:lnTo>
                    <a:pt x="11968" y="4413"/>
                  </a:lnTo>
                  <a:lnTo>
                    <a:pt x="11837" y="3908"/>
                  </a:lnTo>
                  <a:lnTo>
                    <a:pt x="11706" y="3403"/>
                  </a:lnTo>
                  <a:lnTo>
                    <a:pt x="11631" y="3160"/>
                  </a:lnTo>
                  <a:lnTo>
                    <a:pt x="11538" y="2954"/>
                  </a:lnTo>
                  <a:lnTo>
                    <a:pt x="11444" y="2749"/>
                  </a:lnTo>
                  <a:lnTo>
                    <a:pt x="11351" y="2581"/>
                  </a:lnTo>
                  <a:lnTo>
                    <a:pt x="11257" y="2468"/>
                  </a:lnTo>
                  <a:lnTo>
                    <a:pt x="11164" y="2394"/>
                  </a:lnTo>
                  <a:lnTo>
                    <a:pt x="10977" y="2300"/>
                  </a:lnTo>
                  <a:lnTo>
                    <a:pt x="10752" y="2132"/>
                  </a:lnTo>
                  <a:lnTo>
                    <a:pt x="10191" y="1683"/>
                  </a:lnTo>
                  <a:lnTo>
                    <a:pt x="9088" y="767"/>
                  </a:lnTo>
                  <a:lnTo>
                    <a:pt x="8602" y="393"/>
                  </a:lnTo>
                  <a:lnTo>
                    <a:pt x="8415" y="262"/>
                  </a:lnTo>
                  <a:lnTo>
                    <a:pt x="8265" y="168"/>
                  </a:lnTo>
                  <a:lnTo>
                    <a:pt x="8060" y="94"/>
                  </a:lnTo>
                  <a:lnTo>
                    <a:pt x="7835" y="38"/>
                  </a:lnTo>
                  <a:lnTo>
                    <a:pt x="7574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1" name="Google Shape;1931;p26"/>
            <p:cNvSpPr/>
            <p:nvPr/>
          </p:nvSpPr>
          <p:spPr>
            <a:xfrm>
              <a:off x="4896931" y="7220215"/>
              <a:ext cx="170262" cy="92007"/>
            </a:xfrm>
            <a:custGeom>
              <a:avLst/>
              <a:gdLst/>
              <a:ahLst/>
              <a:cxnLst/>
              <a:rect l="l" t="t" r="r" b="b"/>
              <a:pathLst>
                <a:path w="4395" h="2375" extrusionOk="0">
                  <a:moveTo>
                    <a:pt x="4395" y="0"/>
                  </a:moveTo>
                  <a:lnTo>
                    <a:pt x="4133" y="150"/>
                  </a:lnTo>
                  <a:lnTo>
                    <a:pt x="3871" y="299"/>
                  </a:lnTo>
                  <a:lnTo>
                    <a:pt x="3535" y="468"/>
                  </a:lnTo>
                  <a:lnTo>
                    <a:pt x="3161" y="636"/>
                  </a:lnTo>
                  <a:lnTo>
                    <a:pt x="2805" y="767"/>
                  </a:lnTo>
                  <a:lnTo>
                    <a:pt x="2637" y="804"/>
                  </a:lnTo>
                  <a:lnTo>
                    <a:pt x="2469" y="823"/>
                  </a:lnTo>
                  <a:lnTo>
                    <a:pt x="2338" y="842"/>
                  </a:lnTo>
                  <a:lnTo>
                    <a:pt x="2207" y="823"/>
                  </a:lnTo>
                  <a:lnTo>
                    <a:pt x="2020" y="804"/>
                  </a:lnTo>
                  <a:lnTo>
                    <a:pt x="1796" y="823"/>
                  </a:lnTo>
                  <a:lnTo>
                    <a:pt x="1553" y="842"/>
                  </a:lnTo>
                  <a:lnTo>
                    <a:pt x="1291" y="898"/>
                  </a:lnTo>
                  <a:lnTo>
                    <a:pt x="767" y="1010"/>
                  </a:lnTo>
                  <a:lnTo>
                    <a:pt x="505" y="1047"/>
                  </a:lnTo>
                  <a:lnTo>
                    <a:pt x="281" y="1066"/>
                  </a:lnTo>
                  <a:lnTo>
                    <a:pt x="188" y="1178"/>
                  </a:lnTo>
                  <a:lnTo>
                    <a:pt x="113" y="1309"/>
                  </a:lnTo>
                  <a:lnTo>
                    <a:pt x="57" y="1440"/>
                  </a:lnTo>
                  <a:lnTo>
                    <a:pt x="38" y="1552"/>
                  </a:lnTo>
                  <a:lnTo>
                    <a:pt x="19" y="1664"/>
                  </a:lnTo>
                  <a:lnTo>
                    <a:pt x="1" y="1777"/>
                  </a:lnTo>
                  <a:lnTo>
                    <a:pt x="19" y="1982"/>
                  </a:lnTo>
                  <a:lnTo>
                    <a:pt x="57" y="2132"/>
                  </a:lnTo>
                  <a:lnTo>
                    <a:pt x="113" y="2263"/>
                  </a:lnTo>
                  <a:lnTo>
                    <a:pt x="169" y="2375"/>
                  </a:lnTo>
                  <a:lnTo>
                    <a:pt x="1216" y="2020"/>
                  </a:lnTo>
                  <a:lnTo>
                    <a:pt x="2057" y="1720"/>
                  </a:lnTo>
                  <a:lnTo>
                    <a:pt x="2431" y="1590"/>
                  </a:lnTo>
                  <a:lnTo>
                    <a:pt x="2712" y="1459"/>
                  </a:lnTo>
                  <a:lnTo>
                    <a:pt x="2843" y="1384"/>
                  </a:lnTo>
                  <a:lnTo>
                    <a:pt x="2974" y="1309"/>
                  </a:lnTo>
                  <a:lnTo>
                    <a:pt x="3235" y="1103"/>
                  </a:lnTo>
                  <a:lnTo>
                    <a:pt x="3516" y="860"/>
                  </a:lnTo>
                  <a:lnTo>
                    <a:pt x="3796" y="617"/>
                  </a:lnTo>
                  <a:lnTo>
                    <a:pt x="4226" y="187"/>
                  </a:lnTo>
                  <a:lnTo>
                    <a:pt x="4395" y="0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2" name="Google Shape;1932;p26"/>
            <p:cNvSpPr/>
            <p:nvPr/>
          </p:nvSpPr>
          <p:spPr>
            <a:xfrm>
              <a:off x="4879537" y="7191935"/>
              <a:ext cx="469451" cy="365861"/>
            </a:xfrm>
            <a:custGeom>
              <a:avLst/>
              <a:gdLst/>
              <a:ahLst/>
              <a:cxnLst/>
              <a:rect l="l" t="t" r="r" b="b"/>
              <a:pathLst>
                <a:path w="12118" h="9444" extrusionOk="0">
                  <a:moveTo>
                    <a:pt x="10191" y="1"/>
                  </a:moveTo>
                  <a:lnTo>
                    <a:pt x="9817" y="693"/>
                  </a:lnTo>
                  <a:lnTo>
                    <a:pt x="9425" y="1441"/>
                  </a:lnTo>
                  <a:lnTo>
                    <a:pt x="9256" y="1815"/>
                  </a:lnTo>
                  <a:lnTo>
                    <a:pt x="9125" y="2151"/>
                  </a:lnTo>
                  <a:lnTo>
                    <a:pt x="9013" y="2469"/>
                  </a:lnTo>
                  <a:lnTo>
                    <a:pt x="8957" y="2712"/>
                  </a:lnTo>
                  <a:lnTo>
                    <a:pt x="8939" y="2862"/>
                  </a:lnTo>
                  <a:lnTo>
                    <a:pt x="8882" y="2993"/>
                  </a:lnTo>
                  <a:lnTo>
                    <a:pt x="8808" y="3142"/>
                  </a:lnTo>
                  <a:lnTo>
                    <a:pt x="8714" y="3254"/>
                  </a:lnTo>
                  <a:lnTo>
                    <a:pt x="8621" y="3385"/>
                  </a:lnTo>
                  <a:lnTo>
                    <a:pt x="8508" y="3498"/>
                  </a:lnTo>
                  <a:lnTo>
                    <a:pt x="8247" y="3703"/>
                  </a:lnTo>
                  <a:lnTo>
                    <a:pt x="8004" y="3890"/>
                  </a:lnTo>
                  <a:lnTo>
                    <a:pt x="7761" y="4021"/>
                  </a:lnTo>
                  <a:lnTo>
                    <a:pt x="7574" y="4152"/>
                  </a:lnTo>
                  <a:lnTo>
                    <a:pt x="7461" y="4227"/>
                  </a:lnTo>
                  <a:lnTo>
                    <a:pt x="7368" y="4339"/>
                  </a:lnTo>
                  <a:lnTo>
                    <a:pt x="7274" y="4507"/>
                  </a:lnTo>
                  <a:lnTo>
                    <a:pt x="7050" y="4937"/>
                  </a:lnTo>
                  <a:lnTo>
                    <a:pt x="6844" y="5367"/>
                  </a:lnTo>
                  <a:lnTo>
                    <a:pt x="6770" y="5517"/>
                  </a:lnTo>
                  <a:lnTo>
                    <a:pt x="6713" y="5610"/>
                  </a:lnTo>
                  <a:lnTo>
                    <a:pt x="6620" y="5667"/>
                  </a:lnTo>
                  <a:lnTo>
                    <a:pt x="6433" y="5779"/>
                  </a:lnTo>
                  <a:lnTo>
                    <a:pt x="5872" y="6097"/>
                  </a:lnTo>
                  <a:lnTo>
                    <a:pt x="5535" y="6284"/>
                  </a:lnTo>
                  <a:lnTo>
                    <a:pt x="5199" y="6489"/>
                  </a:lnTo>
                  <a:lnTo>
                    <a:pt x="4862" y="6695"/>
                  </a:lnTo>
                  <a:lnTo>
                    <a:pt x="4582" y="6901"/>
                  </a:lnTo>
                  <a:lnTo>
                    <a:pt x="4339" y="7125"/>
                  </a:lnTo>
                  <a:lnTo>
                    <a:pt x="4096" y="7349"/>
                  </a:lnTo>
                  <a:lnTo>
                    <a:pt x="3703" y="7761"/>
                  </a:lnTo>
                  <a:lnTo>
                    <a:pt x="3441" y="8079"/>
                  </a:lnTo>
                  <a:lnTo>
                    <a:pt x="3329" y="8209"/>
                  </a:lnTo>
                  <a:lnTo>
                    <a:pt x="3123" y="7910"/>
                  </a:lnTo>
                  <a:lnTo>
                    <a:pt x="2600" y="7200"/>
                  </a:lnTo>
                  <a:lnTo>
                    <a:pt x="2282" y="6807"/>
                  </a:lnTo>
                  <a:lnTo>
                    <a:pt x="1964" y="6414"/>
                  </a:lnTo>
                  <a:lnTo>
                    <a:pt x="1665" y="6097"/>
                  </a:lnTo>
                  <a:lnTo>
                    <a:pt x="1534" y="5966"/>
                  </a:lnTo>
                  <a:lnTo>
                    <a:pt x="1422" y="5872"/>
                  </a:lnTo>
                  <a:lnTo>
                    <a:pt x="1085" y="5573"/>
                  </a:lnTo>
                  <a:lnTo>
                    <a:pt x="711" y="5236"/>
                  </a:lnTo>
                  <a:lnTo>
                    <a:pt x="1" y="4563"/>
                  </a:lnTo>
                  <a:lnTo>
                    <a:pt x="38" y="5012"/>
                  </a:lnTo>
                  <a:lnTo>
                    <a:pt x="76" y="5536"/>
                  </a:lnTo>
                  <a:lnTo>
                    <a:pt x="206" y="6676"/>
                  </a:lnTo>
                  <a:lnTo>
                    <a:pt x="375" y="7966"/>
                  </a:lnTo>
                  <a:lnTo>
                    <a:pt x="7087" y="9444"/>
                  </a:lnTo>
                  <a:lnTo>
                    <a:pt x="7686" y="9313"/>
                  </a:lnTo>
                  <a:lnTo>
                    <a:pt x="8321" y="9182"/>
                  </a:lnTo>
                  <a:lnTo>
                    <a:pt x="9051" y="8995"/>
                  </a:lnTo>
                  <a:lnTo>
                    <a:pt x="9780" y="8789"/>
                  </a:lnTo>
                  <a:lnTo>
                    <a:pt x="10116" y="8677"/>
                  </a:lnTo>
                  <a:lnTo>
                    <a:pt x="10434" y="8565"/>
                  </a:lnTo>
                  <a:lnTo>
                    <a:pt x="10696" y="8434"/>
                  </a:lnTo>
                  <a:lnTo>
                    <a:pt x="10902" y="8303"/>
                  </a:lnTo>
                  <a:lnTo>
                    <a:pt x="10995" y="8247"/>
                  </a:lnTo>
                  <a:lnTo>
                    <a:pt x="11051" y="8191"/>
                  </a:lnTo>
                  <a:lnTo>
                    <a:pt x="11107" y="8116"/>
                  </a:lnTo>
                  <a:lnTo>
                    <a:pt x="11126" y="8060"/>
                  </a:lnTo>
                  <a:lnTo>
                    <a:pt x="11687" y="5554"/>
                  </a:lnTo>
                  <a:lnTo>
                    <a:pt x="12117" y="3572"/>
                  </a:lnTo>
                  <a:lnTo>
                    <a:pt x="12042" y="3161"/>
                  </a:lnTo>
                  <a:lnTo>
                    <a:pt x="11968" y="2731"/>
                  </a:lnTo>
                  <a:lnTo>
                    <a:pt x="11837" y="2226"/>
                  </a:lnTo>
                  <a:lnTo>
                    <a:pt x="11706" y="1721"/>
                  </a:lnTo>
                  <a:lnTo>
                    <a:pt x="11631" y="1478"/>
                  </a:lnTo>
                  <a:lnTo>
                    <a:pt x="11538" y="1272"/>
                  </a:lnTo>
                  <a:lnTo>
                    <a:pt x="11444" y="1067"/>
                  </a:lnTo>
                  <a:lnTo>
                    <a:pt x="11351" y="899"/>
                  </a:lnTo>
                  <a:lnTo>
                    <a:pt x="11257" y="786"/>
                  </a:lnTo>
                  <a:lnTo>
                    <a:pt x="11164" y="712"/>
                  </a:lnTo>
                  <a:lnTo>
                    <a:pt x="10977" y="618"/>
                  </a:lnTo>
                  <a:lnTo>
                    <a:pt x="10752" y="450"/>
                  </a:lnTo>
                  <a:lnTo>
                    <a:pt x="10191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3" name="Google Shape;1933;p26"/>
            <p:cNvSpPr/>
            <p:nvPr/>
          </p:nvSpPr>
          <p:spPr>
            <a:xfrm>
              <a:off x="4805660" y="7475160"/>
              <a:ext cx="278928" cy="94952"/>
            </a:xfrm>
            <a:custGeom>
              <a:avLst/>
              <a:gdLst/>
              <a:ahLst/>
              <a:cxnLst/>
              <a:rect l="l" t="t" r="r" b="b"/>
              <a:pathLst>
                <a:path w="7200" h="2451" extrusionOk="0">
                  <a:moveTo>
                    <a:pt x="5423" y="1"/>
                  </a:moveTo>
                  <a:lnTo>
                    <a:pt x="5105" y="38"/>
                  </a:lnTo>
                  <a:lnTo>
                    <a:pt x="4806" y="94"/>
                  </a:lnTo>
                  <a:lnTo>
                    <a:pt x="4544" y="169"/>
                  </a:lnTo>
                  <a:lnTo>
                    <a:pt x="4282" y="263"/>
                  </a:lnTo>
                  <a:lnTo>
                    <a:pt x="4039" y="338"/>
                  </a:lnTo>
                  <a:lnTo>
                    <a:pt x="3796" y="394"/>
                  </a:lnTo>
                  <a:lnTo>
                    <a:pt x="3535" y="450"/>
                  </a:lnTo>
                  <a:lnTo>
                    <a:pt x="3254" y="468"/>
                  </a:lnTo>
                  <a:lnTo>
                    <a:pt x="2918" y="487"/>
                  </a:lnTo>
                  <a:lnTo>
                    <a:pt x="2506" y="525"/>
                  </a:lnTo>
                  <a:lnTo>
                    <a:pt x="1534" y="637"/>
                  </a:lnTo>
                  <a:lnTo>
                    <a:pt x="655" y="786"/>
                  </a:lnTo>
                  <a:lnTo>
                    <a:pt x="318" y="842"/>
                  </a:lnTo>
                  <a:lnTo>
                    <a:pt x="131" y="898"/>
                  </a:lnTo>
                  <a:lnTo>
                    <a:pt x="75" y="936"/>
                  </a:lnTo>
                  <a:lnTo>
                    <a:pt x="38" y="992"/>
                  </a:lnTo>
                  <a:lnTo>
                    <a:pt x="19" y="1048"/>
                  </a:lnTo>
                  <a:lnTo>
                    <a:pt x="1" y="1123"/>
                  </a:lnTo>
                  <a:lnTo>
                    <a:pt x="1" y="1291"/>
                  </a:lnTo>
                  <a:lnTo>
                    <a:pt x="38" y="1478"/>
                  </a:lnTo>
                  <a:lnTo>
                    <a:pt x="113" y="1740"/>
                  </a:lnTo>
                  <a:lnTo>
                    <a:pt x="225" y="1983"/>
                  </a:lnTo>
                  <a:lnTo>
                    <a:pt x="337" y="2189"/>
                  </a:lnTo>
                  <a:lnTo>
                    <a:pt x="412" y="2263"/>
                  </a:lnTo>
                  <a:lnTo>
                    <a:pt x="468" y="2320"/>
                  </a:lnTo>
                  <a:lnTo>
                    <a:pt x="543" y="2357"/>
                  </a:lnTo>
                  <a:lnTo>
                    <a:pt x="599" y="2394"/>
                  </a:lnTo>
                  <a:lnTo>
                    <a:pt x="767" y="2413"/>
                  </a:lnTo>
                  <a:lnTo>
                    <a:pt x="954" y="2432"/>
                  </a:lnTo>
                  <a:lnTo>
                    <a:pt x="1197" y="2413"/>
                  </a:lnTo>
                  <a:lnTo>
                    <a:pt x="1833" y="2376"/>
                  </a:lnTo>
                  <a:lnTo>
                    <a:pt x="2244" y="2357"/>
                  </a:lnTo>
                  <a:lnTo>
                    <a:pt x="3703" y="2357"/>
                  </a:lnTo>
                  <a:lnTo>
                    <a:pt x="4544" y="2394"/>
                  </a:lnTo>
                  <a:lnTo>
                    <a:pt x="5928" y="2450"/>
                  </a:lnTo>
                  <a:lnTo>
                    <a:pt x="6077" y="2450"/>
                  </a:lnTo>
                  <a:lnTo>
                    <a:pt x="6227" y="2432"/>
                  </a:lnTo>
                  <a:lnTo>
                    <a:pt x="6358" y="2394"/>
                  </a:lnTo>
                  <a:lnTo>
                    <a:pt x="6489" y="2338"/>
                  </a:lnTo>
                  <a:lnTo>
                    <a:pt x="6620" y="2282"/>
                  </a:lnTo>
                  <a:lnTo>
                    <a:pt x="6732" y="2207"/>
                  </a:lnTo>
                  <a:lnTo>
                    <a:pt x="6825" y="2133"/>
                  </a:lnTo>
                  <a:lnTo>
                    <a:pt x="6919" y="2039"/>
                  </a:lnTo>
                  <a:lnTo>
                    <a:pt x="6994" y="1946"/>
                  </a:lnTo>
                  <a:lnTo>
                    <a:pt x="7068" y="1852"/>
                  </a:lnTo>
                  <a:lnTo>
                    <a:pt x="7125" y="1759"/>
                  </a:lnTo>
                  <a:lnTo>
                    <a:pt x="7162" y="1665"/>
                  </a:lnTo>
                  <a:lnTo>
                    <a:pt x="7181" y="1572"/>
                  </a:lnTo>
                  <a:lnTo>
                    <a:pt x="7199" y="1478"/>
                  </a:lnTo>
                  <a:lnTo>
                    <a:pt x="7199" y="1385"/>
                  </a:lnTo>
                  <a:lnTo>
                    <a:pt x="7181" y="1310"/>
                  </a:lnTo>
                  <a:lnTo>
                    <a:pt x="7050" y="1104"/>
                  </a:lnTo>
                  <a:lnTo>
                    <a:pt x="6938" y="955"/>
                  </a:lnTo>
                  <a:lnTo>
                    <a:pt x="6788" y="768"/>
                  </a:lnTo>
                  <a:lnTo>
                    <a:pt x="6620" y="581"/>
                  </a:lnTo>
                  <a:lnTo>
                    <a:pt x="6414" y="394"/>
                  </a:lnTo>
                  <a:lnTo>
                    <a:pt x="6190" y="225"/>
                  </a:lnTo>
                  <a:lnTo>
                    <a:pt x="6077" y="151"/>
                  </a:lnTo>
                  <a:lnTo>
                    <a:pt x="5947" y="94"/>
                  </a:lnTo>
                  <a:lnTo>
                    <a:pt x="5816" y="38"/>
                  </a:lnTo>
                  <a:lnTo>
                    <a:pt x="568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4" name="Google Shape;1934;p26"/>
            <p:cNvSpPr/>
            <p:nvPr/>
          </p:nvSpPr>
          <p:spPr>
            <a:xfrm>
              <a:off x="4807133" y="7515023"/>
              <a:ext cx="277456" cy="55088"/>
            </a:xfrm>
            <a:custGeom>
              <a:avLst/>
              <a:gdLst/>
              <a:ahLst/>
              <a:cxnLst/>
              <a:rect l="l" t="t" r="r" b="b"/>
              <a:pathLst>
                <a:path w="7162" h="1422" extrusionOk="0">
                  <a:moveTo>
                    <a:pt x="4955" y="0"/>
                  </a:moveTo>
                  <a:lnTo>
                    <a:pt x="4899" y="19"/>
                  </a:lnTo>
                  <a:lnTo>
                    <a:pt x="4862" y="38"/>
                  </a:lnTo>
                  <a:lnTo>
                    <a:pt x="4824" y="131"/>
                  </a:lnTo>
                  <a:lnTo>
                    <a:pt x="4768" y="243"/>
                  </a:lnTo>
                  <a:lnTo>
                    <a:pt x="4731" y="374"/>
                  </a:lnTo>
                  <a:lnTo>
                    <a:pt x="4693" y="505"/>
                  </a:lnTo>
                  <a:lnTo>
                    <a:pt x="4618" y="655"/>
                  </a:lnTo>
                  <a:lnTo>
                    <a:pt x="4525" y="786"/>
                  </a:lnTo>
                  <a:lnTo>
                    <a:pt x="4469" y="842"/>
                  </a:lnTo>
                  <a:lnTo>
                    <a:pt x="4375" y="898"/>
                  </a:lnTo>
                  <a:lnTo>
                    <a:pt x="4301" y="935"/>
                  </a:lnTo>
                  <a:lnTo>
                    <a:pt x="4188" y="954"/>
                  </a:lnTo>
                  <a:lnTo>
                    <a:pt x="3945" y="991"/>
                  </a:lnTo>
                  <a:lnTo>
                    <a:pt x="3702" y="991"/>
                  </a:lnTo>
                  <a:lnTo>
                    <a:pt x="3440" y="973"/>
                  </a:lnTo>
                  <a:lnTo>
                    <a:pt x="2992" y="898"/>
                  </a:lnTo>
                  <a:lnTo>
                    <a:pt x="2823" y="860"/>
                  </a:lnTo>
                  <a:lnTo>
                    <a:pt x="3310" y="617"/>
                  </a:lnTo>
                  <a:lnTo>
                    <a:pt x="3609" y="430"/>
                  </a:lnTo>
                  <a:lnTo>
                    <a:pt x="3702" y="374"/>
                  </a:lnTo>
                  <a:lnTo>
                    <a:pt x="3721" y="356"/>
                  </a:lnTo>
                  <a:lnTo>
                    <a:pt x="2992" y="449"/>
                  </a:lnTo>
                  <a:lnTo>
                    <a:pt x="2262" y="524"/>
                  </a:lnTo>
                  <a:lnTo>
                    <a:pt x="1440" y="617"/>
                  </a:lnTo>
                  <a:lnTo>
                    <a:pt x="991" y="617"/>
                  </a:lnTo>
                  <a:lnTo>
                    <a:pt x="598" y="599"/>
                  </a:lnTo>
                  <a:lnTo>
                    <a:pt x="262" y="524"/>
                  </a:lnTo>
                  <a:lnTo>
                    <a:pt x="0" y="449"/>
                  </a:lnTo>
                  <a:lnTo>
                    <a:pt x="75" y="711"/>
                  </a:lnTo>
                  <a:lnTo>
                    <a:pt x="187" y="954"/>
                  </a:lnTo>
                  <a:lnTo>
                    <a:pt x="299" y="1160"/>
                  </a:lnTo>
                  <a:lnTo>
                    <a:pt x="374" y="1234"/>
                  </a:lnTo>
                  <a:lnTo>
                    <a:pt x="430" y="1291"/>
                  </a:lnTo>
                  <a:lnTo>
                    <a:pt x="505" y="1328"/>
                  </a:lnTo>
                  <a:lnTo>
                    <a:pt x="561" y="1365"/>
                  </a:lnTo>
                  <a:lnTo>
                    <a:pt x="729" y="1384"/>
                  </a:lnTo>
                  <a:lnTo>
                    <a:pt x="916" y="1403"/>
                  </a:lnTo>
                  <a:lnTo>
                    <a:pt x="1159" y="1384"/>
                  </a:lnTo>
                  <a:lnTo>
                    <a:pt x="1795" y="1347"/>
                  </a:lnTo>
                  <a:lnTo>
                    <a:pt x="2206" y="1328"/>
                  </a:lnTo>
                  <a:lnTo>
                    <a:pt x="3665" y="1328"/>
                  </a:lnTo>
                  <a:lnTo>
                    <a:pt x="4506" y="1365"/>
                  </a:lnTo>
                  <a:lnTo>
                    <a:pt x="5890" y="1421"/>
                  </a:lnTo>
                  <a:lnTo>
                    <a:pt x="6039" y="1421"/>
                  </a:lnTo>
                  <a:lnTo>
                    <a:pt x="6189" y="1403"/>
                  </a:lnTo>
                  <a:lnTo>
                    <a:pt x="6320" y="1365"/>
                  </a:lnTo>
                  <a:lnTo>
                    <a:pt x="6451" y="1309"/>
                  </a:lnTo>
                  <a:lnTo>
                    <a:pt x="6582" y="1253"/>
                  </a:lnTo>
                  <a:lnTo>
                    <a:pt x="6694" y="1178"/>
                  </a:lnTo>
                  <a:lnTo>
                    <a:pt x="6787" y="1104"/>
                  </a:lnTo>
                  <a:lnTo>
                    <a:pt x="6881" y="1010"/>
                  </a:lnTo>
                  <a:lnTo>
                    <a:pt x="6956" y="917"/>
                  </a:lnTo>
                  <a:lnTo>
                    <a:pt x="7030" y="823"/>
                  </a:lnTo>
                  <a:lnTo>
                    <a:pt x="7087" y="730"/>
                  </a:lnTo>
                  <a:lnTo>
                    <a:pt x="7124" y="636"/>
                  </a:lnTo>
                  <a:lnTo>
                    <a:pt x="7143" y="543"/>
                  </a:lnTo>
                  <a:lnTo>
                    <a:pt x="7161" y="449"/>
                  </a:lnTo>
                  <a:lnTo>
                    <a:pt x="7161" y="356"/>
                  </a:lnTo>
                  <a:lnTo>
                    <a:pt x="7143" y="281"/>
                  </a:lnTo>
                  <a:lnTo>
                    <a:pt x="7012" y="75"/>
                  </a:lnTo>
                  <a:lnTo>
                    <a:pt x="6544" y="206"/>
                  </a:lnTo>
                  <a:lnTo>
                    <a:pt x="6114" y="300"/>
                  </a:lnTo>
                  <a:lnTo>
                    <a:pt x="5927" y="318"/>
                  </a:lnTo>
                  <a:lnTo>
                    <a:pt x="5759" y="281"/>
                  </a:lnTo>
                  <a:lnTo>
                    <a:pt x="5609" y="225"/>
                  </a:lnTo>
                  <a:lnTo>
                    <a:pt x="5441" y="169"/>
                  </a:lnTo>
                  <a:lnTo>
                    <a:pt x="5161" y="38"/>
                  </a:lnTo>
                  <a:lnTo>
                    <a:pt x="5048" y="0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5" name="Google Shape;1935;p26"/>
            <p:cNvSpPr/>
            <p:nvPr/>
          </p:nvSpPr>
          <p:spPr>
            <a:xfrm>
              <a:off x="4997615" y="7517928"/>
              <a:ext cx="184751" cy="103591"/>
            </a:xfrm>
            <a:custGeom>
              <a:avLst/>
              <a:gdLst/>
              <a:ahLst/>
              <a:cxnLst/>
              <a:rect l="l" t="t" r="r" b="b"/>
              <a:pathLst>
                <a:path w="4769" h="2674" extrusionOk="0">
                  <a:moveTo>
                    <a:pt x="2020" y="0"/>
                  </a:moveTo>
                  <a:lnTo>
                    <a:pt x="1870" y="38"/>
                  </a:lnTo>
                  <a:lnTo>
                    <a:pt x="1702" y="56"/>
                  </a:lnTo>
                  <a:lnTo>
                    <a:pt x="1422" y="150"/>
                  </a:lnTo>
                  <a:lnTo>
                    <a:pt x="1179" y="281"/>
                  </a:lnTo>
                  <a:lnTo>
                    <a:pt x="954" y="412"/>
                  </a:lnTo>
                  <a:lnTo>
                    <a:pt x="767" y="561"/>
                  </a:lnTo>
                  <a:lnTo>
                    <a:pt x="618" y="692"/>
                  </a:lnTo>
                  <a:lnTo>
                    <a:pt x="449" y="860"/>
                  </a:lnTo>
                  <a:lnTo>
                    <a:pt x="412" y="898"/>
                  </a:lnTo>
                  <a:lnTo>
                    <a:pt x="300" y="1047"/>
                  </a:lnTo>
                  <a:lnTo>
                    <a:pt x="131" y="1272"/>
                  </a:lnTo>
                  <a:lnTo>
                    <a:pt x="19" y="1459"/>
                  </a:lnTo>
                  <a:lnTo>
                    <a:pt x="1" y="1533"/>
                  </a:lnTo>
                  <a:lnTo>
                    <a:pt x="1" y="1571"/>
                  </a:lnTo>
                  <a:lnTo>
                    <a:pt x="131" y="1758"/>
                  </a:lnTo>
                  <a:lnTo>
                    <a:pt x="412" y="2094"/>
                  </a:lnTo>
                  <a:lnTo>
                    <a:pt x="562" y="2281"/>
                  </a:lnTo>
                  <a:lnTo>
                    <a:pt x="730" y="2431"/>
                  </a:lnTo>
                  <a:lnTo>
                    <a:pt x="898" y="2562"/>
                  </a:lnTo>
                  <a:lnTo>
                    <a:pt x="973" y="2599"/>
                  </a:lnTo>
                  <a:lnTo>
                    <a:pt x="1048" y="2637"/>
                  </a:lnTo>
                  <a:lnTo>
                    <a:pt x="1197" y="2674"/>
                  </a:lnTo>
                  <a:lnTo>
                    <a:pt x="1590" y="2674"/>
                  </a:lnTo>
                  <a:lnTo>
                    <a:pt x="1814" y="2655"/>
                  </a:lnTo>
                  <a:lnTo>
                    <a:pt x="2431" y="2580"/>
                  </a:lnTo>
                  <a:lnTo>
                    <a:pt x="3273" y="2450"/>
                  </a:lnTo>
                  <a:lnTo>
                    <a:pt x="3497" y="2412"/>
                  </a:lnTo>
                  <a:lnTo>
                    <a:pt x="3703" y="2356"/>
                  </a:lnTo>
                  <a:lnTo>
                    <a:pt x="3871" y="2300"/>
                  </a:lnTo>
                  <a:lnTo>
                    <a:pt x="4039" y="2225"/>
                  </a:lnTo>
                  <a:lnTo>
                    <a:pt x="4170" y="2150"/>
                  </a:lnTo>
                  <a:lnTo>
                    <a:pt x="4301" y="2076"/>
                  </a:lnTo>
                  <a:lnTo>
                    <a:pt x="4395" y="2001"/>
                  </a:lnTo>
                  <a:lnTo>
                    <a:pt x="4488" y="1907"/>
                  </a:lnTo>
                  <a:lnTo>
                    <a:pt x="4544" y="1814"/>
                  </a:lnTo>
                  <a:lnTo>
                    <a:pt x="4600" y="1720"/>
                  </a:lnTo>
                  <a:lnTo>
                    <a:pt x="4694" y="1552"/>
                  </a:lnTo>
                  <a:lnTo>
                    <a:pt x="4731" y="1365"/>
                  </a:lnTo>
                  <a:lnTo>
                    <a:pt x="4769" y="1216"/>
                  </a:lnTo>
                  <a:lnTo>
                    <a:pt x="4750" y="1103"/>
                  </a:lnTo>
                  <a:lnTo>
                    <a:pt x="4731" y="991"/>
                  </a:lnTo>
                  <a:lnTo>
                    <a:pt x="4675" y="879"/>
                  </a:lnTo>
                  <a:lnTo>
                    <a:pt x="4619" y="767"/>
                  </a:lnTo>
                  <a:lnTo>
                    <a:pt x="4469" y="617"/>
                  </a:lnTo>
                  <a:lnTo>
                    <a:pt x="4301" y="486"/>
                  </a:lnTo>
                  <a:lnTo>
                    <a:pt x="4095" y="374"/>
                  </a:lnTo>
                  <a:lnTo>
                    <a:pt x="3871" y="299"/>
                  </a:lnTo>
                  <a:lnTo>
                    <a:pt x="3497" y="187"/>
                  </a:lnTo>
                  <a:lnTo>
                    <a:pt x="3086" y="75"/>
                  </a:lnTo>
                  <a:lnTo>
                    <a:pt x="2861" y="38"/>
                  </a:lnTo>
                  <a:lnTo>
                    <a:pt x="261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6" name="Google Shape;1936;p26"/>
            <p:cNvSpPr/>
            <p:nvPr/>
          </p:nvSpPr>
          <p:spPr>
            <a:xfrm>
              <a:off x="4997615" y="7547603"/>
              <a:ext cx="184751" cy="73916"/>
            </a:xfrm>
            <a:custGeom>
              <a:avLst/>
              <a:gdLst/>
              <a:ahLst/>
              <a:cxnLst/>
              <a:rect l="l" t="t" r="r" b="b"/>
              <a:pathLst>
                <a:path w="4769" h="1908" extrusionOk="0">
                  <a:moveTo>
                    <a:pt x="4619" y="1"/>
                  </a:moveTo>
                  <a:lnTo>
                    <a:pt x="4095" y="132"/>
                  </a:lnTo>
                  <a:lnTo>
                    <a:pt x="4077" y="150"/>
                  </a:lnTo>
                  <a:lnTo>
                    <a:pt x="4039" y="188"/>
                  </a:lnTo>
                  <a:lnTo>
                    <a:pt x="3946" y="319"/>
                  </a:lnTo>
                  <a:lnTo>
                    <a:pt x="3834" y="487"/>
                  </a:lnTo>
                  <a:lnTo>
                    <a:pt x="3759" y="543"/>
                  </a:lnTo>
                  <a:lnTo>
                    <a:pt x="3703" y="599"/>
                  </a:lnTo>
                  <a:lnTo>
                    <a:pt x="3591" y="655"/>
                  </a:lnTo>
                  <a:lnTo>
                    <a:pt x="3422" y="693"/>
                  </a:lnTo>
                  <a:lnTo>
                    <a:pt x="3030" y="749"/>
                  </a:lnTo>
                  <a:lnTo>
                    <a:pt x="2487" y="786"/>
                  </a:lnTo>
                  <a:lnTo>
                    <a:pt x="2487" y="786"/>
                  </a:lnTo>
                  <a:lnTo>
                    <a:pt x="2656" y="375"/>
                  </a:lnTo>
                  <a:lnTo>
                    <a:pt x="2656" y="375"/>
                  </a:lnTo>
                  <a:lnTo>
                    <a:pt x="2413" y="412"/>
                  </a:lnTo>
                  <a:lnTo>
                    <a:pt x="1870" y="487"/>
                  </a:lnTo>
                  <a:lnTo>
                    <a:pt x="1571" y="506"/>
                  </a:lnTo>
                  <a:lnTo>
                    <a:pt x="1272" y="506"/>
                  </a:lnTo>
                  <a:lnTo>
                    <a:pt x="1029" y="487"/>
                  </a:lnTo>
                  <a:lnTo>
                    <a:pt x="936" y="468"/>
                  </a:lnTo>
                  <a:lnTo>
                    <a:pt x="861" y="431"/>
                  </a:lnTo>
                  <a:lnTo>
                    <a:pt x="412" y="132"/>
                  </a:lnTo>
                  <a:lnTo>
                    <a:pt x="300" y="281"/>
                  </a:lnTo>
                  <a:lnTo>
                    <a:pt x="131" y="506"/>
                  </a:lnTo>
                  <a:lnTo>
                    <a:pt x="19" y="693"/>
                  </a:lnTo>
                  <a:lnTo>
                    <a:pt x="1" y="767"/>
                  </a:lnTo>
                  <a:lnTo>
                    <a:pt x="1" y="805"/>
                  </a:lnTo>
                  <a:lnTo>
                    <a:pt x="131" y="992"/>
                  </a:lnTo>
                  <a:lnTo>
                    <a:pt x="412" y="1328"/>
                  </a:lnTo>
                  <a:lnTo>
                    <a:pt x="562" y="1515"/>
                  </a:lnTo>
                  <a:lnTo>
                    <a:pt x="730" y="1665"/>
                  </a:lnTo>
                  <a:lnTo>
                    <a:pt x="898" y="1796"/>
                  </a:lnTo>
                  <a:lnTo>
                    <a:pt x="973" y="1833"/>
                  </a:lnTo>
                  <a:lnTo>
                    <a:pt x="1048" y="1871"/>
                  </a:lnTo>
                  <a:lnTo>
                    <a:pt x="1197" y="1908"/>
                  </a:lnTo>
                  <a:lnTo>
                    <a:pt x="1590" y="1908"/>
                  </a:lnTo>
                  <a:lnTo>
                    <a:pt x="1814" y="1889"/>
                  </a:lnTo>
                  <a:lnTo>
                    <a:pt x="2431" y="1814"/>
                  </a:lnTo>
                  <a:lnTo>
                    <a:pt x="3273" y="1684"/>
                  </a:lnTo>
                  <a:lnTo>
                    <a:pt x="3497" y="1646"/>
                  </a:lnTo>
                  <a:lnTo>
                    <a:pt x="3703" y="1590"/>
                  </a:lnTo>
                  <a:lnTo>
                    <a:pt x="3871" y="1534"/>
                  </a:lnTo>
                  <a:lnTo>
                    <a:pt x="4039" y="1459"/>
                  </a:lnTo>
                  <a:lnTo>
                    <a:pt x="4170" y="1384"/>
                  </a:lnTo>
                  <a:lnTo>
                    <a:pt x="4301" y="1310"/>
                  </a:lnTo>
                  <a:lnTo>
                    <a:pt x="4395" y="1235"/>
                  </a:lnTo>
                  <a:lnTo>
                    <a:pt x="4488" y="1141"/>
                  </a:lnTo>
                  <a:lnTo>
                    <a:pt x="4544" y="1048"/>
                  </a:lnTo>
                  <a:lnTo>
                    <a:pt x="4600" y="954"/>
                  </a:lnTo>
                  <a:lnTo>
                    <a:pt x="4694" y="786"/>
                  </a:lnTo>
                  <a:lnTo>
                    <a:pt x="4731" y="599"/>
                  </a:lnTo>
                  <a:lnTo>
                    <a:pt x="4769" y="450"/>
                  </a:lnTo>
                  <a:lnTo>
                    <a:pt x="4750" y="337"/>
                  </a:lnTo>
                  <a:lnTo>
                    <a:pt x="4731" y="225"/>
                  </a:lnTo>
                  <a:lnTo>
                    <a:pt x="4675" y="113"/>
                  </a:lnTo>
                  <a:lnTo>
                    <a:pt x="4619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7" name="Google Shape;1937;p26"/>
            <p:cNvSpPr/>
            <p:nvPr/>
          </p:nvSpPr>
          <p:spPr>
            <a:xfrm>
              <a:off x="5120768" y="7358554"/>
              <a:ext cx="291209" cy="255025"/>
            </a:xfrm>
            <a:custGeom>
              <a:avLst/>
              <a:gdLst/>
              <a:ahLst/>
              <a:cxnLst/>
              <a:rect l="l" t="t" r="r" b="b"/>
              <a:pathLst>
                <a:path w="7517" h="6583" extrusionOk="0">
                  <a:moveTo>
                    <a:pt x="3590" y="1"/>
                  </a:moveTo>
                  <a:lnTo>
                    <a:pt x="3422" y="19"/>
                  </a:lnTo>
                  <a:lnTo>
                    <a:pt x="3291" y="38"/>
                  </a:lnTo>
                  <a:lnTo>
                    <a:pt x="3216" y="113"/>
                  </a:lnTo>
                  <a:lnTo>
                    <a:pt x="3048" y="300"/>
                  </a:lnTo>
                  <a:lnTo>
                    <a:pt x="2562" y="879"/>
                  </a:lnTo>
                  <a:lnTo>
                    <a:pt x="2244" y="1197"/>
                  </a:lnTo>
                  <a:lnTo>
                    <a:pt x="1926" y="1515"/>
                  </a:lnTo>
                  <a:lnTo>
                    <a:pt x="1758" y="1646"/>
                  </a:lnTo>
                  <a:lnTo>
                    <a:pt x="1608" y="1758"/>
                  </a:lnTo>
                  <a:lnTo>
                    <a:pt x="1459" y="1870"/>
                  </a:lnTo>
                  <a:lnTo>
                    <a:pt x="1309" y="1945"/>
                  </a:lnTo>
                  <a:lnTo>
                    <a:pt x="1178" y="2001"/>
                  </a:lnTo>
                  <a:lnTo>
                    <a:pt x="1047" y="2076"/>
                  </a:lnTo>
                  <a:lnTo>
                    <a:pt x="823" y="2244"/>
                  </a:lnTo>
                  <a:lnTo>
                    <a:pt x="617" y="2450"/>
                  </a:lnTo>
                  <a:lnTo>
                    <a:pt x="430" y="2656"/>
                  </a:lnTo>
                  <a:lnTo>
                    <a:pt x="281" y="2880"/>
                  </a:lnTo>
                  <a:lnTo>
                    <a:pt x="150" y="3086"/>
                  </a:lnTo>
                  <a:lnTo>
                    <a:pt x="56" y="3273"/>
                  </a:lnTo>
                  <a:lnTo>
                    <a:pt x="0" y="3441"/>
                  </a:lnTo>
                  <a:lnTo>
                    <a:pt x="0" y="3535"/>
                  </a:lnTo>
                  <a:lnTo>
                    <a:pt x="19" y="3628"/>
                  </a:lnTo>
                  <a:lnTo>
                    <a:pt x="56" y="3740"/>
                  </a:lnTo>
                  <a:lnTo>
                    <a:pt x="187" y="4058"/>
                  </a:lnTo>
                  <a:lnTo>
                    <a:pt x="374" y="4451"/>
                  </a:lnTo>
                  <a:lnTo>
                    <a:pt x="599" y="4862"/>
                  </a:lnTo>
                  <a:lnTo>
                    <a:pt x="1010" y="5591"/>
                  </a:lnTo>
                  <a:lnTo>
                    <a:pt x="1197" y="5928"/>
                  </a:lnTo>
                  <a:lnTo>
                    <a:pt x="1365" y="6021"/>
                  </a:lnTo>
                  <a:lnTo>
                    <a:pt x="1571" y="6134"/>
                  </a:lnTo>
                  <a:lnTo>
                    <a:pt x="1851" y="6264"/>
                  </a:lnTo>
                  <a:lnTo>
                    <a:pt x="2188" y="6395"/>
                  </a:lnTo>
                  <a:lnTo>
                    <a:pt x="2562" y="6508"/>
                  </a:lnTo>
                  <a:lnTo>
                    <a:pt x="2786" y="6545"/>
                  </a:lnTo>
                  <a:lnTo>
                    <a:pt x="3011" y="6564"/>
                  </a:lnTo>
                  <a:lnTo>
                    <a:pt x="3235" y="6582"/>
                  </a:lnTo>
                  <a:lnTo>
                    <a:pt x="3721" y="6582"/>
                  </a:lnTo>
                  <a:lnTo>
                    <a:pt x="3964" y="6545"/>
                  </a:lnTo>
                  <a:lnTo>
                    <a:pt x="4245" y="6489"/>
                  </a:lnTo>
                  <a:lnTo>
                    <a:pt x="4507" y="6414"/>
                  </a:lnTo>
                  <a:lnTo>
                    <a:pt x="5049" y="6264"/>
                  </a:lnTo>
                  <a:lnTo>
                    <a:pt x="5572" y="6059"/>
                  </a:lnTo>
                  <a:lnTo>
                    <a:pt x="6058" y="5834"/>
                  </a:lnTo>
                  <a:lnTo>
                    <a:pt x="6451" y="5610"/>
                  </a:lnTo>
                  <a:lnTo>
                    <a:pt x="6619" y="5498"/>
                  </a:lnTo>
                  <a:lnTo>
                    <a:pt x="6750" y="5404"/>
                  </a:lnTo>
                  <a:lnTo>
                    <a:pt x="6862" y="5311"/>
                  </a:lnTo>
                  <a:lnTo>
                    <a:pt x="6937" y="5217"/>
                  </a:lnTo>
                  <a:lnTo>
                    <a:pt x="7049" y="5030"/>
                  </a:lnTo>
                  <a:lnTo>
                    <a:pt x="7143" y="4825"/>
                  </a:lnTo>
                  <a:lnTo>
                    <a:pt x="7218" y="4600"/>
                  </a:lnTo>
                  <a:lnTo>
                    <a:pt x="7311" y="4339"/>
                  </a:lnTo>
                  <a:lnTo>
                    <a:pt x="7367" y="4039"/>
                  </a:lnTo>
                  <a:lnTo>
                    <a:pt x="7442" y="3703"/>
                  </a:lnTo>
                  <a:lnTo>
                    <a:pt x="7480" y="3348"/>
                  </a:lnTo>
                  <a:lnTo>
                    <a:pt x="7498" y="2955"/>
                  </a:lnTo>
                  <a:lnTo>
                    <a:pt x="7517" y="2581"/>
                  </a:lnTo>
                  <a:lnTo>
                    <a:pt x="7498" y="2300"/>
                  </a:lnTo>
                  <a:lnTo>
                    <a:pt x="7461" y="2057"/>
                  </a:lnTo>
                  <a:lnTo>
                    <a:pt x="7386" y="1870"/>
                  </a:lnTo>
                  <a:lnTo>
                    <a:pt x="7274" y="1683"/>
                  </a:lnTo>
                  <a:lnTo>
                    <a:pt x="7124" y="1515"/>
                  </a:lnTo>
                  <a:lnTo>
                    <a:pt x="6675" y="1048"/>
                  </a:lnTo>
                  <a:lnTo>
                    <a:pt x="6526" y="917"/>
                  </a:lnTo>
                  <a:lnTo>
                    <a:pt x="6358" y="786"/>
                  </a:lnTo>
                  <a:lnTo>
                    <a:pt x="6152" y="674"/>
                  </a:lnTo>
                  <a:lnTo>
                    <a:pt x="5928" y="562"/>
                  </a:lnTo>
                  <a:lnTo>
                    <a:pt x="5703" y="449"/>
                  </a:lnTo>
                  <a:lnTo>
                    <a:pt x="5460" y="356"/>
                  </a:lnTo>
                  <a:lnTo>
                    <a:pt x="4955" y="206"/>
                  </a:lnTo>
                  <a:lnTo>
                    <a:pt x="4450" y="94"/>
                  </a:lnTo>
                  <a:lnTo>
                    <a:pt x="3983" y="19"/>
                  </a:lnTo>
                  <a:lnTo>
                    <a:pt x="3777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8" name="Google Shape;1938;p26"/>
            <p:cNvSpPr/>
            <p:nvPr/>
          </p:nvSpPr>
          <p:spPr>
            <a:xfrm>
              <a:off x="5120768" y="7430997"/>
              <a:ext cx="291209" cy="182582"/>
            </a:xfrm>
            <a:custGeom>
              <a:avLst/>
              <a:gdLst/>
              <a:ahLst/>
              <a:cxnLst/>
              <a:rect l="l" t="t" r="r" b="b"/>
              <a:pathLst>
                <a:path w="7517" h="4713" extrusionOk="0">
                  <a:moveTo>
                    <a:pt x="7386" y="0"/>
                  </a:moveTo>
                  <a:lnTo>
                    <a:pt x="7311" y="75"/>
                  </a:lnTo>
                  <a:lnTo>
                    <a:pt x="7199" y="131"/>
                  </a:lnTo>
                  <a:lnTo>
                    <a:pt x="6993" y="225"/>
                  </a:lnTo>
                  <a:lnTo>
                    <a:pt x="6675" y="356"/>
                  </a:lnTo>
                  <a:lnTo>
                    <a:pt x="6302" y="505"/>
                  </a:lnTo>
                  <a:lnTo>
                    <a:pt x="5871" y="636"/>
                  </a:lnTo>
                  <a:lnTo>
                    <a:pt x="5441" y="748"/>
                  </a:lnTo>
                  <a:lnTo>
                    <a:pt x="5217" y="804"/>
                  </a:lnTo>
                  <a:lnTo>
                    <a:pt x="4993" y="842"/>
                  </a:lnTo>
                  <a:lnTo>
                    <a:pt x="4787" y="860"/>
                  </a:lnTo>
                  <a:lnTo>
                    <a:pt x="4581" y="860"/>
                  </a:lnTo>
                  <a:lnTo>
                    <a:pt x="2618" y="786"/>
                  </a:lnTo>
                  <a:lnTo>
                    <a:pt x="3702" y="1814"/>
                  </a:lnTo>
                  <a:lnTo>
                    <a:pt x="3366" y="1908"/>
                  </a:lnTo>
                  <a:lnTo>
                    <a:pt x="3029" y="2001"/>
                  </a:lnTo>
                  <a:lnTo>
                    <a:pt x="2618" y="2095"/>
                  </a:lnTo>
                  <a:lnTo>
                    <a:pt x="2151" y="2188"/>
                  </a:lnTo>
                  <a:lnTo>
                    <a:pt x="1721" y="2225"/>
                  </a:lnTo>
                  <a:lnTo>
                    <a:pt x="1309" y="2225"/>
                  </a:lnTo>
                  <a:lnTo>
                    <a:pt x="1141" y="2207"/>
                  </a:lnTo>
                  <a:lnTo>
                    <a:pt x="991" y="2151"/>
                  </a:lnTo>
                  <a:lnTo>
                    <a:pt x="730" y="2038"/>
                  </a:lnTo>
                  <a:lnTo>
                    <a:pt x="486" y="1889"/>
                  </a:lnTo>
                  <a:lnTo>
                    <a:pt x="243" y="1721"/>
                  </a:lnTo>
                  <a:lnTo>
                    <a:pt x="19" y="1571"/>
                  </a:lnTo>
                  <a:lnTo>
                    <a:pt x="0" y="1665"/>
                  </a:lnTo>
                  <a:lnTo>
                    <a:pt x="19" y="1758"/>
                  </a:lnTo>
                  <a:lnTo>
                    <a:pt x="56" y="1870"/>
                  </a:lnTo>
                  <a:lnTo>
                    <a:pt x="187" y="2188"/>
                  </a:lnTo>
                  <a:lnTo>
                    <a:pt x="374" y="2562"/>
                  </a:lnTo>
                  <a:lnTo>
                    <a:pt x="599" y="2992"/>
                  </a:lnTo>
                  <a:lnTo>
                    <a:pt x="1010" y="3721"/>
                  </a:lnTo>
                  <a:lnTo>
                    <a:pt x="1197" y="4058"/>
                  </a:lnTo>
                  <a:lnTo>
                    <a:pt x="1365" y="4151"/>
                  </a:lnTo>
                  <a:lnTo>
                    <a:pt x="1571" y="4264"/>
                  </a:lnTo>
                  <a:lnTo>
                    <a:pt x="1851" y="4394"/>
                  </a:lnTo>
                  <a:lnTo>
                    <a:pt x="2188" y="4525"/>
                  </a:lnTo>
                  <a:lnTo>
                    <a:pt x="2562" y="4638"/>
                  </a:lnTo>
                  <a:lnTo>
                    <a:pt x="2786" y="4675"/>
                  </a:lnTo>
                  <a:lnTo>
                    <a:pt x="2992" y="4694"/>
                  </a:lnTo>
                  <a:lnTo>
                    <a:pt x="3235" y="4712"/>
                  </a:lnTo>
                  <a:lnTo>
                    <a:pt x="3721" y="4712"/>
                  </a:lnTo>
                  <a:lnTo>
                    <a:pt x="3964" y="4675"/>
                  </a:lnTo>
                  <a:lnTo>
                    <a:pt x="4245" y="4619"/>
                  </a:lnTo>
                  <a:lnTo>
                    <a:pt x="4507" y="4544"/>
                  </a:lnTo>
                  <a:lnTo>
                    <a:pt x="5049" y="4394"/>
                  </a:lnTo>
                  <a:lnTo>
                    <a:pt x="5572" y="4189"/>
                  </a:lnTo>
                  <a:lnTo>
                    <a:pt x="6058" y="3964"/>
                  </a:lnTo>
                  <a:lnTo>
                    <a:pt x="6451" y="3740"/>
                  </a:lnTo>
                  <a:lnTo>
                    <a:pt x="6619" y="3628"/>
                  </a:lnTo>
                  <a:lnTo>
                    <a:pt x="6750" y="3534"/>
                  </a:lnTo>
                  <a:lnTo>
                    <a:pt x="6862" y="3441"/>
                  </a:lnTo>
                  <a:lnTo>
                    <a:pt x="6937" y="3347"/>
                  </a:lnTo>
                  <a:lnTo>
                    <a:pt x="7049" y="3160"/>
                  </a:lnTo>
                  <a:lnTo>
                    <a:pt x="7143" y="2955"/>
                  </a:lnTo>
                  <a:lnTo>
                    <a:pt x="7218" y="2730"/>
                  </a:lnTo>
                  <a:lnTo>
                    <a:pt x="7311" y="2469"/>
                  </a:lnTo>
                  <a:lnTo>
                    <a:pt x="7367" y="2169"/>
                  </a:lnTo>
                  <a:lnTo>
                    <a:pt x="7442" y="1833"/>
                  </a:lnTo>
                  <a:lnTo>
                    <a:pt x="7480" y="1478"/>
                  </a:lnTo>
                  <a:lnTo>
                    <a:pt x="7498" y="1085"/>
                  </a:lnTo>
                  <a:lnTo>
                    <a:pt x="7517" y="711"/>
                  </a:lnTo>
                  <a:lnTo>
                    <a:pt x="7498" y="430"/>
                  </a:lnTo>
                  <a:lnTo>
                    <a:pt x="7461" y="187"/>
                  </a:lnTo>
                  <a:lnTo>
                    <a:pt x="7386" y="0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39" name="Google Shape;1939;p26"/>
          <p:cNvGrpSpPr/>
          <p:nvPr/>
        </p:nvGrpSpPr>
        <p:grpSpPr>
          <a:xfrm>
            <a:off x="427523" y="4552970"/>
            <a:ext cx="376721" cy="289018"/>
            <a:chOff x="5731025" y="6616150"/>
            <a:chExt cx="598350" cy="459050"/>
          </a:xfrm>
        </p:grpSpPr>
        <p:sp>
          <p:nvSpPr>
            <p:cNvPr id="1940" name="Google Shape;1940;p26"/>
            <p:cNvSpPr/>
            <p:nvPr/>
          </p:nvSpPr>
          <p:spPr>
            <a:xfrm>
              <a:off x="5731025" y="6800800"/>
              <a:ext cx="598350" cy="274400"/>
            </a:xfrm>
            <a:custGeom>
              <a:avLst/>
              <a:gdLst/>
              <a:ahLst/>
              <a:cxnLst/>
              <a:rect l="l" t="t" r="r" b="b"/>
              <a:pathLst>
                <a:path w="23934" h="10976" extrusionOk="0">
                  <a:moveTo>
                    <a:pt x="23934" y="0"/>
                  </a:moveTo>
                  <a:lnTo>
                    <a:pt x="16866" y="711"/>
                  </a:lnTo>
                  <a:lnTo>
                    <a:pt x="11612" y="1253"/>
                  </a:lnTo>
                  <a:lnTo>
                    <a:pt x="9611" y="1459"/>
                  </a:lnTo>
                  <a:lnTo>
                    <a:pt x="8415" y="1589"/>
                  </a:lnTo>
                  <a:lnTo>
                    <a:pt x="8340" y="1627"/>
                  </a:lnTo>
                  <a:lnTo>
                    <a:pt x="8228" y="1664"/>
                  </a:lnTo>
                  <a:lnTo>
                    <a:pt x="7891" y="1870"/>
                  </a:lnTo>
                  <a:lnTo>
                    <a:pt x="7424" y="2150"/>
                  </a:lnTo>
                  <a:lnTo>
                    <a:pt x="6844" y="2524"/>
                  </a:lnTo>
                  <a:lnTo>
                    <a:pt x="5498" y="3441"/>
                  </a:lnTo>
                  <a:lnTo>
                    <a:pt x="3983" y="4488"/>
                  </a:lnTo>
                  <a:lnTo>
                    <a:pt x="1235" y="6432"/>
                  </a:lnTo>
                  <a:lnTo>
                    <a:pt x="0" y="7311"/>
                  </a:lnTo>
                  <a:lnTo>
                    <a:pt x="75" y="7461"/>
                  </a:lnTo>
                  <a:lnTo>
                    <a:pt x="169" y="7648"/>
                  </a:lnTo>
                  <a:lnTo>
                    <a:pt x="318" y="7891"/>
                  </a:lnTo>
                  <a:lnTo>
                    <a:pt x="524" y="8153"/>
                  </a:lnTo>
                  <a:lnTo>
                    <a:pt x="786" y="8470"/>
                  </a:lnTo>
                  <a:lnTo>
                    <a:pt x="1104" y="8807"/>
                  </a:lnTo>
                  <a:lnTo>
                    <a:pt x="1496" y="9144"/>
                  </a:lnTo>
                  <a:lnTo>
                    <a:pt x="1721" y="9312"/>
                  </a:lnTo>
                  <a:lnTo>
                    <a:pt x="1964" y="9480"/>
                  </a:lnTo>
                  <a:lnTo>
                    <a:pt x="2226" y="9648"/>
                  </a:lnTo>
                  <a:lnTo>
                    <a:pt x="2506" y="9817"/>
                  </a:lnTo>
                  <a:lnTo>
                    <a:pt x="2824" y="9966"/>
                  </a:lnTo>
                  <a:lnTo>
                    <a:pt x="3142" y="10116"/>
                  </a:lnTo>
                  <a:lnTo>
                    <a:pt x="3478" y="10265"/>
                  </a:lnTo>
                  <a:lnTo>
                    <a:pt x="3852" y="10396"/>
                  </a:lnTo>
                  <a:lnTo>
                    <a:pt x="4245" y="10527"/>
                  </a:lnTo>
                  <a:lnTo>
                    <a:pt x="4656" y="10639"/>
                  </a:lnTo>
                  <a:lnTo>
                    <a:pt x="5105" y="10733"/>
                  </a:lnTo>
                  <a:lnTo>
                    <a:pt x="5572" y="10808"/>
                  </a:lnTo>
                  <a:lnTo>
                    <a:pt x="6059" y="10882"/>
                  </a:lnTo>
                  <a:lnTo>
                    <a:pt x="6582" y="10920"/>
                  </a:lnTo>
                  <a:lnTo>
                    <a:pt x="7124" y="10957"/>
                  </a:lnTo>
                  <a:lnTo>
                    <a:pt x="7704" y="10976"/>
                  </a:lnTo>
                  <a:lnTo>
                    <a:pt x="8826" y="10957"/>
                  </a:lnTo>
                  <a:lnTo>
                    <a:pt x="9836" y="10939"/>
                  </a:lnTo>
                  <a:lnTo>
                    <a:pt x="10771" y="10920"/>
                  </a:lnTo>
                  <a:lnTo>
                    <a:pt x="11593" y="10882"/>
                  </a:lnTo>
                  <a:lnTo>
                    <a:pt x="12360" y="10845"/>
                  </a:lnTo>
                  <a:lnTo>
                    <a:pt x="13033" y="10808"/>
                  </a:lnTo>
                  <a:lnTo>
                    <a:pt x="13631" y="10752"/>
                  </a:lnTo>
                  <a:lnTo>
                    <a:pt x="14174" y="10677"/>
                  </a:lnTo>
                  <a:lnTo>
                    <a:pt x="14660" y="10621"/>
                  </a:lnTo>
                  <a:lnTo>
                    <a:pt x="15109" y="10546"/>
                  </a:lnTo>
                  <a:lnTo>
                    <a:pt x="15482" y="10471"/>
                  </a:lnTo>
                  <a:lnTo>
                    <a:pt x="15838" y="10396"/>
                  </a:lnTo>
                  <a:lnTo>
                    <a:pt x="16436" y="10228"/>
                  </a:lnTo>
                  <a:lnTo>
                    <a:pt x="16960" y="10060"/>
                  </a:lnTo>
                  <a:lnTo>
                    <a:pt x="17259" y="9948"/>
                  </a:lnTo>
                  <a:lnTo>
                    <a:pt x="17614" y="9779"/>
                  </a:lnTo>
                  <a:lnTo>
                    <a:pt x="18044" y="9555"/>
                  </a:lnTo>
                  <a:lnTo>
                    <a:pt x="18512" y="9293"/>
                  </a:lnTo>
                  <a:lnTo>
                    <a:pt x="19035" y="8994"/>
                  </a:lnTo>
                  <a:lnTo>
                    <a:pt x="19577" y="8657"/>
                  </a:lnTo>
                  <a:lnTo>
                    <a:pt x="20120" y="8302"/>
                  </a:lnTo>
                  <a:lnTo>
                    <a:pt x="20662" y="7909"/>
                  </a:lnTo>
                  <a:lnTo>
                    <a:pt x="21185" y="7498"/>
                  </a:lnTo>
                  <a:lnTo>
                    <a:pt x="21709" y="7087"/>
                  </a:lnTo>
                  <a:lnTo>
                    <a:pt x="22158" y="6657"/>
                  </a:lnTo>
                  <a:lnTo>
                    <a:pt x="22588" y="6227"/>
                  </a:lnTo>
                  <a:lnTo>
                    <a:pt x="22756" y="6021"/>
                  </a:lnTo>
                  <a:lnTo>
                    <a:pt x="22924" y="5797"/>
                  </a:lnTo>
                  <a:lnTo>
                    <a:pt x="23074" y="5591"/>
                  </a:lnTo>
                  <a:lnTo>
                    <a:pt x="23205" y="5366"/>
                  </a:lnTo>
                  <a:lnTo>
                    <a:pt x="23298" y="5161"/>
                  </a:lnTo>
                  <a:lnTo>
                    <a:pt x="23373" y="4955"/>
                  </a:lnTo>
                  <a:lnTo>
                    <a:pt x="23429" y="4768"/>
                  </a:lnTo>
                  <a:lnTo>
                    <a:pt x="23467" y="4562"/>
                  </a:lnTo>
                  <a:lnTo>
                    <a:pt x="23523" y="3777"/>
                  </a:lnTo>
                  <a:lnTo>
                    <a:pt x="23579" y="2992"/>
                  </a:lnTo>
                  <a:lnTo>
                    <a:pt x="23747" y="1515"/>
                  </a:lnTo>
                  <a:lnTo>
                    <a:pt x="23878" y="411"/>
                  </a:lnTo>
                  <a:lnTo>
                    <a:pt x="23934" y="0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1" name="Google Shape;1941;p26"/>
            <p:cNvSpPr/>
            <p:nvPr/>
          </p:nvSpPr>
          <p:spPr>
            <a:xfrm>
              <a:off x="5909600" y="6616150"/>
              <a:ext cx="419775" cy="367900"/>
            </a:xfrm>
            <a:custGeom>
              <a:avLst/>
              <a:gdLst/>
              <a:ahLst/>
              <a:cxnLst/>
              <a:rect l="l" t="t" r="r" b="b"/>
              <a:pathLst>
                <a:path w="16791" h="14716" extrusionOk="0">
                  <a:moveTo>
                    <a:pt x="8003" y="0"/>
                  </a:moveTo>
                  <a:lnTo>
                    <a:pt x="7648" y="19"/>
                  </a:lnTo>
                  <a:lnTo>
                    <a:pt x="7498" y="56"/>
                  </a:lnTo>
                  <a:lnTo>
                    <a:pt x="7367" y="94"/>
                  </a:lnTo>
                  <a:lnTo>
                    <a:pt x="7311" y="131"/>
                  </a:lnTo>
                  <a:lnTo>
                    <a:pt x="7199" y="262"/>
                  </a:lnTo>
                  <a:lnTo>
                    <a:pt x="6825" y="674"/>
                  </a:lnTo>
                  <a:lnTo>
                    <a:pt x="6320" y="1253"/>
                  </a:lnTo>
                  <a:lnTo>
                    <a:pt x="5722" y="1945"/>
                  </a:lnTo>
                  <a:lnTo>
                    <a:pt x="5030" y="2674"/>
                  </a:lnTo>
                  <a:lnTo>
                    <a:pt x="4675" y="3011"/>
                  </a:lnTo>
                  <a:lnTo>
                    <a:pt x="4301" y="3347"/>
                  </a:lnTo>
                  <a:lnTo>
                    <a:pt x="3945" y="3665"/>
                  </a:lnTo>
                  <a:lnTo>
                    <a:pt x="3590" y="3927"/>
                  </a:lnTo>
                  <a:lnTo>
                    <a:pt x="3254" y="4151"/>
                  </a:lnTo>
                  <a:lnTo>
                    <a:pt x="3085" y="4245"/>
                  </a:lnTo>
                  <a:lnTo>
                    <a:pt x="2917" y="4320"/>
                  </a:lnTo>
                  <a:lnTo>
                    <a:pt x="2637" y="4469"/>
                  </a:lnTo>
                  <a:lnTo>
                    <a:pt x="2356" y="4619"/>
                  </a:lnTo>
                  <a:lnTo>
                    <a:pt x="2094" y="4806"/>
                  </a:lnTo>
                  <a:lnTo>
                    <a:pt x="1833" y="5011"/>
                  </a:lnTo>
                  <a:lnTo>
                    <a:pt x="1589" y="5217"/>
                  </a:lnTo>
                  <a:lnTo>
                    <a:pt x="1365" y="5442"/>
                  </a:lnTo>
                  <a:lnTo>
                    <a:pt x="1159" y="5685"/>
                  </a:lnTo>
                  <a:lnTo>
                    <a:pt x="954" y="5928"/>
                  </a:lnTo>
                  <a:lnTo>
                    <a:pt x="767" y="6171"/>
                  </a:lnTo>
                  <a:lnTo>
                    <a:pt x="617" y="6395"/>
                  </a:lnTo>
                  <a:lnTo>
                    <a:pt x="468" y="6638"/>
                  </a:lnTo>
                  <a:lnTo>
                    <a:pt x="337" y="6863"/>
                  </a:lnTo>
                  <a:lnTo>
                    <a:pt x="224" y="7087"/>
                  </a:lnTo>
                  <a:lnTo>
                    <a:pt x="131" y="7293"/>
                  </a:lnTo>
                  <a:lnTo>
                    <a:pt x="75" y="7498"/>
                  </a:lnTo>
                  <a:lnTo>
                    <a:pt x="19" y="7667"/>
                  </a:lnTo>
                  <a:lnTo>
                    <a:pt x="0" y="7797"/>
                  </a:lnTo>
                  <a:lnTo>
                    <a:pt x="0" y="7891"/>
                  </a:lnTo>
                  <a:lnTo>
                    <a:pt x="0" y="7984"/>
                  </a:lnTo>
                  <a:lnTo>
                    <a:pt x="19" y="8078"/>
                  </a:lnTo>
                  <a:lnTo>
                    <a:pt x="112" y="8340"/>
                  </a:lnTo>
                  <a:lnTo>
                    <a:pt x="243" y="8658"/>
                  </a:lnTo>
                  <a:lnTo>
                    <a:pt x="411" y="9050"/>
                  </a:lnTo>
                  <a:lnTo>
                    <a:pt x="842" y="9910"/>
                  </a:lnTo>
                  <a:lnTo>
                    <a:pt x="1328" y="10827"/>
                  </a:lnTo>
                  <a:lnTo>
                    <a:pt x="1814" y="11724"/>
                  </a:lnTo>
                  <a:lnTo>
                    <a:pt x="2244" y="12491"/>
                  </a:lnTo>
                  <a:lnTo>
                    <a:pt x="2655" y="13220"/>
                  </a:lnTo>
                  <a:lnTo>
                    <a:pt x="2767" y="13276"/>
                  </a:lnTo>
                  <a:lnTo>
                    <a:pt x="3048" y="13463"/>
                  </a:lnTo>
                  <a:lnTo>
                    <a:pt x="3515" y="13706"/>
                  </a:lnTo>
                  <a:lnTo>
                    <a:pt x="3815" y="13856"/>
                  </a:lnTo>
                  <a:lnTo>
                    <a:pt x="4132" y="13987"/>
                  </a:lnTo>
                  <a:lnTo>
                    <a:pt x="4488" y="14136"/>
                  </a:lnTo>
                  <a:lnTo>
                    <a:pt x="4880" y="14267"/>
                  </a:lnTo>
                  <a:lnTo>
                    <a:pt x="5310" y="14398"/>
                  </a:lnTo>
                  <a:lnTo>
                    <a:pt x="5740" y="14510"/>
                  </a:lnTo>
                  <a:lnTo>
                    <a:pt x="6208" y="14604"/>
                  </a:lnTo>
                  <a:lnTo>
                    <a:pt x="6713" y="14660"/>
                  </a:lnTo>
                  <a:lnTo>
                    <a:pt x="7218" y="14697"/>
                  </a:lnTo>
                  <a:lnTo>
                    <a:pt x="7741" y="14716"/>
                  </a:lnTo>
                  <a:lnTo>
                    <a:pt x="8302" y="14678"/>
                  </a:lnTo>
                  <a:lnTo>
                    <a:pt x="8882" y="14585"/>
                  </a:lnTo>
                  <a:lnTo>
                    <a:pt x="9480" y="14473"/>
                  </a:lnTo>
                  <a:lnTo>
                    <a:pt x="10078" y="14323"/>
                  </a:lnTo>
                  <a:lnTo>
                    <a:pt x="10677" y="14155"/>
                  </a:lnTo>
                  <a:lnTo>
                    <a:pt x="11294" y="13968"/>
                  </a:lnTo>
                  <a:lnTo>
                    <a:pt x="11892" y="13744"/>
                  </a:lnTo>
                  <a:lnTo>
                    <a:pt x="12453" y="13519"/>
                  </a:lnTo>
                  <a:lnTo>
                    <a:pt x="13014" y="13276"/>
                  </a:lnTo>
                  <a:lnTo>
                    <a:pt x="13519" y="13014"/>
                  </a:lnTo>
                  <a:lnTo>
                    <a:pt x="14005" y="12771"/>
                  </a:lnTo>
                  <a:lnTo>
                    <a:pt x="14416" y="12528"/>
                  </a:lnTo>
                  <a:lnTo>
                    <a:pt x="14790" y="12285"/>
                  </a:lnTo>
                  <a:lnTo>
                    <a:pt x="15108" y="12042"/>
                  </a:lnTo>
                  <a:lnTo>
                    <a:pt x="15333" y="11836"/>
                  </a:lnTo>
                  <a:lnTo>
                    <a:pt x="15426" y="11724"/>
                  </a:lnTo>
                  <a:lnTo>
                    <a:pt x="15501" y="11631"/>
                  </a:lnTo>
                  <a:lnTo>
                    <a:pt x="15725" y="11238"/>
                  </a:lnTo>
                  <a:lnTo>
                    <a:pt x="15950" y="10770"/>
                  </a:lnTo>
                  <a:lnTo>
                    <a:pt x="16155" y="10247"/>
                  </a:lnTo>
                  <a:lnTo>
                    <a:pt x="16324" y="9667"/>
                  </a:lnTo>
                  <a:lnTo>
                    <a:pt x="16492" y="8994"/>
                  </a:lnTo>
                  <a:lnTo>
                    <a:pt x="16604" y="8265"/>
                  </a:lnTo>
                  <a:lnTo>
                    <a:pt x="16716" y="7461"/>
                  </a:lnTo>
                  <a:lnTo>
                    <a:pt x="16772" y="6563"/>
                  </a:lnTo>
                  <a:lnTo>
                    <a:pt x="16791" y="6133"/>
                  </a:lnTo>
                  <a:lnTo>
                    <a:pt x="16791" y="5759"/>
                  </a:lnTo>
                  <a:lnTo>
                    <a:pt x="16791" y="5404"/>
                  </a:lnTo>
                  <a:lnTo>
                    <a:pt x="16772" y="5105"/>
                  </a:lnTo>
                  <a:lnTo>
                    <a:pt x="16735" y="4843"/>
                  </a:lnTo>
                  <a:lnTo>
                    <a:pt x="16679" y="4600"/>
                  </a:lnTo>
                  <a:lnTo>
                    <a:pt x="16604" y="4376"/>
                  </a:lnTo>
                  <a:lnTo>
                    <a:pt x="16511" y="4170"/>
                  </a:lnTo>
                  <a:lnTo>
                    <a:pt x="16398" y="3964"/>
                  </a:lnTo>
                  <a:lnTo>
                    <a:pt x="16267" y="3759"/>
                  </a:lnTo>
                  <a:lnTo>
                    <a:pt x="16099" y="3572"/>
                  </a:lnTo>
                  <a:lnTo>
                    <a:pt x="15912" y="3347"/>
                  </a:lnTo>
                  <a:lnTo>
                    <a:pt x="15482" y="2899"/>
                  </a:lnTo>
                  <a:lnTo>
                    <a:pt x="14940" y="2338"/>
                  </a:lnTo>
                  <a:lnTo>
                    <a:pt x="14772" y="2169"/>
                  </a:lnTo>
                  <a:lnTo>
                    <a:pt x="14603" y="2020"/>
                  </a:lnTo>
                  <a:lnTo>
                    <a:pt x="14416" y="1889"/>
                  </a:lnTo>
                  <a:lnTo>
                    <a:pt x="14211" y="1739"/>
                  </a:lnTo>
                  <a:lnTo>
                    <a:pt x="13762" y="1478"/>
                  </a:lnTo>
                  <a:lnTo>
                    <a:pt x="13276" y="1216"/>
                  </a:lnTo>
                  <a:lnTo>
                    <a:pt x="12734" y="991"/>
                  </a:lnTo>
                  <a:lnTo>
                    <a:pt x="12191" y="786"/>
                  </a:lnTo>
                  <a:lnTo>
                    <a:pt x="11630" y="599"/>
                  </a:lnTo>
                  <a:lnTo>
                    <a:pt x="11051" y="430"/>
                  </a:lnTo>
                  <a:lnTo>
                    <a:pt x="10490" y="281"/>
                  </a:lnTo>
                  <a:lnTo>
                    <a:pt x="9929" y="169"/>
                  </a:lnTo>
                  <a:lnTo>
                    <a:pt x="9387" y="94"/>
                  </a:lnTo>
                  <a:lnTo>
                    <a:pt x="8882" y="19"/>
                  </a:lnTo>
                  <a:lnTo>
                    <a:pt x="8433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2" name="Google Shape;1942;p26"/>
            <p:cNvSpPr/>
            <p:nvPr/>
          </p:nvSpPr>
          <p:spPr>
            <a:xfrm>
              <a:off x="5909600" y="6720400"/>
              <a:ext cx="419775" cy="263650"/>
            </a:xfrm>
            <a:custGeom>
              <a:avLst/>
              <a:gdLst/>
              <a:ahLst/>
              <a:cxnLst/>
              <a:rect l="l" t="t" r="r" b="b"/>
              <a:pathLst>
                <a:path w="16791" h="10546" extrusionOk="0">
                  <a:moveTo>
                    <a:pt x="16511" y="0"/>
                  </a:moveTo>
                  <a:lnTo>
                    <a:pt x="16324" y="150"/>
                  </a:lnTo>
                  <a:lnTo>
                    <a:pt x="16118" y="281"/>
                  </a:lnTo>
                  <a:lnTo>
                    <a:pt x="15632" y="505"/>
                  </a:lnTo>
                  <a:lnTo>
                    <a:pt x="14940" y="804"/>
                  </a:lnTo>
                  <a:lnTo>
                    <a:pt x="14080" y="1122"/>
                  </a:lnTo>
                  <a:lnTo>
                    <a:pt x="13631" y="1272"/>
                  </a:lnTo>
                  <a:lnTo>
                    <a:pt x="13145" y="1421"/>
                  </a:lnTo>
                  <a:lnTo>
                    <a:pt x="12640" y="1571"/>
                  </a:lnTo>
                  <a:lnTo>
                    <a:pt x="12154" y="1683"/>
                  </a:lnTo>
                  <a:lnTo>
                    <a:pt x="11649" y="1776"/>
                  </a:lnTo>
                  <a:lnTo>
                    <a:pt x="11163" y="1851"/>
                  </a:lnTo>
                  <a:lnTo>
                    <a:pt x="10677" y="1889"/>
                  </a:lnTo>
                  <a:lnTo>
                    <a:pt x="10228" y="1889"/>
                  </a:lnTo>
                  <a:lnTo>
                    <a:pt x="5834" y="1739"/>
                  </a:lnTo>
                  <a:lnTo>
                    <a:pt x="5834" y="1739"/>
                  </a:lnTo>
                  <a:lnTo>
                    <a:pt x="8265" y="4058"/>
                  </a:lnTo>
                  <a:lnTo>
                    <a:pt x="7535" y="4263"/>
                  </a:lnTo>
                  <a:lnTo>
                    <a:pt x="6769" y="4469"/>
                  </a:lnTo>
                  <a:lnTo>
                    <a:pt x="5834" y="4675"/>
                  </a:lnTo>
                  <a:lnTo>
                    <a:pt x="5329" y="4768"/>
                  </a:lnTo>
                  <a:lnTo>
                    <a:pt x="4824" y="4862"/>
                  </a:lnTo>
                  <a:lnTo>
                    <a:pt x="4319" y="4918"/>
                  </a:lnTo>
                  <a:lnTo>
                    <a:pt x="3833" y="4974"/>
                  </a:lnTo>
                  <a:lnTo>
                    <a:pt x="3366" y="4974"/>
                  </a:lnTo>
                  <a:lnTo>
                    <a:pt x="2936" y="4955"/>
                  </a:lnTo>
                  <a:lnTo>
                    <a:pt x="2730" y="4936"/>
                  </a:lnTo>
                  <a:lnTo>
                    <a:pt x="2543" y="4899"/>
                  </a:lnTo>
                  <a:lnTo>
                    <a:pt x="2375" y="4862"/>
                  </a:lnTo>
                  <a:lnTo>
                    <a:pt x="2225" y="4805"/>
                  </a:lnTo>
                  <a:lnTo>
                    <a:pt x="1926" y="4675"/>
                  </a:lnTo>
                  <a:lnTo>
                    <a:pt x="1646" y="4525"/>
                  </a:lnTo>
                  <a:lnTo>
                    <a:pt x="1066" y="4207"/>
                  </a:lnTo>
                  <a:lnTo>
                    <a:pt x="524" y="3852"/>
                  </a:lnTo>
                  <a:lnTo>
                    <a:pt x="19" y="3497"/>
                  </a:lnTo>
                  <a:lnTo>
                    <a:pt x="0" y="3609"/>
                  </a:lnTo>
                  <a:lnTo>
                    <a:pt x="0" y="3721"/>
                  </a:lnTo>
                  <a:lnTo>
                    <a:pt x="0" y="3814"/>
                  </a:lnTo>
                  <a:lnTo>
                    <a:pt x="19" y="3908"/>
                  </a:lnTo>
                  <a:lnTo>
                    <a:pt x="112" y="4170"/>
                  </a:lnTo>
                  <a:lnTo>
                    <a:pt x="243" y="4488"/>
                  </a:lnTo>
                  <a:lnTo>
                    <a:pt x="411" y="4862"/>
                  </a:lnTo>
                  <a:lnTo>
                    <a:pt x="842" y="5740"/>
                  </a:lnTo>
                  <a:lnTo>
                    <a:pt x="1328" y="6657"/>
                  </a:lnTo>
                  <a:lnTo>
                    <a:pt x="1814" y="7554"/>
                  </a:lnTo>
                  <a:lnTo>
                    <a:pt x="2244" y="8321"/>
                  </a:lnTo>
                  <a:lnTo>
                    <a:pt x="2655" y="9050"/>
                  </a:lnTo>
                  <a:lnTo>
                    <a:pt x="2767" y="9106"/>
                  </a:lnTo>
                  <a:lnTo>
                    <a:pt x="3048" y="9293"/>
                  </a:lnTo>
                  <a:lnTo>
                    <a:pt x="3515" y="9536"/>
                  </a:lnTo>
                  <a:lnTo>
                    <a:pt x="3815" y="9686"/>
                  </a:lnTo>
                  <a:lnTo>
                    <a:pt x="4132" y="9817"/>
                  </a:lnTo>
                  <a:lnTo>
                    <a:pt x="4488" y="9966"/>
                  </a:lnTo>
                  <a:lnTo>
                    <a:pt x="4880" y="10097"/>
                  </a:lnTo>
                  <a:lnTo>
                    <a:pt x="5310" y="10228"/>
                  </a:lnTo>
                  <a:lnTo>
                    <a:pt x="5740" y="10340"/>
                  </a:lnTo>
                  <a:lnTo>
                    <a:pt x="6208" y="10434"/>
                  </a:lnTo>
                  <a:lnTo>
                    <a:pt x="6713" y="10490"/>
                  </a:lnTo>
                  <a:lnTo>
                    <a:pt x="7218" y="10527"/>
                  </a:lnTo>
                  <a:lnTo>
                    <a:pt x="7741" y="10546"/>
                  </a:lnTo>
                  <a:lnTo>
                    <a:pt x="8302" y="10508"/>
                  </a:lnTo>
                  <a:lnTo>
                    <a:pt x="8882" y="10415"/>
                  </a:lnTo>
                  <a:lnTo>
                    <a:pt x="9480" y="10303"/>
                  </a:lnTo>
                  <a:lnTo>
                    <a:pt x="10078" y="10153"/>
                  </a:lnTo>
                  <a:lnTo>
                    <a:pt x="10695" y="9985"/>
                  </a:lnTo>
                  <a:lnTo>
                    <a:pt x="11294" y="9798"/>
                  </a:lnTo>
                  <a:lnTo>
                    <a:pt x="11892" y="9574"/>
                  </a:lnTo>
                  <a:lnTo>
                    <a:pt x="12453" y="9349"/>
                  </a:lnTo>
                  <a:lnTo>
                    <a:pt x="13014" y="9106"/>
                  </a:lnTo>
                  <a:lnTo>
                    <a:pt x="13519" y="8844"/>
                  </a:lnTo>
                  <a:lnTo>
                    <a:pt x="14005" y="8601"/>
                  </a:lnTo>
                  <a:lnTo>
                    <a:pt x="14416" y="8358"/>
                  </a:lnTo>
                  <a:lnTo>
                    <a:pt x="14790" y="8115"/>
                  </a:lnTo>
                  <a:lnTo>
                    <a:pt x="15108" y="7872"/>
                  </a:lnTo>
                  <a:lnTo>
                    <a:pt x="15351" y="7666"/>
                  </a:lnTo>
                  <a:lnTo>
                    <a:pt x="15426" y="7554"/>
                  </a:lnTo>
                  <a:lnTo>
                    <a:pt x="15501" y="7461"/>
                  </a:lnTo>
                  <a:lnTo>
                    <a:pt x="15744" y="7068"/>
                  </a:lnTo>
                  <a:lnTo>
                    <a:pt x="15950" y="6600"/>
                  </a:lnTo>
                  <a:lnTo>
                    <a:pt x="16155" y="6077"/>
                  </a:lnTo>
                  <a:lnTo>
                    <a:pt x="16324" y="5497"/>
                  </a:lnTo>
                  <a:lnTo>
                    <a:pt x="16492" y="4824"/>
                  </a:lnTo>
                  <a:lnTo>
                    <a:pt x="16604" y="4095"/>
                  </a:lnTo>
                  <a:lnTo>
                    <a:pt x="16716" y="3291"/>
                  </a:lnTo>
                  <a:lnTo>
                    <a:pt x="16772" y="2393"/>
                  </a:lnTo>
                  <a:lnTo>
                    <a:pt x="16791" y="1963"/>
                  </a:lnTo>
                  <a:lnTo>
                    <a:pt x="16791" y="1571"/>
                  </a:lnTo>
                  <a:lnTo>
                    <a:pt x="16791" y="1234"/>
                  </a:lnTo>
                  <a:lnTo>
                    <a:pt x="16772" y="935"/>
                  </a:lnTo>
                  <a:lnTo>
                    <a:pt x="16735" y="673"/>
                  </a:lnTo>
                  <a:lnTo>
                    <a:pt x="16679" y="430"/>
                  </a:lnTo>
                  <a:lnTo>
                    <a:pt x="16604" y="206"/>
                  </a:lnTo>
                  <a:lnTo>
                    <a:pt x="16511" y="0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43" name="Google Shape;1943;p26"/>
          <p:cNvGrpSpPr/>
          <p:nvPr/>
        </p:nvGrpSpPr>
        <p:grpSpPr>
          <a:xfrm flipH="1">
            <a:off x="7123700" y="4187188"/>
            <a:ext cx="342324" cy="365795"/>
            <a:chOff x="-3259825" y="2615100"/>
            <a:chExt cx="342324" cy="365795"/>
          </a:xfrm>
        </p:grpSpPr>
        <p:sp>
          <p:nvSpPr>
            <p:cNvPr id="1944" name="Google Shape;1944;p26"/>
            <p:cNvSpPr/>
            <p:nvPr/>
          </p:nvSpPr>
          <p:spPr>
            <a:xfrm>
              <a:off x="-3259825" y="2615100"/>
              <a:ext cx="289817" cy="365795"/>
            </a:xfrm>
            <a:custGeom>
              <a:avLst/>
              <a:gdLst/>
              <a:ahLst/>
              <a:cxnLst/>
              <a:rect l="l" t="t" r="r" b="b"/>
              <a:pathLst>
                <a:path w="71915" h="90768" extrusionOk="0">
                  <a:moveTo>
                    <a:pt x="22820" y="0"/>
                  </a:moveTo>
                  <a:lnTo>
                    <a:pt x="21929" y="43"/>
                  </a:lnTo>
                  <a:lnTo>
                    <a:pt x="21123" y="106"/>
                  </a:lnTo>
                  <a:lnTo>
                    <a:pt x="20338" y="212"/>
                  </a:lnTo>
                  <a:lnTo>
                    <a:pt x="19617" y="361"/>
                  </a:lnTo>
                  <a:lnTo>
                    <a:pt x="18917" y="552"/>
                  </a:lnTo>
                  <a:lnTo>
                    <a:pt x="18281" y="785"/>
                  </a:lnTo>
                  <a:lnTo>
                    <a:pt x="17709" y="1061"/>
                  </a:lnTo>
                  <a:lnTo>
                    <a:pt x="17157" y="1358"/>
                  </a:lnTo>
                  <a:lnTo>
                    <a:pt x="16648" y="1676"/>
                  </a:lnTo>
                  <a:lnTo>
                    <a:pt x="16160" y="2036"/>
                  </a:lnTo>
                  <a:lnTo>
                    <a:pt x="15736" y="2439"/>
                  </a:lnTo>
                  <a:lnTo>
                    <a:pt x="15355" y="2842"/>
                  </a:lnTo>
                  <a:lnTo>
                    <a:pt x="14994" y="3309"/>
                  </a:lnTo>
                  <a:lnTo>
                    <a:pt x="14655" y="3775"/>
                  </a:lnTo>
                  <a:lnTo>
                    <a:pt x="14379" y="4263"/>
                  </a:lnTo>
                  <a:lnTo>
                    <a:pt x="14103" y="4793"/>
                  </a:lnTo>
                  <a:lnTo>
                    <a:pt x="13870" y="5323"/>
                  </a:lnTo>
                  <a:lnTo>
                    <a:pt x="13679" y="5875"/>
                  </a:lnTo>
                  <a:lnTo>
                    <a:pt x="13510" y="6447"/>
                  </a:lnTo>
                  <a:lnTo>
                    <a:pt x="13361" y="7041"/>
                  </a:lnTo>
                  <a:lnTo>
                    <a:pt x="13234" y="7656"/>
                  </a:lnTo>
                  <a:lnTo>
                    <a:pt x="13128" y="8271"/>
                  </a:lnTo>
                  <a:lnTo>
                    <a:pt x="13043" y="8907"/>
                  </a:lnTo>
                  <a:lnTo>
                    <a:pt x="13001" y="9544"/>
                  </a:lnTo>
                  <a:lnTo>
                    <a:pt x="12958" y="10201"/>
                  </a:lnTo>
                  <a:lnTo>
                    <a:pt x="12937" y="10858"/>
                  </a:lnTo>
                  <a:lnTo>
                    <a:pt x="12916" y="11537"/>
                  </a:lnTo>
                  <a:lnTo>
                    <a:pt x="12937" y="12195"/>
                  </a:lnTo>
                  <a:lnTo>
                    <a:pt x="12958" y="12873"/>
                  </a:lnTo>
                  <a:lnTo>
                    <a:pt x="13043" y="14230"/>
                  </a:lnTo>
                  <a:lnTo>
                    <a:pt x="13149" y="15566"/>
                  </a:lnTo>
                  <a:lnTo>
                    <a:pt x="13297" y="16903"/>
                  </a:lnTo>
                  <a:lnTo>
                    <a:pt x="13467" y="18196"/>
                  </a:lnTo>
                  <a:lnTo>
                    <a:pt x="13637" y="19469"/>
                  </a:lnTo>
                  <a:lnTo>
                    <a:pt x="13934" y="21823"/>
                  </a:lnTo>
                  <a:lnTo>
                    <a:pt x="14061" y="22883"/>
                  </a:lnTo>
                  <a:lnTo>
                    <a:pt x="14125" y="23880"/>
                  </a:lnTo>
                  <a:lnTo>
                    <a:pt x="14146" y="24325"/>
                  </a:lnTo>
                  <a:lnTo>
                    <a:pt x="14167" y="24749"/>
                  </a:lnTo>
                  <a:lnTo>
                    <a:pt x="14146" y="25152"/>
                  </a:lnTo>
                  <a:lnTo>
                    <a:pt x="14125" y="25534"/>
                  </a:lnTo>
                  <a:lnTo>
                    <a:pt x="14082" y="25873"/>
                  </a:lnTo>
                  <a:lnTo>
                    <a:pt x="14019" y="26170"/>
                  </a:lnTo>
                  <a:lnTo>
                    <a:pt x="13934" y="26446"/>
                  </a:lnTo>
                  <a:lnTo>
                    <a:pt x="13828" y="26700"/>
                  </a:lnTo>
                  <a:lnTo>
                    <a:pt x="13594" y="27124"/>
                  </a:lnTo>
                  <a:lnTo>
                    <a:pt x="13297" y="27506"/>
                  </a:lnTo>
                  <a:lnTo>
                    <a:pt x="12979" y="27888"/>
                  </a:lnTo>
                  <a:lnTo>
                    <a:pt x="12619" y="28227"/>
                  </a:lnTo>
                  <a:lnTo>
                    <a:pt x="12258" y="28567"/>
                  </a:lnTo>
                  <a:lnTo>
                    <a:pt x="11834" y="28863"/>
                  </a:lnTo>
                  <a:lnTo>
                    <a:pt x="11410" y="29160"/>
                  </a:lnTo>
                  <a:lnTo>
                    <a:pt x="10965" y="29436"/>
                  </a:lnTo>
                  <a:lnTo>
                    <a:pt x="10010" y="30009"/>
                  </a:lnTo>
                  <a:lnTo>
                    <a:pt x="9014" y="30560"/>
                  </a:lnTo>
                  <a:lnTo>
                    <a:pt x="7974" y="31133"/>
                  </a:lnTo>
                  <a:lnTo>
                    <a:pt x="7444" y="31430"/>
                  </a:lnTo>
                  <a:lnTo>
                    <a:pt x="6914" y="31769"/>
                  </a:lnTo>
                  <a:lnTo>
                    <a:pt x="6384" y="32108"/>
                  </a:lnTo>
                  <a:lnTo>
                    <a:pt x="5875" y="32469"/>
                  </a:lnTo>
                  <a:lnTo>
                    <a:pt x="5345" y="32872"/>
                  </a:lnTo>
                  <a:lnTo>
                    <a:pt x="4836" y="33275"/>
                  </a:lnTo>
                  <a:lnTo>
                    <a:pt x="4348" y="33741"/>
                  </a:lnTo>
                  <a:lnTo>
                    <a:pt x="3860" y="34229"/>
                  </a:lnTo>
                  <a:lnTo>
                    <a:pt x="3394" y="34759"/>
                  </a:lnTo>
                  <a:lnTo>
                    <a:pt x="2948" y="35332"/>
                  </a:lnTo>
                  <a:lnTo>
                    <a:pt x="2524" y="35968"/>
                  </a:lnTo>
                  <a:lnTo>
                    <a:pt x="2121" y="36625"/>
                  </a:lnTo>
                  <a:lnTo>
                    <a:pt x="1739" y="37368"/>
                  </a:lnTo>
                  <a:lnTo>
                    <a:pt x="1570" y="37749"/>
                  </a:lnTo>
                  <a:lnTo>
                    <a:pt x="1400" y="38131"/>
                  </a:lnTo>
                  <a:lnTo>
                    <a:pt x="1231" y="38555"/>
                  </a:lnTo>
                  <a:lnTo>
                    <a:pt x="1082" y="38979"/>
                  </a:lnTo>
                  <a:lnTo>
                    <a:pt x="934" y="39425"/>
                  </a:lnTo>
                  <a:lnTo>
                    <a:pt x="785" y="39891"/>
                  </a:lnTo>
                  <a:lnTo>
                    <a:pt x="658" y="40358"/>
                  </a:lnTo>
                  <a:lnTo>
                    <a:pt x="531" y="40867"/>
                  </a:lnTo>
                  <a:lnTo>
                    <a:pt x="425" y="41376"/>
                  </a:lnTo>
                  <a:lnTo>
                    <a:pt x="340" y="41906"/>
                  </a:lnTo>
                  <a:lnTo>
                    <a:pt x="170" y="42882"/>
                  </a:lnTo>
                  <a:lnTo>
                    <a:pt x="64" y="43878"/>
                  </a:lnTo>
                  <a:lnTo>
                    <a:pt x="0" y="44833"/>
                  </a:lnTo>
                  <a:lnTo>
                    <a:pt x="0" y="45787"/>
                  </a:lnTo>
                  <a:lnTo>
                    <a:pt x="22" y="46720"/>
                  </a:lnTo>
                  <a:lnTo>
                    <a:pt x="107" y="47632"/>
                  </a:lnTo>
                  <a:lnTo>
                    <a:pt x="234" y="48544"/>
                  </a:lnTo>
                  <a:lnTo>
                    <a:pt x="382" y="49413"/>
                  </a:lnTo>
                  <a:lnTo>
                    <a:pt x="594" y="50283"/>
                  </a:lnTo>
                  <a:lnTo>
                    <a:pt x="870" y="51110"/>
                  </a:lnTo>
                  <a:lnTo>
                    <a:pt x="1167" y="51916"/>
                  </a:lnTo>
                  <a:lnTo>
                    <a:pt x="1337" y="52319"/>
                  </a:lnTo>
                  <a:lnTo>
                    <a:pt x="1506" y="52701"/>
                  </a:lnTo>
                  <a:lnTo>
                    <a:pt x="1697" y="53082"/>
                  </a:lnTo>
                  <a:lnTo>
                    <a:pt x="1888" y="53464"/>
                  </a:lnTo>
                  <a:lnTo>
                    <a:pt x="2100" y="53825"/>
                  </a:lnTo>
                  <a:lnTo>
                    <a:pt x="2333" y="54185"/>
                  </a:lnTo>
                  <a:lnTo>
                    <a:pt x="2567" y="54546"/>
                  </a:lnTo>
                  <a:lnTo>
                    <a:pt x="2800" y="54885"/>
                  </a:lnTo>
                  <a:lnTo>
                    <a:pt x="3054" y="55224"/>
                  </a:lnTo>
                  <a:lnTo>
                    <a:pt x="3330" y="55564"/>
                  </a:lnTo>
                  <a:lnTo>
                    <a:pt x="3606" y="55882"/>
                  </a:lnTo>
                  <a:lnTo>
                    <a:pt x="3903" y="56200"/>
                  </a:lnTo>
                  <a:lnTo>
                    <a:pt x="4200" y="56497"/>
                  </a:lnTo>
                  <a:lnTo>
                    <a:pt x="4496" y="56794"/>
                  </a:lnTo>
                  <a:lnTo>
                    <a:pt x="4815" y="57091"/>
                  </a:lnTo>
                  <a:lnTo>
                    <a:pt x="5154" y="57366"/>
                  </a:lnTo>
                  <a:lnTo>
                    <a:pt x="5493" y="57642"/>
                  </a:lnTo>
                  <a:lnTo>
                    <a:pt x="5854" y="57896"/>
                  </a:lnTo>
                  <a:lnTo>
                    <a:pt x="6214" y="58151"/>
                  </a:lnTo>
                  <a:lnTo>
                    <a:pt x="6596" y="58384"/>
                  </a:lnTo>
                  <a:lnTo>
                    <a:pt x="6978" y="58617"/>
                  </a:lnTo>
                  <a:lnTo>
                    <a:pt x="7359" y="58851"/>
                  </a:lnTo>
                  <a:lnTo>
                    <a:pt x="7784" y="59063"/>
                  </a:lnTo>
                  <a:lnTo>
                    <a:pt x="8187" y="59254"/>
                  </a:lnTo>
                  <a:lnTo>
                    <a:pt x="8611" y="59445"/>
                  </a:lnTo>
                  <a:lnTo>
                    <a:pt x="9056" y="59614"/>
                  </a:lnTo>
                  <a:lnTo>
                    <a:pt x="9501" y="59784"/>
                  </a:lnTo>
                  <a:lnTo>
                    <a:pt x="9968" y="59953"/>
                  </a:lnTo>
                  <a:lnTo>
                    <a:pt x="10434" y="60102"/>
                  </a:lnTo>
                  <a:lnTo>
                    <a:pt x="10922" y="60229"/>
                  </a:lnTo>
                  <a:lnTo>
                    <a:pt x="11410" y="60356"/>
                  </a:lnTo>
                  <a:lnTo>
                    <a:pt x="11919" y="60462"/>
                  </a:lnTo>
                  <a:lnTo>
                    <a:pt x="12428" y="60569"/>
                  </a:lnTo>
                  <a:lnTo>
                    <a:pt x="12937" y="60653"/>
                  </a:lnTo>
                  <a:lnTo>
                    <a:pt x="13467" y="60738"/>
                  </a:lnTo>
                  <a:lnTo>
                    <a:pt x="14019" y="60802"/>
                  </a:lnTo>
                  <a:lnTo>
                    <a:pt x="14570" y="60844"/>
                  </a:lnTo>
                  <a:lnTo>
                    <a:pt x="15143" y="60887"/>
                  </a:lnTo>
                  <a:lnTo>
                    <a:pt x="15715" y="60908"/>
                  </a:lnTo>
                  <a:lnTo>
                    <a:pt x="16288" y="60929"/>
                  </a:lnTo>
                  <a:lnTo>
                    <a:pt x="16882" y="60929"/>
                  </a:lnTo>
                  <a:lnTo>
                    <a:pt x="17497" y="60908"/>
                  </a:lnTo>
                  <a:lnTo>
                    <a:pt x="18090" y="60887"/>
                  </a:lnTo>
                  <a:lnTo>
                    <a:pt x="18663" y="60908"/>
                  </a:lnTo>
                  <a:lnTo>
                    <a:pt x="19193" y="60929"/>
                  </a:lnTo>
                  <a:lnTo>
                    <a:pt x="19702" y="60971"/>
                  </a:lnTo>
                  <a:lnTo>
                    <a:pt x="20190" y="61035"/>
                  </a:lnTo>
                  <a:lnTo>
                    <a:pt x="20635" y="61120"/>
                  </a:lnTo>
                  <a:lnTo>
                    <a:pt x="21081" y="61226"/>
                  </a:lnTo>
                  <a:lnTo>
                    <a:pt x="21483" y="61332"/>
                  </a:lnTo>
                  <a:lnTo>
                    <a:pt x="21865" y="61459"/>
                  </a:lnTo>
                  <a:lnTo>
                    <a:pt x="22226" y="61608"/>
                  </a:lnTo>
                  <a:lnTo>
                    <a:pt x="22544" y="61777"/>
                  </a:lnTo>
                  <a:lnTo>
                    <a:pt x="22841" y="61947"/>
                  </a:lnTo>
                  <a:lnTo>
                    <a:pt x="23138" y="62138"/>
                  </a:lnTo>
                  <a:lnTo>
                    <a:pt x="23392" y="62350"/>
                  </a:lnTo>
                  <a:lnTo>
                    <a:pt x="23625" y="62562"/>
                  </a:lnTo>
                  <a:lnTo>
                    <a:pt x="23816" y="62795"/>
                  </a:lnTo>
                  <a:lnTo>
                    <a:pt x="24007" y="63029"/>
                  </a:lnTo>
                  <a:lnTo>
                    <a:pt x="24177" y="63283"/>
                  </a:lnTo>
                  <a:lnTo>
                    <a:pt x="24325" y="63538"/>
                  </a:lnTo>
                  <a:lnTo>
                    <a:pt x="24431" y="63813"/>
                  </a:lnTo>
                  <a:lnTo>
                    <a:pt x="24537" y="64089"/>
                  </a:lnTo>
                  <a:lnTo>
                    <a:pt x="24622" y="64386"/>
                  </a:lnTo>
                  <a:lnTo>
                    <a:pt x="24665" y="64683"/>
                  </a:lnTo>
                  <a:lnTo>
                    <a:pt x="24707" y="65001"/>
                  </a:lnTo>
                  <a:lnTo>
                    <a:pt x="24728" y="65319"/>
                  </a:lnTo>
                  <a:lnTo>
                    <a:pt x="24728" y="65637"/>
                  </a:lnTo>
                  <a:lnTo>
                    <a:pt x="24707" y="65955"/>
                  </a:lnTo>
                  <a:lnTo>
                    <a:pt x="24665" y="66294"/>
                  </a:lnTo>
                  <a:lnTo>
                    <a:pt x="24601" y="66634"/>
                  </a:lnTo>
                  <a:lnTo>
                    <a:pt x="24516" y="66994"/>
                  </a:lnTo>
                  <a:lnTo>
                    <a:pt x="24431" y="67334"/>
                  </a:lnTo>
                  <a:lnTo>
                    <a:pt x="24304" y="67694"/>
                  </a:lnTo>
                  <a:lnTo>
                    <a:pt x="24177" y="68055"/>
                  </a:lnTo>
                  <a:lnTo>
                    <a:pt x="24028" y="68415"/>
                  </a:lnTo>
                  <a:lnTo>
                    <a:pt x="23880" y="68776"/>
                  </a:lnTo>
                  <a:lnTo>
                    <a:pt x="23689" y="69136"/>
                  </a:lnTo>
                  <a:lnTo>
                    <a:pt x="23498" y="69497"/>
                  </a:lnTo>
                  <a:lnTo>
                    <a:pt x="23286" y="69879"/>
                  </a:lnTo>
                  <a:lnTo>
                    <a:pt x="22820" y="70600"/>
                  </a:lnTo>
                  <a:lnTo>
                    <a:pt x="22289" y="71342"/>
                  </a:lnTo>
                  <a:lnTo>
                    <a:pt x="21717" y="72063"/>
                  </a:lnTo>
                  <a:lnTo>
                    <a:pt x="21081" y="72784"/>
                  </a:lnTo>
                  <a:lnTo>
                    <a:pt x="20423" y="73484"/>
                  </a:lnTo>
                  <a:lnTo>
                    <a:pt x="19702" y="74162"/>
                  </a:lnTo>
                  <a:lnTo>
                    <a:pt x="18939" y="74820"/>
                  </a:lnTo>
                  <a:lnTo>
                    <a:pt x="18133" y="75435"/>
                  </a:lnTo>
                  <a:lnTo>
                    <a:pt x="17284" y="76029"/>
                  </a:lnTo>
                  <a:lnTo>
                    <a:pt x="16415" y="76601"/>
                  </a:lnTo>
                  <a:lnTo>
                    <a:pt x="15970" y="76856"/>
                  </a:lnTo>
                  <a:lnTo>
                    <a:pt x="15503" y="77110"/>
                  </a:lnTo>
                  <a:lnTo>
                    <a:pt x="15036" y="77365"/>
                  </a:lnTo>
                  <a:lnTo>
                    <a:pt x="14570" y="77598"/>
                  </a:lnTo>
                  <a:lnTo>
                    <a:pt x="14103" y="77810"/>
                  </a:lnTo>
                  <a:lnTo>
                    <a:pt x="13616" y="78022"/>
                  </a:lnTo>
                  <a:lnTo>
                    <a:pt x="13149" y="78234"/>
                  </a:lnTo>
                  <a:lnTo>
                    <a:pt x="12704" y="78446"/>
                  </a:lnTo>
                  <a:lnTo>
                    <a:pt x="12322" y="78680"/>
                  </a:lnTo>
                  <a:lnTo>
                    <a:pt x="11961" y="78934"/>
                  </a:lnTo>
                  <a:lnTo>
                    <a:pt x="11622" y="79189"/>
                  </a:lnTo>
                  <a:lnTo>
                    <a:pt x="11346" y="79464"/>
                  </a:lnTo>
                  <a:lnTo>
                    <a:pt x="11071" y="79740"/>
                  </a:lnTo>
                  <a:lnTo>
                    <a:pt x="10859" y="80037"/>
                  </a:lnTo>
                  <a:lnTo>
                    <a:pt x="10647" y="80334"/>
                  </a:lnTo>
                  <a:lnTo>
                    <a:pt x="10477" y="80631"/>
                  </a:lnTo>
                  <a:lnTo>
                    <a:pt x="10350" y="80949"/>
                  </a:lnTo>
                  <a:lnTo>
                    <a:pt x="10244" y="81267"/>
                  </a:lnTo>
                  <a:lnTo>
                    <a:pt x="10159" y="81606"/>
                  </a:lnTo>
                  <a:lnTo>
                    <a:pt x="10116" y="81924"/>
                  </a:lnTo>
                  <a:lnTo>
                    <a:pt x="10095" y="82264"/>
                  </a:lnTo>
                  <a:lnTo>
                    <a:pt x="10095" y="82603"/>
                  </a:lnTo>
                  <a:lnTo>
                    <a:pt x="10116" y="82942"/>
                  </a:lnTo>
                  <a:lnTo>
                    <a:pt x="10180" y="83303"/>
                  </a:lnTo>
                  <a:lnTo>
                    <a:pt x="10244" y="83642"/>
                  </a:lnTo>
                  <a:lnTo>
                    <a:pt x="10350" y="83981"/>
                  </a:lnTo>
                  <a:lnTo>
                    <a:pt x="10477" y="84342"/>
                  </a:lnTo>
                  <a:lnTo>
                    <a:pt x="10625" y="84681"/>
                  </a:lnTo>
                  <a:lnTo>
                    <a:pt x="10795" y="85021"/>
                  </a:lnTo>
                  <a:lnTo>
                    <a:pt x="10965" y="85360"/>
                  </a:lnTo>
                  <a:lnTo>
                    <a:pt x="11177" y="85699"/>
                  </a:lnTo>
                  <a:lnTo>
                    <a:pt x="11410" y="86039"/>
                  </a:lnTo>
                  <a:lnTo>
                    <a:pt x="11643" y="86357"/>
                  </a:lnTo>
                  <a:lnTo>
                    <a:pt x="11919" y="86675"/>
                  </a:lnTo>
                  <a:lnTo>
                    <a:pt x="12195" y="86993"/>
                  </a:lnTo>
                  <a:lnTo>
                    <a:pt x="12492" y="87311"/>
                  </a:lnTo>
                  <a:lnTo>
                    <a:pt x="12810" y="87608"/>
                  </a:lnTo>
                  <a:lnTo>
                    <a:pt x="13128" y="87884"/>
                  </a:lnTo>
                  <a:lnTo>
                    <a:pt x="13467" y="88181"/>
                  </a:lnTo>
                  <a:lnTo>
                    <a:pt x="13828" y="88456"/>
                  </a:lnTo>
                  <a:lnTo>
                    <a:pt x="14209" y="88711"/>
                  </a:lnTo>
                  <a:lnTo>
                    <a:pt x="14591" y="88965"/>
                  </a:lnTo>
                  <a:lnTo>
                    <a:pt x="14973" y="89198"/>
                  </a:lnTo>
                  <a:lnTo>
                    <a:pt x="15376" y="89411"/>
                  </a:lnTo>
                  <a:lnTo>
                    <a:pt x="15800" y="89623"/>
                  </a:lnTo>
                  <a:lnTo>
                    <a:pt x="16203" y="89813"/>
                  </a:lnTo>
                  <a:lnTo>
                    <a:pt x="16648" y="90004"/>
                  </a:lnTo>
                  <a:lnTo>
                    <a:pt x="17094" y="90153"/>
                  </a:lnTo>
                  <a:lnTo>
                    <a:pt x="17539" y="90301"/>
                  </a:lnTo>
                  <a:lnTo>
                    <a:pt x="17984" y="90428"/>
                  </a:lnTo>
                  <a:lnTo>
                    <a:pt x="18451" y="90535"/>
                  </a:lnTo>
                  <a:lnTo>
                    <a:pt x="18896" y="90641"/>
                  </a:lnTo>
                  <a:lnTo>
                    <a:pt x="19384" y="90704"/>
                  </a:lnTo>
                  <a:lnTo>
                    <a:pt x="19851" y="90747"/>
                  </a:lnTo>
                  <a:lnTo>
                    <a:pt x="20317" y="90768"/>
                  </a:lnTo>
                  <a:lnTo>
                    <a:pt x="21271" y="90768"/>
                  </a:lnTo>
                  <a:lnTo>
                    <a:pt x="21759" y="90725"/>
                  </a:lnTo>
                  <a:lnTo>
                    <a:pt x="22247" y="90641"/>
                  </a:lnTo>
                  <a:lnTo>
                    <a:pt x="22714" y="90556"/>
                  </a:lnTo>
                  <a:lnTo>
                    <a:pt x="23201" y="90428"/>
                  </a:lnTo>
                  <a:lnTo>
                    <a:pt x="23689" y="90280"/>
                  </a:lnTo>
                  <a:lnTo>
                    <a:pt x="24156" y="90110"/>
                  </a:lnTo>
                  <a:lnTo>
                    <a:pt x="24622" y="89920"/>
                  </a:lnTo>
                  <a:lnTo>
                    <a:pt x="25089" y="89686"/>
                  </a:lnTo>
                  <a:lnTo>
                    <a:pt x="25555" y="89411"/>
                  </a:lnTo>
                  <a:lnTo>
                    <a:pt x="26022" y="89114"/>
                  </a:lnTo>
                  <a:lnTo>
                    <a:pt x="26467" y="88796"/>
                  </a:lnTo>
                  <a:lnTo>
                    <a:pt x="26913" y="88435"/>
                  </a:lnTo>
                  <a:lnTo>
                    <a:pt x="27337" y="88053"/>
                  </a:lnTo>
                  <a:lnTo>
                    <a:pt x="28185" y="87290"/>
                  </a:lnTo>
                  <a:lnTo>
                    <a:pt x="28948" y="86632"/>
                  </a:lnTo>
                  <a:lnTo>
                    <a:pt x="29670" y="86060"/>
                  </a:lnTo>
                  <a:lnTo>
                    <a:pt x="30327" y="85593"/>
                  </a:lnTo>
                  <a:lnTo>
                    <a:pt x="30942" y="85190"/>
                  </a:lnTo>
                  <a:lnTo>
                    <a:pt x="31536" y="84872"/>
                  </a:lnTo>
                  <a:lnTo>
                    <a:pt x="32066" y="84639"/>
                  </a:lnTo>
                  <a:lnTo>
                    <a:pt x="32554" y="84448"/>
                  </a:lnTo>
                  <a:lnTo>
                    <a:pt x="33041" y="84321"/>
                  </a:lnTo>
                  <a:lnTo>
                    <a:pt x="33487" y="84236"/>
                  </a:lnTo>
                  <a:lnTo>
                    <a:pt x="33911" y="84215"/>
                  </a:lnTo>
                  <a:lnTo>
                    <a:pt x="34314" y="84215"/>
                  </a:lnTo>
                  <a:lnTo>
                    <a:pt x="34696" y="84257"/>
                  </a:lnTo>
                  <a:lnTo>
                    <a:pt x="35077" y="84321"/>
                  </a:lnTo>
                  <a:lnTo>
                    <a:pt x="35459" y="84406"/>
                  </a:lnTo>
                  <a:lnTo>
                    <a:pt x="35841" y="84490"/>
                  </a:lnTo>
                  <a:lnTo>
                    <a:pt x="36604" y="84702"/>
                  </a:lnTo>
                  <a:lnTo>
                    <a:pt x="37007" y="84809"/>
                  </a:lnTo>
                  <a:lnTo>
                    <a:pt x="37431" y="84893"/>
                  </a:lnTo>
                  <a:lnTo>
                    <a:pt x="37877" y="84957"/>
                  </a:lnTo>
                  <a:lnTo>
                    <a:pt x="38343" y="84999"/>
                  </a:lnTo>
                  <a:lnTo>
                    <a:pt x="38831" y="85021"/>
                  </a:lnTo>
                  <a:lnTo>
                    <a:pt x="39361" y="84999"/>
                  </a:lnTo>
                  <a:lnTo>
                    <a:pt x="39934" y="84936"/>
                  </a:lnTo>
                  <a:lnTo>
                    <a:pt x="40549" y="84809"/>
                  </a:lnTo>
                  <a:lnTo>
                    <a:pt x="41206" y="84639"/>
                  </a:lnTo>
                  <a:lnTo>
                    <a:pt x="41927" y="84406"/>
                  </a:lnTo>
                  <a:lnTo>
                    <a:pt x="42691" y="84109"/>
                  </a:lnTo>
                  <a:lnTo>
                    <a:pt x="43497" y="83727"/>
                  </a:lnTo>
                  <a:lnTo>
                    <a:pt x="44387" y="83260"/>
                  </a:lnTo>
                  <a:lnTo>
                    <a:pt x="45342" y="82709"/>
                  </a:lnTo>
                  <a:lnTo>
                    <a:pt x="45723" y="82476"/>
                  </a:lnTo>
                  <a:lnTo>
                    <a:pt x="46063" y="82242"/>
                  </a:lnTo>
                  <a:lnTo>
                    <a:pt x="46402" y="81967"/>
                  </a:lnTo>
                  <a:lnTo>
                    <a:pt x="46741" y="81670"/>
                  </a:lnTo>
                  <a:lnTo>
                    <a:pt x="47060" y="81373"/>
                  </a:lnTo>
                  <a:lnTo>
                    <a:pt x="47378" y="81034"/>
                  </a:lnTo>
                  <a:lnTo>
                    <a:pt x="47696" y="80694"/>
                  </a:lnTo>
                  <a:lnTo>
                    <a:pt x="47993" y="80334"/>
                  </a:lnTo>
                  <a:lnTo>
                    <a:pt x="48290" y="79973"/>
                  </a:lnTo>
                  <a:lnTo>
                    <a:pt x="48565" y="79570"/>
                  </a:lnTo>
                  <a:lnTo>
                    <a:pt x="49117" y="78764"/>
                  </a:lnTo>
                  <a:lnTo>
                    <a:pt x="49668" y="77916"/>
                  </a:lnTo>
                  <a:lnTo>
                    <a:pt x="50177" y="77004"/>
                  </a:lnTo>
                  <a:lnTo>
                    <a:pt x="50686" y="76071"/>
                  </a:lnTo>
                  <a:lnTo>
                    <a:pt x="51174" y="75117"/>
                  </a:lnTo>
                  <a:lnTo>
                    <a:pt x="52149" y="73166"/>
                  </a:lnTo>
                  <a:lnTo>
                    <a:pt x="53104" y="71172"/>
                  </a:lnTo>
                  <a:lnTo>
                    <a:pt x="53613" y="70175"/>
                  </a:lnTo>
                  <a:lnTo>
                    <a:pt x="54122" y="69200"/>
                  </a:lnTo>
                  <a:lnTo>
                    <a:pt x="54652" y="68246"/>
                  </a:lnTo>
                  <a:lnTo>
                    <a:pt x="55203" y="67334"/>
                  </a:lnTo>
                  <a:lnTo>
                    <a:pt x="55755" y="66443"/>
                  </a:lnTo>
                  <a:lnTo>
                    <a:pt x="56348" y="65573"/>
                  </a:lnTo>
                  <a:lnTo>
                    <a:pt x="56666" y="65171"/>
                  </a:lnTo>
                  <a:lnTo>
                    <a:pt x="56985" y="64768"/>
                  </a:lnTo>
                  <a:lnTo>
                    <a:pt x="57303" y="64386"/>
                  </a:lnTo>
                  <a:lnTo>
                    <a:pt x="57642" y="64025"/>
                  </a:lnTo>
                  <a:lnTo>
                    <a:pt x="57981" y="63665"/>
                  </a:lnTo>
                  <a:lnTo>
                    <a:pt x="58342" y="63325"/>
                  </a:lnTo>
                  <a:lnTo>
                    <a:pt x="58702" y="63007"/>
                  </a:lnTo>
                  <a:lnTo>
                    <a:pt x="59084" y="62710"/>
                  </a:lnTo>
                  <a:lnTo>
                    <a:pt x="59466" y="62414"/>
                  </a:lnTo>
                  <a:lnTo>
                    <a:pt x="59869" y="62159"/>
                  </a:lnTo>
                  <a:lnTo>
                    <a:pt x="60293" y="61905"/>
                  </a:lnTo>
                  <a:lnTo>
                    <a:pt x="60717" y="61692"/>
                  </a:lnTo>
                  <a:lnTo>
                    <a:pt x="61141" y="61480"/>
                  </a:lnTo>
                  <a:lnTo>
                    <a:pt x="61587" y="61290"/>
                  </a:lnTo>
                  <a:lnTo>
                    <a:pt x="62053" y="61141"/>
                  </a:lnTo>
                  <a:lnTo>
                    <a:pt x="62541" y="61014"/>
                  </a:lnTo>
                  <a:lnTo>
                    <a:pt x="63029" y="60908"/>
                  </a:lnTo>
                  <a:lnTo>
                    <a:pt x="63538" y="60823"/>
                  </a:lnTo>
                  <a:lnTo>
                    <a:pt x="64068" y="60759"/>
                  </a:lnTo>
                  <a:lnTo>
                    <a:pt x="64619" y="60738"/>
                  </a:lnTo>
                  <a:lnTo>
                    <a:pt x="65171" y="60738"/>
                  </a:lnTo>
                  <a:lnTo>
                    <a:pt x="65743" y="60759"/>
                  </a:lnTo>
                  <a:lnTo>
                    <a:pt x="66358" y="60823"/>
                  </a:lnTo>
                  <a:lnTo>
                    <a:pt x="66952" y="60908"/>
                  </a:lnTo>
                  <a:lnTo>
                    <a:pt x="67355" y="60314"/>
                  </a:lnTo>
                  <a:lnTo>
                    <a:pt x="67715" y="59720"/>
                  </a:lnTo>
                  <a:lnTo>
                    <a:pt x="68076" y="59126"/>
                  </a:lnTo>
                  <a:lnTo>
                    <a:pt x="68394" y="58533"/>
                  </a:lnTo>
                  <a:lnTo>
                    <a:pt x="68712" y="57939"/>
                  </a:lnTo>
                  <a:lnTo>
                    <a:pt x="69009" y="57345"/>
                  </a:lnTo>
                  <a:lnTo>
                    <a:pt x="69285" y="56751"/>
                  </a:lnTo>
                  <a:lnTo>
                    <a:pt x="69539" y="56179"/>
                  </a:lnTo>
                  <a:lnTo>
                    <a:pt x="70006" y="55033"/>
                  </a:lnTo>
                  <a:lnTo>
                    <a:pt x="70409" y="53931"/>
                  </a:lnTo>
                  <a:lnTo>
                    <a:pt x="70748" y="52891"/>
                  </a:lnTo>
                  <a:lnTo>
                    <a:pt x="71045" y="51895"/>
                  </a:lnTo>
                  <a:lnTo>
                    <a:pt x="71278" y="50983"/>
                  </a:lnTo>
                  <a:lnTo>
                    <a:pt x="71469" y="50177"/>
                  </a:lnTo>
                  <a:lnTo>
                    <a:pt x="71618" y="49435"/>
                  </a:lnTo>
                  <a:lnTo>
                    <a:pt x="71745" y="48820"/>
                  </a:lnTo>
                  <a:lnTo>
                    <a:pt x="71872" y="47929"/>
                  </a:lnTo>
                  <a:lnTo>
                    <a:pt x="71915" y="47632"/>
                  </a:lnTo>
                  <a:lnTo>
                    <a:pt x="71808" y="47229"/>
                  </a:lnTo>
                  <a:lnTo>
                    <a:pt x="71490" y="46063"/>
                  </a:lnTo>
                  <a:lnTo>
                    <a:pt x="71257" y="45236"/>
                  </a:lnTo>
                  <a:lnTo>
                    <a:pt x="70939" y="44239"/>
                  </a:lnTo>
                  <a:lnTo>
                    <a:pt x="70578" y="43115"/>
                  </a:lnTo>
                  <a:lnTo>
                    <a:pt x="70133" y="41842"/>
                  </a:lnTo>
                  <a:lnTo>
                    <a:pt x="69624" y="40464"/>
                  </a:lnTo>
                  <a:lnTo>
                    <a:pt x="69052" y="38979"/>
                  </a:lnTo>
                  <a:lnTo>
                    <a:pt x="68394" y="37389"/>
                  </a:lnTo>
                  <a:lnTo>
                    <a:pt x="67673" y="35713"/>
                  </a:lnTo>
                  <a:lnTo>
                    <a:pt x="66867" y="33974"/>
                  </a:lnTo>
                  <a:lnTo>
                    <a:pt x="65976" y="32172"/>
                  </a:lnTo>
                  <a:lnTo>
                    <a:pt x="65510" y="31239"/>
                  </a:lnTo>
                  <a:lnTo>
                    <a:pt x="65001" y="30306"/>
                  </a:lnTo>
                  <a:lnTo>
                    <a:pt x="64492" y="29372"/>
                  </a:lnTo>
                  <a:lnTo>
                    <a:pt x="63941" y="28418"/>
                  </a:lnTo>
                  <a:lnTo>
                    <a:pt x="63389" y="27443"/>
                  </a:lnTo>
                  <a:lnTo>
                    <a:pt x="62795" y="26488"/>
                  </a:lnTo>
                  <a:lnTo>
                    <a:pt x="62202" y="25513"/>
                  </a:lnTo>
                  <a:lnTo>
                    <a:pt x="61565" y="24537"/>
                  </a:lnTo>
                  <a:lnTo>
                    <a:pt x="60908" y="23562"/>
                  </a:lnTo>
                  <a:lnTo>
                    <a:pt x="60229" y="22586"/>
                  </a:lnTo>
                  <a:lnTo>
                    <a:pt x="59529" y="21611"/>
                  </a:lnTo>
                  <a:lnTo>
                    <a:pt x="58808" y="20635"/>
                  </a:lnTo>
                  <a:lnTo>
                    <a:pt x="58045" y="19681"/>
                  </a:lnTo>
                  <a:lnTo>
                    <a:pt x="57281" y="18726"/>
                  </a:lnTo>
                  <a:lnTo>
                    <a:pt x="56476" y="17772"/>
                  </a:lnTo>
                  <a:lnTo>
                    <a:pt x="55649" y="16818"/>
                  </a:lnTo>
                  <a:lnTo>
                    <a:pt x="54779" y="15885"/>
                  </a:lnTo>
                  <a:lnTo>
                    <a:pt x="53910" y="14951"/>
                  </a:lnTo>
                  <a:lnTo>
                    <a:pt x="52998" y="14061"/>
                  </a:lnTo>
                  <a:lnTo>
                    <a:pt x="52064" y="13149"/>
                  </a:lnTo>
                  <a:lnTo>
                    <a:pt x="51110" y="12279"/>
                  </a:lnTo>
                  <a:lnTo>
                    <a:pt x="50113" y="11410"/>
                  </a:lnTo>
                  <a:lnTo>
                    <a:pt x="49095" y="10562"/>
                  </a:lnTo>
                  <a:lnTo>
                    <a:pt x="48056" y="9734"/>
                  </a:lnTo>
                  <a:lnTo>
                    <a:pt x="46975" y="8929"/>
                  </a:lnTo>
                  <a:lnTo>
                    <a:pt x="45872" y="8165"/>
                  </a:lnTo>
                  <a:lnTo>
                    <a:pt x="44748" y="7402"/>
                  </a:lnTo>
                  <a:lnTo>
                    <a:pt x="43582" y="6681"/>
                  </a:lnTo>
                  <a:lnTo>
                    <a:pt x="42394" y="5981"/>
                  </a:lnTo>
                  <a:lnTo>
                    <a:pt x="41164" y="5302"/>
                  </a:lnTo>
                  <a:lnTo>
                    <a:pt x="39913" y="4645"/>
                  </a:lnTo>
                  <a:lnTo>
                    <a:pt x="38640" y="4030"/>
                  </a:lnTo>
                  <a:lnTo>
                    <a:pt x="37325" y="3457"/>
                  </a:lnTo>
                  <a:lnTo>
                    <a:pt x="35989" y="2906"/>
                  </a:lnTo>
                  <a:lnTo>
                    <a:pt x="34611" y="2397"/>
                  </a:lnTo>
                  <a:lnTo>
                    <a:pt x="33190" y="1930"/>
                  </a:lnTo>
                  <a:lnTo>
                    <a:pt x="31811" y="1506"/>
                  </a:lnTo>
                  <a:lnTo>
                    <a:pt x="30475" y="1145"/>
                  </a:lnTo>
                  <a:lnTo>
                    <a:pt x="29203" y="827"/>
                  </a:lnTo>
                  <a:lnTo>
                    <a:pt x="27994" y="552"/>
                  </a:lnTo>
                  <a:lnTo>
                    <a:pt x="26849" y="361"/>
                  </a:lnTo>
                  <a:lnTo>
                    <a:pt x="25767" y="191"/>
                  </a:lnTo>
                  <a:lnTo>
                    <a:pt x="24728" y="85"/>
                  </a:lnTo>
                  <a:lnTo>
                    <a:pt x="23731" y="21"/>
                  </a:lnTo>
                  <a:lnTo>
                    <a:pt x="2282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5" name="Google Shape;1945;p26"/>
            <p:cNvSpPr/>
            <p:nvPr/>
          </p:nvSpPr>
          <p:spPr>
            <a:xfrm>
              <a:off x="-3043140" y="2737540"/>
              <a:ext cx="125639" cy="226829"/>
            </a:xfrm>
            <a:custGeom>
              <a:avLst/>
              <a:gdLst/>
              <a:ahLst/>
              <a:cxnLst/>
              <a:rect l="l" t="t" r="r" b="b"/>
              <a:pathLst>
                <a:path w="31176" h="56285" extrusionOk="0">
                  <a:moveTo>
                    <a:pt x="17730" y="0"/>
                  </a:moveTo>
                  <a:lnTo>
                    <a:pt x="17475" y="43"/>
                  </a:lnTo>
                  <a:lnTo>
                    <a:pt x="17263" y="149"/>
                  </a:lnTo>
                  <a:lnTo>
                    <a:pt x="17051" y="255"/>
                  </a:lnTo>
                  <a:lnTo>
                    <a:pt x="16902" y="425"/>
                  </a:lnTo>
                  <a:lnTo>
                    <a:pt x="16754" y="594"/>
                  </a:lnTo>
                  <a:lnTo>
                    <a:pt x="16648" y="806"/>
                  </a:lnTo>
                  <a:lnTo>
                    <a:pt x="16563" y="1018"/>
                  </a:lnTo>
                  <a:lnTo>
                    <a:pt x="16521" y="1252"/>
                  </a:lnTo>
                  <a:lnTo>
                    <a:pt x="16500" y="1485"/>
                  </a:lnTo>
                  <a:lnTo>
                    <a:pt x="16500" y="1718"/>
                  </a:lnTo>
                  <a:lnTo>
                    <a:pt x="16542" y="1930"/>
                  </a:lnTo>
                  <a:lnTo>
                    <a:pt x="16606" y="2142"/>
                  </a:lnTo>
                  <a:lnTo>
                    <a:pt x="16712" y="2333"/>
                  </a:lnTo>
                  <a:lnTo>
                    <a:pt x="16860" y="2503"/>
                  </a:lnTo>
                  <a:lnTo>
                    <a:pt x="17030" y="2651"/>
                  </a:lnTo>
                  <a:lnTo>
                    <a:pt x="17221" y="2757"/>
                  </a:lnTo>
                  <a:lnTo>
                    <a:pt x="17433" y="2821"/>
                  </a:lnTo>
                  <a:lnTo>
                    <a:pt x="17624" y="2863"/>
                  </a:lnTo>
                  <a:lnTo>
                    <a:pt x="17814" y="2863"/>
                  </a:lnTo>
                  <a:lnTo>
                    <a:pt x="17984" y="2842"/>
                  </a:lnTo>
                  <a:lnTo>
                    <a:pt x="18154" y="2779"/>
                  </a:lnTo>
                  <a:lnTo>
                    <a:pt x="18302" y="2715"/>
                  </a:lnTo>
                  <a:lnTo>
                    <a:pt x="18408" y="2630"/>
                  </a:lnTo>
                  <a:lnTo>
                    <a:pt x="18514" y="2503"/>
                  </a:lnTo>
                  <a:lnTo>
                    <a:pt x="18599" y="2376"/>
                  </a:lnTo>
                  <a:lnTo>
                    <a:pt x="18663" y="2227"/>
                  </a:lnTo>
                  <a:lnTo>
                    <a:pt x="18726" y="2079"/>
                  </a:lnTo>
                  <a:lnTo>
                    <a:pt x="18748" y="1909"/>
                  </a:lnTo>
                  <a:lnTo>
                    <a:pt x="18726" y="1718"/>
                  </a:lnTo>
                  <a:lnTo>
                    <a:pt x="18705" y="1549"/>
                  </a:lnTo>
                  <a:lnTo>
                    <a:pt x="18642" y="1358"/>
                  </a:lnTo>
                  <a:lnTo>
                    <a:pt x="18578" y="1167"/>
                  </a:lnTo>
                  <a:lnTo>
                    <a:pt x="18748" y="1188"/>
                  </a:lnTo>
                  <a:lnTo>
                    <a:pt x="18896" y="1230"/>
                  </a:lnTo>
                  <a:lnTo>
                    <a:pt x="19023" y="1294"/>
                  </a:lnTo>
                  <a:lnTo>
                    <a:pt x="19150" y="1358"/>
                  </a:lnTo>
                  <a:lnTo>
                    <a:pt x="19278" y="1464"/>
                  </a:lnTo>
                  <a:lnTo>
                    <a:pt x="19384" y="1570"/>
                  </a:lnTo>
                  <a:lnTo>
                    <a:pt x="19490" y="1697"/>
                  </a:lnTo>
                  <a:lnTo>
                    <a:pt x="19617" y="1845"/>
                  </a:lnTo>
                  <a:lnTo>
                    <a:pt x="19829" y="2185"/>
                  </a:lnTo>
                  <a:lnTo>
                    <a:pt x="20041" y="2545"/>
                  </a:lnTo>
                  <a:lnTo>
                    <a:pt x="20211" y="2948"/>
                  </a:lnTo>
                  <a:lnTo>
                    <a:pt x="20338" y="3394"/>
                  </a:lnTo>
                  <a:lnTo>
                    <a:pt x="20465" y="3881"/>
                  </a:lnTo>
                  <a:lnTo>
                    <a:pt x="20571" y="4433"/>
                  </a:lnTo>
                  <a:lnTo>
                    <a:pt x="20720" y="5514"/>
                  </a:lnTo>
                  <a:lnTo>
                    <a:pt x="20847" y="6617"/>
                  </a:lnTo>
                  <a:lnTo>
                    <a:pt x="20911" y="7699"/>
                  </a:lnTo>
                  <a:lnTo>
                    <a:pt x="20953" y="8801"/>
                  </a:lnTo>
                  <a:lnTo>
                    <a:pt x="20996" y="9904"/>
                  </a:lnTo>
                  <a:lnTo>
                    <a:pt x="20614" y="10032"/>
                  </a:lnTo>
                  <a:lnTo>
                    <a:pt x="20253" y="10138"/>
                  </a:lnTo>
                  <a:lnTo>
                    <a:pt x="20084" y="10201"/>
                  </a:lnTo>
                  <a:lnTo>
                    <a:pt x="19914" y="10286"/>
                  </a:lnTo>
                  <a:lnTo>
                    <a:pt x="19744" y="10392"/>
                  </a:lnTo>
                  <a:lnTo>
                    <a:pt x="19575" y="10540"/>
                  </a:lnTo>
                  <a:lnTo>
                    <a:pt x="19278" y="10837"/>
                  </a:lnTo>
                  <a:lnTo>
                    <a:pt x="19002" y="11156"/>
                  </a:lnTo>
                  <a:lnTo>
                    <a:pt x="18769" y="11474"/>
                  </a:lnTo>
                  <a:lnTo>
                    <a:pt x="18578" y="11792"/>
                  </a:lnTo>
                  <a:lnTo>
                    <a:pt x="18429" y="12131"/>
                  </a:lnTo>
                  <a:lnTo>
                    <a:pt x="18323" y="12470"/>
                  </a:lnTo>
                  <a:lnTo>
                    <a:pt x="18239" y="12831"/>
                  </a:lnTo>
                  <a:lnTo>
                    <a:pt x="18217" y="13170"/>
                  </a:lnTo>
                  <a:lnTo>
                    <a:pt x="18217" y="13531"/>
                  </a:lnTo>
                  <a:lnTo>
                    <a:pt x="18260" y="13891"/>
                  </a:lnTo>
                  <a:lnTo>
                    <a:pt x="18345" y="14252"/>
                  </a:lnTo>
                  <a:lnTo>
                    <a:pt x="18451" y="14612"/>
                  </a:lnTo>
                  <a:lnTo>
                    <a:pt x="18599" y="14973"/>
                  </a:lnTo>
                  <a:lnTo>
                    <a:pt x="18790" y="15333"/>
                  </a:lnTo>
                  <a:lnTo>
                    <a:pt x="19002" y="15694"/>
                  </a:lnTo>
                  <a:lnTo>
                    <a:pt x="19257" y="16054"/>
                  </a:lnTo>
                  <a:lnTo>
                    <a:pt x="18832" y="16266"/>
                  </a:lnTo>
                  <a:lnTo>
                    <a:pt x="18451" y="16500"/>
                  </a:lnTo>
                  <a:lnTo>
                    <a:pt x="18069" y="16754"/>
                  </a:lnTo>
                  <a:lnTo>
                    <a:pt x="17708" y="17009"/>
                  </a:lnTo>
                  <a:lnTo>
                    <a:pt x="17369" y="17284"/>
                  </a:lnTo>
                  <a:lnTo>
                    <a:pt x="17051" y="17581"/>
                  </a:lnTo>
                  <a:lnTo>
                    <a:pt x="16754" y="17878"/>
                  </a:lnTo>
                  <a:lnTo>
                    <a:pt x="16478" y="18175"/>
                  </a:lnTo>
                  <a:lnTo>
                    <a:pt x="16203" y="18493"/>
                  </a:lnTo>
                  <a:lnTo>
                    <a:pt x="15969" y="18833"/>
                  </a:lnTo>
                  <a:lnTo>
                    <a:pt x="15736" y="19172"/>
                  </a:lnTo>
                  <a:lnTo>
                    <a:pt x="15503" y="19511"/>
                  </a:lnTo>
                  <a:lnTo>
                    <a:pt x="15291" y="19872"/>
                  </a:lnTo>
                  <a:lnTo>
                    <a:pt x="15100" y="20232"/>
                  </a:lnTo>
                  <a:lnTo>
                    <a:pt x="14930" y="20614"/>
                  </a:lnTo>
                  <a:lnTo>
                    <a:pt x="14761" y="20996"/>
                  </a:lnTo>
                  <a:lnTo>
                    <a:pt x="14442" y="21780"/>
                  </a:lnTo>
                  <a:lnTo>
                    <a:pt x="14167" y="22565"/>
                  </a:lnTo>
                  <a:lnTo>
                    <a:pt x="13933" y="23392"/>
                  </a:lnTo>
                  <a:lnTo>
                    <a:pt x="13700" y="24240"/>
                  </a:lnTo>
                  <a:lnTo>
                    <a:pt x="13509" y="25089"/>
                  </a:lnTo>
                  <a:lnTo>
                    <a:pt x="13318" y="25937"/>
                  </a:lnTo>
                  <a:lnTo>
                    <a:pt x="12979" y="27655"/>
                  </a:lnTo>
                  <a:lnTo>
                    <a:pt x="12322" y="27973"/>
                  </a:lnTo>
                  <a:lnTo>
                    <a:pt x="11728" y="28312"/>
                  </a:lnTo>
                  <a:lnTo>
                    <a:pt x="11177" y="28673"/>
                  </a:lnTo>
                  <a:lnTo>
                    <a:pt x="10646" y="29055"/>
                  </a:lnTo>
                  <a:lnTo>
                    <a:pt x="10180" y="29436"/>
                  </a:lnTo>
                  <a:lnTo>
                    <a:pt x="9734" y="29860"/>
                  </a:lnTo>
                  <a:lnTo>
                    <a:pt x="9331" y="30306"/>
                  </a:lnTo>
                  <a:lnTo>
                    <a:pt x="8950" y="30772"/>
                  </a:lnTo>
                  <a:lnTo>
                    <a:pt x="8589" y="31281"/>
                  </a:lnTo>
                  <a:lnTo>
                    <a:pt x="8271" y="31811"/>
                  </a:lnTo>
                  <a:lnTo>
                    <a:pt x="7953" y="32363"/>
                  </a:lnTo>
                  <a:lnTo>
                    <a:pt x="7635" y="32957"/>
                  </a:lnTo>
                  <a:lnTo>
                    <a:pt x="7359" y="33572"/>
                  </a:lnTo>
                  <a:lnTo>
                    <a:pt x="7062" y="34229"/>
                  </a:lnTo>
                  <a:lnTo>
                    <a:pt x="6787" y="34929"/>
                  </a:lnTo>
                  <a:lnTo>
                    <a:pt x="6511" y="35650"/>
                  </a:lnTo>
                  <a:lnTo>
                    <a:pt x="5663" y="37919"/>
                  </a:lnTo>
                  <a:lnTo>
                    <a:pt x="4793" y="40294"/>
                  </a:lnTo>
                  <a:lnTo>
                    <a:pt x="3924" y="42712"/>
                  </a:lnTo>
                  <a:lnTo>
                    <a:pt x="3075" y="45193"/>
                  </a:lnTo>
                  <a:lnTo>
                    <a:pt x="2248" y="47696"/>
                  </a:lnTo>
                  <a:lnTo>
                    <a:pt x="1464" y="50198"/>
                  </a:lnTo>
                  <a:lnTo>
                    <a:pt x="1082" y="51449"/>
                  </a:lnTo>
                  <a:lnTo>
                    <a:pt x="721" y="52680"/>
                  </a:lnTo>
                  <a:lnTo>
                    <a:pt x="382" y="53910"/>
                  </a:lnTo>
                  <a:lnTo>
                    <a:pt x="64" y="55140"/>
                  </a:lnTo>
                  <a:lnTo>
                    <a:pt x="0" y="55415"/>
                  </a:lnTo>
                  <a:lnTo>
                    <a:pt x="0" y="55733"/>
                  </a:lnTo>
                  <a:lnTo>
                    <a:pt x="0" y="55882"/>
                  </a:lnTo>
                  <a:lnTo>
                    <a:pt x="21" y="56030"/>
                  </a:lnTo>
                  <a:lnTo>
                    <a:pt x="85" y="56158"/>
                  </a:lnTo>
                  <a:lnTo>
                    <a:pt x="149" y="56285"/>
                  </a:lnTo>
                  <a:lnTo>
                    <a:pt x="276" y="56285"/>
                  </a:lnTo>
                  <a:lnTo>
                    <a:pt x="424" y="56264"/>
                  </a:lnTo>
                  <a:lnTo>
                    <a:pt x="573" y="56221"/>
                  </a:lnTo>
                  <a:lnTo>
                    <a:pt x="700" y="56158"/>
                  </a:lnTo>
                  <a:lnTo>
                    <a:pt x="827" y="56094"/>
                  </a:lnTo>
                  <a:lnTo>
                    <a:pt x="955" y="56009"/>
                  </a:lnTo>
                  <a:lnTo>
                    <a:pt x="1188" y="55839"/>
                  </a:lnTo>
                  <a:lnTo>
                    <a:pt x="3033" y="54058"/>
                  </a:lnTo>
                  <a:lnTo>
                    <a:pt x="4899" y="52234"/>
                  </a:lnTo>
                  <a:lnTo>
                    <a:pt x="6765" y="50368"/>
                  </a:lnTo>
                  <a:lnTo>
                    <a:pt x="8632" y="48480"/>
                  </a:lnTo>
                  <a:lnTo>
                    <a:pt x="10455" y="46572"/>
                  </a:lnTo>
                  <a:lnTo>
                    <a:pt x="12237" y="44663"/>
                  </a:lnTo>
                  <a:lnTo>
                    <a:pt x="13976" y="42776"/>
                  </a:lnTo>
                  <a:lnTo>
                    <a:pt x="15609" y="40931"/>
                  </a:lnTo>
                  <a:lnTo>
                    <a:pt x="16139" y="40316"/>
                  </a:lnTo>
                  <a:lnTo>
                    <a:pt x="16627" y="39722"/>
                  </a:lnTo>
                  <a:lnTo>
                    <a:pt x="17072" y="39107"/>
                  </a:lnTo>
                  <a:lnTo>
                    <a:pt x="17496" y="38513"/>
                  </a:lnTo>
                  <a:lnTo>
                    <a:pt x="17878" y="37898"/>
                  </a:lnTo>
                  <a:lnTo>
                    <a:pt x="18217" y="37304"/>
                  </a:lnTo>
                  <a:lnTo>
                    <a:pt x="18514" y="36689"/>
                  </a:lnTo>
                  <a:lnTo>
                    <a:pt x="18748" y="36053"/>
                  </a:lnTo>
                  <a:lnTo>
                    <a:pt x="18960" y="35438"/>
                  </a:lnTo>
                  <a:lnTo>
                    <a:pt x="19129" y="34802"/>
                  </a:lnTo>
                  <a:lnTo>
                    <a:pt x="19257" y="34144"/>
                  </a:lnTo>
                  <a:lnTo>
                    <a:pt x="19320" y="33466"/>
                  </a:lnTo>
                  <a:lnTo>
                    <a:pt x="19341" y="32787"/>
                  </a:lnTo>
                  <a:lnTo>
                    <a:pt x="19320" y="32087"/>
                  </a:lnTo>
                  <a:lnTo>
                    <a:pt x="19257" y="31345"/>
                  </a:lnTo>
                  <a:lnTo>
                    <a:pt x="19108" y="30603"/>
                  </a:lnTo>
                  <a:lnTo>
                    <a:pt x="19723" y="29818"/>
                  </a:lnTo>
                  <a:lnTo>
                    <a:pt x="20317" y="29033"/>
                  </a:lnTo>
                  <a:lnTo>
                    <a:pt x="20868" y="28270"/>
                  </a:lnTo>
                  <a:lnTo>
                    <a:pt x="21398" y="27485"/>
                  </a:lnTo>
                  <a:lnTo>
                    <a:pt x="21886" y="26679"/>
                  </a:lnTo>
                  <a:lnTo>
                    <a:pt x="22332" y="25895"/>
                  </a:lnTo>
                  <a:lnTo>
                    <a:pt x="22522" y="25492"/>
                  </a:lnTo>
                  <a:lnTo>
                    <a:pt x="22713" y="25089"/>
                  </a:lnTo>
                  <a:lnTo>
                    <a:pt x="22883" y="24686"/>
                  </a:lnTo>
                  <a:lnTo>
                    <a:pt x="23031" y="24283"/>
                  </a:lnTo>
                  <a:lnTo>
                    <a:pt x="23180" y="23859"/>
                  </a:lnTo>
                  <a:lnTo>
                    <a:pt x="23286" y="23456"/>
                  </a:lnTo>
                  <a:lnTo>
                    <a:pt x="23392" y="23032"/>
                  </a:lnTo>
                  <a:lnTo>
                    <a:pt x="23477" y="22607"/>
                  </a:lnTo>
                  <a:lnTo>
                    <a:pt x="23519" y="22183"/>
                  </a:lnTo>
                  <a:lnTo>
                    <a:pt x="23562" y="21759"/>
                  </a:lnTo>
                  <a:lnTo>
                    <a:pt x="23562" y="21335"/>
                  </a:lnTo>
                  <a:lnTo>
                    <a:pt x="23562" y="20890"/>
                  </a:lnTo>
                  <a:lnTo>
                    <a:pt x="23519" y="20444"/>
                  </a:lnTo>
                  <a:lnTo>
                    <a:pt x="23456" y="19999"/>
                  </a:lnTo>
                  <a:lnTo>
                    <a:pt x="23371" y="19532"/>
                  </a:lnTo>
                  <a:lnTo>
                    <a:pt x="23243" y="19087"/>
                  </a:lnTo>
                  <a:lnTo>
                    <a:pt x="23095" y="18620"/>
                  </a:lnTo>
                  <a:lnTo>
                    <a:pt x="22925" y="18154"/>
                  </a:lnTo>
                  <a:lnTo>
                    <a:pt x="22713" y="17666"/>
                  </a:lnTo>
                  <a:lnTo>
                    <a:pt x="22480" y="17178"/>
                  </a:lnTo>
                  <a:lnTo>
                    <a:pt x="22862" y="17009"/>
                  </a:lnTo>
                  <a:lnTo>
                    <a:pt x="23222" y="16818"/>
                  </a:lnTo>
                  <a:lnTo>
                    <a:pt x="23562" y="16606"/>
                  </a:lnTo>
                  <a:lnTo>
                    <a:pt x="23859" y="16394"/>
                  </a:lnTo>
                  <a:lnTo>
                    <a:pt x="24134" y="16139"/>
                  </a:lnTo>
                  <a:lnTo>
                    <a:pt x="24367" y="15885"/>
                  </a:lnTo>
                  <a:lnTo>
                    <a:pt x="24580" y="15609"/>
                  </a:lnTo>
                  <a:lnTo>
                    <a:pt x="24770" y="15312"/>
                  </a:lnTo>
                  <a:lnTo>
                    <a:pt x="24919" y="14994"/>
                  </a:lnTo>
                  <a:lnTo>
                    <a:pt x="25046" y="14655"/>
                  </a:lnTo>
                  <a:lnTo>
                    <a:pt x="25131" y="14315"/>
                  </a:lnTo>
                  <a:lnTo>
                    <a:pt x="25195" y="13934"/>
                  </a:lnTo>
                  <a:lnTo>
                    <a:pt x="25216" y="13531"/>
                  </a:lnTo>
                  <a:lnTo>
                    <a:pt x="25216" y="13107"/>
                  </a:lnTo>
                  <a:lnTo>
                    <a:pt x="25173" y="12661"/>
                  </a:lnTo>
                  <a:lnTo>
                    <a:pt x="25110" y="12216"/>
                  </a:lnTo>
                  <a:lnTo>
                    <a:pt x="25025" y="12046"/>
                  </a:lnTo>
                  <a:lnTo>
                    <a:pt x="24876" y="11771"/>
                  </a:lnTo>
                  <a:lnTo>
                    <a:pt x="24643" y="11452"/>
                  </a:lnTo>
                  <a:lnTo>
                    <a:pt x="24367" y="11113"/>
                  </a:lnTo>
                  <a:lnTo>
                    <a:pt x="24049" y="10774"/>
                  </a:lnTo>
                  <a:lnTo>
                    <a:pt x="23731" y="10477"/>
                  </a:lnTo>
                  <a:lnTo>
                    <a:pt x="23583" y="10350"/>
                  </a:lnTo>
                  <a:lnTo>
                    <a:pt x="23413" y="10265"/>
                  </a:lnTo>
                  <a:lnTo>
                    <a:pt x="23286" y="10201"/>
                  </a:lnTo>
                  <a:lnTo>
                    <a:pt x="23137" y="10159"/>
                  </a:lnTo>
                  <a:lnTo>
                    <a:pt x="23625" y="9289"/>
                  </a:lnTo>
                  <a:lnTo>
                    <a:pt x="24092" y="8441"/>
                  </a:lnTo>
                  <a:lnTo>
                    <a:pt x="24601" y="7614"/>
                  </a:lnTo>
                  <a:lnTo>
                    <a:pt x="25131" y="6808"/>
                  </a:lnTo>
                  <a:lnTo>
                    <a:pt x="25555" y="6151"/>
                  </a:lnTo>
                  <a:lnTo>
                    <a:pt x="26022" y="5493"/>
                  </a:lnTo>
                  <a:lnTo>
                    <a:pt x="26509" y="4878"/>
                  </a:lnTo>
                  <a:lnTo>
                    <a:pt x="26997" y="4263"/>
                  </a:lnTo>
                  <a:lnTo>
                    <a:pt x="27337" y="3860"/>
                  </a:lnTo>
                  <a:lnTo>
                    <a:pt x="27527" y="3669"/>
                  </a:lnTo>
                  <a:lnTo>
                    <a:pt x="27718" y="3500"/>
                  </a:lnTo>
                  <a:lnTo>
                    <a:pt x="27952" y="3351"/>
                  </a:lnTo>
                  <a:lnTo>
                    <a:pt x="28206" y="3203"/>
                  </a:lnTo>
                  <a:lnTo>
                    <a:pt x="28673" y="2906"/>
                  </a:lnTo>
                  <a:lnTo>
                    <a:pt x="28673" y="3097"/>
                  </a:lnTo>
                  <a:lnTo>
                    <a:pt x="28673" y="3288"/>
                  </a:lnTo>
                  <a:lnTo>
                    <a:pt x="28694" y="3457"/>
                  </a:lnTo>
                  <a:lnTo>
                    <a:pt x="28736" y="3627"/>
                  </a:lnTo>
                  <a:lnTo>
                    <a:pt x="28800" y="3775"/>
                  </a:lnTo>
                  <a:lnTo>
                    <a:pt x="28885" y="3924"/>
                  </a:lnTo>
                  <a:lnTo>
                    <a:pt x="28991" y="4051"/>
                  </a:lnTo>
                  <a:lnTo>
                    <a:pt x="29097" y="4157"/>
                  </a:lnTo>
                  <a:lnTo>
                    <a:pt x="29224" y="4242"/>
                  </a:lnTo>
                  <a:lnTo>
                    <a:pt x="29372" y="4306"/>
                  </a:lnTo>
                  <a:lnTo>
                    <a:pt x="29521" y="4369"/>
                  </a:lnTo>
                  <a:lnTo>
                    <a:pt x="29669" y="4390"/>
                  </a:lnTo>
                  <a:lnTo>
                    <a:pt x="29839" y="4412"/>
                  </a:lnTo>
                  <a:lnTo>
                    <a:pt x="30009" y="4390"/>
                  </a:lnTo>
                  <a:lnTo>
                    <a:pt x="30199" y="4348"/>
                  </a:lnTo>
                  <a:lnTo>
                    <a:pt x="30369" y="4284"/>
                  </a:lnTo>
                  <a:lnTo>
                    <a:pt x="30602" y="4157"/>
                  </a:lnTo>
                  <a:lnTo>
                    <a:pt x="30793" y="3987"/>
                  </a:lnTo>
                  <a:lnTo>
                    <a:pt x="30942" y="3818"/>
                  </a:lnTo>
                  <a:lnTo>
                    <a:pt x="31048" y="3627"/>
                  </a:lnTo>
                  <a:lnTo>
                    <a:pt x="31133" y="3436"/>
                  </a:lnTo>
                  <a:lnTo>
                    <a:pt x="31175" y="3224"/>
                  </a:lnTo>
                  <a:lnTo>
                    <a:pt x="31175" y="3012"/>
                  </a:lnTo>
                  <a:lnTo>
                    <a:pt x="31154" y="2800"/>
                  </a:lnTo>
                  <a:lnTo>
                    <a:pt x="31111" y="2588"/>
                  </a:lnTo>
                  <a:lnTo>
                    <a:pt x="31027" y="2376"/>
                  </a:lnTo>
                  <a:lnTo>
                    <a:pt x="30899" y="2185"/>
                  </a:lnTo>
                  <a:lnTo>
                    <a:pt x="30772" y="2015"/>
                  </a:lnTo>
                  <a:lnTo>
                    <a:pt x="30602" y="1845"/>
                  </a:lnTo>
                  <a:lnTo>
                    <a:pt x="30412" y="1718"/>
                  </a:lnTo>
                  <a:lnTo>
                    <a:pt x="30199" y="1612"/>
                  </a:lnTo>
                  <a:lnTo>
                    <a:pt x="29966" y="1527"/>
                  </a:lnTo>
                  <a:lnTo>
                    <a:pt x="29627" y="1464"/>
                  </a:lnTo>
                  <a:lnTo>
                    <a:pt x="29288" y="1443"/>
                  </a:lnTo>
                  <a:lnTo>
                    <a:pt x="28969" y="1464"/>
                  </a:lnTo>
                  <a:lnTo>
                    <a:pt x="28673" y="1506"/>
                  </a:lnTo>
                  <a:lnTo>
                    <a:pt x="28376" y="1612"/>
                  </a:lnTo>
                  <a:lnTo>
                    <a:pt x="28079" y="1718"/>
                  </a:lnTo>
                  <a:lnTo>
                    <a:pt x="27803" y="1867"/>
                  </a:lnTo>
                  <a:lnTo>
                    <a:pt x="27549" y="2058"/>
                  </a:lnTo>
                  <a:lnTo>
                    <a:pt x="27294" y="2248"/>
                  </a:lnTo>
                  <a:lnTo>
                    <a:pt x="27061" y="2460"/>
                  </a:lnTo>
                  <a:lnTo>
                    <a:pt x="26828" y="2694"/>
                  </a:lnTo>
                  <a:lnTo>
                    <a:pt x="26594" y="2927"/>
                  </a:lnTo>
                  <a:lnTo>
                    <a:pt x="26170" y="3436"/>
                  </a:lnTo>
                  <a:lnTo>
                    <a:pt x="25788" y="3945"/>
                  </a:lnTo>
                  <a:lnTo>
                    <a:pt x="25279" y="4645"/>
                  </a:lnTo>
                  <a:lnTo>
                    <a:pt x="24792" y="5366"/>
                  </a:lnTo>
                  <a:lnTo>
                    <a:pt x="24325" y="6087"/>
                  </a:lnTo>
                  <a:lnTo>
                    <a:pt x="23880" y="6829"/>
                  </a:lnTo>
                  <a:lnTo>
                    <a:pt x="23477" y="7571"/>
                  </a:lnTo>
                  <a:lnTo>
                    <a:pt x="23074" y="8314"/>
                  </a:lnTo>
                  <a:lnTo>
                    <a:pt x="22692" y="9098"/>
                  </a:lnTo>
                  <a:lnTo>
                    <a:pt x="22310" y="9883"/>
                  </a:lnTo>
                  <a:lnTo>
                    <a:pt x="22035" y="9841"/>
                  </a:lnTo>
                  <a:lnTo>
                    <a:pt x="21759" y="9819"/>
                  </a:lnTo>
                  <a:lnTo>
                    <a:pt x="21844" y="8441"/>
                  </a:lnTo>
                  <a:lnTo>
                    <a:pt x="21865" y="7677"/>
                  </a:lnTo>
                  <a:lnTo>
                    <a:pt x="21865" y="6850"/>
                  </a:lnTo>
                  <a:lnTo>
                    <a:pt x="21844" y="6023"/>
                  </a:lnTo>
                  <a:lnTo>
                    <a:pt x="21801" y="5175"/>
                  </a:lnTo>
                  <a:lnTo>
                    <a:pt x="21695" y="4348"/>
                  </a:lnTo>
                  <a:lnTo>
                    <a:pt x="21632" y="3945"/>
                  </a:lnTo>
                  <a:lnTo>
                    <a:pt x="21568" y="3542"/>
                  </a:lnTo>
                  <a:lnTo>
                    <a:pt x="21462" y="3160"/>
                  </a:lnTo>
                  <a:lnTo>
                    <a:pt x="21356" y="2779"/>
                  </a:lnTo>
                  <a:lnTo>
                    <a:pt x="21229" y="2418"/>
                  </a:lnTo>
                  <a:lnTo>
                    <a:pt x="21080" y="2079"/>
                  </a:lnTo>
                  <a:lnTo>
                    <a:pt x="20932" y="1761"/>
                  </a:lnTo>
                  <a:lnTo>
                    <a:pt x="20741" y="1464"/>
                  </a:lnTo>
                  <a:lnTo>
                    <a:pt x="20550" y="1167"/>
                  </a:lnTo>
                  <a:lnTo>
                    <a:pt x="20338" y="912"/>
                  </a:lnTo>
                  <a:lnTo>
                    <a:pt x="20084" y="700"/>
                  </a:lnTo>
                  <a:lnTo>
                    <a:pt x="19829" y="488"/>
                  </a:lnTo>
                  <a:lnTo>
                    <a:pt x="19532" y="319"/>
                  </a:lnTo>
                  <a:lnTo>
                    <a:pt x="19235" y="191"/>
                  </a:lnTo>
                  <a:lnTo>
                    <a:pt x="18896" y="85"/>
                  </a:lnTo>
                  <a:lnTo>
                    <a:pt x="18535" y="22"/>
                  </a:lnTo>
                  <a:lnTo>
                    <a:pt x="1813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6" name="Google Shape;1946;p26"/>
            <p:cNvSpPr/>
            <p:nvPr/>
          </p:nvSpPr>
          <p:spPr>
            <a:xfrm>
              <a:off x="-3180447" y="2661066"/>
              <a:ext cx="189136" cy="140341"/>
            </a:xfrm>
            <a:custGeom>
              <a:avLst/>
              <a:gdLst/>
              <a:ahLst/>
              <a:cxnLst/>
              <a:rect l="l" t="t" r="r" b="b"/>
              <a:pathLst>
                <a:path w="46932" h="34824" extrusionOk="0">
                  <a:moveTo>
                    <a:pt x="11813" y="1"/>
                  </a:moveTo>
                  <a:lnTo>
                    <a:pt x="11431" y="22"/>
                  </a:lnTo>
                  <a:lnTo>
                    <a:pt x="11070" y="64"/>
                  </a:lnTo>
                  <a:lnTo>
                    <a:pt x="10689" y="128"/>
                  </a:lnTo>
                  <a:lnTo>
                    <a:pt x="10328" y="192"/>
                  </a:lnTo>
                  <a:lnTo>
                    <a:pt x="9968" y="298"/>
                  </a:lnTo>
                  <a:lnTo>
                    <a:pt x="9607" y="404"/>
                  </a:lnTo>
                  <a:lnTo>
                    <a:pt x="9246" y="531"/>
                  </a:lnTo>
                  <a:lnTo>
                    <a:pt x="8907" y="658"/>
                  </a:lnTo>
                  <a:lnTo>
                    <a:pt x="8568" y="828"/>
                  </a:lnTo>
                  <a:lnTo>
                    <a:pt x="8250" y="1019"/>
                  </a:lnTo>
                  <a:lnTo>
                    <a:pt x="7910" y="1210"/>
                  </a:lnTo>
                  <a:lnTo>
                    <a:pt x="7592" y="1443"/>
                  </a:lnTo>
                  <a:lnTo>
                    <a:pt x="7274" y="1697"/>
                  </a:lnTo>
                  <a:lnTo>
                    <a:pt x="6977" y="1952"/>
                  </a:lnTo>
                  <a:lnTo>
                    <a:pt x="6680" y="2249"/>
                  </a:lnTo>
                  <a:lnTo>
                    <a:pt x="6383" y="2567"/>
                  </a:lnTo>
                  <a:lnTo>
                    <a:pt x="6108" y="2906"/>
                  </a:lnTo>
                  <a:lnTo>
                    <a:pt x="5811" y="3288"/>
                  </a:lnTo>
                  <a:lnTo>
                    <a:pt x="5556" y="3670"/>
                  </a:lnTo>
                  <a:lnTo>
                    <a:pt x="5323" y="4030"/>
                  </a:lnTo>
                  <a:lnTo>
                    <a:pt x="5111" y="4412"/>
                  </a:lnTo>
                  <a:lnTo>
                    <a:pt x="4941" y="4772"/>
                  </a:lnTo>
                  <a:lnTo>
                    <a:pt x="4793" y="5154"/>
                  </a:lnTo>
                  <a:lnTo>
                    <a:pt x="4666" y="5515"/>
                  </a:lnTo>
                  <a:lnTo>
                    <a:pt x="4560" y="5875"/>
                  </a:lnTo>
                  <a:lnTo>
                    <a:pt x="4496" y="6215"/>
                  </a:lnTo>
                  <a:lnTo>
                    <a:pt x="4454" y="6575"/>
                  </a:lnTo>
                  <a:lnTo>
                    <a:pt x="4432" y="6914"/>
                  </a:lnTo>
                  <a:lnTo>
                    <a:pt x="4432" y="7254"/>
                  </a:lnTo>
                  <a:lnTo>
                    <a:pt x="4454" y="7593"/>
                  </a:lnTo>
                  <a:lnTo>
                    <a:pt x="4496" y="7911"/>
                  </a:lnTo>
                  <a:lnTo>
                    <a:pt x="4560" y="8250"/>
                  </a:lnTo>
                  <a:lnTo>
                    <a:pt x="4644" y="8569"/>
                  </a:lnTo>
                  <a:lnTo>
                    <a:pt x="4751" y="8887"/>
                  </a:lnTo>
                  <a:lnTo>
                    <a:pt x="4878" y="9205"/>
                  </a:lnTo>
                  <a:lnTo>
                    <a:pt x="5026" y="9502"/>
                  </a:lnTo>
                  <a:lnTo>
                    <a:pt x="5196" y="9820"/>
                  </a:lnTo>
                  <a:lnTo>
                    <a:pt x="5366" y="10117"/>
                  </a:lnTo>
                  <a:lnTo>
                    <a:pt x="5578" y="10414"/>
                  </a:lnTo>
                  <a:lnTo>
                    <a:pt x="5790" y="10711"/>
                  </a:lnTo>
                  <a:lnTo>
                    <a:pt x="6002" y="10986"/>
                  </a:lnTo>
                  <a:lnTo>
                    <a:pt x="6256" y="11283"/>
                  </a:lnTo>
                  <a:lnTo>
                    <a:pt x="6511" y="11559"/>
                  </a:lnTo>
                  <a:lnTo>
                    <a:pt x="7041" y="12089"/>
                  </a:lnTo>
                  <a:lnTo>
                    <a:pt x="7656" y="12619"/>
                  </a:lnTo>
                  <a:lnTo>
                    <a:pt x="8271" y="13107"/>
                  </a:lnTo>
                  <a:lnTo>
                    <a:pt x="8950" y="13595"/>
                  </a:lnTo>
                  <a:lnTo>
                    <a:pt x="9649" y="14061"/>
                  </a:lnTo>
                  <a:lnTo>
                    <a:pt x="10370" y="14507"/>
                  </a:lnTo>
                  <a:lnTo>
                    <a:pt x="11113" y="14931"/>
                  </a:lnTo>
                  <a:lnTo>
                    <a:pt x="11876" y="15334"/>
                  </a:lnTo>
                  <a:lnTo>
                    <a:pt x="12640" y="15715"/>
                  </a:lnTo>
                  <a:lnTo>
                    <a:pt x="13403" y="16076"/>
                  </a:lnTo>
                  <a:lnTo>
                    <a:pt x="14167" y="16415"/>
                  </a:lnTo>
                  <a:lnTo>
                    <a:pt x="14930" y="16733"/>
                  </a:lnTo>
                  <a:lnTo>
                    <a:pt x="15672" y="17030"/>
                  </a:lnTo>
                  <a:lnTo>
                    <a:pt x="17093" y="17561"/>
                  </a:lnTo>
                  <a:lnTo>
                    <a:pt x="18387" y="18006"/>
                  </a:lnTo>
                  <a:lnTo>
                    <a:pt x="19532" y="18345"/>
                  </a:lnTo>
                  <a:lnTo>
                    <a:pt x="22204" y="19130"/>
                  </a:lnTo>
                  <a:lnTo>
                    <a:pt x="22204" y="19130"/>
                  </a:lnTo>
                  <a:lnTo>
                    <a:pt x="20889" y="18918"/>
                  </a:lnTo>
                  <a:lnTo>
                    <a:pt x="19574" y="18727"/>
                  </a:lnTo>
                  <a:lnTo>
                    <a:pt x="18238" y="18557"/>
                  </a:lnTo>
                  <a:lnTo>
                    <a:pt x="16902" y="18430"/>
                  </a:lnTo>
                  <a:lnTo>
                    <a:pt x="15587" y="18345"/>
                  </a:lnTo>
                  <a:lnTo>
                    <a:pt x="14251" y="18282"/>
                  </a:lnTo>
                  <a:lnTo>
                    <a:pt x="12937" y="18260"/>
                  </a:lnTo>
                  <a:lnTo>
                    <a:pt x="11600" y="18260"/>
                  </a:lnTo>
                  <a:lnTo>
                    <a:pt x="10264" y="18324"/>
                  </a:lnTo>
                  <a:lnTo>
                    <a:pt x="9565" y="18345"/>
                  </a:lnTo>
                  <a:lnTo>
                    <a:pt x="8844" y="18409"/>
                  </a:lnTo>
                  <a:lnTo>
                    <a:pt x="8101" y="18472"/>
                  </a:lnTo>
                  <a:lnTo>
                    <a:pt x="7380" y="18578"/>
                  </a:lnTo>
                  <a:lnTo>
                    <a:pt x="6638" y="18685"/>
                  </a:lnTo>
                  <a:lnTo>
                    <a:pt x="5917" y="18833"/>
                  </a:lnTo>
                  <a:lnTo>
                    <a:pt x="5196" y="19024"/>
                  </a:lnTo>
                  <a:lnTo>
                    <a:pt x="4496" y="19236"/>
                  </a:lnTo>
                  <a:lnTo>
                    <a:pt x="3839" y="19490"/>
                  </a:lnTo>
                  <a:lnTo>
                    <a:pt x="3499" y="19639"/>
                  </a:lnTo>
                  <a:lnTo>
                    <a:pt x="3202" y="19809"/>
                  </a:lnTo>
                  <a:lnTo>
                    <a:pt x="2884" y="19978"/>
                  </a:lnTo>
                  <a:lnTo>
                    <a:pt x="2587" y="20148"/>
                  </a:lnTo>
                  <a:lnTo>
                    <a:pt x="2312" y="20339"/>
                  </a:lnTo>
                  <a:lnTo>
                    <a:pt x="2036" y="20551"/>
                  </a:lnTo>
                  <a:lnTo>
                    <a:pt x="1760" y="20763"/>
                  </a:lnTo>
                  <a:lnTo>
                    <a:pt x="1527" y="20996"/>
                  </a:lnTo>
                  <a:lnTo>
                    <a:pt x="1273" y="21251"/>
                  </a:lnTo>
                  <a:lnTo>
                    <a:pt x="1060" y="21526"/>
                  </a:lnTo>
                  <a:lnTo>
                    <a:pt x="870" y="21760"/>
                  </a:lnTo>
                  <a:lnTo>
                    <a:pt x="700" y="22035"/>
                  </a:lnTo>
                  <a:lnTo>
                    <a:pt x="551" y="22290"/>
                  </a:lnTo>
                  <a:lnTo>
                    <a:pt x="424" y="22544"/>
                  </a:lnTo>
                  <a:lnTo>
                    <a:pt x="318" y="22820"/>
                  </a:lnTo>
                  <a:lnTo>
                    <a:pt x="212" y="23096"/>
                  </a:lnTo>
                  <a:lnTo>
                    <a:pt x="127" y="23371"/>
                  </a:lnTo>
                  <a:lnTo>
                    <a:pt x="85" y="23647"/>
                  </a:lnTo>
                  <a:lnTo>
                    <a:pt x="42" y="23923"/>
                  </a:lnTo>
                  <a:lnTo>
                    <a:pt x="0" y="24198"/>
                  </a:lnTo>
                  <a:lnTo>
                    <a:pt x="0" y="24474"/>
                  </a:lnTo>
                  <a:lnTo>
                    <a:pt x="0" y="24750"/>
                  </a:lnTo>
                  <a:lnTo>
                    <a:pt x="21" y="25026"/>
                  </a:lnTo>
                  <a:lnTo>
                    <a:pt x="64" y="25301"/>
                  </a:lnTo>
                  <a:lnTo>
                    <a:pt x="106" y="25577"/>
                  </a:lnTo>
                  <a:lnTo>
                    <a:pt x="170" y="25853"/>
                  </a:lnTo>
                  <a:lnTo>
                    <a:pt x="255" y="26107"/>
                  </a:lnTo>
                  <a:lnTo>
                    <a:pt x="339" y="26383"/>
                  </a:lnTo>
                  <a:lnTo>
                    <a:pt x="445" y="26637"/>
                  </a:lnTo>
                  <a:lnTo>
                    <a:pt x="573" y="26913"/>
                  </a:lnTo>
                  <a:lnTo>
                    <a:pt x="700" y="27167"/>
                  </a:lnTo>
                  <a:lnTo>
                    <a:pt x="827" y="27401"/>
                  </a:lnTo>
                  <a:lnTo>
                    <a:pt x="1145" y="27889"/>
                  </a:lnTo>
                  <a:lnTo>
                    <a:pt x="1506" y="28355"/>
                  </a:lnTo>
                  <a:lnTo>
                    <a:pt x="1909" y="28779"/>
                  </a:lnTo>
                  <a:lnTo>
                    <a:pt x="2354" y="29182"/>
                  </a:lnTo>
                  <a:lnTo>
                    <a:pt x="2587" y="29352"/>
                  </a:lnTo>
                  <a:lnTo>
                    <a:pt x="2842" y="29521"/>
                  </a:lnTo>
                  <a:lnTo>
                    <a:pt x="3139" y="29734"/>
                  </a:lnTo>
                  <a:lnTo>
                    <a:pt x="3436" y="29903"/>
                  </a:lnTo>
                  <a:lnTo>
                    <a:pt x="3754" y="30073"/>
                  </a:lnTo>
                  <a:lnTo>
                    <a:pt x="4051" y="30221"/>
                  </a:lnTo>
                  <a:lnTo>
                    <a:pt x="4369" y="30370"/>
                  </a:lnTo>
                  <a:lnTo>
                    <a:pt x="4687" y="30497"/>
                  </a:lnTo>
                  <a:lnTo>
                    <a:pt x="5344" y="30730"/>
                  </a:lnTo>
                  <a:lnTo>
                    <a:pt x="6002" y="30921"/>
                  </a:lnTo>
                  <a:lnTo>
                    <a:pt x="6680" y="31048"/>
                  </a:lnTo>
                  <a:lnTo>
                    <a:pt x="7359" y="31154"/>
                  </a:lnTo>
                  <a:lnTo>
                    <a:pt x="8059" y="31239"/>
                  </a:lnTo>
                  <a:lnTo>
                    <a:pt x="8738" y="31282"/>
                  </a:lnTo>
                  <a:lnTo>
                    <a:pt x="9437" y="31303"/>
                  </a:lnTo>
                  <a:lnTo>
                    <a:pt x="10837" y="31303"/>
                  </a:lnTo>
                  <a:lnTo>
                    <a:pt x="12237" y="31239"/>
                  </a:lnTo>
                  <a:lnTo>
                    <a:pt x="13615" y="31154"/>
                  </a:lnTo>
                  <a:lnTo>
                    <a:pt x="28503" y="30306"/>
                  </a:lnTo>
                  <a:lnTo>
                    <a:pt x="28969" y="30285"/>
                  </a:lnTo>
                  <a:lnTo>
                    <a:pt x="29542" y="30264"/>
                  </a:lnTo>
                  <a:lnTo>
                    <a:pt x="30221" y="30264"/>
                  </a:lnTo>
                  <a:lnTo>
                    <a:pt x="30984" y="30285"/>
                  </a:lnTo>
                  <a:lnTo>
                    <a:pt x="31832" y="30327"/>
                  </a:lnTo>
                  <a:lnTo>
                    <a:pt x="32765" y="30391"/>
                  </a:lnTo>
                  <a:lnTo>
                    <a:pt x="33783" y="30518"/>
                  </a:lnTo>
                  <a:lnTo>
                    <a:pt x="34844" y="30688"/>
                  </a:lnTo>
                  <a:lnTo>
                    <a:pt x="35989" y="30921"/>
                  </a:lnTo>
                  <a:lnTo>
                    <a:pt x="36583" y="31048"/>
                  </a:lnTo>
                  <a:lnTo>
                    <a:pt x="37177" y="31197"/>
                  </a:lnTo>
                  <a:lnTo>
                    <a:pt x="37792" y="31367"/>
                  </a:lnTo>
                  <a:lnTo>
                    <a:pt x="38407" y="31557"/>
                  </a:lnTo>
                  <a:lnTo>
                    <a:pt x="39043" y="31769"/>
                  </a:lnTo>
                  <a:lnTo>
                    <a:pt x="39679" y="31982"/>
                  </a:lnTo>
                  <a:lnTo>
                    <a:pt x="40315" y="32236"/>
                  </a:lnTo>
                  <a:lnTo>
                    <a:pt x="40973" y="32512"/>
                  </a:lnTo>
                  <a:lnTo>
                    <a:pt x="41630" y="32787"/>
                  </a:lnTo>
                  <a:lnTo>
                    <a:pt x="42309" y="33106"/>
                  </a:lnTo>
                  <a:lnTo>
                    <a:pt x="42966" y="33445"/>
                  </a:lnTo>
                  <a:lnTo>
                    <a:pt x="43645" y="33805"/>
                  </a:lnTo>
                  <a:lnTo>
                    <a:pt x="44323" y="34208"/>
                  </a:lnTo>
                  <a:lnTo>
                    <a:pt x="45002" y="34611"/>
                  </a:lnTo>
                  <a:lnTo>
                    <a:pt x="45150" y="34696"/>
                  </a:lnTo>
                  <a:lnTo>
                    <a:pt x="45341" y="34760"/>
                  </a:lnTo>
                  <a:lnTo>
                    <a:pt x="45532" y="34802"/>
                  </a:lnTo>
                  <a:lnTo>
                    <a:pt x="45744" y="34823"/>
                  </a:lnTo>
                  <a:lnTo>
                    <a:pt x="45956" y="34802"/>
                  </a:lnTo>
                  <a:lnTo>
                    <a:pt x="46168" y="34760"/>
                  </a:lnTo>
                  <a:lnTo>
                    <a:pt x="46359" y="34675"/>
                  </a:lnTo>
                  <a:lnTo>
                    <a:pt x="46529" y="34548"/>
                  </a:lnTo>
                  <a:lnTo>
                    <a:pt x="46614" y="34463"/>
                  </a:lnTo>
                  <a:lnTo>
                    <a:pt x="46699" y="34378"/>
                  </a:lnTo>
                  <a:lnTo>
                    <a:pt x="46762" y="34272"/>
                  </a:lnTo>
                  <a:lnTo>
                    <a:pt x="46805" y="34145"/>
                  </a:lnTo>
                  <a:lnTo>
                    <a:pt x="46847" y="34017"/>
                  </a:lnTo>
                  <a:lnTo>
                    <a:pt x="46889" y="33890"/>
                  </a:lnTo>
                  <a:lnTo>
                    <a:pt x="46911" y="33721"/>
                  </a:lnTo>
                  <a:lnTo>
                    <a:pt x="46932" y="33551"/>
                  </a:lnTo>
                  <a:lnTo>
                    <a:pt x="46911" y="33360"/>
                  </a:lnTo>
                  <a:lnTo>
                    <a:pt x="46911" y="33169"/>
                  </a:lnTo>
                  <a:lnTo>
                    <a:pt x="46868" y="32957"/>
                  </a:lnTo>
                  <a:lnTo>
                    <a:pt x="46826" y="32724"/>
                  </a:lnTo>
                  <a:lnTo>
                    <a:pt x="46677" y="32194"/>
                  </a:lnTo>
                  <a:lnTo>
                    <a:pt x="46444" y="31621"/>
                  </a:lnTo>
                  <a:lnTo>
                    <a:pt x="45872" y="30264"/>
                  </a:lnTo>
                  <a:lnTo>
                    <a:pt x="45257" y="28906"/>
                  </a:lnTo>
                  <a:lnTo>
                    <a:pt x="44620" y="27549"/>
                  </a:lnTo>
                  <a:lnTo>
                    <a:pt x="43942" y="26192"/>
                  </a:lnTo>
                  <a:lnTo>
                    <a:pt x="43199" y="24813"/>
                  </a:lnTo>
                  <a:lnTo>
                    <a:pt x="42796" y="24135"/>
                  </a:lnTo>
                  <a:lnTo>
                    <a:pt x="42394" y="23435"/>
                  </a:lnTo>
                  <a:lnTo>
                    <a:pt x="41948" y="22756"/>
                  </a:lnTo>
                  <a:lnTo>
                    <a:pt x="41503" y="22056"/>
                  </a:lnTo>
                  <a:lnTo>
                    <a:pt x="41036" y="21335"/>
                  </a:lnTo>
                  <a:lnTo>
                    <a:pt x="40548" y="20636"/>
                  </a:lnTo>
                  <a:lnTo>
                    <a:pt x="40040" y="19915"/>
                  </a:lnTo>
                  <a:lnTo>
                    <a:pt x="39488" y="19193"/>
                  </a:lnTo>
                  <a:lnTo>
                    <a:pt x="38937" y="18472"/>
                  </a:lnTo>
                  <a:lnTo>
                    <a:pt x="38343" y="17751"/>
                  </a:lnTo>
                  <a:lnTo>
                    <a:pt x="37728" y="17009"/>
                  </a:lnTo>
                  <a:lnTo>
                    <a:pt x="37070" y="16267"/>
                  </a:lnTo>
                  <a:lnTo>
                    <a:pt x="36392" y="15503"/>
                  </a:lnTo>
                  <a:lnTo>
                    <a:pt x="35692" y="14740"/>
                  </a:lnTo>
                  <a:lnTo>
                    <a:pt x="34950" y="13976"/>
                  </a:lnTo>
                  <a:lnTo>
                    <a:pt x="34186" y="13192"/>
                  </a:lnTo>
                  <a:lnTo>
                    <a:pt x="33380" y="12407"/>
                  </a:lnTo>
                  <a:lnTo>
                    <a:pt x="32532" y="11622"/>
                  </a:lnTo>
                  <a:lnTo>
                    <a:pt x="31641" y="10817"/>
                  </a:lnTo>
                  <a:lnTo>
                    <a:pt x="30730" y="9990"/>
                  </a:lnTo>
                  <a:lnTo>
                    <a:pt x="29775" y="9162"/>
                  </a:lnTo>
                  <a:lnTo>
                    <a:pt x="28778" y="8314"/>
                  </a:lnTo>
                  <a:lnTo>
                    <a:pt x="27760" y="7487"/>
                  </a:lnTo>
                  <a:lnTo>
                    <a:pt x="26615" y="6596"/>
                  </a:lnTo>
                  <a:lnTo>
                    <a:pt x="25322" y="5642"/>
                  </a:lnTo>
                  <a:lnTo>
                    <a:pt x="24643" y="5154"/>
                  </a:lnTo>
                  <a:lnTo>
                    <a:pt x="23943" y="4666"/>
                  </a:lnTo>
                  <a:lnTo>
                    <a:pt x="23222" y="4200"/>
                  </a:lnTo>
                  <a:lnTo>
                    <a:pt x="22480" y="3733"/>
                  </a:lnTo>
                  <a:lnTo>
                    <a:pt x="21738" y="3267"/>
                  </a:lnTo>
                  <a:lnTo>
                    <a:pt x="20953" y="2821"/>
                  </a:lnTo>
                  <a:lnTo>
                    <a:pt x="20168" y="2397"/>
                  </a:lnTo>
                  <a:lnTo>
                    <a:pt x="19384" y="1994"/>
                  </a:lnTo>
                  <a:lnTo>
                    <a:pt x="18578" y="1613"/>
                  </a:lnTo>
                  <a:lnTo>
                    <a:pt x="17772" y="1273"/>
                  </a:lnTo>
                  <a:lnTo>
                    <a:pt x="16966" y="955"/>
                  </a:lnTo>
                  <a:lnTo>
                    <a:pt x="16160" y="679"/>
                  </a:lnTo>
                  <a:lnTo>
                    <a:pt x="15354" y="446"/>
                  </a:lnTo>
                  <a:lnTo>
                    <a:pt x="14548" y="255"/>
                  </a:lnTo>
                  <a:lnTo>
                    <a:pt x="13764" y="128"/>
                  </a:lnTo>
                  <a:lnTo>
                    <a:pt x="13361" y="64"/>
                  </a:lnTo>
                  <a:lnTo>
                    <a:pt x="12979" y="22"/>
                  </a:lnTo>
                  <a:lnTo>
                    <a:pt x="12576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7" name="Google Shape;1947;p26"/>
            <p:cNvSpPr/>
            <p:nvPr/>
          </p:nvSpPr>
          <p:spPr>
            <a:xfrm>
              <a:off x="-3206510" y="2796838"/>
              <a:ext cx="193416" cy="52051"/>
            </a:xfrm>
            <a:custGeom>
              <a:avLst/>
              <a:gdLst/>
              <a:ahLst/>
              <a:cxnLst/>
              <a:rect l="l" t="t" r="r" b="b"/>
              <a:pathLst>
                <a:path w="47994" h="12916" extrusionOk="0">
                  <a:moveTo>
                    <a:pt x="33063" y="0"/>
                  </a:moveTo>
                  <a:lnTo>
                    <a:pt x="32109" y="43"/>
                  </a:lnTo>
                  <a:lnTo>
                    <a:pt x="31176" y="85"/>
                  </a:lnTo>
                  <a:lnTo>
                    <a:pt x="30242" y="170"/>
                  </a:lnTo>
                  <a:lnTo>
                    <a:pt x="29331" y="255"/>
                  </a:lnTo>
                  <a:lnTo>
                    <a:pt x="28440" y="361"/>
                  </a:lnTo>
                  <a:lnTo>
                    <a:pt x="27549" y="488"/>
                  </a:lnTo>
                  <a:lnTo>
                    <a:pt x="26680" y="615"/>
                  </a:lnTo>
                  <a:lnTo>
                    <a:pt x="25810" y="764"/>
                  </a:lnTo>
                  <a:lnTo>
                    <a:pt x="24135" y="1061"/>
                  </a:lnTo>
                  <a:lnTo>
                    <a:pt x="22523" y="1400"/>
                  </a:lnTo>
                  <a:lnTo>
                    <a:pt x="20975" y="1761"/>
                  </a:lnTo>
                  <a:lnTo>
                    <a:pt x="18091" y="2439"/>
                  </a:lnTo>
                  <a:lnTo>
                    <a:pt x="16755" y="2736"/>
                  </a:lnTo>
                  <a:lnTo>
                    <a:pt x="15503" y="3012"/>
                  </a:lnTo>
                  <a:lnTo>
                    <a:pt x="14358" y="3245"/>
                  </a:lnTo>
                  <a:lnTo>
                    <a:pt x="13807" y="3330"/>
                  </a:lnTo>
                  <a:lnTo>
                    <a:pt x="13277" y="3415"/>
                  </a:lnTo>
                  <a:lnTo>
                    <a:pt x="12810" y="3457"/>
                  </a:lnTo>
                  <a:lnTo>
                    <a:pt x="12365" y="3500"/>
                  </a:lnTo>
                  <a:lnTo>
                    <a:pt x="11474" y="3500"/>
                  </a:lnTo>
                  <a:lnTo>
                    <a:pt x="11029" y="3478"/>
                  </a:lnTo>
                  <a:lnTo>
                    <a:pt x="10605" y="3457"/>
                  </a:lnTo>
                  <a:lnTo>
                    <a:pt x="9777" y="3351"/>
                  </a:lnTo>
                  <a:lnTo>
                    <a:pt x="8993" y="3224"/>
                  </a:lnTo>
                  <a:lnTo>
                    <a:pt x="8208" y="3075"/>
                  </a:lnTo>
                  <a:lnTo>
                    <a:pt x="6724" y="2779"/>
                  </a:lnTo>
                  <a:lnTo>
                    <a:pt x="6024" y="2651"/>
                  </a:lnTo>
                  <a:lnTo>
                    <a:pt x="5345" y="2566"/>
                  </a:lnTo>
                  <a:lnTo>
                    <a:pt x="4688" y="2503"/>
                  </a:lnTo>
                  <a:lnTo>
                    <a:pt x="4051" y="2503"/>
                  </a:lnTo>
                  <a:lnTo>
                    <a:pt x="3755" y="2545"/>
                  </a:lnTo>
                  <a:lnTo>
                    <a:pt x="3436" y="2588"/>
                  </a:lnTo>
                  <a:lnTo>
                    <a:pt x="3140" y="2651"/>
                  </a:lnTo>
                  <a:lnTo>
                    <a:pt x="2843" y="2736"/>
                  </a:lnTo>
                  <a:lnTo>
                    <a:pt x="2567" y="2842"/>
                  </a:lnTo>
                  <a:lnTo>
                    <a:pt x="2270" y="2991"/>
                  </a:lnTo>
                  <a:lnTo>
                    <a:pt x="1994" y="3160"/>
                  </a:lnTo>
                  <a:lnTo>
                    <a:pt x="1719" y="3351"/>
                  </a:lnTo>
                  <a:lnTo>
                    <a:pt x="1507" y="3521"/>
                  </a:lnTo>
                  <a:lnTo>
                    <a:pt x="1316" y="3690"/>
                  </a:lnTo>
                  <a:lnTo>
                    <a:pt x="1125" y="3860"/>
                  </a:lnTo>
                  <a:lnTo>
                    <a:pt x="955" y="4051"/>
                  </a:lnTo>
                  <a:lnTo>
                    <a:pt x="807" y="4242"/>
                  </a:lnTo>
                  <a:lnTo>
                    <a:pt x="658" y="4411"/>
                  </a:lnTo>
                  <a:lnTo>
                    <a:pt x="552" y="4624"/>
                  </a:lnTo>
                  <a:lnTo>
                    <a:pt x="425" y="4814"/>
                  </a:lnTo>
                  <a:lnTo>
                    <a:pt x="340" y="5005"/>
                  </a:lnTo>
                  <a:lnTo>
                    <a:pt x="234" y="5217"/>
                  </a:lnTo>
                  <a:lnTo>
                    <a:pt x="171" y="5408"/>
                  </a:lnTo>
                  <a:lnTo>
                    <a:pt x="107" y="5620"/>
                  </a:lnTo>
                  <a:lnTo>
                    <a:pt x="64" y="5832"/>
                  </a:lnTo>
                  <a:lnTo>
                    <a:pt x="22" y="6044"/>
                  </a:lnTo>
                  <a:lnTo>
                    <a:pt x="1" y="6469"/>
                  </a:lnTo>
                  <a:lnTo>
                    <a:pt x="22" y="6893"/>
                  </a:lnTo>
                  <a:lnTo>
                    <a:pt x="86" y="7338"/>
                  </a:lnTo>
                  <a:lnTo>
                    <a:pt x="192" y="7762"/>
                  </a:lnTo>
                  <a:lnTo>
                    <a:pt x="361" y="8186"/>
                  </a:lnTo>
                  <a:lnTo>
                    <a:pt x="573" y="8611"/>
                  </a:lnTo>
                  <a:lnTo>
                    <a:pt x="828" y="9013"/>
                  </a:lnTo>
                  <a:lnTo>
                    <a:pt x="1125" y="9438"/>
                  </a:lnTo>
                  <a:lnTo>
                    <a:pt x="1464" y="9819"/>
                  </a:lnTo>
                  <a:lnTo>
                    <a:pt x="1846" y="10201"/>
                  </a:lnTo>
                  <a:lnTo>
                    <a:pt x="2249" y="10562"/>
                  </a:lnTo>
                  <a:lnTo>
                    <a:pt x="2715" y="10922"/>
                  </a:lnTo>
                  <a:lnTo>
                    <a:pt x="3224" y="11240"/>
                  </a:lnTo>
                  <a:lnTo>
                    <a:pt x="3755" y="11537"/>
                  </a:lnTo>
                  <a:lnTo>
                    <a:pt x="4327" y="11834"/>
                  </a:lnTo>
                  <a:lnTo>
                    <a:pt x="4942" y="12067"/>
                  </a:lnTo>
                  <a:lnTo>
                    <a:pt x="5600" y="12301"/>
                  </a:lnTo>
                  <a:lnTo>
                    <a:pt x="6278" y="12491"/>
                  </a:lnTo>
                  <a:lnTo>
                    <a:pt x="6978" y="12661"/>
                  </a:lnTo>
                  <a:lnTo>
                    <a:pt x="7742" y="12767"/>
                  </a:lnTo>
                  <a:lnTo>
                    <a:pt x="8505" y="12852"/>
                  </a:lnTo>
                  <a:lnTo>
                    <a:pt x="9311" y="12916"/>
                  </a:lnTo>
                  <a:lnTo>
                    <a:pt x="10159" y="12916"/>
                  </a:lnTo>
                  <a:lnTo>
                    <a:pt x="11029" y="12873"/>
                  </a:lnTo>
                  <a:lnTo>
                    <a:pt x="11919" y="12788"/>
                  </a:lnTo>
                  <a:lnTo>
                    <a:pt x="13065" y="12619"/>
                  </a:lnTo>
                  <a:lnTo>
                    <a:pt x="14189" y="12428"/>
                  </a:lnTo>
                  <a:lnTo>
                    <a:pt x="15291" y="12195"/>
                  </a:lnTo>
                  <a:lnTo>
                    <a:pt x="16394" y="11940"/>
                  </a:lnTo>
                  <a:lnTo>
                    <a:pt x="17476" y="11643"/>
                  </a:lnTo>
                  <a:lnTo>
                    <a:pt x="18557" y="11325"/>
                  </a:lnTo>
                  <a:lnTo>
                    <a:pt x="19639" y="10986"/>
                  </a:lnTo>
                  <a:lnTo>
                    <a:pt x="20678" y="10646"/>
                  </a:lnTo>
                  <a:lnTo>
                    <a:pt x="21738" y="10265"/>
                  </a:lnTo>
                  <a:lnTo>
                    <a:pt x="22756" y="9883"/>
                  </a:lnTo>
                  <a:lnTo>
                    <a:pt x="24813" y="9098"/>
                  </a:lnTo>
                  <a:lnTo>
                    <a:pt x="28779" y="7508"/>
                  </a:lnTo>
                  <a:lnTo>
                    <a:pt x="30730" y="6765"/>
                  </a:lnTo>
                  <a:lnTo>
                    <a:pt x="31685" y="6426"/>
                  </a:lnTo>
                  <a:lnTo>
                    <a:pt x="32639" y="6087"/>
                  </a:lnTo>
                  <a:lnTo>
                    <a:pt x="33572" y="5769"/>
                  </a:lnTo>
                  <a:lnTo>
                    <a:pt x="34526" y="5493"/>
                  </a:lnTo>
                  <a:lnTo>
                    <a:pt x="35460" y="5239"/>
                  </a:lnTo>
                  <a:lnTo>
                    <a:pt x="36393" y="5005"/>
                  </a:lnTo>
                  <a:lnTo>
                    <a:pt x="37305" y="4814"/>
                  </a:lnTo>
                  <a:lnTo>
                    <a:pt x="38216" y="4666"/>
                  </a:lnTo>
                  <a:lnTo>
                    <a:pt x="39128" y="4560"/>
                  </a:lnTo>
                  <a:lnTo>
                    <a:pt x="40040" y="4496"/>
                  </a:lnTo>
                  <a:lnTo>
                    <a:pt x="40952" y="4475"/>
                  </a:lnTo>
                  <a:lnTo>
                    <a:pt x="41398" y="4475"/>
                  </a:lnTo>
                  <a:lnTo>
                    <a:pt x="41843" y="4496"/>
                  </a:lnTo>
                  <a:lnTo>
                    <a:pt x="42288" y="4539"/>
                  </a:lnTo>
                  <a:lnTo>
                    <a:pt x="42734" y="4581"/>
                  </a:lnTo>
                  <a:lnTo>
                    <a:pt x="43179" y="4645"/>
                  </a:lnTo>
                  <a:lnTo>
                    <a:pt x="43624" y="4730"/>
                  </a:lnTo>
                  <a:lnTo>
                    <a:pt x="44155" y="4836"/>
                  </a:lnTo>
                  <a:lnTo>
                    <a:pt x="44642" y="4942"/>
                  </a:lnTo>
                  <a:lnTo>
                    <a:pt x="45088" y="5048"/>
                  </a:lnTo>
                  <a:lnTo>
                    <a:pt x="45533" y="5133"/>
                  </a:lnTo>
                  <a:lnTo>
                    <a:pt x="46000" y="5196"/>
                  </a:lnTo>
                  <a:lnTo>
                    <a:pt x="46445" y="5217"/>
                  </a:lnTo>
                  <a:lnTo>
                    <a:pt x="46933" y="5217"/>
                  </a:lnTo>
                  <a:lnTo>
                    <a:pt x="47187" y="5175"/>
                  </a:lnTo>
                  <a:lnTo>
                    <a:pt x="47463" y="5133"/>
                  </a:lnTo>
                  <a:lnTo>
                    <a:pt x="47548" y="5111"/>
                  </a:lnTo>
                  <a:lnTo>
                    <a:pt x="47633" y="5090"/>
                  </a:lnTo>
                  <a:lnTo>
                    <a:pt x="47760" y="4984"/>
                  </a:lnTo>
                  <a:lnTo>
                    <a:pt x="47866" y="4857"/>
                  </a:lnTo>
                  <a:lnTo>
                    <a:pt x="47951" y="4708"/>
                  </a:lnTo>
                  <a:lnTo>
                    <a:pt x="47972" y="4539"/>
                  </a:lnTo>
                  <a:lnTo>
                    <a:pt x="47993" y="4369"/>
                  </a:lnTo>
                  <a:lnTo>
                    <a:pt x="47972" y="4199"/>
                  </a:lnTo>
                  <a:lnTo>
                    <a:pt x="47908" y="4051"/>
                  </a:lnTo>
                  <a:lnTo>
                    <a:pt x="47739" y="3796"/>
                  </a:lnTo>
                  <a:lnTo>
                    <a:pt x="47569" y="3563"/>
                  </a:lnTo>
                  <a:lnTo>
                    <a:pt x="47378" y="3330"/>
                  </a:lnTo>
                  <a:lnTo>
                    <a:pt x="47187" y="3097"/>
                  </a:lnTo>
                  <a:lnTo>
                    <a:pt x="46975" y="2906"/>
                  </a:lnTo>
                  <a:lnTo>
                    <a:pt x="46742" y="2694"/>
                  </a:lnTo>
                  <a:lnTo>
                    <a:pt x="46509" y="2524"/>
                  </a:lnTo>
                  <a:lnTo>
                    <a:pt x="46254" y="2333"/>
                  </a:lnTo>
                  <a:lnTo>
                    <a:pt x="45978" y="2185"/>
                  </a:lnTo>
                  <a:lnTo>
                    <a:pt x="45703" y="2015"/>
                  </a:lnTo>
                  <a:lnTo>
                    <a:pt x="45151" y="1739"/>
                  </a:lnTo>
                  <a:lnTo>
                    <a:pt x="44536" y="1485"/>
                  </a:lnTo>
                  <a:lnTo>
                    <a:pt x="43921" y="1273"/>
                  </a:lnTo>
                  <a:lnTo>
                    <a:pt x="43285" y="1082"/>
                  </a:lnTo>
                  <a:lnTo>
                    <a:pt x="42649" y="912"/>
                  </a:lnTo>
                  <a:lnTo>
                    <a:pt x="41991" y="785"/>
                  </a:lnTo>
                  <a:lnTo>
                    <a:pt x="41355" y="658"/>
                  </a:lnTo>
                  <a:lnTo>
                    <a:pt x="40104" y="467"/>
                  </a:lnTo>
                  <a:lnTo>
                    <a:pt x="38938" y="297"/>
                  </a:lnTo>
                  <a:lnTo>
                    <a:pt x="37941" y="191"/>
                  </a:lnTo>
                  <a:lnTo>
                    <a:pt x="36944" y="85"/>
                  </a:lnTo>
                  <a:lnTo>
                    <a:pt x="35947" y="43"/>
                  </a:lnTo>
                  <a:lnTo>
                    <a:pt x="34972" y="0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8" name="Google Shape;1948;p26"/>
            <p:cNvSpPr/>
            <p:nvPr/>
          </p:nvSpPr>
          <p:spPr>
            <a:xfrm>
              <a:off x="-3128755" y="2828792"/>
              <a:ext cx="102052" cy="108548"/>
            </a:xfrm>
            <a:custGeom>
              <a:avLst/>
              <a:gdLst/>
              <a:ahLst/>
              <a:cxnLst/>
              <a:rect l="l" t="t" r="r" b="b"/>
              <a:pathLst>
                <a:path w="25323" h="26935" extrusionOk="0">
                  <a:moveTo>
                    <a:pt x="18408" y="1"/>
                  </a:moveTo>
                  <a:lnTo>
                    <a:pt x="17624" y="43"/>
                  </a:lnTo>
                  <a:lnTo>
                    <a:pt x="16797" y="107"/>
                  </a:lnTo>
                  <a:lnTo>
                    <a:pt x="15948" y="213"/>
                  </a:lnTo>
                  <a:lnTo>
                    <a:pt x="15079" y="340"/>
                  </a:lnTo>
                  <a:lnTo>
                    <a:pt x="14209" y="510"/>
                  </a:lnTo>
                  <a:lnTo>
                    <a:pt x="13319" y="701"/>
                  </a:lnTo>
                  <a:lnTo>
                    <a:pt x="12407" y="934"/>
                  </a:lnTo>
                  <a:lnTo>
                    <a:pt x="11495" y="1210"/>
                  </a:lnTo>
                  <a:lnTo>
                    <a:pt x="10583" y="1507"/>
                  </a:lnTo>
                  <a:lnTo>
                    <a:pt x="9671" y="1867"/>
                  </a:lnTo>
                  <a:lnTo>
                    <a:pt x="8759" y="2270"/>
                  </a:lnTo>
                  <a:lnTo>
                    <a:pt x="7868" y="2694"/>
                  </a:lnTo>
                  <a:lnTo>
                    <a:pt x="6978" y="3182"/>
                  </a:lnTo>
                  <a:lnTo>
                    <a:pt x="6108" y="3712"/>
                  </a:lnTo>
                  <a:lnTo>
                    <a:pt x="5684" y="3988"/>
                  </a:lnTo>
                  <a:lnTo>
                    <a:pt x="5260" y="4285"/>
                  </a:lnTo>
                  <a:lnTo>
                    <a:pt x="4857" y="4603"/>
                  </a:lnTo>
                  <a:lnTo>
                    <a:pt x="4433" y="4921"/>
                  </a:lnTo>
                  <a:lnTo>
                    <a:pt x="4030" y="5260"/>
                  </a:lnTo>
                  <a:lnTo>
                    <a:pt x="3648" y="5600"/>
                  </a:lnTo>
                  <a:lnTo>
                    <a:pt x="3266" y="5960"/>
                  </a:lnTo>
                  <a:lnTo>
                    <a:pt x="2885" y="6342"/>
                  </a:lnTo>
                  <a:lnTo>
                    <a:pt x="2503" y="6724"/>
                  </a:lnTo>
                  <a:lnTo>
                    <a:pt x="2142" y="7127"/>
                  </a:lnTo>
                  <a:lnTo>
                    <a:pt x="1782" y="7593"/>
                  </a:lnTo>
                  <a:lnTo>
                    <a:pt x="1421" y="8060"/>
                  </a:lnTo>
                  <a:lnTo>
                    <a:pt x="1103" y="8569"/>
                  </a:lnTo>
                  <a:lnTo>
                    <a:pt x="828" y="9056"/>
                  </a:lnTo>
                  <a:lnTo>
                    <a:pt x="594" y="9587"/>
                  </a:lnTo>
                  <a:lnTo>
                    <a:pt x="382" y="10117"/>
                  </a:lnTo>
                  <a:lnTo>
                    <a:pt x="213" y="10668"/>
                  </a:lnTo>
                  <a:lnTo>
                    <a:pt x="107" y="11198"/>
                  </a:lnTo>
                  <a:lnTo>
                    <a:pt x="22" y="11771"/>
                  </a:lnTo>
                  <a:lnTo>
                    <a:pt x="1" y="12322"/>
                  </a:lnTo>
                  <a:lnTo>
                    <a:pt x="1" y="12874"/>
                  </a:lnTo>
                  <a:lnTo>
                    <a:pt x="43" y="13149"/>
                  </a:lnTo>
                  <a:lnTo>
                    <a:pt x="85" y="13446"/>
                  </a:lnTo>
                  <a:lnTo>
                    <a:pt x="128" y="13722"/>
                  </a:lnTo>
                  <a:lnTo>
                    <a:pt x="191" y="13998"/>
                  </a:lnTo>
                  <a:lnTo>
                    <a:pt x="276" y="14273"/>
                  </a:lnTo>
                  <a:lnTo>
                    <a:pt x="361" y="14549"/>
                  </a:lnTo>
                  <a:lnTo>
                    <a:pt x="467" y="14825"/>
                  </a:lnTo>
                  <a:lnTo>
                    <a:pt x="594" y="15101"/>
                  </a:lnTo>
                  <a:lnTo>
                    <a:pt x="743" y="15376"/>
                  </a:lnTo>
                  <a:lnTo>
                    <a:pt x="891" y="15631"/>
                  </a:lnTo>
                  <a:lnTo>
                    <a:pt x="1040" y="15885"/>
                  </a:lnTo>
                  <a:lnTo>
                    <a:pt x="1231" y="16140"/>
                  </a:lnTo>
                  <a:lnTo>
                    <a:pt x="1421" y="16373"/>
                  </a:lnTo>
                  <a:lnTo>
                    <a:pt x="1612" y="16585"/>
                  </a:lnTo>
                  <a:lnTo>
                    <a:pt x="2036" y="17030"/>
                  </a:lnTo>
                  <a:lnTo>
                    <a:pt x="2482" y="17433"/>
                  </a:lnTo>
                  <a:lnTo>
                    <a:pt x="2927" y="17836"/>
                  </a:lnTo>
                  <a:lnTo>
                    <a:pt x="3351" y="18260"/>
                  </a:lnTo>
                  <a:lnTo>
                    <a:pt x="3563" y="18473"/>
                  </a:lnTo>
                  <a:lnTo>
                    <a:pt x="3754" y="18706"/>
                  </a:lnTo>
                  <a:lnTo>
                    <a:pt x="3924" y="18939"/>
                  </a:lnTo>
                  <a:lnTo>
                    <a:pt x="4094" y="19172"/>
                  </a:lnTo>
                  <a:lnTo>
                    <a:pt x="4263" y="19490"/>
                  </a:lnTo>
                  <a:lnTo>
                    <a:pt x="4390" y="19809"/>
                  </a:lnTo>
                  <a:lnTo>
                    <a:pt x="4454" y="20105"/>
                  </a:lnTo>
                  <a:lnTo>
                    <a:pt x="4496" y="20402"/>
                  </a:lnTo>
                  <a:lnTo>
                    <a:pt x="4518" y="20699"/>
                  </a:lnTo>
                  <a:lnTo>
                    <a:pt x="4496" y="20996"/>
                  </a:lnTo>
                  <a:lnTo>
                    <a:pt x="4454" y="21293"/>
                  </a:lnTo>
                  <a:lnTo>
                    <a:pt x="4412" y="21590"/>
                  </a:lnTo>
                  <a:lnTo>
                    <a:pt x="4306" y="22184"/>
                  </a:lnTo>
                  <a:lnTo>
                    <a:pt x="4221" y="22778"/>
                  </a:lnTo>
                  <a:lnTo>
                    <a:pt x="4178" y="23096"/>
                  </a:lnTo>
                  <a:lnTo>
                    <a:pt x="4178" y="23393"/>
                  </a:lnTo>
                  <a:lnTo>
                    <a:pt x="4200" y="23711"/>
                  </a:lnTo>
                  <a:lnTo>
                    <a:pt x="4263" y="24050"/>
                  </a:lnTo>
                  <a:lnTo>
                    <a:pt x="4327" y="24305"/>
                  </a:lnTo>
                  <a:lnTo>
                    <a:pt x="4412" y="24559"/>
                  </a:lnTo>
                  <a:lnTo>
                    <a:pt x="4496" y="24814"/>
                  </a:lnTo>
                  <a:lnTo>
                    <a:pt x="4624" y="25026"/>
                  </a:lnTo>
                  <a:lnTo>
                    <a:pt x="4730" y="25238"/>
                  </a:lnTo>
                  <a:lnTo>
                    <a:pt x="4857" y="25450"/>
                  </a:lnTo>
                  <a:lnTo>
                    <a:pt x="5005" y="25641"/>
                  </a:lnTo>
                  <a:lnTo>
                    <a:pt x="5154" y="25810"/>
                  </a:lnTo>
                  <a:lnTo>
                    <a:pt x="5302" y="25959"/>
                  </a:lnTo>
                  <a:lnTo>
                    <a:pt x="5472" y="26107"/>
                  </a:lnTo>
                  <a:lnTo>
                    <a:pt x="5663" y="26256"/>
                  </a:lnTo>
                  <a:lnTo>
                    <a:pt x="5833" y="26362"/>
                  </a:lnTo>
                  <a:lnTo>
                    <a:pt x="6023" y="26468"/>
                  </a:lnTo>
                  <a:lnTo>
                    <a:pt x="6235" y="26574"/>
                  </a:lnTo>
                  <a:lnTo>
                    <a:pt x="6448" y="26659"/>
                  </a:lnTo>
                  <a:lnTo>
                    <a:pt x="6638" y="26743"/>
                  </a:lnTo>
                  <a:lnTo>
                    <a:pt x="7084" y="26849"/>
                  </a:lnTo>
                  <a:lnTo>
                    <a:pt x="7550" y="26913"/>
                  </a:lnTo>
                  <a:lnTo>
                    <a:pt x="8017" y="26934"/>
                  </a:lnTo>
                  <a:lnTo>
                    <a:pt x="8483" y="26913"/>
                  </a:lnTo>
                  <a:lnTo>
                    <a:pt x="8971" y="26849"/>
                  </a:lnTo>
                  <a:lnTo>
                    <a:pt x="9438" y="26743"/>
                  </a:lnTo>
                  <a:lnTo>
                    <a:pt x="9926" y="26595"/>
                  </a:lnTo>
                  <a:lnTo>
                    <a:pt x="10392" y="26425"/>
                  </a:lnTo>
                  <a:lnTo>
                    <a:pt x="10795" y="26234"/>
                  </a:lnTo>
                  <a:lnTo>
                    <a:pt x="11177" y="26022"/>
                  </a:lnTo>
                  <a:lnTo>
                    <a:pt x="11559" y="25810"/>
                  </a:lnTo>
                  <a:lnTo>
                    <a:pt x="11898" y="25556"/>
                  </a:lnTo>
                  <a:lnTo>
                    <a:pt x="12258" y="25301"/>
                  </a:lnTo>
                  <a:lnTo>
                    <a:pt x="12576" y="25026"/>
                  </a:lnTo>
                  <a:lnTo>
                    <a:pt x="12895" y="24729"/>
                  </a:lnTo>
                  <a:lnTo>
                    <a:pt x="13213" y="24411"/>
                  </a:lnTo>
                  <a:lnTo>
                    <a:pt x="13510" y="24071"/>
                  </a:lnTo>
                  <a:lnTo>
                    <a:pt x="13806" y="23732"/>
                  </a:lnTo>
                  <a:lnTo>
                    <a:pt x="14082" y="23350"/>
                  </a:lnTo>
                  <a:lnTo>
                    <a:pt x="14358" y="22968"/>
                  </a:lnTo>
                  <a:lnTo>
                    <a:pt x="14634" y="22544"/>
                  </a:lnTo>
                  <a:lnTo>
                    <a:pt x="14909" y="22120"/>
                  </a:lnTo>
                  <a:lnTo>
                    <a:pt x="15461" y="21208"/>
                  </a:lnTo>
                  <a:lnTo>
                    <a:pt x="15991" y="20212"/>
                  </a:lnTo>
                  <a:lnTo>
                    <a:pt x="16563" y="19130"/>
                  </a:lnTo>
                  <a:lnTo>
                    <a:pt x="17730" y="16734"/>
                  </a:lnTo>
                  <a:lnTo>
                    <a:pt x="19087" y="13998"/>
                  </a:lnTo>
                  <a:lnTo>
                    <a:pt x="19851" y="12513"/>
                  </a:lnTo>
                  <a:lnTo>
                    <a:pt x="20678" y="10923"/>
                  </a:lnTo>
                  <a:lnTo>
                    <a:pt x="20975" y="10393"/>
                  </a:lnTo>
                  <a:lnTo>
                    <a:pt x="21293" y="9884"/>
                  </a:lnTo>
                  <a:lnTo>
                    <a:pt x="21653" y="9396"/>
                  </a:lnTo>
                  <a:lnTo>
                    <a:pt x="21993" y="8908"/>
                  </a:lnTo>
                  <a:lnTo>
                    <a:pt x="22735" y="8017"/>
                  </a:lnTo>
                  <a:lnTo>
                    <a:pt x="23435" y="7148"/>
                  </a:lnTo>
                  <a:lnTo>
                    <a:pt x="23753" y="6745"/>
                  </a:lnTo>
                  <a:lnTo>
                    <a:pt x="24071" y="6321"/>
                  </a:lnTo>
                  <a:lnTo>
                    <a:pt x="24347" y="5918"/>
                  </a:lnTo>
                  <a:lnTo>
                    <a:pt x="24601" y="5515"/>
                  </a:lnTo>
                  <a:lnTo>
                    <a:pt x="24792" y="5091"/>
                  </a:lnTo>
                  <a:lnTo>
                    <a:pt x="24962" y="4688"/>
                  </a:lnTo>
                  <a:lnTo>
                    <a:pt x="25025" y="4476"/>
                  </a:lnTo>
                  <a:lnTo>
                    <a:pt x="25068" y="4264"/>
                  </a:lnTo>
                  <a:lnTo>
                    <a:pt x="25110" y="4052"/>
                  </a:lnTo>
                  <a:lnTo>
                    <a:pt x="25131" y="3839"/>
                  </a:lnTo>
                  <a:lnTo>
                    <a:pt x="25195" y="3670"/>
                  </a:lnTo>
                  <a:lnTo>
                    <a:pt x="25258" y="3500"/>
                  </a:lnTo>
                  <a:lnTo>
                    <a:pt x="25301" y="3330"/>
                  </a:lnTo>
                  <a:lnTo>
                    <a:pt x="25322" y="3182"/>
                  </a:lnTo>
                  <a:lnTo>
                    <a:pt x="25322" y="3012"/>
                  </a:lnTo>
                  <a:lnTo>
                    <a:pt x="25301" y="2864"/>
                  </a:lnTo>
                  <a:lnTo>
                    <a:pt x="25280" y="2715"/>
                  </a:lnTo>
                  <a:lnTo>
                    <a:pt x="25237" y="2546"/>
                  </a:lnTo>
                  <a:lnTo>
                    <a:pt x="25195" y="2397"/>
                  </a:lnTo>
                  <a:lnTo>
                    <a:pt x="25131" y="2249"/>
                  </a:lnTo>
                  <a:lnTo>
                    <a:pt x="24962" y="1973"/>
                  </a:lnTo>
                  <a:lnTo>
                    <a:pt x="24749" y="1676"/>
                  </a:lnTo>
                  <a:lnTo>
                    <a:pt x="24516" y="1422"/>
                  </a:lnTo>
                  <a:lnTo>
                    <a:pt x="24474" y="1316"/>
                  </a:lnTo>
                  <a:lnTo>
                    <a:pt x="24410" y="1231"/>
                  </a:lnTo>
                  <a:lnTo>
                    <a:pt x="24347" y="1125"/>
                  </a:lnTo>
                  <a:lnTo>
                    <a:pt x="24240" y="1040"/>
                  </a:lnTo>
                  <a:lnTo>
                    <a:pt x="24007" y="849"/>
                  </a:lnTo>
                  <a:lnTo>
                    <a:pt x="23689" y="701"/>
                  </a:lnTo>
                  <a:lnTo>
                    <a:pt x="23307" y="552"/>
                  </a:lnTo>
                  <a:lnTo>
                    <a:pt x="22883" y="404"/>
                  </a:lnTo>
                  <a:lnTo>
                    <a:pt x="22374" y="298"/>
                  </a:lnTo>
                  <a:lnTo>
                    <a:pt x="21844" y="192"/>
                  </a:lnTo>
                  <a:lnTo>
                    <a:pt x="21229" y="107"/>
                  </a:lnTo>
                  <a:lnTo>
                    <a:pt x="20593" y="43"/>
                  </a:lnTo>
                  <a:lnTo>
                    <a:pt x="19914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9" name="Google Shape;1949;p26"/>
            <p:cNvSpPr/>
            <p:nvPr/>
          </p:nvSpPr>
          <p:spPr>
            <a:xfrm>
              <a:off x="-3193009" y="2912699"/>
              <a:ext cx="69916" cy="53422"/>
            </a:xfrm>
            <a:custGeom>
              <a:avLst/>
              <a:gdLst/>
              <a:ahLst/>
              <a:cxnLst/>
              <a:rect l="l" t="t" r="r" b="b"/>
              <a:pathLst>
                <a:path w="17349" h="13256" extrusionOk="0">
                  <a:moveTo>
                    <a:pt x="15567" y="1"/>
                  </a:moveTo>
                  <a:lnTo>
                    <a:pt x="15291" y="22"/>
                  </a:lnTo>
                  <a:lnTo>
                    <a:pt x="15015" y="64"/>
                  </a:lnTo>
                  <a:lnTo>
                    <a:pt x="14740" y="128"/>
                  </a:lnTo>
                  <a:lnTo>
                    <a:pt x="14167" y="297"/>
                  </a:lnTo>
                  <a:lnTo>
                    <a:pt x="13637" y="488"/>
                  </a:lnTo>
                  <a:lnTo>
                    <a:pt x="13107" y="679"/>
                  </a:lnTo>
                  <a:lnTo>
                    <a:pt x="12661" y="849"/>
                  </a:lnTo>
                  <a:lnTo>
                    <a:pt x="11283" y="1315"/>
                  </a:lnTo>
                  <a:lnTo>
                    <a:pt x="9904" y="1761"/>
                  </a:lnTo>
                  <a:lnTo>
                    <a:pt x="8526" y="2206"/>
                  </a:lnTo>
                  <a:lnTo>
                    <a:pt x="7147" y="2673"/>
                  </a:lnTo>
                  <a:lnTo>
                    <a:pt x="6002" y="3118"/>
                  </a:lnTo>
                  <a:lnTo>
                    <a:pt x="5408" y="3351"/>
                  </a:lnTo>
                  <a:lnTo>
                    <a:pt x="4772" y="3606"/>
                  </a:lnTo>
                  <a:lnTo>
                    <a:pt x="4157" y="3903"/>
                  </a:lnTo>
                  <a:lnTo>
                    <a:pt x="3542" y="4221"/>
                  </a:lnTo>
                  <a:lnTo>
                    <a:pt x="2948" y="4560"/>
                  </a:lnTo>
                  <a:lnTo>
                    <a:pt x="2376" y="4921"/>
                  </a:lnTo>
                  <a:lnTo>
                    <a:pt x="2100" y="5112"/>
                  </a:lnTo>
                  <a:lnTo>
                    <a:pt x="1846" y="5324"/>
                  </a:lnTo>
                  <a:lnTo>
                    <a:pt x="1591" y="5536"/>
                  </a:lnTo>
                  <a:lnTo>
                    <a:pt x="1358" y="5748"/>
                  </a:lnTo>
                  <a:lnTo>
                    <a:pt x="1146" y="5981"/>
                  </a:lnTo>
                  <a:lnTo>
                    <a:pt x="934" y="6235"/>
                  </a:lnTo>
                  <a:lnTo>
                    <a:pt x="743" y="6469"/>
                  </a:lnTo>
                  <a:lnTo>
                    <a:pt x="573" y="6744"/>
                  </a:lnTo>
                  <a:lnTo>
                    <a:pt x="425" y="6999"/>
                  </a:lnTo>
                  <a:lnTo>
                    <a:pt x="298" y="7275"/>
                  </a:lnTo>
                  <a:lnTo>
                    <a:pt x="191" y="7572"/>
                  </a:lnTo>
                  <a:lnTo>
                    <a:pt x="107" y="7868"/>
                  </a:lnTo>
                  <a:lnTo>
                    <a:pt x="43" y="8187"/>
                  </a:lnTo>
                  <a:lnTo>
                    <a:pt x="1" y="8505"/>
                  </a:lnTo>
                  <a:lnTo>
                    <a:pt x="1" y="8844"/>
                  </a:lnTo>
                  <a:lnTo>
                    <a:pt x="22" y="9205"/>
                  </a:lnTo>
                  <a:lnTo>
                    <a:pt x="64" y="9544"/>
                  </a:lnTo>
                  <a:lnTo>
                    <a:pt x="128" y="9862"/>
                  </a:lnTo>
                  <a:lnTo>
                    <a:pt x="213" y="10180"/>
                  </a:lnTo>
                  <a:lnTo>
                    <a:pt x="319" y="10477"/>
                  </a:lnTo>
                  <a:lnTo>
                    <a:pt x="446" y="10753"/>
                  </a:lnTo>
                  <a:lnTo>
                    <a:pt x="594" y="11028"/>
                  </a:lnTo>
                  <a:lnTo>
                    <a:pt x="764" y="11283"/>
                  </a:lnTo>
                  <a:lnTo>
                    <a:pt x="934" y="11516"/>
                  </a:lnTo>
                  <a:lnTo>
                    <a:pt x="1125" y="11749"/>
                  </a:lnTo>
                  <a:lnTo>
                    <a:pt x="1337" y="11961"/>
                  </a:lnTo>
                  <a:lnTo>
                    <a:pt x="1549" y="12152"/>
                  </a:lnTo>
                  <a:lnTo>
                    <a:pt x="1782" y="12322"/>
                  </a:lnTo>
                  <a:lnTo>
                    <a:pt x="2037" y="12492"/>
                  </a:lnTo>
                  <a:lnTo>
                    <a:pt x="2291" y="12640"/>
                  </a:lnTo>
                  <a:lnTo>
                    <a:pt x="2545" y="12767"/>
                  </a:lnTo>
                  <a:lnTo>
                    <a:pt x="2821" y="12873"/>
                  </a:lnTo>
                  <a:lnTo>
                    <a:pt x="3097" y="12979"/>
                  </a:lnTo>
                  <a:lnTo>
                    <a:pt x="3394" y="13064"/>
                  </a:lnTo>
                  <a:lnTo>
                    <a:pt x="3669" y="13149"/>
                  </a:lnTo>
                  <a:lnTo>
                    <a:pt x="3966" y="13192"/>
                  </a:lnTo>
                  <a:lnTo>
                    <a:pt x="4284" y="13234"/>
                  </a:lnTo>
                  <a:lnTo>
                    <a:pt x="4581" y="13255"/>
                  </a:lnTo>
                  <a:lnTo>
                    <a:pt x="5196" y="13255"/>
                  </a:lnTo>
                  <a:lnTo>
                    <a:pt x="5493" y="13234"/>
                  </a:lnTo>
                  <a:lnTo>
                    <a:pt x="5811" y="13192"/>
                  </a:lnTo>
                  <a:lnTo>
                    <a:pt x="6108" y="13128"/>
                  </a:lnTo>
                  <a:lnTo>
                    <a:pt x="6405" y="13043"/>
                  </a:lnTo>
                  <a:lnTo>
                    <a:pt x="6702" y="12958"/>
                  </a:lnTo>
                  <a:lnTo>
                    <a:pt x="6999" y="12852"/>
                  </a:lnTo>
                  <a:lnTo>
                    <a:pt x="7296" y="12725"/>
                  </a:lnTo>
                  <a:lnTo>
                    <a:pt x="7572" y="12598"/>
                  </a:lnTo>
                  <a:lnTo>
                    <a:pt x="7869" y="12428"/>
                  </a:lnTo>
                  <a:lnTo>
                    <a:pt x="8165" y="12237"/>
                  </a:lnTo>
                  <a:lnTo>
                    <a:pt x="8441" y="12025"/>
                  </a:lnTo>
                  <a:lnTo>
                    <a:pt x="8696" y="11834"/>
                  </a:lnTo>
                  <a:lnTo>
                    <a:pt x="8950" y="11601"/>
                  </a:lnTo>
                  <a:lnTo>
                    <a:pt x="9183" y="11368"/>
                  </a:lnTo>
                  <a:lnTo>
                    <a:pt x="9629" y="10901"/>
                  </a:lnTo>
                  <a:lnTo>
                    <a:pt x="10053" y="10392"/>
                  </a:lnTo>
                  <a:lnTo>
                    <a:pt x="10456" y="9862"/>
                  </a:lnTo>
                  <a:lnTo>
                    <a:pt x="11262" y="8780"/>
                  </a:lnTo>
                  <a:lnTo>
                    <a:pt x="11919" y="7953"/>
                  </a:lnTo>
                  <a:lnTo>
                    <a:pt x="12577" y="7190"/>
                  </a:lnTo>
                  <a:lnTo>
                    <a:pt x="13234" y="6469"/>
                  </a:lnTo>
                  <a:lnTo>
                    <a:pt x="13870" y="5769"/>
                  </a:lnTo>
                  <a:lnTo>
                    <a:pt x="15079" y="4539"/>
                  </a:lnTo>
                  <a:lnTo>
                    <a:pt x="15609" y="3966"/>
                  </a:lnTo>
                  <a:lnTo>
                    <a:pt x="16097" y="3436"/>
                  </a:lnTo>
                  <a:lnTo>
                    <a:pt x="16521" y="2948"/>
                  </a:lnTo>
                  <a:lnTo>
                    <a:pt x="16860" y="2503"/>
                  </a:lnTo>
                  <a:lnTo>
                    <a:pt x="17009" y="2270"/>
                  </a:lnTo>
                  <a:lnTo>
                    <a:pt x="17115" y="2058"/>
                  </a:lnTo>
                  <a:lnTo>
                    <a:pt x="17221" y="1867"/>
                  </a:lnTo>
                  <a:lnTo>
                    <a:pt x="17285" y="1676"/>
                  </a:lnTo>
                  <a:lnTo>
                    <a:pt x="17327" y="1485"/>
                  </a:lnTo>
                  <a:lnTo>
                    <a:pt x="17348" y="1294"/>
                  </a:lnTo>
                  <a:lnTo>
                    <a:pt x="17327" y="1125"/>
                  </a:lnTo>
                  <a:lnTo>
                    <a:pt x="17285" y="955"/>
                  </a:lnTo>
                  <a:lnTo>
                    <a:pt x="17221" y="785"/>
                  </a:lnTo>
                  <a:lnTo>
                    <a:pt x="17115" y="637"/>
                  </a:lnTo>
                  <a:lnTo>
                    <a:pt x="16966" y="488"/>
                  </a:lnTo>
                  <a:lnTo>
                    <a:pt x="16797" y="340"/>
                  </a:lnTo>
                  <a:lnTo>
                    <a:pt x="16585" y="191"/>
                  </a:lnTo>
                  <a:lnTo>
                    <a:pt x="16351" y="85"/>
                  </a:lnTo>
                  <a:lnTo>
                    <a:pt x="16097" y="22"/>
                  </a:lnTo>
                  <a:lnTo>
                    <a:pt x="15842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950" name="Google Shape;1950;p26"/>
          <p:cNvSpPr/>
          <p:nvPr/>
        </p:nvSpPr>
        <p:spPr>
          <a:xfrm>
            <a:off x="-291196" y="250500"/>
            <a:ext cx="902456" cy="289004"/>
          </a:xfrm>
          <a:custGeom>
            <a:avLst/>
            <a:gdLst/>
            <a:ahLst/>
            <a:cxnLst/>
            <a:rect l="l" t="t" r="r" b="b"/>
            <a:pathLst>
              <a:path w="52606" h="24941" extrusionOk="0">
                <a:moveTo>
                  <a:pt x="25571" y="1"/>
                </a:moveTo>
                <a:lnTo>
                  <a:pt x="25182" y="19"/>
                </a:lnTo>
                <a:lnTo>
                  <a:pt x="24811" y="38"/>
                </a:lnTo>
                <a:lnTo>
                  <a:pt x="24440" y="93"/>
                </a:lnTo>
                <a:lnTo>
                  <a:pt x="24088" y="167"/>
                </a:lnTo>
                <a:lnTo>
                  <a:pt x="23735" y="260"/>
                </a:lnTo>
                <a:lnTo>
                  <a:pt x="23401" y="371"/>
                </a:lnTo>
                <a:lnTo>
                  <a:pt x="23086" y="483"/>
                </a:lnTo>
                <a:lnTo>
                  <a:pt x="22790" y="631"/>
                </a:lnTo>
                <a:lnTo>
                  <a:pt x="22493" y="798"/>
                </a:lnTo>
                <a:lnTo>
                  <a:pt x="22215" y="965"/>
                </a:lnTo>
                <a:lnTo>
                  <a:pt x="21937" y="1169"/>
                </a:lnTo>
                <a:lnTo>
                  <a:pt x="21677" y="1373"/>
                </a:lnTo>
                <a:lnTo>
                  <a:pt x="21417" y="1577"/>
                </a:lnTo>
                <a:lnTo>
                  <a:pt x="21176" y="1818"/>
                </a:lnTo>
                <a:lnTo>
                  <a:pt x="20954" y="2059"/>
                </a:lnTo>
                <a:lnTo>
                  <a:pt x="20731" y="2318"/>
                </a:lnTo>
                <a:lnTo>
                  <a:pt x="20527" y="2578"/>
                </a:lnTo>
                <a:lnTo>
                  <a:pt x="20323" y="2856"/>
                </a:lnTo>
                <a:lnTo>
                  <a:pt x="20138" y="3153"/>
                </a:lnTo>
                <a:lnTo>
                  <a:pt x="19953" y="3449"/>
                </a:lnTo>
                <a:lnTo>
                  <a:pt x="19786" y="3746"/>
                </a:lnTo>
                <a:lnTo>
                  <a:pt x="19452" y="4377"/>
                </a:lnTo>
                <a:lnTo>
                  <a:pt x="19174" y="5026"/>
                </a:lnTo>
                <a:lnTo>
                  <a:pt x="18914" y="5693"/>
                </a:lnTo>
                <a:lnTo>
                  <a:pt x="18692" y="6379"/>
                </a:lnTo>
                <a:lnTo>
                  <a:pt x="18488" y="7065"/>
                </a:lnTo>
                <a:lnTo>
                  <a:pt x="18321" y="7770"/>
                </a:lnTo>
                <a:lnTo>
                  <a:pt x="18173" y="8456"/>
                </a:lnTo>
                <a:lnTo>
                  <a:pt x="18043" y="9124"/>
                </a:lnTo>
                <a:lnTo>
                  <a:pt x="17931" y="9791"/>
                </a:lnTo>
                <a:lnTo>
                  <a:pt x="17839" y="10440"/>
                </a:lnTo>
                <a:lnTo>
                  <a:pt x="17765" y="11052"/>
                </a:lnTo>
                <a:lnTo>
                  <a:pt x="17672" y="12183"/>
                </a:lnTo>
                <a:lnTo>
                  <a:pt x="17616" y="13147"/>
                </a:lnTo>
                <a:lnTo>
                  <a:pt x="17598" y="13870"/>
                </a:lnTo>
                <a:lnTo>
                  <a:pt x="17598" y="14519"/>
                </a:lnTo>
                <a:lnTo>
                  <a:pt x="17486" y="14390"/>
                </a:lnTo>
                <a:lnTo>
                  <a:pt x="17357" y="14260"/>
                </a:lnTo>
                <a:lnTo>
                  <a:pt x="17153" y="14074"/>
                </a:lnTo>
                <a:lnTo>
                  <a:pt x="16912" y="13852"/>
                </a:lnTo>
                <a:lnTo>
                  <a:pt x="16615" y="13629"/>
                </a:lnTo>
                <a:lnTo>
                  <a:pt x="16263" y="13388"/>
                </a:lnTo>
                <a:lnTo>
                  <a:pt x="15873" y="13147"/>
                </a:lnTo>
                <a:lnTo>
                  <a:pt x="15428" y="12906"/>
                </a:lnTo>
                <a:lnTo>
                  <a:pt x="14946" y="12702"/>
                </a:lnTo>
                <a:lnTo>
                  <a:pt x="14687" y="12610"/>
                </a:lnTo>
                <a:lnTo>
                  <a:pt x="14408" y="12535"/>
                </a:lnTo>
                <a:lnTo>
                  <a:pt x="14130" y="12461"/>
                </a:lnTo>
                <a:lnTo>
                  <a:pt x="13834" y="12387"/>
                </a:lnTo>
                <a:lnTo>
                  <a:pt x="13537" y="12350"/>
                </a:lnTo>
                <a:lnTo>
                  <a:pt x="13222" y="12313"/>
                </a:lnTo>
                <a:lnTo>
                  <a:pt x="12906" y="12294"/>
                </a:lnTo>
                <a:lnTo>
                  <a:pt x="12573" y="12294"/>
                </a:lnTo>
                <a:lnTo>
                  <a:pt x="12239" y="12313"/>
                </a:lnTo>
                <a:lnTo>
                  <a:pt x="11887" y="12350"/>
                </a:lnTo>
                <a:lnTo>
                  <a:pt x="11516" y="12406"/>
                </a:lnTo>
                <a:lnTo>
                  <a:pt x="11163" y="12480"/>
                </a:lnTo>
                <a:lnTo>
                  <a:pt x="10793" y="12591"/>
                </a:lnTo>
                <a:lnTo>
                  <a:pt x="10459" y="12721"/>
                </a:lnTo>
                <a:lnTo>
                  <a:pt x="10125" y="12888"/>
                </a:lnTo>
                <a:lnTo>
                  <a:pt x="9828" y="13073"/>
                </a:lnTo>
                <a:lnTo>
                  <a:pt x="9550" y="13277"/>
                </a:lnTo>
                <a:lnTo>
                  <a:pt x="9291" y="13500"/>
                </a:lnTo>
                <a:lnTo>
                  <a:pt x="9050" y="13741"/>
                </a:lnTo>
                <a:lnTo>
                  <a:pt x="8827" y="14000"/>
                </a:lnTo>
                <a:lnTo>
                  <a:pt x="8623" y="14278"/>
                </a:lnTo>
                <a:lnTo>
                  <a:pt x="8419" y="14556"/>
                </a:lnTo>
                <a:lnTo>
                  <a:pt x="8252" y="14853"/>
                </a:lnTo>
                <a:lnTo>
                  <a:pt x="8085" y="15150"/>
                </a:lnTo>
                <a:lnTo>
                  <a:pt x="7937" y="15465"/>
                </a:lnTo>
                <a:lnTo>
                  <a:pt x="7807" y="15762"/>
                </a:lnTo>
                <a:lnTo>
                  <a:pt x="7677" y="16077"/>
                </a:lnTo>
                <a:lnTo>
                  <a:pt x="7566" y="16392"/>
                </a:lnTo>
                <a:lnTo>
                  <a:pt x="7381" y="17004"/>
                </a:lnTo>
                <a:lnTo>
                  <a:pt x="7251" y="17579"/>
                </a:lnTo>
                <a:lnTo>
                  <a:pt x="7140" y="18117"/>
                </a:lnTo>
                <a:lnTo>
                  <a:pt x="7066" y="18599"/>
                </a:lnTo>
                <a:lnTo>
                  <a:pt x="7010" y="19007"/>
                </a:lnTo>
                <a:lnTo>
                  <a:pt x="6991" y="19303"/>
                </a:lnTo>
                <a:lnTo>
                  <a:pt x="6973" y="19582"/>
                </a:lnTo>
                <a:lnTo>
                  <a:pt x="6880" y="19433"/>
                </a:lnTo>
                <a:lnTo>
                  <a:pt x="6787" y="19285"/>
                </a:lnTo>
                <a:lnTo>
                  <a:pt x="6639" y="19099"/>
                </a:lnTo>
                <a:lnTo>
                  <a:pt x="6472" y="18877"/>
                </a:lnTo>
                <a:lnTo>
                  <a:pt x="6250" y="18636"/>
                </a:lnTo>
                <a:lnTo>
                  <a:pt x="5990" y="18413"/>
                </a:lnTo>
                <a:lnTo>
                  <a:pt x="5693" y="18172"/>
                </a:lnTo>
                <a:lnTo>
                  <a:pt x="5360" y="17968"/>
                </a:lnTo>
                <a:lnTo>
                  <a:pt x="5174" y="17876"/>
                </a:lnTo>
                <a:lnTo>
                  <a:pt x="4970" y="17783"/>
                </a:lnTo>
                <a:lnTo>
                  <a:pt x="4785" y="17709"/>
                </a:lnTo>
                <a:lnTo>
                  <a:pt x="4562" y="17653"/>
                </a:lnTo>
                <a:lnTo>
                  <a:pt x="4340" y="17616"/>
                </a:lnTo>
                <a:lnTo>
                  <a:pt x="4117" y="17579"/>
                </a:lnTo>
                <a:lnTo>
                  <a:pt x="3876" y="17560"/>
                </a:lnTo>
                <a:lnTo>
                  <a:pt x="3617" y="17579"/>
                </a:lnTo>
                <a:lnTo>
                  <a:pt x="3357" y="17597"/>
                </a:lnTo>
                <a:lnTo>
                  <a:pt x="3097" y="17635"/>
                </a:lnTo>
                <a:lnTo>
                  <a:pt x="2819" y="17709"/>
                </a:lnTo>
                <a:lnTo>
                  <a:pt x="2523" y="17801"/>
                </a:lnTo>
                <a:lnTo>
                  <a:pt x="2226" y="17931"/>
                </a:lnTo>
                <a:lnTo>
                  <a:pt x="1911" y="18061"/>
                </a:lnTo>
                <a:lnTo>
                  <a:pt x="1614" y="18246"/>
                </a:lnTo>
                <a:lnTo>
                  <a:pt x="1354" y="18432"/>
                </a:lnTo>
                <a:lnTo>
                  <a:pt x="1113" y="18636"/>
                </a:lnTo>
                <a:lnTo>
                  <a:pt x="909" y="18858"/>
                </a:lnTo>
                <a:lnTo>
                  <a:pt x="724" y="19099"/>
                </a:lnTo>
                <a:lnTo>
                  <a:pt x="557" y="19340"/>
                </a:lnTo>
                <a:lnTo>
                  <a:pt x="427" y="19600"/>
                </a:lnTo>
                <a:lnTo>
                  <a:pt x="316" y="19878"/>
                </a:lnTo>
                <a:lnTo>
                  <a:pt x="223" y="20138"/>
                </a:lnTo>
                <a:lnTo>
                  <a:pt x="149" y="20434"/>
                </a:lnTo>
                <a:lnTo>
                  <a:pt x="94" y="20713"/>
                </a:lnTo>
                <a:lnTo>
                  <a:pt x="38" y="21009"/>
                </a:lnTo>
                <a:lnTo>
                  <a:pt x="19" y="21287"/>
                </a:lnTo>
                <a:lnTo>
                  <a:pt x="1" y="21584"/>
                </a:lnTo>
                <a:lnTo>
                  <a:pt x="19" y="21862"/>
                </a:lnTo>
                <a:lnTo>
                  <a:pt x="19" y="22159"/>
                </a:lnTo>
                <a:lnTo>
                  <a:pt x="75" y="22697"/>
                </a:lnTo>
                <a:lnTo>
                  <a:pt x="149" y="23216"/>
                </a:lnTo>
                <a:lnTo>
                  <a:pt x="260" y="23698"/>
                </a:lnTo>
                <a:lnTo>
                  <a:pt x="353" y="24106"/>
                </a:lnTo>
                <a:lnTo>
                  <a:pt x="464" y="24458"/>
                </a:lnTo>
                <a:lnTo>
                  <a:pt x="539" y="24718"/>
                </a:lnTo>
                <a:lnTo>
                  <a:pt x="631" y="24940"/>
                </a:lnTo>
                <a:lnTo>
                  <a:pt x="52309" y="24940"/>
                </a:lnTo>
                <a:lnTo>
                  <a:pt x="52365" y="24310"/>
                </a:lnTo>
                <a:lnTo>
                  <a:pt x="52439" y="23568"/>
                </a:lnTo>
                <a:lnTo>
                  <a:pt x="52513" y="22604"/>
                </a:lnTo>
                <a:lnTo>
                  <a:pt x="52569" y="21454"/>
                </a:lnTo>
                <a:lnTo>
                  <a:pt x="52606" y="20175"/>
                </a:lnTo>
                <a:lnTo>
                  <a:pt x="52606" y="19489"/>
                </a:lnTo>
                <a:lnTo>
                  <a:pt x="52606" y="18803"/>
                </a:lnTo>
                <a:lnTo>
                  <a:pt x="52587" y="18098"/>
                </a:lnTo>
                <a:lnTo>
                  <a:pt x="52550" y="17375"/>
                </a:lnTo>
                <a:lnTo>
                  <a:pt x="52495" y="16652"/>
                </a:lnTo>
                <a:lnTo>
                  <a:pt x="52421" y="15929"/>
                </a:lnTo>
                <a:lnTo>
                  <a:pt x="52328" y="15224"/>
                </a:lnTo>
                <a:lnTo>
                  <a:pt x="52217" y="14519"/>
                </a:lnTo>
                <a:lnTo>
                  <a:pt x="52068" y="13852"/>
                </a:lnTo>
                <a:lnTo>
                  <a:pt x="51901" y="13203"/>
                </a:lnTo>
                <a:lnTo>
                  <a:pt x="51716" y="12572"/>
                </a:lnTo>
                <a:lnTo>
                  <a:pt x="51493" y="11979"/>
                </a:lnTo>
                <a:lnTo>
                  <a:pt x="51364" y="11701"/>
                </a:lnTo>
                <a:lnTo>
                  <a:pt x="51234" y="11441"/>
                </a:lnTo>
                <a:lnTo>
                  <a:pt x="51086" y="11182"/>
                </a:lnTo>
                <a:lnTo>
                  <a:pt x="50937" y="10922"/>
                </a:lnTo>
                <a:lnTo>
                  <a:pt x="50789" y="10700"/>
                </a:lnTo>
                <a:lnTo>
                  <a:pt x="50622" y="10477"/>
                </a:lnTo>
                <a:lnTo>
                  <a:pt x="50455" y="10273"/>
                </a:lnTo>
                <a:lnTo>
                  <a:pt x="50270" y="10088"/>
                </a:lnTo>
                <a:lnTo>
                  <a:pt x="50066" y="9902"/>
                </a:lnTo>
                <a:lnTo>
                  <a:pt x="49862" y="9735"/>
                </a:lnTo>
                <a:lnTo>
                  <a:pt x="49658" y="9606"/>
                </a:lnTo>
                <a:lnTo>
                  <a:pt x="49435" y="9476"/>
                </a:lnTo>
                <a:lnTo>
                  <a:pt x="49194" y="9365"/>
                </a:lnTo>
                <a:lnTo>
                  <a:pt x="48953" y="9272"/>
                </a:lnTo>
                <a:lnTo>
                  <a:pt x="48694" y="9198"/>
                </a:lnTo>
                <a:lnTo>
                  <a:pt x="48434" y="9161"/>
                </a:lnTo>
                <a:lnTo>
                  <a:pt x="47896" y="9086"/>
                </a:lnTo>
                <a:lnTo>
                  <a:pt x="47396" y="9068"/>
                </a:lnTo>
                <a:lnTo>
                  <a:pt x="46932" y="9068"/>
                </a:lnTo>
                <a:lnTo>
                  <a:pt x="46468" y="9105"/>
                </a:lnTo>
                <a:lnTo>
                  <a:pt x="46042" y="9161"/>
                </a:lnTo>
                <a:lnTo>
                  <a:pt x="45653" y="9253"/>
                </a:lnTo>
                <a:lnTo>
                  <a:pt x="45263" y="9365"/>
                </a:lnTo>
                <a:lnTo>
                  <a:pt x="44911" y="9494"/>
                </a:lnTo>
                <a:lnTo>
                  <a:pt x="44577" y="9643"/>
                </a:lnTo>
                <a:lnTo>
                  <a:pt x="44262" y="9828"/>
                </a:lnTo>
                <a:lnTo>
                  <a:pt x="43984" y="10014"/>
                </a:lnTo>
                <a:lnTo>
                  <a:pt x="43706" y="10199"/>
                </a:lnTo>
                <a:lnTo>
                  <a:pt x="43465" y="10421"/>
                </a:lnTo>
                <a:lnTo>
                  <a:pt x="43223" y="10625"/>
                </a:lnTo>
                <a:lnTo>
                  <a:pt x="43020" y="10848"/>
                </a:lnTo>
                <a:lnTo>
                  <a:pt x="42816" y="11089"/>
                </a:lnTo>
                <a:lnTo>
                  <a:pt x="42649" y="11312"/>
                </a:lnTo>
                <a:lnTo>
                  <a:pt x="42482" y="11553"/>
                </a:lnTo>
                <a:lnTo>
                  <a:pt x="42333" y="11775"/>
                </a:lnTo>
                <a:lnTo>
                  <a:pt x="42204" y="12016"/>
                </a:lnTo>
                <a:lnTo>
                  <a:pt x="41981" y="12443"/>
                </a:lnTo>
                <a:lnTo>
                  <a:pt x="41814" y="12832"/>
                </a:lnTo>
                <a:lnTo>
                  <a:pt x="41703" y="13184"/>
                </a:lnTo>
                <a:lnTo>
                  <a:pt x="41610" y="13444"/>
                </a:lnTo>
                <a:lnTo>
                  <a:pt x="41555" y="13666"/>
                </a:lnTo>
                <a:lnTo>
                  <a:pt x="41573" y="13537"/>
                </a:lnTo>
                <a:lnTo>
                  <a:pt x="41573" y="13388"/>
                </a:lnTo>
                <a:lnTo>
                  <a:pt x="41573" y="13184"/>
                </a:lnTo>
                <a:lnTo>
                  <a:pt x="41555" y="12943"/>
                </a:lnTo>
                <a:lnTo>
                  <a:pt x="41499" y="12665"/>
                </a:lnTo>
                <a:lnTo>
                  <a:pt x="41443" y="12350"/>
                </a:lnTo>
                <a:lnTo>
                  <a:pt x="41332" y="12035"/>
                </a:lnTo>
                <a:lnTo>
                  <a:pt x="41184" y="11682"/>
                </a:lnTo>
                <a:lnTo>
                  <a:pt x="41091" y="11516"/>
                </a:lnTo>
                <a:lnTo>
                  <a:pt x="40980" y="11349"/>
                </a:lnTo>
                <a:lnTo>
                  <a:pt x="40869" y="11182"/>
                </a:lnTo>
                <a:lnTo>
                  <a:pt x="40739" y="11015"/>
                </a:lnTo>
                <a:lnTo>
                  <a:pt x="40590" y="10829"/>
                </a:lnTo>
                <a:lnTo>
                  <a:pt x="40424" y="10681"/>
                </a:lnTo>
                <a:lnTo>
                  <a:pt x="40238" y="10514"/>
                </a:lnTo>
                <a:lnTo>
                  <a:pt x="40053" y="10366"/>
                </a:lnTo>
                <a:lnTo>
                  <a:pt x="39830" y="10218"/>
                </a:lnTo>
                <a:lnTo>
                  <a:pt x="39589" y="10069"/>
                </a:lnTo>
                <a:lnTo>
                  <a:pt x="39348" y="9939"/>
                </a:lnTo>
                <a:lnTo>
                  <a:pt x="39070" y="9810"/>
                </a:lnTo>
                <a:lnTo>
                  <a:pt x="38773" y="9698"/>
                </a:lnTo>
                <a:lnTo>
                  <a:pt x="38440" y="9587"/>
                </a:lnTo>
                <a:lnTo>
                  <a:pt x="38106" y="9494"/>
                </a:lnTo>
                <a:lnTo>
                  <a:pt x="37791" y="9439"/>
                </a:lnTo>
                <a:lnTo>
                  <a:pt x="37475" y="9402"/>
                </a:lnTo>
                <a:lnTo>
                  <a:pt x="37179" y="9402"/>
                </a:lnTo>
                <a:lnTo>
                  <a:pt x="36863" y="9420"/>
                </a:lnTo>
                <a:lnTo>
                  <a:pt x="36585" y="9457"/>
                </a:lnTo>
                <a:lnTo>
                  <a:pt x="36307" y="9513"/>
                </a:lnTo>
                <a:lnTo>
                  <a:pt x="36029" y="9587"/>
                </a:lnTo>
                <a:lnTo>
                  <a:pt x="35751" y="9680"/>
                </a:lnTo>
                <a:lnTo>
                  <a:pt x="35510" y="9772"/>
                </a:lnTo>
                <a:lnTo>
                  <a:pt x="35250" y="9902"/>
                </a:lnTo>
                <a:lnTo>
                  <a:pt x="35009" y="10032"/>
                </a:lnTo>
                <a:lnTo>
                  <a:pt x="34787" y="10162"/>
                </a:lnTo>
                <a:lnTo>
                  <a:pt x="34564" y="10310"/>
                </a:lnTo>
                <a:lnTo>
                  <a:pt x="34156" y="10625"/>
                </a:lnTo>
                <a:lnTo>
                  <a:pt x="33785" y="10959"/>
                </a:lnTo>
                <a:lnTo>
                  <a:pt x="33470" y="11274"/>
                </a:lnTo>
                <a:lnTo>
                  <a:pt x="33192" y="11590"/>
                </a:lnTo>
                <a:lnTo>
                  <a:pt x="32951" y="11868"/>
                </a:lnTo>
                <a:lnTo>
                  <a:pt x="32784" y="12109"/>
                </a:lnTo>
                <a:lnTo>
                  <a:pt x="32636" y="12313"/>
                </a:lnTo>
                <a:lnTo>
                  <a:pt x="32543" y="12480"/>
                </a:lnTo>
                <a:lnTo>
                  <a:pt x="32617" y="11961"/>
                </a:lnTo>
                <a:lnTo>
                  <a:pt x="32691" y="11367"/>
                </a:lnTo>
                <a:lnTo>
                  <a:pt x="32747" y="10607"/>
                </a:lnTo>
                <a:lnTo>
                  <a:pt x="32784" y="9698"/>
                </a:lnTo>
                <a:lnTo>
                  <a:pt x="32784" y="9198"/>
                </a:lnTo>
                <a:lnTo>
                  <a:pt x="32784" y="8678"/>
                </a:lnTo>
                <a:lnTo>
                  <a:pt x="32765" y="8141"/>
                </a:lnTo>
                <a:lnTo>
                  <a:pt x="32710" y="7584"/>
                </a:lnTo>
                <a:lnTo>
                  <a:pt x="32654" y="7028"/>
                </a:lnTo>
                <a:lnTo>
                  <a:pt x="32562" y="6453"/>
                </a:lnTo>
                <a:lnTo>
                  <a:pt x="32450" y="5879"/>
                </a:lnTo>
                <a:lnTo>
                  <a:pt x="32302" y="5304"/>
                </a:lnTo>
                <a:lnTo>
                  <a:pt x="32135" y="4747"/>
                </a:lnTo>
                <a:lnTo>
                  <a:pt x="31931" y="4191"/>
                </a:lnTo>
                <a:lnTo>
                  <a:pt x="31690" y="3672"/>
                </a:lnTo>
                <a:lnTo>
                  <a:pt x="31542" y="3412"/>
                </a:lnTo>
                <a:lnTo>
                  <a:pt x="31412" y="3153"/>
                </a:lnTo>
                <a:lnTo>
                  <a:pt x="31245" y="2893"/>
                </a:lnTo>
                <a:lnTo>
                  <a:pt x="31078" y="2652"/>
                </a:lnTo>
                <a:lnTo>
                  <a:pt x="30911" y="2430"/>
                </a:lnTo>
                <a:lnTo>
                  <a:pt x="30726" y="2189"/>
                </a:lnTo>
                <a:lnTo>
                  <a:pt x="30522" y="1966"/>
                </a:lnTo>
                <a:lnTo>
                  <a:pt x="30318" y="1762"/>
                </a:lnTo>
                <a:lnTo>
                  <a:pt x="30095" y="1558"/>
                </a:lnTo>
                <a:lnTo>
                  <a:pt x="29854" y="1373"/>
                </a:lnTo>
                <a:lnTo>
                  <a:pt x="29613" y="1187"/>
                </a:lnTo>
                <a:lnTo>
                  <a:pt x="29354" y="1020"/>
                </a:lnTo>
                <a:lnTo>
                  <a:pt x="29076" y="854"/>
                </a:lnTo>
                <a:lnTo>
                  <a:pt x="28797" y="705"/>
                </a:lnTo>
                <a:lnTo>
                  <a:pt x="28501" y="575"/>
                </a:lnTo>
                <a:lnTo>
                  <a:pt x="28185" y="446"/>
                </a:lnTo>
                <a:lnTo>
                  <a:pt x="27852" y="353"/>
                </a:lnTo>
                <a:lnTo>
                  <a:pt x="27499" y="242"/>
                </a:lnTo>
                <a:lnTo>
                  <a:pt x="27147" y="167"/>
                </a:lnTo>
                <a:lnTo>
                  <a:pt x="26776" y="112"/>
                </a:lnTo>
                <a:lnTo>
                  <a:pt x="26387" y="56"/>
                </a:lnTo>
                <a:lnTo>
                  <a:pt x="25979" y="19"/>
                </a:lnTo>
                <a:lnTo>
                  <a:pt x="25571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9_1">
    <p:spTree>
      <p:nvGrpSpPr>
        <p:cNvPr id="1" name="Shape 19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2" name="Google Shape;1952;p27"/>
          <p:cNvSpPr/>
          <p:nvPr/>
        </p:nvSpPr>
        <p:spPr>
          <a:xfrm flipH="1">
            <a:off x="6457" y="2570606"/>
            <a:ext cx="9130877" cy="2569272"/>
          </a:xfrm>
          <a:custGeom>
            <a:avLst/>
            <a:gdLst/>
            <a:ahLst/>
            <a:cxnLst/>
            <a:rect l="l" t="t" r="r" b="b"/>
            <a:pathLst>
              <a:path w="102078" h="28723" extrusionOk="0">
                <a:moveTo>
                  <a:pt x="7547" y="0"/>
                </a:moveTo>
                <a:lnTo>
                  <a:pt x="6639" y="19"/>
                </a:lnTo>
                <a:lnTo>
                  <a:pt x="5786" y="74"/>
                </a:lnTo>
                <a:lnTo>
                  <a:pt x="5025" y="148"/>
                </a:lnTo>
                <a:lnTo>
                  <a:pt x="4321" y="241"/>
                </a:lnTo>
                <a:lnTo>
                  <a:pt x="3690" y="352"/>
                </a:lnTo>
                <a:lnTo>
                  <a:pt x="3134" y="482"/>
                </a:lnTo>
                <a:lnTo>
                  <a:pt x="2633" y="612"/>
                </a:lnTo>
                <a:lnTo>
                  <a:pt x="2188" y="760"/>
                </a:lnTo>
                <a:lnTo>
                  <a:pt x="1799" y="927"/>
                </a:lnTo>
                <a:lnTo>
                  <a:pt x="1447" y="1094"/>
                </a:lnTo>
                <a:lnTo>
                  <a:pt x="1150" y="1261"/>
                </a:lnTo>
                <a:lnTo>
                  <a:pt x="890" y="1428"/>
                </a:lnTo>
                <a:lnTo>
                  <a:pt x="686" y="1613"/>
                </a:lnTo>
                <a:lnTo>
                  <a:pt x="520" y="1780"/>
                </a:lnTo>
                <a:lnTo>
                  <a:pt x="371" y="1947"/>
                </a:lnTo>
                <a:lnTo>
                  <a:pt x="260" y="2095"/>
                </a:lnTo>
                <a:lnTo>
                  <a:pt x="167" y="2244"/>
                </a:lnTo>
                <a:lnTo>
                  <a:pt x="112" y="2373"/>
                </a:lnTo>
                <a:lnTo>
                  <a:pt x="56" y="2503"/>
                </a:lnTo>
                <a:lnTo>
                  <a:pt x="37" y="2596"/>
                </a:lnTo>
                <a:lnTo>
                  <a:pt x="0" y="2744"/>
                </a:lnTo>
                <a:lnTo>
                  <a:pt x="0" y="2800"/>
                </a:lnTo>
                <a:lnTo>
                  <a:pt x="0" y="28722"/>
                </a:lnTo>
                <a:lnTo>
                  <a:pt x="102077" y="28722"/>
                </a:lnTo>
                <a:lnTo>
                  <a:pt x="102077" y="2114"/>
                </a:lnTo>
                <a:lnTo>
                  <a:pt x="101669" y="2040"/>
                </a:lnTo>
                <a:lnTo>
                  <a:pt x="101224" y="1984"/>
                </a:lnTo>
                <a:lnTo>
                  <a:pt x="100761" y="1947"/>
                </a:lnTo>
                <a:lnTo>
                  <a:pt x="100297" y="1910"/>
                </a:lnTo>
                <a:lnTo>
                  <a:pt x="99277" y="1854"/>
                </a:lnTo>
                <a:lnTo>
                  <a:pt x="98202" y="1854"/>
                </a:lnTo>
                <a:lnTo>
                  <a:pt x="97071" y="1891"/>
                </a:lnTo>
                <a:lnTo>
                  <a:pt x="95865" y="1966"/>
                </a:lnTo>
                <a:lnTo>
                  <a:pt x="94604" y="2077"/>
                </a:lnTo>
                <a:lnTo>
                  <a:pt x="93288" y="2207"/>
                </a:lnTo>
                <a:lnTo>
                  <a:pt x="91916" y="2373"/>
                </a:lnTo>
                <a:lnTo>
                  <a:pt x="90507" y="2559"/>
                </a:lnTo>
                <a:lnTo>
                  <a:pt x="89060" y="2781"/>
                </a:lnTo>
                <a:lnTo>
                  <a:pt x="87577" y="3022"/>
                </a:lnTo>
                <a:lnTo>
                  <a:pt x="86038" y="3263"/>
                </a:lnTo>
                <a:lnTo>
                  <a:pt x="84480" y="3542"/>
                </a:lnTo>
                <a:lnTo>
                  <a:pt x="81291" y="4116"/>
                </a:lnTo>
                <a:lnTo>
                  <a:pt x="78027" y="4728"/>
                </a:lnTo>
                <a:lnTo>
                  <a:pt x="74708" y="5377"/>
                </a:lnTo>
                <a:lnTo>
                  <a:pt x="71371" y="6008"/>
                </a:lnTo>
                <a:lnTo>
                  <a:pt x="68052" y="6620"/>
                </a:lnTo>
                <a:lnTo>
                  <a:pt x="64770" y="7213"/>
                </a:lnTo>
                <a:lnTo>
                  <a:pt x="63156" y="7473"/>
                </a:lnTo>
                <a:lnTo>
                  <a:pt x="61562" y="7732"/>
                </a:lnTo>
                <a:lnTo>
                  <a:pt x="60004" y="7973"/>
                </a:lnTo>
                <a:lnTo>
                  <a:pt x="58484" y="8177"/>
                </a:lnTo>
                <a:lnTo>
                  <a:pt x="56982" y="8363"/>
                </a:lnTo>
                <a:lnTo>
                  <a:pt x="55517" y="8530"/>
                </a:lnTo>
                <a:lnTo>
                  <a:pt x="54108" y="8659"/>
                </a:lnTo>
                <a:lnTo>
                  <a:pt x="52772" y="8752"/>
                </a:lnTo>
                <a:lnTo>
                  <a:pt x="51475" y="8789"/>
                </a:lnTo>
                <a:lnTo>
                  <a:pt x="50251" y="8789"/>
                </a:lnTo>
                <a:lnTo>
                  <a:pt x="49064" y="8752"/>
                </a:lnTo>
                <a:lnTo>
                  <a:pt x="47933" y="8696"/>
                </a:lnTo>
                <a:lnTo>
                  <a:pt x="46839" y="8585"/>
                </a:lnTo>
                <a:lnTo>
                  <a:pt x="45763" y="8455"/>
                </a:lnTo>
                <a:lnTo>
                  <a:pt x="44744" y="8289"/>
                </a:lnTo>
                <a:lnTo>
                  <a:pt x="43724" y="8085"/>
                </a:lnTo>
                <a:lnTo>
                  <a:pt x="42741" y="7881"/>
                </a:lnTo>
                <a:lnTo>
                  <a:pt x="41777" y="7640"/>
                </a:lnTo>
                <a:lnTo>
                  <a:pt x="40813" y="7361"/>
                </a:lnTo>
                <a:lnTo>
                  <a:pt x="39848" y="7083"/>
                </a:lnTo>
                <a:lnTo>
                  <a:pt x="38903" y="6787"/>
                </a:lnTo>
                <a:lnTo>
                  <a:pt x="37938" y="6471"/>
                </a:lnTo>
                <a:lnTo>
                  <a:pt x="35991" y="5804"/>
                </a:lnTo>
                <a:lnTo>
                  <a:pt x="33970" y="5099"/>
                </a:lnTo>
                <a:lnTo>
                  <a:pt x="31838" y="4358"/>
                </a:lnTo>
                <a:lnTo>
                  <a:pt x="30707" y="4005"/>
                </a:lnTo>
                <a:lnTo>
                  <a:pt x="29539" y="3634"/>
                </a:lnTo>
                <a:lnTo>
                  <a:pt x="28333" y="3263"/>
                </a:lnTo>
                <a:lnTo>
                  <a:pt x="27073" y="2911"/>
                </a:lnTo>
                <a:lnTo>
                  <a:pt x="25756" y="2559"/>
                </a:lnTo>
                <a:lnTo>
                  <a:pt x="24365" y="2207"/>
                </a:lnTo>
                <a:lnTo>
                  <a:pt x="22919" y="1873"/>
                </a:lnTo>
                <a:lnTo>
                  <a:pt x="21398" y="1558"/>
                </a:lnTo>
                <a:lnTo>
                  <a:pt x="19804" y="1261"/>
                </a:lnTo>
                <a:lnTo>
                  <a:pt x="18116" y="964"/>
                </a:lnTo>
                <a:lnTo>
                  <a:pt x="16466" y="705"/>
                </a:lnTo>
                <a:lnTo>
                  <a:pt x="14890" y="501"/>
                </a:lnTo>
                <a:lnTo>
                  <a:pt x="13444" y="315"/>
                </a:lnTo>
                <a:lnTo>
                  <a:pt x="12072" y="185"/>
                </a:lnTo>
                <a:lnTo>
                  <a:pt x="10811" y="93"/>
                </a:lnTo>
                <a:lnTo>
                  <a:pt x="9643" y="19"/>
                </a:lnTo>
                <a:lnTo>
                  <a:pt x="8549" y="0"/>
                </a:lnTo>
                <a:close/>
              </a:path>
            </a:pathLst>
          </a:custGeom>
          <a:solidFill>
            <a:srgbClr val="FFFFFF">
              <a:alpha val="166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53" name="Google Shape;1953;p27"/>
          <p:cNvSpPr/>
          <p:nvPr/>
        </p:nvSpPr>
        <p:spPr>
          <a:xfrm>
            <a:off x="-3452" y="4599425"/>
            <a:ext cx="9150903" cy="548307"/>
          </a:xfrm>
          <a:custGeom>
            <a:avLst/>
            <a:gdLst/>
            <a:ahLst/>
            <a:cxnLst/>
            <a:rect l="l" t="t" r="r" b="b"/>
            <a:pathLst>
              <a:path w="137123" h="27982" extrusionOk="0">
                <a:moveTo>
                  <a:pt x="64268" y="1"/>
                </a:moveTo>
                <a:lnTo>
                  <a:pt x="61802" y="38"/>
                </a:lnTo>
                <a:lnTo>
                  <a:pt x="59373" y="75"/>
                </a:lnTo>
                <a:lnTo>
                  <a:pt x="57018" y="130"/>
                </a:lnTo>
                <a:lnTo>
                  <a:pt x="54738" y="223"/>
                </a:lnTo>
                <a:lnTo>
                  <a:pt x="52494" y="316"/>
                </a:lnTo>
                <a:lnTo>
                  <a:pt x="50324" y="446"/>
                </a:lnTo>
                <a:lnTo>
                  <a:pt x="48192" y="575"/>
                </a:lnTo>
                <a:lnTo>
                  <a:pt x="46134" y="724"/>
                </a:lnTo>
                <a:lnTo>
                  <a:pt x="44131" y="909"/>
                </a:lnTo>
                <a:lnTo>
                  <a:pt x="42184" y="1095"/>
                </a:lnTo>
                <a:lnTo>
                  <a:pt x="40293" y="1280"/>
                </a:lnTo>
                <a:lnTo>
                  <a:pt x="38439" y="1503"/>
                </a:lnTo>
                <a:lnTo>
                  <a:pt x="36659" y="1725"/>
                </a:lnTo>
                <a:lnTo>
                  <a:pt x="34916" y="1966"/>
                </a:lnTo>
                <a:lnTo>
                  <a:pt x="33247" y="2226"/>
                </a:lnTo>
                <a:lnTo>
                  <a:pt x="31615" y="2485"/>
                </a:lnTo>
                <a:lnTo>
                  <a:pt x="30039" y="2763"/>
                </a:lnTo>
                <a:lnTo>
                  <a:pt x="28500" y="3060"/>
                </a:lnTo>
                <a:lnTo>
                  <a:pt x="27016" y="3357"/>
                </a:lnTo>
                <a:lnTo>
                  <a:pt x="25589" y="3653"/>
                </a:lnTo>
                <a:lnTo>
                  <a:pt x="24198" y="3969"/>
                </a:lnTo>
                <a:lnTo>
                  <a:pt x="22863" y="4284"/>
                </a:lnTo>
                <a:lnTo>
                  <a:pt x="21584" y="4599"/>
                </a:lnTo>
                <a:lnTo>
                  <a:pt x="20341" y="4933"/>
                </a:lnTo>
                <a:lnTo>
                  <a:pt x="19136" y="5267"/>
                </a:lnTo>
                <a:lnTo>
                  <a:pt x="17986" y="5619"/>
                </a:lnTo>
                <a:lnTo>
                  <a:pt x="16874" y="5953"/>
                </a:lnTo>
                <a:lnTo>
                  <a:pt x="15798" y="6305"/>
                </a:lnTo>
                <a:lnTo>
                  <a:pt x="14778" y="6657"/>
                </a:lnTo>
                <a:lnTo>
                  <a:pt x="13796" y="7010"/>
                </a:lnTo>
                <a:lnTo>
                  <a:pt x="12850" y="7362"/>
                </a:lnTo>
                <a:lnTo>
                  <a:pt x="11941" y="7714"/>
                </a:lnTo>
                <a:lnTo>
                  <a:pt x="11070" y="8067"/>
                </a:lnTo>
                <a:lnTo>
                  <a:pt x="10254" y="8419"/>
                </a:lnTo>
                <a:lnTo>
                  <a:pt x="9457" y="8753"/>
                </a:lnTo>
                <a:lnTo>
                  <a:pt x="8715" y="9105"/>
                </a:lnTo>
                <a:lnTo>
                  <a:pt x="7992" y="9439"/>
                </a:lnTo>
                <a:lnTo>
                  <a:pt x="7324" y="9791"/>
                </a:lnTo>
                <a:lnTo>
                  <a:pt x="6675" y="10125"/>
                </a:lnTo>
                <a:lnTo>
                  <a:pt x="6082" y="10440"/>
                </a:lnTo>
                <a:lnTo>
                  <a:pt x="5507" y="10774"/>
                </a:lnTo>
                <a:lnTo>
                  <a:pt x="4450" y="11386"/>
                </a:lnTo>
                <a:lnTo>
                  <a:pt x="3523" y="11979"/>
                </a:lnTo>
                <a:lnTo>
                  <a:pt x="2726" y="12535"/>
                </a:lnTo>
                <a:lnTo>
                  <a:pt x="2040" y="13036"/>
                </a:lnTo>
                <a:lnTo>
                  <a:pt x="1465" y="13500"/>
                </a:lnTo>
                <a:lnTo>
                  <a:pt x="983" y="13908"/>
                </a:lnTo>
                <a:lnTo>
                  <a:pt x="612" y="14241"/>
                </a:lnTo>
                <a:lnTo>
                  <a:pt x="334" y="14519"/>
                </a:lnTo>
                <a:lnTo>
                  <a:pt x="148" y="14723"/>
                </a:lnTo>
                <a:lnTo>
                  <a:pt x="0" y="14890"/>
                </a:lnTo>
                <a:lnTo>
                  <a:pt x="0" y="27981"/>
                </a:lnTo>
                <a:lnTo>
                  <a:pt x="137122" y="27981"/>
                </a:lnTo>
                <a:lnTo>
                  <a:pt x="137122" y="16949"/>
                </a:lnTo>
                <a:lnTo>
                  <a:pt x="136937" y="16763"/>
                </a:lnTo>
                <a:lnTo>
                  <a:pt x="136696" y="16541"/>
                </a:lnTo>
                <a:lnTo>
                  <a:pt x="136343" y="16225"/>
                </a:lnTo>
                <a:lnTo>
                  <a:pt x="135898" y="15855"/>
                </a:lnTo>
                <a:lnTo>
                  <a:pt x="135324" y="15410"/>
                </a:lnTo>
                <a:lnTo>
                  <a:pt x="134656" y="14909"/>
                </a:lnTo>
                <a:lnTo>
                  <a:pt x="133840" y="14334"/>
                </a:lnTo>
                <a:lnTo>
                  <a:pt x="132913" y="13722"/>
                </a:lnTo>
                <a:lnTo>
                  <a:pt x="131856" y="13073"/>
                </a:lnTo>
                <a:lnTo>
                  <a:pt x="130669" y="12387"/>
                </a:lnTo>
                <a:lnTo>
                  <a:pt x="129334" y="11664"/>
                </a:lnTo>
                <a:lnTo>
                  <a:pt x="128611" y="11293"/>
                </a:lnTo>
                <a:lnTo>
                  <a:pt x="127851" y="10904"/>
                </a:lnTo>
                <a:lnTo>
                  <a:pt x="127054" y="10533"/>
                </a:lnTo>
                <a:lnTo>
                  <a:pt x="126238" y="10143"/>
                </a:lnTo>
                <a:lnTo>
                  <a:pt x="125366" y="9754"/>
                </a:lnTo>
                <a:lnTo>
                  <a:pt x="124458" y="9365"/>
                </a:lnTo>
                <a:lnTo>
                  <a:pt x="123512" y="8975"/>
                </a:lnTo>
                <a:lnTo>
                  <a:pt x="122529" y="8567"/>
                </a:lnTo>
                <a:lnTo>
                  <a:pt x="121491" y="8178"/>
                </a:lnTo>
                <a:lnTo>
                  <a:pt x="120434" y="7788"/>
                </a:lnTo>
                <a:lnTo>
                  <a:pt x="119321" y="7399"/>
                </a:lnTo>
                <a:lnTo>
                  <a:pt x="118172" y="7010"/>
                </a:lnTo>
                <a:lnTo>
                  <a:pt x="116985" y="6620"/>
                </a:lnTo>
                <a:lnTo>
                  <a:pt x="115743" y="6231"/>
                </a:lnTo>
                <a:lnTo>
                  <a:pt x="114463" y="5860"/>
                </a:lnTo>
                <a:lnTo>
                  <a:pt x="113147" y="5489"/>
                </a:lnTo>
                <a:lnTo>
                  <a:pt x="111774" y="5118"/>
                </a:lnTo>
                <a:lnTo>
                  <a:pt x="110365" y="4748"/>
                </a:lnTo>
                <a:lnTo>
                  <a:pt x="108919" y="4395"/>
                </a:lnTo>
                <a:lnTo>
                  <a:pt x="107417" y="4061"/>
                </a:lnTo>
                <a:lnTo>
                  <a:pt x="105859" y="3709"/>
                </a:lnTo>
                <a:lnTo>
                  <a:pt x="104265" y="3394"/>
                </a:lnTo>
                <a:lnTo>
                  <a:pt x="102614" y="3079"/>
                </a:lnTo>
                <a:lnTo>
                  <a:pt x="100927" y="2763"/>
                </a:lnTo>
                <a:lnTo>
                  <a:pt x="99184" y="2467"/>
                </a:lnTo>
                <a:lnTo>
                  <a:pt x="97385" y="2189"/>
                </a:lnTo>
                <a:lnTo>
                  <a:pt x="95550" y="1929"/>
                </a:lnTo>
                <a:lnTo>
                  <a:pt x="93658" y="1669"/>
                </a:lnTo>
                <a:lnTo>
                  <a:pt x="91711" y="1428"/>
                </a:lnTo>
                <a:lnTo>
                  <a:pt x="89709" y="1206"/>
                </a:lnTo>
                <a:lnTo>
                  <a:pt x="87669" y="1002"/>
                </a:lnTo>
                <a:lnTo>
                  <a:pt x="85574" y="816"/>
                </a:lnTo>
                <a:lnTo>
                  <a:pt x="83423" y="650"/>
                </a:lnTo>
                <a:lnTo>
                  <a:pt x="81216" y="483"/>
                </a:lnTo>
                <a:lnTo>
                  <a:pt x="78954" y="353"/>
                </a:lnTo>
                <a:lnTo>
                  <a:pt x="76636" y="242"/>
                </a:lnTo>
                <a:lnTo>
                  <a:pt x="74263" y="149"/>
                </a:lnTo>
                <a:lnTo>
                  <a:pt x="71834" y="75"/>
                </a:lnTo>
                <a:lnTo>
                  <a:pt x="69349" y="38"/>
                </a:lnTo>
                <a:lnTo>
                  <a:pt x="66809" y="19"/>
                </a:lnTo>
                <a:lnTo>
                  <a:pt x="64268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954" name="Google Shape;1954;p27"/>
          <p:cNvGrpSpPr/>
          <p:nvPr/>
        </p:nvGrpSpPr>
        <p:grpSpPr>
          <a:xfrm>
            <a:off x="5696587" y="4827488"/>
            <a:ext cx="245340" cy="116214"/>
            <a:chOff x="4497146" y="5462001"/>
            <a:chExt cx="258470" cy="122434"/>
          </a:xfrm>
        </p:grpSpPr>
        <p:sp>
          <p:nvSpPr>
            <p:cNvPr id="1955" name="Google Shape;1955;p27"/>
            <p:cNvSpPr/>
            <p:nvPr/>
          </p:nvSpPr>
          <p:spPr>
            <a:xfrm>
              <a:off x="4497146" y="5473137"/>
              <a:ext cx="75487" cy="111297"/>
            </a:xfrm>
            <a:custGeom>
              <a:avLst/>
              <a:gdLst/>
              <a:ahLst/>
              <a:cxnLst/>
              <a:rect l="l" t="t" r="r" b="b"/>
              <a:pathLst>
                <a:path w="1132" h="1669" extrusionOk="0">
                  <a:moveTo>
                    <a:pt x="130" y="0"/>
                  </a:moveTo>
                  <a:lnTo>
                    <a:pt x="93" y="19"/>
                  </a:lnTo>
                  <a:lnTo>
                    <a:pt x="56" y="56"/>
                  </a:lnTo>
                  <a:lnTo>
                    <a:pt x="37" y="93"/>
                  </a:lnTo>
                  <a:lnTo>
                    <a:pt x="19" y="148"/>
                  </a:lnTo>
                  <a:lnTo>
                    <a:pt x="0" y="297"/>
                  </a:lnTo>
                  <a:lnTo>
                    <a:pt x="0" y="427"/>
                  </a:lnTo>
                  <a:lnTo>
                    <a:pt x="19" y="575"/>
                  </a:lnTo>
                  <a:lnTo>
                    <a:pt x="37" y="723"/>
                  </a:lnTo>
                  <a:lnTo>
                    <a:pt x="74" y="853"/>
                  </a:lnTo>
                  <a:lnTo>
                    <a:pt x="130" y="983"/>
                  </a:lnTo>
                  <a:lnTo>
                    <a:pt x="186" y="1113"/>
                  </a:lnTo>
                  <a:lnTo>
                    <a:pt x="260" y="1224"/>
                  </a:lnTo>
                  <a:lnTo>
                    <a:pt x="334" y="1335"/>
                  </a:lnTo>
                  <a:lnTo>
                    <a:pt x="408" y="1428"/>
                  </a:lnTo>
                  <a:lnTo>
                    <a:pt x="501" y="1521"/>
                  </a:lnTo>
                  <a:lnTo>
                    <a:pt x="594" y="1576"/>
                  </a:lnTo>
                  <a:lnTo>
                    <a:pt x="705" y="1632"/>
                  </a:lnTo>
                  <a:lnTo>
                    <a:pt x="798" y="1669"/>
                  </a:lnTo>
                  <a:lnTo>
                    <a:pt x="909" y="1669"/>
                  </a:lnTo>
                  <a:lnTo>
                    <a:pt x="1002" y="1650"/>
                  </a:lnTo>
                  <a:lnTo>
                    <a:pt x="1057" y="1632"/>
                  </a:lnTo>
                  <a:lnTo>
                    <a:pt x="1094" y="1595"/>
                  </a:lnTo>
                  <a:lnTo>
                    <a:pt x="1113" y="1558"/>
                  </a:lnTo>
                  <a:lnTo>
                    <a:pt x="1131" y="1521"/>
                  </a:lnTo>
                  <a:lnTo>
                    <a:pt x="1131" y="1391"/>
                  </a:lnTo>
                  <a:lnTo>
                    <a:pt x="1113" y="1261"/>
                  </a:lnTo>
                  <a:lnTo>
                    <a:pt x="1057" y="1094"/>
                  </a:lnTo>
                  <a:lnTo>
                    <a:pt x="983" y="927"/>
                  </a:lnTo>
                  <a:lnTo>
                    <a:pt x="872" y="742"/>
                  </a:lnTo>
                  <a:lnTo>
                    <a:pt x="779" y="575"/>
                  </a:lnTo>
                  <a:lnTo>
                    <a:pt x="668" y="408"/>
                  </a:lnTo>
                  <a:lnTo>
                    <a:pt x="538" y="278"/>
                  </a:lnTo>
                  <a:lnTo>
                    <a:pt x="427" y="148"/>
                  </a:lnTo>
                  <a:lnTo>
                    <a:pt x="315" y="56"/>
                  </a:lnTo>
                  <a:lnTo>
                    <a:pt x="204" y="19"/>
                  </a:lnTo>
                  <a:lnTo>
                    <a:pt x="1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6" name="Google Shape;1956;p27"/>
            <p:cNvSpPr/>
            <p:nvPr/>
          </p:nvSpPr>
          <p:spPr>
            <a:xfrm>
              <a:off x="4599774" y="5468136"/>
              <a:ext cx="44546" cy="105229"/>
            </a:xfrm>
            <a:custGeom>
              <a:avLst/>
              <a:gdLst/>
              <a:ahLst/>
              <a:cxnLst/>
              <a:rect l="l" t="t" r="r" b="b"/>
              <a:pathLst>
                <a:path w="668" h="1578" extrusionOk="0">
                  <a:moveTo>
                    <a:pt x="334" y="1"/>
                  </a:moveTo>
                  <a:lnTo>
                    <a:pt x="315" y="19"/>
                  </a:lnTo>
                  <a:lnTo>
                    <a:pt x="241" y="75"/>
                  </a:lnTo>
                  <a:lnTo>
                    <a:pt x="167" y="168"/>
                  </a:lnTo>
                  <a:lnTo>
                    <a:pt x="112" y="279"/>
                  </a:lnTo>
                  <a:lnTo>
                    <a:pt x="56" y="409"/>
                  </a:lnTo>
                  <a:lnTo>
                    <a:pt x="37" y="520"/>
                  </a:lnTo>
                  <a:lnTo>
                    <a:pt x="0" y="780"/>
                  </a:lnTo>
                  <a:lnTo>
                    <a:pt x="0" y="1039"/>
                  </a:lnTo>
                  <a:lnTo>
                    <a:pt x="19" y="1151"/>
                  </a:lnTo>
                  <a:lnTo>
                    <a:pt x="37" y="1262"/>
                  </a:lnTo>
                  <a:lnTo>
                    <a:pt x="93" y="1355"/>
                  </a:lnTo>
                  <a:lnTo>
                    <a:pt x="130" y="1429"/>
                  </a:lnTo>
                  <a:lnTo>
                    <a:pt x="186" y="1503"/>
                  </a:lnTo>
                  <a:lnTo>
                    <a:pt x="260" y="1540"/>
                  </a:lnTo>
                  <a:lnTo>
                    <a:pt x="334" y="1577"/>
                  </a:lnTo>
                  <a:lnTo>
                    <a:pt x="464" y="1577"/>
                  </a:lnTo>
                  <a:lnTo>
                    <a:pt x="501" y="1559"/>
                  </a:lnTo>
                  <a:lnTo>
                    <a:pt x="557" y="1484"/>
                  </a:lnTo>
                  <a:lnTo>
                    <a:pt x="612" y="1392"/>
                  </a:lnTo>
                  <a:lnTo>
                    <a:pt x="649" y="1262"/>
                  </a:lnTo>
                  <a:lnTo>
                    <a:pt x="668" y="1114"/>
                  </a:lnTo>
                  <a:lnTo>
                    <a:pt x="668" y="965"/>
                  </a:lnTo>
                  <a:lnTo>
                    <a:pt x="668" y="798"/>
                  </a:lnTo>
                  <a:lnTo>
                    <a:pt x="649" y="631"/>
                  </a:lnTo>
                  <a:lnTo>
                    <a:pt x="631" y="465"/>
                  </a:lnTo>
                  <a:lnTo>
                    <a:pt x="594" y="335"/>
                  </a:lnTo>
                  <a:lnTo>
                    <a:pt x="538" y="205"/>
                  </a:lnTo>
                  <a:lnTo>
                    <a:pt x="501" y="94"/>
                  </a:lnTo>
                  <a:lnTo>
                    <a:pt x="445" y="38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7" name="Google Shape;1957;p27"/>
            <p:cNvSpPr/>
            <p:nvPr/>
          </p:nvSpPr>
          <p:spPr>
            <a:xfrm>
              <a:off x="4683864" y="5462001"/>
              <a:ext cx="71753" cy="98961"/>
            </a:xfrm>
            <a:custGeom>
              <a:avLst/>
              <a:gdLst/>
              <a:ahLst/>
              <a:cxnLst/>
              <a:rect l="l" t="t" r="r" b="b"/>
              <a:pathLst>
                <a:path w="1076" h="1484" extrusionOk="0">
                  <a:moveTo>
                    <a:pt x="705" y="0"/>
                  </a:moveTo>
                  <a:lnTo>
                    <a:pt x="612" y="19"/>
                  </a:lnTo>
                  <a:lnTo>
                    <a:pt x="501" y="56"/>
                  </a:lnTo>
                  <a:lnTo>
                    <a:pt x="408" y="111"/>
                  </a:lnTo>
                  <a:lnTo>
                    <a:pt x="334" y="204"/>
                  </a:lnTo>
                  <a:lnTo>
                    <a:pt x="241" y="315"/>
                  </a:lnTo>
                  <a:lnTo>
                    <a:pt x="186" y="427"/>
                  </a:lnTo>
                  <a:lnTo>
                    <a:pt x="111" y="557"/>
                  </a:lnTo>
                  <a:lnTo>
                    <a:pt x="74" y="686"/>
                  </a:lnTo>
                  <a:lnTo>
                    <a:pt x="19" y="816"/>
                  </a:lnTo>
                  <a:lnTo>
                    <a:pt x="0" y="946"/>
                  </a:lnTo>
                  <a:lnTo>
                    <a:pt x="0" y="1076"/>
                  </a:lnTo>
                  <a:lnTo>
                    <a:pt x="0" y="1187"/>
                  </a:lnTo>
                  <a:lnTo>
                    <a:pt x="19" y="1298"/>
                  </a:lnTo>
                  <a:lnTo>
                    <a:pt x="74" y="1372"/>
                  </a:lnTo>
                  <a:lnTo>
                    <a:pt x="149" y="1447"/>
                  </a:lnTo>
                  <a:lnTo>
                    <a:pt x="223" y="1484"/>
                  </a:lnTo>
                  <a:lnTo>
                    <a:pt x="315" y="1465"/>
                  </a:lnTo>
                  <a:lnTo>
                    <a:pt x="427" y="1428"/>
                  </a:lnTo>
                  <a:lnTo>
                    <a:pt x="519" y="1372"/>
                  </a:lnTo>
                  <a:lnTo>
                    <a:pt x="631" y="1280"/>
                  </a:lnTo>
                  <a:lnTo>
                    <a:pt x="723" y="1187"/>
                  </a:lnTo>
                  <a:lnTo>
                    <a:pt x="816" y="1076"/>
                  </a:lnTo>
                  <a:lnTo>
                    <a:pt x="909" y="946"/>
                  </a:lnTo>
                  <a:lnTo>
                    <a:pt x="983" y="816"/>
                  </a:lnTo>
                  <a:lnTo>
                    <a:pt x="1020" y="668"/>
                  </a:lnTo>
                  <a:lnTo>
                    <a:pt x="1057" y="538"/>
                  </a:lnTo>
                  <a:lnTo>
                    <a:pt x="1076" y="408"/>
                  </a:lnTo>
                  <a:lnTo>
                    <a:pt x="1057" y="278"/>
                  </a:lnTo>
                  <a:lnTo>
                    <a:pt x="1001" y="186"/>
                  </a:lnTo>
                  <a:lnTo>
                    <a:pt x="909" y="93"/>
                  </a:lnTo>
                  <a:lnTo>
                    <a:pt x="816" y="37"/>
                  </a:lnTo>
                  <a:lnTo>
                    <a:pt x="70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58" name="Google Shape;1958;p27"/>
          <p:cNvGrpSpPr/>
          <p:nvPr/>
        </p:nvGrpSpPr>
        <p:grpSpPr>
          <a:xfrm>
            <a:off x="3133312" y="4853863"/>
            <a:ext cx="245340" cy="116214"/>
            <a:chOff x="4497146" y="5462001"/>
            <a:chExt cx="258470" cy="122434"/>
          </a:xfrm>
        </p:grpSpPr>
        <p:sp>
          <p:nvSpPr>
            <p:cNvPr id="1959" name="Google Shape;1959;p27"/>
            <p:cNvSpPr/>
            <p:nvPr/>
          </p:nvSpPr>
          <p:spPr>
            <a:xfrm>
              <a:off x="4497146" y="5473137"/>
              <a:ext cx="75487" cy="111297"/>
            </a:xfrm>
            <a:custGeom>
              <a:avLst/>
              <a:gdLst/>
              <a:ahLst/>
              <a:cxnLst/>
              <a:rect l="l" t="t" r="r" b="b"/>
              <a:pathLst>
                <a:path w="1132" h="1669" extrusionOk="0">
                  <a:moveTo>
                    <a:pt x="130" y="0"/>
                  </a:moveTo>
                  <a:lnTo>
                    <a:pt x="93" y="19"/>
                  </a:lnTo>
                  <a:lnTo>
                    <a:pt x="56" y="56"/>
                  </a:lnTo>
                  <a:lnTo>
                    <a:pt x="37" y="93"/>
                  </a:lnTo>
                  <a:lnTo>
                    <a:pt x="19" y="148"/>
                  </a:lnTo>
                  <a:lnTo>
                    <a:pt x="0" y="297"/>
                  </a:lnTo>
                  <a:lnTo>
                    <a:pt x="0" y="427"/>
                  </a:lnTo>
                  <a:lnTo>
                    <a:pt x="19" y="575"/>
                  </a:lnTo>
                  <a:lnTo>
                    <a:pt x="37" y="723"/>
                  </a:lnTo>
                  <a:lnTo>
                    <a:pt x="74" y="853"/>
                  </a:lnTo>
                  <a:lnTo>
                    <a:pt x="130" y="983"/>
                  </a:lnTo>
                  <a:lnTo>
                    <a:pt x="186" y="1113"/>
                  </a:lnTo>
                  <a:lnTo>
                    <a:pt x="260" y="1224"/>
                  </a:lnTo>
                  <a:lnTo>
                    <a:pt x="334" y="1335"/>
                  </a:lnTo>
                  <a:lnTo>
                    <a:pt x="408" y="1428"/>
                  </a:lnTo>
                  <a:lnTo>
                    <a:pt x="501" y="1521"/>
                  </a:lnTo>
                  <a:lnTo>
                    <a:pt x="594" y="1576"/>
                  </a:lnTo>
                  <a:lnTo>
                    <a:pt x="705" y="1632"/>
                  </a:lnTo>
                  <a:lnTo>
                    <a:pt x="798" y="1669"/>
                  </a:lnTo>
                  <a:lnTo>
                    <a:pt x="909" y="1669"/>
                  </a:lnTo>
                  <a:lnTo>
                    <a:pt x="1002" y="1650"/>
                  </a:lnTo>
                  <a:lnTo>
                    <a:pt x="1057" y="1632"/>
                  </a:lnTo>
                  <a:lnTo>
                    <a:pt x="1094" y="1595"/>
                  </a:lnTo>
                  <a:lnTo>
                    <a:pt x="1113" y="1558"/>
                  </a:lnTo>
                  <a:lnTo>
                    <a:pt x="1131" y="1521"/>
                  </a:lnTo>
                  <a:lnTo>
                    <a:pt x="1131" y="1391"/>
                  </a:lnTo>
                  <a:lnTo>
                    <a:pt x="1113" y="1261"/>
                  </a:lnTo>
                  <a:lnTo>
                    <a:pt x="1057" y="1094"/>
                  </a:lnTo>
                  <a:lnTo>
                    <a:pt x="983" y="927"/>
                  </a:lnTo>
                  <a:lnTo>
                    <a:pt x="872" y="742"/>
                  </a:lnTo>
                  <a:lnTo>
                    <a:pt x="779" y="575"/>
                  </a:lnTo>
                  <a:lnTo>
                    <a:pt x="668" y="408"/>
                  </a:lnTo>
                  <a:lnTo>
                    <a:pt x="538" y="278"/>
                  </a:lnTo>
                  <a:lnTo>
                    <a:pt x="427" y="148"/>
                  </a:lnTo>
                  <a:lnTo>
                    <a:pt x="315" y="56"/>
                  </a:lnTo>
                  <a:lnTo>
                    <a:pt x="204" y="19"/>
                  </a:lnTo>
                  <a:lnTo>
                    <a:pt x="1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0" name="Google Shape;1960;p27"/>
            <p:cNvSpPr/>
            <p:nvPr/>
          </p:nvSpPr>
          <p:spPr>
            <a:xfrm>
              <a:off x="4599774" y="5468136"/>
              <a:ext cx="44546" cy="105229"/>
            </a:xfrm>
            <a:custGeom>
              <a:avLst/>
              <a:gdLst/>
              <a:ahLst/>
              <a:cxnLst/>
              <a:rect l="l" t="t" r="r" b="b"/>
              <a:pathLst>
                <a:path w="668" h="1578" extrusionOk="0">
                  <a:moveTo>
                    <a:pt x="334" y="1"/>
                  </a:moveTo>
                  <a:lnTo>
                    <a:pt x="315" y="19"/>
                  </a:lnTo>
                  <a:lnTo>
                    <a:pt x="241" y="75"/>
                  </a:lnTo>
                  <a:lnTo>
                    <a:pt x="167" y="168"/>
                  </a:lnTo>
                  <a:lnTo>
                    <a:pt x="112" y="279"/>
                  </a:lnTo>
                  <a:lnTo>
                    <a:pt x="56" y="409"/>
                  </a:lnTo>
                  <a:lnTo>
                    <a:pt x="37" y="520"/>
                  </a:lnTo>
                  <a:lnTo>
                    <a:pt x="0" y="780"/>
                  </a:lnTo>
                  <a:lnTo>
                    <a:pt x="0" y="1039"/>
                  </a:lnTo>
                  <a:lnTo>
                    <a:pt x="19" y="1151"/>
                  </a:lnTo>
                  <a:lnTo>
                    <a:pt x="37" y="1262"/>
                  </a:lnTo>
                  <a:lnTo>
                    <a:pt x="93" y="1355"/>
                  </a:lnTo>
                  <a:lnTo>
                    <a:pt x="130" y="1429"/>
                  </a:lnTo>
                  <a:lnTo>
                    <a:pt x="186" y="1503"/>
                  </a:lnTo>
                  <a:lnTo>
                    <a:pt x="260" y="1540"/>
                  </a:lnTo>
                  <a:lnTo>
                    <a:pt x="334" y="1577"/>
                  </a:lnTo>
                  <a:lnTo>
                    <a:pt x="464" y="1577"/>
                  </a:lnTo>
                  <a:lnTo>
                    <a:pt x="501" y="1559"/>
                  </a:lnTo>
                  <a:lnTo>
                    <a:pt x="557" y="1484"/>
                  </a:lnTo>
                  <a:lnTo>
                    <a:pt x="612" y="1392"/>
                  </a:lnTo>
                  <a:lnTo>
                    <a:pt x="649" y="1262"/>
                  </a:lnTo>
                  <a:lnTo>
                    <a:pt x="668" y="1114"/>
                  </a:lnTo>
                  <a:lnTo>
                    <a:pt x="668" y="965"/>
                  </a:lnTo>
                  <a:lnTo>
                    <a:pt x="668" y="798"/>
                  </a:lnTo>
                  <a:lnTo>
                    <a:pt x="649" y="631"/>
                  </a:lnTo>
                  <a:lnTo>
                    <a:pt x="631" y="465"/>
                  </a:lnTo>
                  <a:lnTo>
                    <a:pt x="594" y="335"/>
                  </a:lnTo>
                  <a:lnTo>
                    <a:pt x="538" y="205"/>
                  </a:lnTo>
                  <a:lnTo>
                    <a:pt x="501" y="94"/>
                  </a:lnTo>
                  <a:lnTo>
                    <a:pt x="445" y="38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1" name="Google Shape;1961;p27"/>
            <p:cNvSpPr/>
            <p:nvPr/>
          </p:nvSpPr>
          <p:spPr>
            <a:xfrm>
              <a:off x="4683864" y="5462001"/>
              <a:ext cx="71753" cy="98961"/>
            </a:xfrm>
            <a:custGeom>
              <a:avLst/>
              <a:gdLst/>
              <a:ahLst/>
              <a:cxnLst/>
              <a:rect l="l" t="t" r="r" b="b"/>
              <a:pathLst>
                <a:path w="1076" h="1484" extrusionOk="0">
                  <a:moveTo>
                    <a:pt x="705" y="0"/>
                  </a:moveTo>
                  <a:lnTo>
                    <a:pt x="612" y="19"/>
                  </a:lnTo>
                  <a:lnTo>
                    <a:pt x="501" y="56"/>
                  </a:lnTo>
                  <a:lnTo>
                    <a:pt x="408" y="111"/>
                  </a:lnTo>
                  <a:lnTo>
                    <a:pt x="334" y="204"/>
                  </a:lnTo>
                  <a:lnTo>
                    <a:pt x="241" y="315"/>
                  </a:lnTo>
                  <a:lnTo>
                    <a:pt x="186" y="427"/>
                  </a:lnTo>
                  <a:lnTo>
                    <a:pt x="111" y="557"/>
                  </a:lnTo>
                  <a:lnTo>
                    <a:pt x="74" y="686"/>
                  </a:lnTo>
                  <a:lnTo>
                    <a:pt x="19" y="816"/>
                  </a:lnTo>
                  <a:lnTo>
                    <a:pt x="0" y="946"/>
                  </a:lnTo>
                  <a:lnTo>
                    <a:pt x="0" y="1076"/>
                  </a:lnTo>
                  <a:lnTo>
                    <a:pt x="0" y="1187"/>
                  </a:lnTo>
                  <a:lnTo>
                    <a:pt x="19" y="1298"/>
                  </a:lnTo>
                  <a:lnTo>
                    <a:pt x="74" y="1372"/>
                  </a:lnTo>
                  <a:lnTo>
                    <a:pt x="149" y="1447"/>
                  </a:lnTo>
                  <a:lnTo>
                    <a:pt x="223" y="1484"/>
                  </a:lnTo>
                  <a:lnTo>
                    <a:pt x="315" y="1465"/>
                  </a:lnTo>
                  <a:lnTo>
                    <a:pt x="427" y="1428"/>
                  </a:lnTo>
                  <a:lnTo>
                    <a:pt x="519" y="1372"/>
                  </a:lnTo>
                  <a:lnTo>
                    <a:pt x="631" y="1280"/>
                  </a:lnTo>
                  <a:lnTo>
                    <a:pt x="723" y="1187"/>
                  </a:lnTo>
                  <a:lnTo>
                    <a:pt x="816" y="1076"/>
                  </a:lnTo>
                  <a:lnTo>
                    <a:pt x="909" y="946"/>
                  </a:lnTo>
                  <a:lnTo>
                    <a:pt x="983" y="816"/>
                  </a:lnTo>
                  <a:lnTo>
                    <a:pt x="1020" y="668"/>
                  </a:lnTo>
                  <a:lnTo>
                    <a:pt x="1057" y="538"/>
                  </a:lnTo>
                  <a:lnTo>
                    <a:pt x="1076" y="408"/>
                  </a:lnTo>
                  <a:lnTo>
                    <a:pt x="1057" y="278"/>
                  </a:lnTo>
                  <a:lnTo>
                    <a:pt x="1001" y="186"/>
                  </a:lnTo>
                  <a:lnTo>
                    <a:pt x="909" y="93"/>
                  </a:lnTo>
                  <a:lnTo>
                    <a:pt x="816" y="37"/>
                  </a:lnTo>
                  <a:lnTo>
                    <a:pt x="70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62" name="Google Shape;1962;p27"/>
          <p:cNvGrpSpPr/>
          <p:nvPr/>
        </p:nvGrpSpPr>
        <p:grpSpPr>
          <a:xfrm>
            <a:off x="819012" y="4899113"/>
            <a:ext cx="245340" cy="116214"/>
            <a:chOff x="4497146" y="5462001"/>
            <a:chExt cx="258470" cy="122434"/>
          </a:xfrm>
        </p:grpSpPr>
        <p:sp>
          <p:nvSpPr>
            <p:cNvPr id="1963" name="Google Shape;1963;p27"/>
            <p:cNvSpPr/>
            <p:nvPr/>
          </p:nvSpPr>
          <p:spPr>
            <a:xfrm>
              <a:off x="4497146" y="5473137"/>
              <a:ext cx="75487" cy="111297"/>
            </a:xfrm>
            <a:custGeom>
              <a:avLst/>
              <a:gdLst/>
              <a:ahLst/>
              <a:cxnLst/>
              <a:rect l="l" t="t" r="r" b="b"/>
              <a:pathLst>
                <a:path w="1132" h="1669" extrusionOk="0">
                  <a:moveTo>
                    <a:pt x="130" y="0"/>
                  </a:moveTo>
                  <a:lnTo>
                    <a:pt x="93" y="19"/>
                  </a:lnTo>
                  <a:lnTo>
                    <a:pt x="56" y="56"/>
                  </a:lnTo>
                  <a:lnTo>
                    <a:pt x="37" y="93"/>
                  </a:lnTo>
                  <a:lnTo>
                    <a:pt x="19" y="148"/>
                  </a:lnTo>
                  <a:lnTo>
                    <a:pt x="0" y="297"/>
                  </a:lnTo>
                  <a:lnTo>
                    <a:pt x="0" y="427"/>
                  </a:lnTo>
                  <a:lnTo>
                    <a:pt x="19" y="575"/>
                  </a:lnTo>
                  <a:lnTo>
                    <a:pt x="37" y="723"/>
                  </a:lnTo>
                  <a:lnTo>
                    <a:pt x="74" y="853"/>
                  </a:lnTo>
                  <a:lnTo>
                    <a:pt x="130" y="983"/>
                  </a:lnTo>
                  <a:lnTo>
                    <a:pt x="186" y="1113"/>
                  </a:lnTo>
                  <a:lnTo>
                    <a:pt x="260" y="1224"/>
                  </a:lnTo>
                  <a:lnTo>
                    <a:pt x="334" y="1335"/>
                  </a:lnTo>
                  <a:lnTo>
                    <a:pt x="408" y="1428"/>
                  </a:lnTo>
                  <a:lnTo>
                    <a:pt x="501" y="1521"/>
                  </a:lnTo>
                  <a:lnTo>
                    <a:pt x="594" y="1576"/>
                  </a:lnTo>
                  <a:lnTo>
                    <a:pt x="705" y="1632"/>
                  </a:lnTo>
                  <a:lnTo>
                    <a:pt x="798" y="1669"/>
                  </a:lnTo>
                  <a:lnTo>
                    <a:pt x="909" y="1669"/>
                  </a:lnTo>
                  <a:lnTo>
                    <a:pt x="1002" y="1650"/>
                  </a:lnTo>
                  <a:lnTo>
                    <a:pt x="1057" y="1632"/>
                  </a:lnTo>
                  <a:lnTo>
                    <a:pt x="1094" y="1595"/>
                  </a:lnTo>
                  <a:lnTo>
                    <a:pt x="1113" y="1558"/>
                  </a:lnTo>
                  <a:lnTo>
                    <a:pt x="1131" y="1521"/>
                  </a:lnTo>
                  <a:lnTo>
                    <a:pt x="1131" y="1391"/>
                  </a:lnTo>
                  <a:lnTo>
                    <a:pt x="1113" y="1261"/>
                  </a:lnTo>
                  <a:lnTo>
                    <a:pt x="1057" y="1094"/>
                  </a:lnTo>
                  <a:lnTo>
                    <a:pt x="983" y="927"/>
                  </a:lnTo>
                  <a:lnTo>
                    <a:pt x="872" y="742"/>
                  </a:lnTo>
                  <a:lnTo>
                    <a:pt x="779" y="575"/>
                  </a:lnTo>
                  <a:lnTo>
                    <a:pt x="668" y="408"/>
                  </a:lnTo>
                  <a:lnTo>
                    <a:pt x="538" y="278"/>
                  </a:lnTo>
                  <a:lnTo>
                    <a:pt x="427" y="148"/>
                  </a:lnTo>
                  <a:lnTo>
                    <a:pt x="315" y="56"/>
                  </a:lnTo>
                  <a:lnTo>
                    <a:pt x="204" y="19"/>
                  </a:lnTo>
                  <a:lnTo>
                    <a:pt x="1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4" name="Google Shape;1964;p27"/>
            <p:cNvSpPr/>
            <p:nvPr/>
          </p:nvSpPr>
          <p:spPr>
            <a:xfrm>
              <a:off x="4599774" y="5468136"/>
              <a:ext cx="44546" cy="105229"/>
            </a:xfrm>
            <a:custGeom>
              <a:avLst/>
              <a:gdLst/>
              <a:ahLst/>
              <a:cxnLst/>
              <a:rect l="l" t="t" r="r" b="b"/>
              <a:pathLst>
                <a:path w="668" h="1578" extrusionOk="0">
                  <a:moveTo>
                    <a:pt x="334" y="1"/>
                  </a:moveTo>
                  <a:lnTo>
                    <a:pt x="315" y="19"/>
                  </a:lnTo>
                  <a:lnTo>
                    <a:pt x="241" y="75"/>
                  </a:lnTo>
                  <a:lnTo>
                    <a:pt x="167" y="168"/>
                  </a:lnTo>
                  <a:lnTo>
                    <a:pt x="112" y="279"/>
                  </a:lnTo>
                  <a:lnTo>
                    <a:pt x="56" y="409"/>
                  </a:lnTo>
                  <a:lnTo>
                    <a:pt x="37" y="520"/>
                  </a:lnTo>
                  <a:lnTo>
                    <a:pt x="0" y="780"/>
                  </a:lnTo>
                  <a:lnTo>
                    <a:pt x="0" y="1039"/>
                  </a:lnTo>
                  <a:lnTo>
                    <a:pt x="19" y="1151"/>
                  </a:lnTo>
                  <a:lnTo>
                    <a:pt x="37" y="1262"/>
                  </a:lnTo>
                  <a:lnTo>
                    <a:pt x="93" y="1355"/>
                  </a:lnTo>
                  <a:lnTo>
                    <a:pt x="130" y="1429"/>
                  </a:lnTo>
                  <a:lnTo>
                    <a:pt x="186" y="1503"/>
                  </a:lnTo>
                  <a:lnTo>
                    <a:pt x="260" y="1540"/>
                  </a:lnTo>
                  <a:lnTo>
                    <a:pt x="334" y="1577"/>
                  </a:lnTo>
                  <a:lnTo>
                    <a:pt x="464" y="1577"/>
                  </a:lnTo>
                  <a:lnTo>
                    <a:pt x="501" y="1559"/>
                  </a:lnTo>
                  <a:lnTo>
                    <a:pt x="557" y="1484"/>
                  </a:lnTo>
                  <a:lnTo>
                    <a:pt x="612" y="1392"/>
                  </a:lnTo>
                  <a:lnTo>
                    <a:pt x="649" y="1262"/>
                  </a:lnTo>
                  <a:lnTo>
                    <a:pt x="668" y="1114"/>
                  </a:lnTo>
                  <a:lnTo>
                    <a:pt x="668" y="965"/>
                  </a:lnTo>
                  <a:lnTo>
                    <a:pt x="668" y="798"/>
                  </a:lnTo>
                  <a:lnTo>
                    <a:pt x="649" y="631"/>
                  </a:lnTo>
                  <a:lnTo>
                    <a:pt x="631" y="465"/>
                  </a:lnTo>
                  <a:lnTo>
                    <a:pt x="594" y="335"/>
                  </a:lnTo>
                  <a:lnTo>
                    <a:pt x="538" y="205"/>
                  </a:lnTo>
                  <a:lnTo>
                    <a:pt x="501" y="94"/>
                  </a:lnTo>
                  <a:lnTo>
                    <a:pt x="445" y="38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5" name="Google Shape;1965;p27"/>
            <p:cNvSpPr/>
            <p:nvPr/>
          </p:nvSpPr>
          <p:spPr>
            <a:xfrm>
              <a:off x="4683864" y="5462001"/>
              <a:ext cx="71753" cy="98961"/>
            </a:xfrm>
            <a:custGeom>
              <a:avLst/>
              <a:gdLst/>
              <a:ahLst/>
              <a:cxnLst/>
              <a:rect l="l" t="t" r="r" b="b"/>
              <a:pathLst>
                <a:path w="1076" h="1484" extrusionOk="0">
                  <a:moveTo>
                    <a:pt x="705" y="0"/>
                  </a:moveTo>
                  <a:lnTo>
                    <a:pt x="612" y="19"/>
                  </a:lnTo>
                  <a:lnTo>
                    <a:pt x="501" y="56"/>
                  </a:lnTo>
                  <a:lnTo>
                    <a:pt x="408" y="111"/>
                  </a:lnTo>
                  <a:lnTo>
                    <a:pt x="334" y="204"/>
                  </a:lnTo>
                  <a:lnTo>
                    <a:pt x="241" y="315"/>
                  </a:lnTo>
                  <a:lnTo>
                    <a:pt x="186" y="427"/>
                  </a:lnTo>
                  <a:lnTo>
                    <a:pt x="111" y="557"/>
                  </a:lnTo>
                  <a:lnTo>
                    <a:pt x="74" y="686"/>
                  </a:lnTo>
                  <a:lnTo>
                    <a:pt x="19" y="816"/>
                  </a:lnTo>
                  <a:lnTo>
                    <a:pt x="0" y="946"/>
                  </a:lnTo>
                  <a:lnTo>
                    <a:pt x="0" y="1076"/>
                  </a:lnTo>
                  <a:lnTo>
                    <a:pt x="0" y="1187"/>
                  </a:lnTo>
                  <a:lnTo>
                    <a:pt x="19" y="1298"/>
                  </a:lnTo>
                  <a:lnTo>
                    <a:pt x="74" y="1372"/>
                  </a:lnTo>
                  <a:lnTo>
                    <a:pt x="149" y="1447"/>
                  </a:lnTo>
                  <a:lnTo>
                    <a:pt x="223" y="1484"/>
                  </a:lnTo>
                  <a:lnTo>
                    <a:pt x="315" y="1465"/>
                  </a:lnTo>
                  <a:lnTo>
                    <a:pt x="427" y="1428"/>
                  </a:lnTo>
                  <a:lnTo>
                    <a:pt x="519" y="1372"/>
                  </a:lnTo>
                  <a:lnTo>
                    <a:pt x="631" y="1280"/>
                  </a:lnTo>
                  <a:lnTo>
                    <a:pt x="723" y="1187"/>
                  </a:lnTo>
                  <a:lnTo>
                    <a:pt x="816" y="1076"/>
                  </a:lnTo>
                  <a:lnTo>
                    <a:pt x="909" y="946"/>
                  </a:lnTo>
                  <a:lnTo>
                    <a:pt x="983" y="816"/>
                  </a:lnTo>
                  <a:lnTo>
                    <a:pt x="1020" y="668"/>
                  </a:lnTo>
                  <a:lnTo>
                    <a:pt x="1057" y="538"/>
                  </a:lnTo>
                  <a:lnTo>
                    <a:pt x="1076" y="408"/>
                  </a:lnTo>
                  <a:lnTo>
                    <a:pt x="1057" y="278"/>
                  </a:lnTo>
                  <a:lnTo>
                    <a:pt x="1001" y="186"/>
                  </a:lnTo>
                  <a:lnTo>
                    <a:pt x="909" y="93"/>
                  </a:lnTo>
                  <a:lnTo>
                    <a:pt x="816" y="37"/>
                  </a:lnTo>
                  <a:lnTo>
                    <a:pt x="70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66" name="Google Shape;1966;p27"/>
          <p:cNvGrpSpPr/>
          <p:nvPr/>
        </p:nvGrpSpPr>
        <p:grpSpPr>
          <a:xfrm>
            <a:off x="7609112" y="4899113"/>
            <a:ext cx="245340" cy="116214"/>
            <a:chOff x="4497146" y="5462001"/>
            <a:chExt cx="258470" cy="122434"/>
          </a:xfrm>
        </p:grpSpPr>
        <p:sp>
          <p:nvSpPr>
            <p:cNvPr id="1967" name="Google Shape;1967;p27"/>
            <p:cNvSpPr/>
            <p:nvPr/>
          </p:nvSpPr>
          <p:spPr>
            <a:xfrm>
              <a:off x="4497146" y="5473137"/>
              <a:ext cx="75487" cy="111297"/>
            </a:xfrm>
            <a:custGeom>
              <a:avLst/>
              <a:gdLst/>
              <a:ahLst/>
              <a:cxnLst/>
              <a:rect l="l" t="t" r="r" b="b"/>
              <a:pathLst>
                <a:path w="1132" h="1669" extrusionOk="0">
                  <a:moveTo>
                    <a:pt x="130" y="0"/>
                  </a:moveTo>
                  <a:lnTo>
                    <a:pt x="93" y="19"/>
                  </a:lnTo>
                  <a:lnTo>
                    <a:pt x="56" y="56"/>
                  </a:lnTo>
                  <a:lnTo>
                    <a:pt x="37" y="93"/>
                  </a:lnTo>
                  <a:lnTo>
                    <a:pt x="19" y="148"/>
                  </a:lnTo>
                  <a:lnTo>
                    <a:pt x="0" y="297"/>
                  </a:lnTo>
                  <a:lnTo>
                    <a:pt x="0" y="427"/>
                  </a:lnTo>
                  <a:lnTo>
                    <a:pt x="19" y="575"/>
                  </a:lnTo>
                  <a:lnTo>
                    <a:pt x="37" y="723"/>
                  </a:lnTo>
                  <a:lnTo>
                    <a:pt x="74" y="853"/>
                  </a:lnTo>
                  <a:lnTo>
                    <a:pt x="130" y="983"/>
                  </a:lnTo>
                  <a:lnTo>
                    <a:pt x="186" y="1113"/>
                  </a:lnTo>
                  <a:lnTo>
                    <a:pt x="260" y="1224"/>
                  </a:lnTo>
                  <a:lnTo>
                    <a:pt x="334" y="1335"/>
                  </a:lnTo>
                  <a:lnTo>
                    <a:pt x="408" y="1428"/>
                  </a:lnTo>
                  <a:lnTo>
                    <a:pt x="501" y="1521"/>
                  </a:lnTo>
                  <a:lnTo>
                    <a:pt x="594" y="1576"/>
                  </a:lnTo>
                  <a:lnTo>
                    <a:pt x="705" y="1632"/>
                  </a:lnTo>
                  <a:lnTo>
                    <a:pt x="798" y="1669"/>
                  </a:lnTo>
                  <a:lnTo>
                    <a:pt x="909" y="1669"/>
                  </a:lnTo>
                  <a:lnTo>
                    <a:pt x="1002" y="1650"/>
                  </a:lnTo>
                  <a:lnTo>
                    <a:pt x="1057" y="1632"/>
                  </a:lnTo>
                  <a:lnTo>
                    <a:pt x="1094" y="1595"/>
                  </a:lnTo>
                  <a:lnTo>
                    <a:pt x="1113" y="1558"/>
                  </a:lnTo>
                  <a:lnTo>
                    <a:pt x="1131" y="1521"/>
                  </a:lnTo>
                  <a:lnTo>
                    <a:pt x="1131" y="1391"/>
                  </a:lnTo>
                  <a:lnTo>
                    <a:pt x="1113" y="1261"/>
                  </a:lnTo>
                  <a:lnTo>
                    <a:pt x="1057" y="1094"/>
                  </a:lnTo>
                  <a:lnTo>
                    <a:pt x="983" y="927"/>
                  </a:lnTo>
                  <a:lnTo>
                    <a:pt x="872" y="742"/>
                  </a:lnTo>
                  <a:lnTo>
                    <a:pt x="779" y="575"/>
                  </a:lnTo>
                  <a:lnTo>
                    <a:pt x="668" y="408"/>
                  </a:lnTo>
                  <a:lnTo>
                    <a:pt x="538" y="278"/>
                  </a:lnTo>
                  <a:lnTo>
                    <a:pt x="427" y="148"/>
                  </a:lnTo>
                  <a:lnTo>
                    <a:pt x="315" y="56"/>
                  </a:lnTo>
                  <a:lnTo>
                    <a:pt x="204" y="19"/>
                  </a:lnTo>
                  <a:lnTo>
                    <a:pt x="1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8" name="Google Shape;1968;p27"/>
            <p:cNvSpPr/>
            <p:nvPr/>
          </p:nvSpPr>
          <p:spPr>
            <a:xfrm>
              <a:off x="4599774" y="5468136"/>
              <a:ext cx="44546" cy="105229"/>
            </a:xfrm>
            <a:custGeom>
              <a:avLst/>
              <a:gdLst/>
              <a:ahLst/>
              <a:cxnLst/>
              <a:rect l="l" t="t" r="r" b="b"/>
              <a:pathLst>
                <a:path w="668" h="1578" extrusionOk="0">
                  <a:moveTo>
                    <a:pt x="334" y="1"/>
                  </a:moveTo>
                  <a:lnTo>
                    <a:pt x="315" y="19"/>
                  </a:lnTo>
                  <a:lnTo>
                    <a:pt x="241" y="75"/>
                  </a:lnTo>
                  <a:lnTo>
                    <a:pt x="167" y="168"/>
                  </a:lnTo>
                  <a:lnTo>
                    <a:pt x="112" y="279"/>
                  </a:lnTo>
                  <a:lnTo>
                    <a:pt x="56" y="409"/>
                  </a:lnTo>
                  <a:lnTo>
                    <a:pt x="37" y="520"/>
                  </a:lnTo>
                  <a:lnTo>
                    <a:pt x="0" y="780"/>
                  </a:lnTo>
                  <a:lnTo>
                    <a:pt x="0" y="1039"/>
                  </a:lnTo>
                  <a:lnTo>
                    <a:pt x="19" y="1151"/>
                  </a:lnTo>
                  <a:lnTo>
                    <a:pt x="37" y="1262"/>
                  </a:lnTo>
                  <a:lnTo>
                    <a:pt x="93" y="1355"/>
                  </a:lnTo>
                  <a:lnTo>
                    <a:pt x="130" y="1429"/>
                  </a:lnTo>
                  <a:lnTo>
                    <a:pt x="186" y="1503"/>
                  </a:lnTo>
                  <a:lnTo>
                    <a:pt x="260" y="1540"/>
                  </a:lnTo>
                  <a:lnTo>
                    <a:pt x="334" y="1577"/>
                  </a:lnTo>
                  <a:lnTo>
                    <a:pt x="464" y="1577"/>
                  </a:lnTo>
                  <a:lnTo>
                    <a:pt x="501" y="1559"/>
                  </a:lnTo>
                  <a:lnTo>
                    <a:pt x="557" y="1484"/>
                  </a:lnTo>
                  <a:lnTo>
                    <a:pt x="612" y="1392"/>
                  </a:lnTo>
                  <a:lnTo>
                    <a:pt x="649" y="1262"/>
                  </a:lnTo>
                  <a:lnTo>
                    <a:pt x="668" y="1114"/>
                  </a:lnTo>
                  <a:lnTo>
                    <a:pt x="668" y="965"/>
                  </a:lnTo>
                  <a:lnTo>
                    <a:pt x="668" y="798"/>
                  </a:lnTo>
                  <a:lnTo>
                    <a:pt x="649" y="631"/>
                  </a:lnTo>
                  <a:lnTo>
                    <a:pt x="631" y="465"/>
                  </a:lnTo>
                  <a:lnTo>
                    <a:pt x="594" y="335"/>
                  </a:lnTo>
                  <a:lnTo>
                    <a:pt x="538" y="205"/>
                  </a:lnTo>
                  <a:lnTo>
                    <a:pt x="501" y="94"/>
                  </a:lnTo>
                  <a:lnTo>
                    <a:pt x="445" y="38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9" name="Google Shape;1969;p27"/>
            <p:cNvSpPr/>
            <p:nvPr/>
          </p:nvSpPr>
          <p:spPr>
            <a:xfrm>
              <a:off x="4683864" y="5462001"/>
              <a:ext cx="71753" cy="98961"/>
            </a:xfrm>
            <a:custGeom>
              <a:avLst/>
              <a:gdLst/>
              <a:ahLst/>
              <a:cxnLst/>
              <a:rect l="l" t="t" r="r" b="b"/>
              <a:pathLst>
                <a:path w="1076" h="1484" extrusionOk="0">
                  <a:moveTo>
                    <a:pt x="705" y="0"/>
                  </a:moveTo>
                  <a:lnTo>
                    <a:pt x="612" y="19"/>
                  </a:lnTo>
                  <a:lnTo>
                    <a:pt x="501" y="56"/>
                  </a:lnTo>
                  <a:lnTo>
                    <a:pt x="408" y="111"/>
                  </a:lnTo>
                  <a:lnTo>
                    <a:pt x="334" y="204"/>
                  </a:lnTo>
                  <a:lnTo>
                    <a:pt x="241" y="315"/>
                  </a:lnTo>
                  <a:lnTo>
                    <a:pt x="186" y="427"/>
                  </a:lnTo>
                  <a:lnTo>
                    <a:pt x="111" y="557"/>
                  </a:lnTo>
                  <a:lnTo>
                    <a:pt x="74" y="686"/>
                  </a:lnTo>
                  <a:lnTo>
                    <a:pt x="19" y="816"/>
                  </a:lnTo>
                  <a:lnTo>
                    <a:pt x="0" y="946"/>
                  </a:lnTo>
                  <a:lnTo>
                    <a:pt x="0" y="1076"/>
                  </a:lnTo>
                  <a:lnTo>
                    <a:pt x="0" y="1187"/>
                  </a:lnTo>
                  <a:lnTo>
                    <a:pt x="19" y="1298"/>
                  </a:lnTo>
                  <a:lnTo>
                    <a:pt x="74" y="1372"/>
                  </a:lnTo>
                  <a:lnTo>
                    <a:pt x="149" y="1447"/>
                  </a:lnTo>
                  <a:lnTo>
                    <a:pt x="223" y="1484"/>
                  </a:lnTo>
                  <a:lnTo>
                    <a:pt x="315" y="1465"/>
                  </a:lnTo>
                  <a:lnTo>
                    <a:pt x="427" y="1428"/>
                  </a:lnTo>
                  <a:lnTo>
                    <a:pt x="519" y="1372"/>
                  </a:lnTo>
                  <a:lnTo>
                    <a:pt x="631" y="1280"/>
                  </a:lnTo>
                  <a:lnTo>
                    <a:pt x="723" y="1187"/>
                  </a:lnTo>
                  <a:lnTo>
                    <a:pt x="816" y="1076"/>
                  </a:lnTo>
                  <a:lnTo>
                    <a:pt x="909" y="946"/>
                  </a:lnTo>
                  <a:lnTo>
                    <a:pt x="983" y="816"/>
                  </a:lnTo>
                  <a:lnTo>
                    <a:pt x="1020" y="668"/>
                  </a:lnTo>
                  <a:lnTo>
                    <a:pt x="1057" y="538"/>
                  </a:lnTo>
                  <a:lnTo>
                    <a:pt x="1076" y="408"/>
                  </a:lnTo>
                  <a:lnTo>
                    <a:pt x="1057" y="278"/>
                  </a:lnTo>
                  <a:lnTo>
                    <a:pt x="1001" y="186"/>
                  </a:lnTo>
                  <a:lnTo>
                    <a:pt x="909" y="93"/>
                  </a:lnTo>
                  <a:lnTo>
                    <a:pt x="816" y="37"/>
                  </a:lnTo>
                  <a:lnTo>
                    <a:pt x="70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70" name="Google Shape;1970;p27"/>
          <p:cNvGrpSpPr/>
          <p:nvPr/>
        </p:nvGrpSpPr>
        <p:grpSpPr>
          <a:xfrm>
            <a:off x="4638437" y="4853863"/>
            <a:ext cx="245340" cy="116214"/>
            <a:chOff x="4497146" y="5462001"/>
            <a:chExt cx="258470" cy="122434"/>
          </a:xfrm>
        </p:grpSpPr>
        <p:sp>
          <p:nvSpPr>
            <p:cNvPr id="1971" name="Google Shape;1971;p27"/>
            <p:cNvSpPr/>
            <p:nvPr/>
          </p:nvSpPr>
          <p:spPr>
            <a:xfrm>
              <a:off x="4497146" y="5473137"/>
              <a:ext cx="75487" cy="111297"/>
            </a:xfrm>
            <a:custGeom>
              <a:avLst/>
              <a:gdLst/>
              <a:ahLst/>
              <a:cxnLst/>
              <a:rect l="l" t="t" r="r" b="b"/>
              <a:pathLst>
                <a:path w="1132" h="1669" extrusionOk="0">
                  <a:moveTo>
                    <a:pt x="130" y="0"/>
                  </a:moveTo>
                  <a:lnTo>
                    <a:pt x="93" y="19"/>
                  </a:lnTo>
                  <a:lnTo>
                    <a:pt x="56" y="56"/>
                  </a:lnTo>
                  <a:lnTo>
                    <a:pt x="37" y="93"/>
                  </a:lnTo>
                  <a:lnTo>
                    <a:pt x="19" y="148"/>
                  </a:lnTo>
                  <a:lnTo>
                    <a:pt x="0" y="297"/>
                  </a:lnTo>
                  <a:lnTo>
                    <a:pt x="0" y="427"/>
                  </a:lnTo>
                  <a:lnTo>
                    <a:pt x="19" y="575"/>
                  </a:lnTo>
                  <a:lnTo>
                    <a:pt x="37" y="723"/>
                  </a:lnTo>
                  <a:lnTo>
                    <a:pt x="74" y="853"/>
                  </a:lnTo>
                  <a:lnTo>
                    <a:pt x="130" y="983"/>
                  </a:lnTo>
                  <a:lnTo>
                    <a:pt x="186" y="1113"/>
                  </a:lnTo>
                  <a:lnTo>
                    <a:pt x="260" y="1224"/>
                  </a:lnTo>
                  <a:lnTo>
                    <a:pt x="334" y="1335"/>
                  </a:lnTo>
                  <a:lnTo>
                    <a:pt x="408" y="1428"/>
                  </a:lnTo>
                  <a:lnTo>
                    <a:pt x="501" y="1521"/>
                  </a:lnTo>
                  <a:lnTo>
                    <a:pt x="594" y="1576"/>
                  </a:lnTo>
                  <a:lnTo>
                    <a:pt x="705" y="1632"/>
                  </a:lnTo>
                  <a:lnTo>
                    <a:pt x="798" y="1669"/>
                  </a:lnTo>
                  <a:lnTo>
                    <a:pt x="909" y="1669"/>
                  </a:lnTo>
                  <a:lnTo>
                    <a:pt x="1002" y="1650"/>
                  </a:lnTo>
                  <a:lnTo>
                    <a:pt x="1057" y="1632"/>
                  </a:lnTo>
                  <a:lnTo>
                    <a:pt x="1094" y="1595"/>
                  </a:lnTo>
                  <a:lnTo>
                    <a:pt x="1113" y="1558"/>
                  </a:lnTo>
                  <a:lnTo>
                    <a:pt x="1131" y="1521"/>
                  </a:lnTo>
                  <a:lnTo>
                    <a:pt x="1131" y="1391"/>
                  </a:lnTo>
                  <a:lnTo>
                    <a:pt x="1113" y="1261"/>
                  </a:lnTo>
                  <a:lnTo>
                    <a:pt x="1057" y="1094"/>
                  </a:lnTo>
                  <a:lnTo>
                    <a:pt x="983" y="927"/>
                  </a:lnTo>
                  <a:lnTo>
                    <a:pt x="872" y="742"/>
                  </a:lnTo>
                  <a:lnTo>
                    <a:pt x="779" y="575"/>
                  </a:lnTo>
                  <a:lnTo>
                    <a:pt x="668" y="408"/>
                  </a:lnTo>
                  <a:lnTo>
                    <a:pt x="538" y="278"/>
                  </a:lnTo>
                  <a:lnTo>
                    <a:pt x="427" y="148"/>
                  </a:lnTo>
                  <a:lnTo>
                    <a:pt x="315" y="56"/>
                  </a:lnTo>
                  <a:lnTo>
                    <a:pt x="204" y="19"/>
                  </a:lnTo>
                  <a:lnTo>
                    <a:pt x="1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2" name="Google Shape;1972;p27"/>
            <p:cNvSpPr/>
            <p:nvPr/>
          </p:nvSpPr>
          <p:spPr>
            <a:xfrm>
              <a:off x="4599774" y="5468136"/>
              <a:ext cx="44546" cy="105229"/>
            </a:xfrm>
            <a:custGeom>
              <a:avLst/>
              <a:gdLst/>
              <a:ahLst/>
              <a:cxnLst/>
              <a:rect l="l" t="t" r="r" b="b"/>
              <a:pathLst>
                <a:path w="668" h="1578" extrusionOk="0">
                  <a:moveTo>
                    <a:pt x="334" y="1"/>
                  </a:moveTo>
                  <a:lnTo>
                    <a:pt x="315" y="19"/>
                  </a:lnTo>
                  <a:lnTo>
                    <a:pt x="241" y="75"/>
                  </a:lnTo>
                  <a:lnTo>
                    <a:pt x="167" y="168"/>
                  </a:lnTo>
                  <a:lnTo>
                    <a:pt x="112" y="279"/>
                  </a:lnTo>
                  <a:lnTo>
                    <a:pt x="56" y="409"/>
                  </a:lnTo>
                  <a:lnTo>
                    <a:pt x="37" y="520"/>
                  </a:lnTo>
                  <a:lnTo>
                    <a:pt x="0" y="780"/>
                  </a:lnTo>
                  <a:lnTo>
                    <a:pt x="0" y="1039"/>
                  </a:lnTo>
                  <a:lnTo>
                    <a:pt x="19" y="1151"/>
                  </a:lnTo>
                  <a:lnTo>
                    <a:pt x="37" y="1262"/>
                  </a:lnTo>
                  <a:lnTo>
                    <a:pt x="93" y="1355"/>
                  </a:lnTo>
                  <a:lnTo>
                    <a:pt x="130" y="1429"/>
                  </a:lnTo>
                  <a:lnTo>
                    <a:pt x="186" y="1503"/>
                  </a:lnTo>
                  <a:lnTo>
                    <a:pt x="260" y="1540"/>
                  </a:lnTo>
                  <a:lnTo>
                    <a:pt x="334" y="1577"/>
                  </a:lnTo>
                  <a:lnTo>
                    <a:pt x="464" y="1577"/>
                  </a:lnTo>
                  <a:lnTo>
                    <a:pt x="501" y="1559"/>
                  </a:lnTo>
                  <a:lnTo>
                    <a:pt x="557" y="1484"/>
                  </a:lnTo>
                  <a:lnTo>
                    <a:pt x="612" y="1392"/>
                  </a:lnTo>
                  <a:lnTo>
                    <a:pt x="649" y="1262"/>
                  </a:lnTo>
                  <a:lnTo>
                    <a:pt x="668" y="1114"/>
                  </a:lnTo>
                  <a:lnTo>
                    <a:pt x="668" y="965"/>
                  </a:lnTo>
                  <a:lnTo>
                    <a:pt x="668" y="798"/>
                  </a:lnTo>
                  <a:lnTo>
                    <a:pt x="649" y="631"/>
                  </a:lnTo>
                  <a:lnTo>
                    <a:pt x="631" y="465"/>
                  </a:lnTo>
                  <a:lnTo>
                    <a:pt x="594" y="335"/>
                  </a:lnTo>
                  <a:lnTo>
                    <a:pt x="538" y="205"/>
                  </a:lnTo>
                  <a:lnTo>
                    <a:pt x="501" y="94"/>
                  </a:lnTo>
                  <a:lnTo>
                    <a:pt x="445" y="38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3" name="Google Shape;1973;p27"/>
            <p:cNvSpPr/>
            <p:nvPr/>
          </p:nvSpPr>
          <p:spPr>
            <a:xfrm>
              <a:off x="4683864" y="5462001"/>
              <a:ext cx="71753" cy="98961"/>
            </a:xfrm>
            <a:custGeom>
              <a:avLst/>
              <a:gdLst/>
              <a:ahLst/>
              <a:cxnLst/>
              <a:rect l="l" t="t" r="r" b="b"/>
              <a:pathLst>
                <a:path w="1076" h="1484" extrusionOk="0">
                  <a:moveTo>
                    <a:pt x="705" y="0"/>
                  </a:moveTo>
                  <a:lnTo>
                    <a:pt x="612" y="19"/>
                  </a:lnTo>
                  <a:lnTo>
                    <a:pt x="501" y="56"/>
                  </a:lnTo>
                  <a:lnTo>
                    <a:pt x="408" y="111"/>
                  </a:lnTo>
                  <a:lnTo>
                    <a:pt x="334" y="204"/>
                  </a:lnTo>
                  <a:lnTo>
                    <a:pt x="241" y="315"/>
                  </a:lnTo>
                  <a:lnTo>
                    <a:pt x="186" y="427"/>
                  </a:lnTo>
                  <a:lnTo>
                    <a:pt x="111" y="557"/>
                  </a:lnTo>
                  <a:lnTo>
                    <a:pt x="74" y="686"/>
                  </a:lnTo>
                  <a:lnTo>
                    <a:pt x="19" y="816"/>
                  </a:lnTo>
                  <a:lnTo>
                    <a:pt x="0" y="946"/>
                  </a:lnTo>
                  <a:lnTo>
                    <a:pt x="0" y="1076"/>
                  </a:lnTo>
                  <a:lnTo>
                    <a:pt x="0" y="1187"/>
                  </a:lnTo>
                  <a:lnTo>
                    <a:pt x="19" y="1298"/>
                  </a:lnTo>
                  <a:lnTo>
                    <a:pt x="74" y="1372"/>
                  </a:lnTo>
                  <a:lnTo>
                    <a:pt x="149" y="1447"/>
                  </a:lnTo>
                  <a:lnTo>
                    <a:pt x="223" y="1484"/>
                  </a:lnTo>
                  <a:lnTo>
                    <a:pt x="315" y="1465"/>
                  </a:lnTo>
                  <a:lnTo>
                    <a:pt x="427" y="1428"/>
                  </a:lnTo>
                  <a:lnTo>
                    <a:pt x="519" y="1372"/>
                  </a:lnTo>
                  <a:lnTo>
                    <a:pt x="631" y="1280"/>
                  </a:lnTo>
                  <a:lnTo>
                    <a:pt x="723" y="1187"/>
                  </a:lnTo>
                  <a:lnTo>
                    <a:pt x="816" y="1076"/>
                  </a:lnTo>
                  <a:lnTo>
                    <a:pt x="909" y="946"/>
                  </a:lnTo>
                  <a:lnTo>
                    <a:pt x="983" y="816"/>
                  </a:lnTo>
                  <a:lnTo>
                    <a:pt x="1020" y="668"/>
                  </a:lnTo>
                  <a:lnTo>
                    <a:pt x="1057" y="538"/>
                  </a:lnTo>
                  <a:lnTo>
                    <a:pt x="1076" y="408"/>
                  </a:lnTo>
                  <a:lnTo>
                    <a:pt x="1057" y="278"/>
                  </a:lnTo>
                  <a:lnTo>
                    <a:pt x="1001" y="186"/>
                  </a:lnTo>
                  <a:lnTo>
                    <a:pt x="909" y="93"/>
                  </a:lnTo>
                  <a:lnTo>
                    <a:pt x="816" y="37"/>
                  </a:lnTo>
                  <a:lnTo>
                    <a:pt x="70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74" name="Google Shape;1974;p27"/>
          <p:cNvGrpSpPr/>
          <p:nvPr/>
        </p:nvGrpSpPr>
        <p:grpSpPr>
          <a:xfrm>
            <a:off x="1989248" y="4735145"/>
            <a:ext cx="376721" cy="289018"/>
            <a:chOff x="5731025" y="6616150"/>
            <a:chExt cx="598350" cy="459050"/>
          </a:xfrm>
        </p:grpSpPr>
        <p:sp>
          <p:nvSpPr>
            <p:cNvPr id="1975" name="Google Shape;1975;p27"/>
            <p:cNvSpPr/>
            <p:nvPr/>
          </p:nvSpPr>
          <p:spPr>
            <a:xfrm>
              <a:off x="5731025" y="6800800"/>
              <a:ext cx="598350" cy="274400"/>
            </a:xfrm>
            <a:custGeom>
              <a:avLst/>
              <a:gdLst/>
              <a:ahLst/>
              <a:cxnLst/>
              <a:rect l="l" t="t" r="r" b="b"/>
              <a:pathLst>
                <a:path w="23934" h="10976" extrusionOk="0">
                  <a:moveTo>
                    <a:pt x="23934" y="0"/>
                  </a:moveTo>
                  <a:lnTo>
                    <a:pt x="16866" y="711"/>
                  </a:lnTo>
                  <a:lnTo>
                    <a:pt x="11612" y="1253"/>
                  </a:lnTo>
                  <a:lnTo>
                    <a:pt x="9611" y="1459"/>
                  </a:lnTo>
                  <a:lnTo>
                    <a:pt x="8415" y="1589"/>
                  </a:lnTo>
                  <a:lnTo>
                    <a:pt x="8340" y="1627"/>
                  </a:lnTo>
                  <a:lnTo>
                    <a:pt x="8228" y="1664"/>
                  </a:lnTo>
                  <a:lnTo>
                    <a:pt x="7891" y="1870"/>
                  </a:lnTo>
                  <a:lnTo>
                    <a:pt x="7424" y="2150"/>
                  </a:lnTo>
                  <a:lnTo>
                    <a:pt x="6844" y="2524"/>
                  </a:lnTo>
                  <a:lnTo>
                    <a:pt x="5498" y="3441"/>
                  </a:lnTo>
                  <a:lnTo>
                    <a:pt x="3983" y="4488"/>
                  </a:lnTo>
                  <a:lnTo>
                    <a:pt x="1235" y="6432"/>
                  </a:lnTo>
                  <a:lnTo>
                    <a:pt x="0" y="7311"/>
                  </a:lnTo>
                  <a:lnTo>
                    <a:pt x="75" y="7461"/>
                  </a:lnTo>
                  <a:lnTo>
                    <a:pt x="169" y="7648"/>
                  </a:lnTo>
                  <a:lnTo>
                    <a:pt x="318" y="7891"/>
                  </a:lnTo>
                  <a:lnTo>
                    <a:pt x="524" y="8153"/>
                  </a:lnTo>
                  <a:lnTo>
                    <a:pt x="786" y="8470"/>
                  </a:lnTo>
                  <a:lnTo>
                    <a:pt x="1104" y="8807"/>
                  </a:lnTo>
                  <a:lnTo>
                    <a:pt x="1496" y="9144"/>
                  </a:lnTo>
                  <a:lnTo>
                    <a:pt x="1721" y="9312"/>
                  </a:lnTo>
                  <a:lnTo>
                    <a:pt x="1964" y="9480"/>
                  </a:lnTo>
                  <a:lnTo>
                    <a:pt x="2226" y="9648"/>
                  </a:lnTo>
                  <a:lnTo>
                    <a:pt x="2506" y="9817"/>
                  </a:lnTo>
                  <a:lnTo>
                    <a:pt x="2824" y="9966"/>
                  </a:lnTo>
                  <a:lnTo>
                    <a:pt x="3142" y="10116"/>
                  </a:lnTo>
                  <a:lnTo>
                    <a:pt x="3478" y="10265"/>
                  </a:lnTo>
                  <a:lnTo>
                    <a:pt x="3852" y="10396"/>
                  </a:lnTo>
                  <a:lnTo>
                    <a:pt x="4245" y="10527"/>
                  </a:lnTo>
                  <a:lnTo>
                    <a:pt x="4656" y="10639"/>
                  </a:lnTo>
                  <a:lnTo>
                    <a:pt x="5105" y="10733"/>
                  </a:lnTo>
                  <a:lnTo>
                    <a:pt x="5572" y="10808"/>
                  </a:lnTo>
                  <a:lnTo>
                    <a:pt x="6059" y="10882"/>
                  </a:lnTo>
                  <a:lnTo>
                    <a:pt x="6582" y="10920"/>
                  </a:lnTo>
                  <a:lnTo>
                    <a:pt x="7124" y="10957"/>
                  </a:lnTo>
                  <a:lnTo>
                    <a:pt x="7704" y="10976"/>
                  </a:lnTo>
                  <a:lnTo>
                    <a:pt x="8826" y="10957"/>
                  </a:lnTo>
                  <a:lnTo>
                    <a:pt x="9836" y="10939"/>
                  </a:lnTo>
                  <a:lnTo>
                    <a:pt x="10771" y="10920"/>
                  </a:lnTo>
                  <a:lnTo>
                    <a:pt x="11593" y="10882"/>
                  </a:lnTo>
                  <a:lnTo>
                    <a:pt x="12360" y="10845"/>
                  </a:lnTo>
                  <a:lnTo>
                    <a:pt x="13033" y="10808"/>
                  </a:lnTo>
                  <a:lnTo>
                    <a:pt x="13631" y="10752"/>
                  </a:lnTo>
                  <a:lnTo>
                    <a:pt x="14174" y="10677"/>
                  </a:lnTo>
                  <a:lnTo>
                    <a:pt x="14660" y="10621"/>
                  </a:lnTo>
                  <a:lnTo>
                    <a:pt x="15109" y="10546"/>
                  </a:lnTo>
                  <a:lnTo>
                    <a:pt x="15482" y="10471"/>
                  </a:lnTo>
                  <a:lnTo>
                    <a:pt x="15838" y="10396"/>
                  </a:lnTo>
                  <a:lnTo>
                    <a:pt x="16436" y="10228"/>
                  </a:lnTo>
                  <a:lnTo>
                    <a:pt x="16960" y="10060"/>
                  </a:lnTo>
                  <a:lnTo>
                    <a:pt x="17259" y="9948"/>
                  </a:lnTo>
                  <a:lnTo>
                    <a:pt x="17614" y="9779"/>
                  </a:lnTo>
                  <a:lnTo>
                    <a:pt x="18044" y="9555"/>
                  </a:lnTo>
                  <a:lnTo>
                    <a:pt x="18512" y="9293"/>
                  </a:lnTo>
                  <a:lnTo>
                    <a:pt x="19035" y="8994"/>
                  </a:lnTo>
                  <a:lnTo>
                    <a:pt x="19577" y="8657"/>
                  </a:lnTo>
                  <a:lnTo>
                    <a:pt x="20120" y="8302"/>
                  </a:lnTo>
                  <a:lnTo>
                    <a:pt x="20662" y="7909"/>
                  </a:lnTo>
                  <a:lnTo>
                    <a:pt x="21185" y="7498"/>
                  </a:lnTo>
                  <a:lnTo>
                    <a:pt x="21709" y="7087"/>
                  </a:lnTo>
                  <a:lnTo>
                    <a:pt x="22158" y="6657"/>
                  </a:lnTo>
                  <a:lnTo>
                    <a:pt x="22588" y="6227"/>
                  </a:lnTo>
                  <a:lnTo>
                    <a:pt x="22756" y="6021"/>
                  </a:lnTo>
                  <a:lnTo>
                    <a:pt x="22924" y="5797"/>
                  </a:lnTo>
                  <a:lnTo>
                    <a:pt x="23074" y="5591"/>
                  </a:lnTo>
                  <a:lnTo>
                    <a:pt x="23205" y="5366"/>
                  </a:lnTo>
                  <a:lnTo>
                    <a:pt x="23298" y="5161"/>
                  </a:lnTo>
                  <a:lnTo>
                    <a:pt x="23373" y="4955"/>
                  </a:lnTo>
                  <a:lnTo>
                    <a:pt x="23429" y="4768"/>
                  </a:lnTo>
                  <a:lnTo>
                    <a:pt x="23467" y="4562"/>
                  </a:lnTo>
                  <a:lnTo>
                    <a:pt x="23523" y="3777"/>
                  </a:lnTo>
                  <a:lnTo>
                    <a:pt x="23579" y="2992"/>
                  </a:lnTo>
                  <a:lnTo>
                    <a:pt x="23747" y="1515"/>
                  </a:lnTo>
                  <a:lnTo>
                    <a:pt x="23878" y="411"/>
                  </a:lnTo>
                  <a:lnTo>
                    <a:pt x="23934" y="0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6" name="Google Shape;1976;p27"/>
            <p:cNvSpPr/>
            <p:nvPr/>
          </p:nvSpPr>
          <p:spPr>
            <a:xfrm>
              <a:off x="5909600" y="6616150"/>
              <a:ext cx="419775" cy="367900"/>
            </a:xfrm>
            <a:custGeom>
              <a:avLst/>
              <a:gdLst/>
              <a:ahLst/>
              <a:cxnLst/>
              <a:rect l="l" t="t" r="r" b="b"/>
              <a:pathLst>
                <a:path w="16791" h="14716" extrusionOk="0">
                  <a:moveTo>
                    <a:pt x="8003" y="0"/>
                  </a:moveTo>
                  <a:lnTo>
                    <a:pt x="7648" y="19"/>
                  </a:lnTo>
                  <a:lnTo>
                    <a:pt x="7498" y="56"/>
                  </a:lnTo>
                  <a:lnTo>
                    <a:pt x="7367" y="94"/>
                  </a:lnTo>
                  <a:lnTo>
                    <a:pt x="7311" y="131"/>
                  </a:lnTo>
                  <a:lnTo>
                    <a:pt x="7199" y="262"/>
                  </a:lnTo>
                  <a:lnTo>
                    <a:pt x="6825" y="674"/>
                  </a:lnTo>
                  <a:lnTo>
                    <a:pt x="6320" y="1253"/>
                  </a:lnTo>
                  <a:lnTo>
                    <a:pt x="5722" y="1945"/>
                  </a:lnTo>
                  <a:lnTo>
                    <a:pt x="5030" y="2674"/>
                  </a:lnTo>
                  <a:lnTo>
                    <a:pt x="4675" y="3011"/>
                  </a:lnTo>
                  <a:lnTo>
                    <a:pt x="4301" y="3347"/>
                  </a:lnTo>
                  <a:lnTo>
                    <a:pt x="3945" y="3665"/>
                  </a:lnTo>
                  <a:lnTo>
                    <a:pt x="3590" y="3927"/>
                  </a:lnTo>
                  <a:lnTo>
                    <a:pt x="3254" y="4151"/>
                  </a:lnTo>
                  <a:lnTo>
                    <a:pt x="3085" y="4245"/>
                  </a:lnTo>
                  <a:lnTo>
                    <a:pt x="2917" y="4320"/>
                  </a:lnTo>
                  <a:lnTo>
                    <a:pt x="2637" y="4469"/>
                  </a:lnTo>
                  <a:lnTo>
                    <a:pt x="2356" y="4619"/>
                  </a:lnTo>
                  <a:lnTo>
                    <a:pt x="2094" y="4806"/>
                  </a:lnTo>
                  <a:lnTo>
                    <a:pt x="1833" y="5011"/>
                  </a:lnTo>
                  <a:lnTo>
                    <a:pt x="1589" y="5217"/>
                  </a:lnTo>
                  <a:lnTo>
                    <a:pt x="1365" y="5442"/>
                  </a:lnTo>
                  <a:lnTo>
                    <a:pt x="1159" y="5685"/>
                  </a:lnTo>
                  <a:lnTo>
                    <a:pt x="954" y="5928"/>
                  </a:lnTo>
                  <a:lnTo>
                    <a:pt x="767" y="6171"/>
                  </a:lnTo>
                  <a:lnTo>
                    <a:pt x="617" y="6395"/>
                  </a:lnTo>
                  <a:lnTo>
                    <a:pt x="468" y="6638"/>
                  </a:lnTo>
                  <a:lnTo>
                    <a:pt x="337" y="6863"/>
                  </a:lnTo>
                  <a:lnTo>
                    <a:pt x="224" y="7087"/>
                  </a:lnTo>
                  <a:lnTo>
                    <a:pt x="131" y="7293"/>
                  </a:lnTo>
                  <a:lnTo>
                    <a:pt x="75" y="7498"/>
                  </a:lnTo>
                  <a:lnTo>
                    <a:pt x="19" y="7667"/>
                  </a:lnTo>
                  <a:lnTo>
                    <a:pt x="0" y="7797"/>
                  </a:lnTo>
                  <a:lnTo>
                    <a:pt x="0" y="7891"/>
                  </a:lnTo>
                  <a:lnTo>
                    <a:pt x="0" y="7984"/>
                  </a:lnTo>
                  <a:lnTo>
                    <a:pt x="19" y="8078"/>
                  </a:lnTo>
                  <a:lnTo>
                    <a:pt x="112" y="8340"/>
                  </a:lnTo>
                  <a:lnTo>
                    <a:pt x="243" y="8658"/>
                  </a:lnTo>
                  <a:lnTo>
                    <a:pt x="411" y="9050"/>
                  </a:lnTo>
                  <a:lnTo>
                    <a:pt x="842" y="9910"/>
                  </a:lnTo>
                  <a:lnTo>
                    <a:pt x="1328" y="10827"/>
                  </a:lnTo>
                  <a:lnTo>
                    <a:pt x="1814" y="11724"/>
                  </a:lnTo>
                  <a:lnTo>
                    <a:pt x="2244" y="12491"/>
                  </a:lnTo>
                  <a:lnTo>
                    <a:pt x="2655" y="13220"/>
                  </a:lnTo>
                  <a:lnTo>
                    <a:pt x="2767" y="13276"/>
                  </a:lnTo>
                  <a:lnTo>
                    <a:pt x="3048" y="13463"/>
                  </a:lnTo>
                  <a:lnTo>
                    <a:pt x="3515" y="13706"/>
                  </a:lnTo>
                  <a:lnTo>
                    <a:pt x="3815" y="13856"/>
                  </a:lnTo>
                  <a:lnTo>
                    <a:pt x="4132" y="13987"/>
                  </a:lnTo>
                  <a:lnTo>
                    <a:pt x="4488" y="14136"/>
                  </a:lnTo>
                  <a:lnTo>
                    <a:pt x="4880" y="14267"/>
                  </a:lnTo>
                  <a:lnTo>
                    <a:pt x="5310" y="14398"/>
                  </a:lnTo>
                  <a:lnTo>
                    <a:pt x="5740" y="14510"/>
                  </a:lnTo>
                  <a:lnTo>
                    <a:pt x="6208" y="14604"/>
                  </a:lnTo>
                  <a:lnTo>
                    <a:pt x="6713" y="14660"/>
                  </a:lnTo>
                  <a:lnTo>
                    <a:pt x="7218" y="14697"/>
                  </a:lnTo>
                  <a:lnTo>
                    <a:pt x="7741" y="14716"/>
                  </a:lnTo>
                  <a:lnTo>
                    <a:pt x="8302" y="14678"/>
                  </a:lnTo>
                  <a:lnTo>
                    <a:pt x="8882" y="14585"/>
                  </a:lnTo>
                  <a:lnTo>
                    <a:pt x="9480" y="14473"/>
                  </a:lnTo>
                  <a:lnTo>
                    <a:pt x="10078" y="14323"/>
                  </a:lnTo>
                  <a:lnTo>
                    <a:pt x="10677" y="14155"/>
                  </a:lnTo>
                  <a:lnTo>
                    <a:pt x="11294" y="13968"/>
                  </a:lnTo>
                  <a:lnTo>
                    <a:pt x="11892" y="13744"/>
                  </a:lnTo>
                  <a:lnTo>
                    <a:pt x="12453" y="13519"/>
                  </a:lnTo>
                  <a:lnTo>
                    <a:pt x="13014" y="13276"/>
                  </a:lnTo>
                  <a:lnTo>
                    <a:pt x="13519" y="13014"/>
                  </a:lnTo>
                  <a:lnTo>
                    <a:pt x="14005" y="12771"/>
                  </a:lnTo>
                  <a:lnTo>
                    <a:pt x="14416" y="12528"/>
                  </a:lnTo>
                  <a:lnTo>
                    <a:pt x="14790" y="12285"/>
                  </a:lnTo>
                  <a:lnTo>
                    <a:pt x="15108" y="12042"/>
                  </a:lnTo>
                  <a:lnTo>
                    <a:pt x="15333" y="11836"/>
                  </a:lnTo>
                  <a:lnTo>
                    <a:pt x="15426" y="11724"/>
                  </a:lnTo>
                  <a:lnTo>
                    <a:pt x="15501" y="11631"/>
                  </a:lnTo>
                  <a:lnTo>
                    <a:pt x="15725" y="11238"/>
                  </a:lnTo>
                  <a:lnTo>
                    <a:pt x="15950" y="10770"/>
                  </a:lnTo>
                  <a:lnTo>
                    <a:pt x="16155" y="10247"/>
                  </a:lnTo>
                  <a:lnTo>
                    <a:pt x="16324" y="9667"/>
                  </a:lnTo>
                  <a:lnTo>
                    <a:pt x="16492" y="8994"/>
                  </a:lnTo>
                  <a:lnTo>
                    <a:pt x="16604" y="8265"/>
                  </a:lnTo>
                  <a:lnTo>
                    <a:pt x="16716" y="7461"/>
                  </a:lnTo>
                  <a:lnTo>
                    <a:pt x="16772" y="6563"/>
                  </a:lnTo>
                  <a:lnTo>
                    <a:pt x="16791" y="6133"/>
                  </a:lnTo>
                  <a:lnTo>
                    <a:pt x="16791" y="5759"/>
                  </a:lnTo>
                  <a:lnTo>
                    <a:pt x="16791" y="5404"/>
                  </a:lnTo>
                  <a:lnTo>
                    <a:pt x="16772" y="5105"/>
                  </a:lnTo>
                  <a:lnTo>
                    <a:pt x="16735" y="4843"/>
                  </a:lnTo>
                  <a:lnTo>
                    <a:pt x="16679" y="4600"/>
                  </a:lnTo>
                  <a:lnTo>
                    <a:pt x="16604" y="4376"/>
                  </a:lnTo>
                  <a:lnTo>
                    <a:pt x="16511" y="4170"/>
                  </a:lnTo>
                  <a:lnTo>
                    <a:pt x="16398" y="3964"/>
                  </a:lnTo>
                  <a:lnTo>
                    <a:pt x="16267" y="3759"/>
                  </a:lnTo>
                  <a:lnTo>
                    <a:pt x="16099" y="3572"/>
                  </a:lnTo>
                  <a:lnTo>
                    <a:pt x="15912" y="3347"/>
                  </a:lnTo>
                  <a:lnTo>
                    <a:pt x="15482" y="2899"/>
                  </a:lnTo>
                  <a:lnTo>
                    <a:pt x="14940" y="2338"/>
                  </a:lnTo>
                  <a:lnTo>
                    <a:pt x="14772" y="2169"/>
                  </a:lnTo>
                  <a:lnTo>
                    <a:pt x="14603" y="2020"/>
                  </a:lnTo>
                  <a:lnTo>
                    <a:pt x="14416" y="1889"/>
                  </a:lnTo>
                  <a:lnTo>
                    <a:pt x="14211" y="1739"/>
                  </a:lnTo>
                  <a:lnTo>
                    <a:pt x="13762" y="1478"/>
                  </a:lnTo>
                  <a:lnTo>
                    <a:pt x="13276" y="1216"/>
                  </a:lnTo>
                  <a:lnTo>
                    <a:pt x="12734" y="991"/>
                  </a:lnTo>
                  <a:lnTo>
                    <a:pt x="12191" y="786"/>
                  </a:lnTo>
                  <a:lnTo>
                    <a:pt x="11630" y="599"/>
                  </a:lnTo>
                  <a:lnTo>
                    <a:pt x="11051" y="430"/>
                  </a:lnTo>
                  <a:lnTo>
                    <a:pt x="10490" y="281"/>
                  </a:lnTo>
                  <a:lnTo>
                    <a:pt x="9929" y="169"/>
                  </a:lnTo>
                  <a:lnTo>
                    <a:pt x="9387" y="94"/>
                  </a:lnTo>
                  <a:lnTo>
                    <a:pt x="8882" y="19"/>
                  </a:lnTo>
                  <a:lnTo>
                    <a:pt x="8433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7" name="Google Shape;1977;p27"/>
            <p:cNvSpPr/>
            <p:nvPr/>
          </p:nvSpPr>
          <p:spPr>
            <a:xfrm>
              <a:off x="5909600" y="6720400"/>
              <a:ext cx="419775" cy="263650"/>
            </a:xfrm>
            <a:custGeom>
              <a:avLst/>
              <a:gdLst/>
              <a:ahLst/>
              <a:cxnLst/>
              <a:rect l="l" t="t" r="r" b="b"/>
              <a:pathLst>
                <a:path w="16791" h="10546" extrusionOk="0">
                  <a:moveTo>
                    <a:pt x="16511" y="0"/>
                  </a:moveTo>
                  <a:lnTo>
                    <a:pt x="16324" y="150"/>
                  </a:lnTo>
                  <a:lnTo>
                    <a:pt x="16118" y="281"/>
                  </a:lnTo>
                  <a:lnTo>
                    <a:pt x="15632" y="505"/>
                  </a:lnTo>
                  <a:lnTo>
                    <a:pt x="14940" y="804"/>
                  </a:lnTo>
                  <a:lnTo>
                    <a:pt x="14080" y="1122"/>
                  </a:lnTo>
                  <a:lnTo>
                    <a:pt x="13631" y="1272"/>
                  </a:lnTo>
                  <a:lnTo>
                    <a:pt x="13145" y="1421"/>
                  </a:lnTo>
                  <a:lnTo>
                    <a:pt x="12640" y="1571"/>
                  </a:lnTo>
                  <a:lnTo>
                    <a:pt x="12154" y="1683"/>
                  </a:lnTo>
                  <a:lnTo>
                    <a:pt x="11649" y="1776"/>
                  </a:lnTo>
                  <a:lnTo>
                    <a:pt x="11163" y="1851"/>
                  </a:lnTo>
                  <a:lnTo>
                    <a:pt x="10677" y="1889"/>
                  </a:lnTo>
                  <a:lnTo>
                    <a:pt x="10228" y="1889"/>
                  </a:lnTo>
                  <a:lnTo>
                    <a:pt x="5834" y="1739"/>
                  </a:lnTo>
                  <a:lnTo>
                    <a:pt x="5834" y="1739"/>
                  </a:lnTo>
                  <a:lnTo>
                    <a:pt x="8265" y="4058"/>
                  </a:lnTo>
                  <a:lnTo>
                    <a:pt x="7535" y="4263"/>
                  </a:lnTo>
                  <a:lnTo>
                    <a:pt x="6769" y="4469"/>
                  </a:lnTo>
                  <a:lnTo>
                    <a:pt x="5834" y="4675"/>
                  </a:lnTo>
                  <a:lnTo>
                    <a:pt x="5329" y="4768"/>
                  </a:lnTo>
                  <a:lnTo>
                    <a:pt x="4824" y="4862"/>
                  </a:lnTo>
                  <a:lnTo>
                    <a:pt x="4319" y="4918"/>
                  </a:lnTo>
                  <a:lnTo>
                    <a:pt x="3833" y="4974"/>
                  </a:lnTo>
                  <a:lnTo>
                    <a:pt x="3366" y="4974"/>
                  </a:lnTo>
                  <a:lnTo>
                    <a:pt x="2936" y="4955"/>
                  </a:lnTo>
                  <a:lnTo>
                    <a:pt x="2730" y="4936"/>
                  </a:lnTo>
                  <a:lnTo>
                    <a:pt x="2543" y="4899"/>
                  </a:lnTo>
                  <a:lnTo>
                    <a:pt x="2375" y="4862"/>
                  </a:lnTo>
                  <a:lnTo>
                    <a:pt x="2225" y="4805"/>
                  </a:lnTo>
                  <a:lnTo>
                    <a:pt x="1926" y="4675"/>
                  </a:lnTo>
                  <a:lnTo>
                    <a:pt x="1646" y="4525"/>
                  </a:lnTo>
                  <a:lnTo>
                    <a:pt x="1066" y="4207"/>
                  </a:lnTo>
                  <a:lnTo>
                    <a:pt x="524" y="3852"/>
                  </a:lnTo>
                  <a:lnTo>
                    <a:pt x="19" y="3497"/>
                  </a:lnTo>
                  <a:lnTo>
                    <a:pt x="0" y="3609"/>
                  </a:lnTo>
                  <a:lnTo>
                    <a:pt x="0" y="3721"/>
                  </a:lnTo>
                  <a:lnTo>
                    <a:pt x="0" y="3814"/>
                  </a:lnTo>
                  <a:lnTo>
                    <a:pt x="19" y="3908"/>
                  </a:lnTo>
                  <a:lnTo>
                    <a:pt x="112" y="4170"/>
                  </a:lnTo>
                  <a:lnTo>
                    <a:pt x="243" y="4488"/>
                  </a:lnTo>
                  <a:lnTo>
                    <a:pt x="411" y="4862"/>
                  </a:lnTo>
                  <a:lnTo>
                    <a:pt x="842" y="5740"/>
                  </a:lnTo>
                  <a:lnTo>
                    <a:pt x="1328" y="6657"/>
                  </a:lnTo>
                  <a:lnTo>
                    <a:pt x="1814" y="7554"/>
                  </a:lnTo>
                  <a:lnTo>
                    <a:pt x="2244" y="8321"/>
                  </a:lnTo>
                  <a:lnTo>
                    <a:pt x="2655" y="9050"/>
                  </a:lnTo>
                  <a:lnTo>
                    <a:pt x="2767" y="9106"/>
                  </a:lnTo>
                  <a:lnTo>
                    <a:pt x="3048" y="9293"/>
                  </a:lnTo>
                  <a:lnTo>
                    <a:pt x="3515" y="9536"/>
                  </a:lnTo>
                  <a:lnTo>
                    <a:pt x="3815" y="9686"/>
                  </a:lnTo>
                  <a:lnTo>
                    <a:pt x="4132" y="9817"/>
                  </a:lnTo>
                  <a:lnTo>
                    <a:pt x="4488" y="9966"/>
                  </a:lnTo>
                  <a:lnTo>
                    <a:pt x="4880" y="10097"/>
                  </a:lnTo>
                  <a:lnTo>
                    <a:pt x="5310" y="10228"/>
                  </a:lnTo>
                  <a:lnTo>
                    <a:pt x="5740" y="10340"/>
                  </a:lnTo>
                  <a:lnTo>
                    <a:pt x="6208" y="10434"/>
                  </a:lnTo>
                  <a:lnTo>
                    <a:pt x="6713" y="10490"/>
                  </a:lnTo>
                  <a:lnTo>
                    <a:pt x="7218" y="10527"/>
                  </a:lnTo>
                  <a:lnTo>
                    <a:pt x="7741" y="10546"/>
                  </a:lnTo>
                  <a:lnTo>
                    <a:pt x="8302" y="10508"/>
                  </a:lnTo>
                  <a:lnTo>
                    <a:pt x="8882" y="10415"/>
                  </a:lnTo>
                  <a:lnTo>
                    <a:pt x="9480" y="10303"/>
                  </a:lnTo>
                  <a:lnTo>
                    <a:pt x="10078" y="10153"/>
                  </a:lnTo>
                  <a:lnTo>
                    <a:pt x="10695" y="9985"/>
                  </a:lnTo>
                  <a:lnTo>
                    <a:pt x="11294" y="9798"/>
                  </a:lnTo>
                  <a:lnTo>
                    <a:pt x="11892" y="9574"/>
                  </a:lnTo>
                  <a:lnTo>
                    <a:pt x="12453" y="9349"/>
                  </a:lnTo>
                  <a:lnTo>
                    <a:pt x="13014" y="9106"/>
                  </a:lnTo>
                  <a:lnTo>
                    <a:pt x="13519" y="8844"/>
                  </a:lnTo>
                  <a:lnTo>
                    <a:pt x="14005" y="8601"/>
                  </a:lnTo>
                  <a:lnTo>
                    <a:pt x="14416" y="8358"/>
                  </a:lnTo>
                  <a:lnTo>
                    <a:pt x="14790" y="8115"/>
                  </a:lnTo>
                  <a:lnTo>
                    <a:pt x="15108" y="7872"/>
                  </a:lnTo>
                  <a:lnTo>
                    <a:pt x="15351" y="7666"/>
                  </a:lnTo>
                  <a:lnTo>
                    <a:pt x="15426" y="7554"/>
                  </a:lnTo>
                  <a:lnTo>
                    <a:pt x="15501" y="7461"/>
                  </a:lnTo>
                  <a:lnTo>
                    <a:pt x="15744" y="7068"/>
                  </a:lnTo>
                  <a:lnTo>
                    <a:pt x="15950" y="6600"/>
                  </a:lnTo>
                  <a:lnTo>
                    <a:pt x="16155" y="6077"/>
                  </a:lnTo>
                  <a:lnTo>
                    <a:pt x="16324" y="5497"/>
                  </a:lnTo>
                  <a:lnTo>
                    <a:pt x="16492" y="4824"/>
                  </a:lnTo>
                  <a:lnTo>
                    <a:pt x="16604" y="4095"/>
                  </a:lnTo>
                  <a:lnTo>
                    <a:pt x="16716" y="3291"/>
                  </a:lnTo>
                  <a:lnTo>
                    <a:pt x="16772" y="2393"/>
                  </a:lnTo>
                  <a:lnTo>
                    <a:pt x="16791" y="1963"/>
                  </a:lnTo>
                  <a:lnTo>
                    <a:pt x="16791" y="1571"/>
                  </a:lnTo>
                  <a:lnTo>
                    <a:pt x="16791" y="1234"/>
                  </a:lnTo>
                  <a:lnTo>
                    <a:pt x="16772" y="935"/>
                  </a:lnTo>
                  <a:lnTo>
                    <a:pt x="16735" y="673"/>
                  </a:lnTo>
                  <a:lnTo>
                    <a:pt x="16679" y="430"/>
                  </a:lnTo>
                  <a:lnTo>
                    <a:pt x="16604" y="206"/>
                  </a:lnTo>
                  <a:lnTo>
                    <a:pt x="16511" y="0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978" name="Google Shape;1978;p27"/>
          <p:cNvSpPr/>
          <p:nvPr/>
        </p:nvSpPr>
        <p:spPr>
          <a:xfrm>
            <a:off x="1313579" y="539500"/>
            <a:ext cx="902456" cy="289004"/>
          </a:xfrm>
          <a:custGeom>
            <a:avLst/>
            <a:gdLst/>
            <a:ahLst/>
            <a:cxnLst/>
            <a:rect l="l" t="t" r="r" b="b"/>
            <a:pathLst>
              <a:path w="52606" h="24941" extrusionOk="0">
                <a:moveTo>
                  <a:pt x="25571" y="1"/>
                </a:moveTo>
                <a:lnTo>
                  <a:pt x="25182" y="19"/>
                </a:lnTo>
                <a:lnTo>
                  <a:pt x="24811" y="38"/>
                </a:lnTo>
                <a:lnTo>
                  <a:pt x="24440" y="93"/>
                </a:lnTo>
                <a:lnTo>
                  <a:pt x="24088" y="167"/>
                </a:lnTo>
                <a:lnTo>
                  <a:pt x="23735" y="260"/>
                </a:lnTo>
                <a:lnTo>
                  <a:pt x="23401" y="371"/>
                </a:lnTo>
                <a:lnTo>
                  <a:pt x="23086" y="483"/>
                </a:lnTo>
                <a:lnTo>
                  <a:pt x="22790" y="631"/>
                </a:lnTo>
                <a:lnTo>
                  <a:pt x="22493" y="798"/>
                </a:lnTo>
                <a:lnTo>
                  <a:pt x="22215" y="965"/>
                </a:lnTo>
                <a:lnTo>
                  <a:pt x="21937" y="1169"/>
                </a:lnTo>
                <a:lnTo>
                  <a:pt x="21677" y="1373"/>
                </a:lnTo>
                <a:lnTo>
                  <a:pt x="21417" y="1577"/>
                </a:lnTo>
                <a:lnTo>
                  <a:pt x="21176" y="1818"/>
                </a:lnTo>
                <a:lnTo>
                  <a:pt x="20954" y="2059"/>
                </a:lnTo>
                <a:lnTo>
                  <a:pt x="20731" y="2318"/>
                </a:lnTo>
                <a:lnTo>
                  <a:pt x="20527" y="2578"/>
                </a:lnTo>
                <a:lnTo>
                  <a:pt x="20323" y="2856"/>
                </a:lnTo>
                <a:lnTo>
                  <a:pt x="20138" y="3153"/>
                </a:lnTo>
                <a:lnTo>
                  <a:pt x="19953" y="3449"/>
                </a:lnTo>
                <a:lnTo>
                  <a:pt x="19786" y="3746"/>
                </a:lnTo>
                <a:lnTo>
                  <a:pt x="19452" y="4377"/>
                </a:lnTo>
                <a:lnTo>
                  <a:pt x="19174" y="5026"/>
                </a:lnTo>
                <a:lnTo>
                  <a:pt x="18914" y="5693"/>
                </a:lnTo>
                <a:lnTo>
                  <a:pt x="18692" y="6379"/>
                </a:lnTo>
                <a:lnTo>
                  <a:pt x="18488" y="7065"/>
                </a:lnTo>
                <a:lnTo>
                  <a:pt x="18321" y="7770"/>
                </a:lnTo>
                <a:lnTo>
                  <a:pt x="18173" y="8456"/>
                </a:lnTo>
                <a:lnTo>
                  <a:pt x="18043" y="9124"/>
                </a:lnTo>
                <a:lnTo>
                  <a:pt x="17931" y="9791"/>
                </a:lnTo>
                <a:lnTo>
                  <a:pt x="17839" y="10440"/>
                </a:lnTo>
                <a:lnTo>
                  <a:pt x="17765" y="11052"/>
                </a:lnTo>
                <a:lnTo>
                  <a:pt x="17672" y="12183"/>
                </a:lnTo>
                <a:lnTo>
                  <a:pt x="17616" y="13147"/>
                </a:lnTo>
                <a:lnTo>
                  <a:pt x="17598" y="13870"/>
                </a:lnTo>
                <a:lnTo>
                  <a:pt x="17598" y="14519"/>
                </a:lnTo>
                <a:lnTo>
                  <a:pt x="17486" y="14390"/>
                </a:lnTo>
                <a:lnTo>
                  <a:pt x="17357" y="14260"/>
                </a:lnTo>
                <a:lnTo>
                  <a:pt x="17153" y="14074"/>
                </a:lnTo>
                <a:lnTo>
                  <a:pt x="16912" y="13852"/>
                </a:lnTo>
                <a:lnTo>
                  <a:pt x="16615" y="13629"/>
                </a:lnTo>
                <a:lnTo>
                  <a:pt x="16263" y="13388"/>
                </a:lnTo>
                <a:lnTo>
                  <a:pt x="15873" y="13147"/>
                </a:lnTo>
                <a:lnTo>
                  <a:pt x="15428" y="12906"/>
                </a:lnTo>
                <a:lnTo>
                  <a:pt x="14946" y="12702"/>
                </a:lnTo>
                <a:lnTo>
                  <a:pt x="14687" y="12610"/>
                </a:lnTo>
                <a:lnTo>
                  <a:pt x="14408" y="12535"/>
                </a:lnTo>
                <a:lnTo>
                  <a:pt x="14130" y="12461"/>
                </a:lnTo>
                <a:lnTo>
                  <a:pt x="13834" y="12387"/>
                </a:lnTo>
                <a:lnTo>
                  <a:pt x="13537" y="12350"/>
                </a:lnTo>
                <a:lnTo>
                  <a:pt x="13222" y="12313"/>
                </a:lnTo>
                <a:lnTo>
                  <a:pt x="12906" y="12294"/>
                </a:lnTo>
                <a:lnTo>
                  <a:pt x="12573" y="12294"/>
                </a:lnTo>
                <a:lnTo>
                  <a:pt x="12239" y="12313"/>
                </a:lnTo>
                <a:lnTo>
                  <a:pt x="11887" y="12350"/>
                </a:lnTo>
                <a:lnTo>
                  <a:pt x="11516" y="12406"/>
                </a:lnTo>
                <a:lnTo>
                  <a:pt x="11163" y="12480"/>
                </a:lnTo>
                <a:lnTo>
                  <a:pt x="10793" y="12591"/>
                </a:lnTo>
                <a:lnTo>
                  <a:pt x="10459" y="12721"/>
                </a:lnTo>
                <a:lnTo>
                  <a:pt x="10125" y="12888"/>
                </a:lnTo>
                <a:lnTo>
                  <a:pt x="9828" y="13073"/>
                </a:lnTo>
                <a:lnTo>
                  <a:pt x="9550" y="13277"/>
                </a:lnTo>
                <a:lnTo>
                  <a:pt x="9291" y="13500"/>
                </a:lnTo>
                <a:lnTo>
                  <a:pt x="9050" y="13741"/>
                </a:lnTo>
                <a:lnTo>
                  <a:pt x="8827" y="14000"/>
                </a:lnTo>
                <a:lnTo>
                  <a:pt x="8623" y="14278"/>
                </a:lnTo>
                <a:lnTo>
                  <a:pt x="8419" y="14556"/>
                </a:lnTo>
                <a:lnTo>
                  <a:pt x="8252" y="14853"/>
                </a:lnTo>
                <a:lnTo>
                  <a:pt x="8085" y="15150"/>
                </a:lnTo>
                <a:lnTo>
                  <a:pt x="7937" y="15465"/>
                </a:lnTo>
                <a:lnTo>
                  <a:pt x="7807" y="15762"/>
                </a:lnTo>
                <a:lnTo>
                  <a:pt x="7677" y="16077"/>
                </a:lnTo>
                <a:lnTo>
                  <a:pt x="7566" y="16392"/>
                </a:lnTo>
                <a:lnTo>
                  <a:pt x="7381" y="17004"/>
                </a:lnTo>
                <a:lnTo>
                  <a:pt x="7251" y="17579"/>
                </a:lnTo>
                <a:lnTo>
                  <a:pt x="7140" y="18117"/>
                </a:lnTo>
                <a:lnTo>
                  <a:pt x="7066" y="18599"/>
                </a:lnTo>
                <a:lnTo>
                  <a:pt x="7010" y="19007"/>
                </a:lnTo>
                <a:lnTo>
                  <a:pt x="6991" y="19303"/>
                </a:lnTo>
                <a:lnTo>
                  <a:pt x="6973" y="19582"/>
                </a:lnTo>
                <a:lnTo>
                  <a:pt x="6880" y="19433"/>
                </a:lnTo>
                <a:lnTo>
                  <a:pt x="6787" y="19285"/>
                </a:lnTo>
                <a:lnTo>
                  <a:pt x="6639" y="19099"/>
                </a:lnTo>
                <a:lnTo>
                  <a:pt x="6472" y="18877"/>
                </a:lnTo>
                <a:lnTo>
                  <a:pt x="6250" y="18636"/>
                </a:lnTo>
                <a:lnTo>
                  <a:pt x="5990" y="18413"/>
                </a:lnTo>
                <a:lnTo>
                  <a:pt x="5693" y="18172"/>
                </a:lnTo>
                <a:lnTo>
                  <a:pt x="5360" y="17968"/>
                </a:lnTo>
                <a:lnTo>
                  <a:pt x="5174" y="17876"/>
                </a:lnTo>
                <a:lnTo>
                  <a:pt x="4970" y="17783"/>
                </a:lnTo>
                <a:lnTo>
                  <a:pt x="4785" y="17709"/>
                </a:lnTo>
                <a:lnTo>
                  <a:pt x="4562" y="17653"/>
                </a:lnTo>
                <a:lnTo>
                  <a:pt x="4340" y="17616"/>
                </a:lnTo>
                <a:lnTo>
                  <a:pt x="4117" y="17579"/>
                </a:lnTo>
                <a:lnTo>
                  <a:pt x="3876" y="17560"/>
                </a:lnTo>
                <a:lnTo>
                  <a:pt x="3617" y="17579"/>
                </a:lnTo>
                <a:lnTo>
                  <a:pt x="3357" y="17597"/>
                </a:lnTo>
                <a:lnTo>
                  <a:pt x="3097" y="17635"/>
                </a:lnTo>
                <a:lnTo>
                  <a:pt x="2819" y="17709"/>
                </a:lnTo>
                <a:lnTo>
                  <a:pt x="2523" y="17801"/>
                </a:lnTo>
                <a:lnTo>
                  <a:pt x="2226" y="17931"/>
                </a:lnTo>
                <a:lnTo>
                  <a:pt x="1911" y="18061"/>
                </a:lnTo>
                <a:lnTo>
                  <a:pt x="1614" y="18246"/>
                </a:lnTo>
                <a:lnTo>
                  <a:pt x="1354" y="18432"/>
                </a:lnTo>
                <a:lnTo>
                  <a:pt x="1113" y="18636"/>
                </a:lnTo>
                <a:lnTo>
                  <a:pt x="909" y="18858"/>
                </a:lnTo>
                <a:lnTo>
                  <a:pt x="724" y="19099"/>
                </a:lnTo>
                <a:lnTo>
                  <a:pt x="557" y="19340"/>
                </a:lnTo>
                <a:lnTo>
                  <a:pt x="427" y="19600"/>
                </a:lnTo>
                <a:lnTo>
                  <a:pt x="316" y="19878"/>
                </a:lnTo>
                <a:lnTo>
                  <a:pt x="223" y="20138"/>
                </a:lnTo>
                <a:lnTo>
                  <a:pt x="149" y="20434"/>
                </a:lnTo>
                <a:lnTo>
                  <a:pt x="94" y="20713"/>
                </a:lnTo>
                <a:lnTo>
                  <a:pt x="38" y="21009"/>
                </a:lnTo>
                <a:lnTo>
                  <a:pt x="19" y="21287"/>
                </a:lnTo>
                <a:lnTo>
                  <a:pt x="1" y="21584"/>
                </a:lnTo>
                <a:lnTo>
                  <a:pt x="19" y="21862"/>
                </a:lnTo>
                <a:lnTo>
                  <a:pt x="19" y="22159"/>
                </a:lnTo>
                <a:lnTo>
                  <a:pt x="75" y="22697"/>
                </a:lnTo>
                <a:lnTo>
                  <a:pt x="149" y="23216"/>
                </a:lnTo>
                <a:lnTo>
                  <a:pt x="260" y="23698"/>
                </a:lnTo>
                <a:lnTo>
                  <a:pt x="353" y="24106"/>
                </a:lnTo>
                <a:lnTo>
                  <a:pt x="464" y="24458"/>
                </a:lnTo>
                <a:lnTo>
                  <a:pt x="539" y="24718"/>
                </a:lnTo>
                <a:lnTo>
                  <a:pt x="631" y="24940"/>
                </a:lnTo>
                <a:lnTo>
                  <a:pt x="52309" y="24940"/>
                </a:lnTo>
                <a:lnTo>
                  <a:pt x="52365" y="24310"/>
                </a:lnTo>
                <a:lnTo>
                  <a:pt x="52439" y="23568"/>
                </a:lnTo>
                <a:lnTo>
                  <a:pt x="52513" y="22604"/>
                </a:lnTo>
                <a:lnTo>
                  <a:pt x="52569" y="21454"/>
                </a:lnTo>
                <a:lnTo>
                  <a:pt x="52606" y="20175"/>
                </a:lnTo>
                <a:lnTo>
                  <a:pt x="52606" y="19489"/>
                </a:lnTo>
                <a:lnTo>
                  <a:pt x="52606" y="18803"/>
                </a:lnTo>
                <a:lnTo>
                  <a:pt x="52587" y="18098"/>
                </a:lnTo>
                <a:lnTo>
                  <a:pt x="52550" y="17375"/>
                </a:lnTo>
                <a:lnTo>
                  <a:pt x="52495" y="16652"/>
                </a:lnTo>
                <a:lnTo>
                  <a:pt x="52421" y="15929"/>
                </a:lnTo>
                <a:lnTo>
                  <a:pt x="52328" y="15224"/>
                </a:lnTo>
                <a:lnTo>
                  <a:pt x="52217" y="14519"/>
                </a:lnTo>
                <a:lnTo>
                  <a:pt x="52068" y="13852"/>
                </a:lnTo>
                <a:lnTo>
                  <a:pt x="51901" y="13203"/>
                </a:lnTo>
                <a:lnTo>
                  <a:pt x="51716" y="12572"/>
                </a:lnTo>
                <a:lnTo>
                  <a:pt x="51493" y="11979"/>
                </a:lnTo>
                <a:lnTo>
                  <a:pt x="51364" y="11701"/>
                </a:lnTo>
                <a:lnTo>
                  <a:pt x="51234" y="11441"/>
                </a:lnTo>
                <a:lnTo>
                  <a:pt x="51086" y="11182"/>
                </a:lnTo>
                <a:lnTo>
                  <a:pt x="50937" y="10922"/>
                </a:lnTo>
                <a:lnTo>
                  <a:pt x="50789" y="10700"/>
                </a:lnTo>
                <a:lnTo>
                  <a:pt x="50622" y="10477"/>
                </a:lnTo>
                <a:lnTo>
                  <a:pt x="50455" y="10273"/>
                </a:lnTo>
                <a:lnTo>
                  <a:pt x="50270" y="10088"/>
                </a:lnTo>
                <a:lnTo>
                  <a:pt x="50066" y="9902"/>
                </a:lnTo>
                <a:lnTo>
                  <a:pt x="49862" y="9735"/>
                </a:lnTo>
                <a:lnTo>
                  <a:pt x="49658" y="9606"/>
                </a:lnTo>
                <a:lnTo>
                  <a:pt x="49435" y="9476"/>
                </a:lnTo>
                <a:lnTo>
                  <a:pt x="49194" y="9365"/>
                </a:lnTo>
                <a:lnTo>
                  <a:pt x="48953" y="9272"/>
                </a:lnTo>
                <a:lnTo>
                  <a:pt x="48694" y="9198"/>
                </a:lnTo>
                <a:lnTo>
                  <a:pt x="48434" y="9161"/>
                </a:lnTo>
                <a:lnTo>
                  <a:pt x="47896" y="9086"/>
                </a:lnTo>
                <a:lnTo>
                  <a:pt x="47396" y="9068"/>
                </a:lnTo>
                <a:lnTo>
                  <a:pt x="46932" y="9068"/>
                </a:lnTo>
                <a:lnTo>
                  <a:pt x="46468" y="9105"/>
                </a:lnTo>
                <a:lnTo>
                  <a:pt x="46042" y="9161"/>
                </a:lnTo>
                <a:lnTo>
                  <a:pt x="45653" y="9253"/>
                </a:lnTo>
                <a:lnTo>
                  <a:pt x="45263" y="9365"/>
                </a:lnTo>
                <a:lnTo>
                  <a:pt x="44911" y="9494"/>
                </a:lnTo>
                <a:lnTo>
                  <a:pt x="44577" y="9643"/>
                </a:lnTo>
                <a:lnTo>
                  <a:pt x="44262" y="9828"/>
                </a:lnTo>
                <a:lnTo>
                  <a:pt x="43984" y="10014"/>
                </a:lnTo>
                <a:lnTo>
                  <a:pt x="43706" y="10199"/>
                </a:lnTo>
                <a:lnTo>
                  <a:pt x="43465" y="10421"/>
                </a:lnTo>
                <a:lnTo>
                  <a:pt x="43223" y="10625"/>
                </a:lnTo>
                <a:lnTo>
                  <a:pt x="43020" y="10848"/>
                </a:lnTo>
                <a:lnTo>
                  <a:pt x="42816" y="11089"/>
                </a:lnTo>
                <a:lnTo>
                  <a:pt x="42649" y="11312"/>
                </a:lnTo>
                <a:lnTo>
                  <a:pt x="42482" y="11553"/>
                </a:lnTo>
                <a:lnTo>
                  <a:pt x="42333" y="11775"/>
                </a:lnTo>
                <a:lnTo>
                  <a:pt x="42204" y="12016"/>
                </a:lnTo>
                <a:lnTo>
                  <a:pt x="41981" y="12443"/>
                </a:lnTo>
                <a:lnTo>
                  <a:pt x="41814" y="12832"/>
                </a:lnTo>
                <a:lnTo>
                  <a:pt x="41703" y="13184"/>
                </a:lnTo>
                <a:lnTo>
                  <a:pt x="41610" y="13444"/>
                </a:lnTo>
                <a:lnTo>
                  <a:pt x="41555" y="13666"/>
                </a:lnTo>
                <a:lnTo>
                  <a:pt x="41573" y="13537"/>
                </a:lnTo>
                <a:lnTo>
                  <a:pt x="41573" y="13388"/>
                </a:lnTo>
                <a:lnTo>
                  <a:pt x="41573" y="13184"/>
                </a:lnTo>
                <a:lnTo>
                  <a:pt x="41555" y="12943"/>
                </a:lnTo>
                <a:lnTo>
                  <a:pt x="41499" y="12665"/>
                </a:lnTo>
                <a:lnTo>
                  <a:pt x="41443" y="12350"/>
                </a:lnTo>
                <a:lnTo>
                  <a:pt x="41332" y="12035"/>
                </a:lnTo>
                <a:lnTo>
                  <a:pt x="41184" y="11682"/>
                </a:lnTo>
                <a:lnTo>
                  <a:pt x="41091" y="11516"/>
                </a:lnTo>
                <a:lnTo>
                  <a:pt x="40980" y="11349"/>
                </a:lnTo>
                <a:lnTo>
                  <a:pt x="40869" y="11182"/>
                </a:lnTo>
                <a:lnTo>
                  <a:pt x="40739" y="11015"/>
                </a:lnTo>
                <a:lnTo>
                  <a:pt x="40590" y="10829"/>
                </a:lnTo>
                <a:lnTo>
                  <a:pt x="40424" y="10681"/>
                </a:lnTo>
                <a:lnTo>
                  <a:pt x="40238" y="10514"/>
                </a:lnTo>
                <a:lnTo>
                  <a:pt x="40053" y="10366"/>
                </a:lnTo>
                <a:lnTo>
                  <a:pt x="39830" y="10218"/>
                </a:lnTo>
                <a:lnTo>
                  <a:pt x="39589" y="10069"/>
                </a:lnTo>
                <a:lnTo>
                  <a:pt x="39348" y="9939"/>
                </a:lnTo>
                <a:lnTo>
                  <a:pt x="39070" y="9810"/>
                </a:lnTo>
                <a:lnTo>
                  <a:pt x="38773" y="9698"/>
                </a:lnTo>
                <a:lnTo>
                  <a:pt x="38440" y="9587"/>
                </a:lnTo>
                <a:lnTo>
                  <a:pt x="38106" y="9494"/>
                </a:lnTo>
                <a:lnTo>
                  <a:pt x="37791" y="9439"/>
                </a:lnTo>
                <a:lnTo>
                  <a:pt x="37475" y="9402"/>
                </a:lnTo>
                <a:lnTo>
                  <a:pt x="37179" y="9402"/>
                </a:lnTo>
                <a:lnTo>
                  <a:pt x="36863" y="9420"/>
                </a:lnTo>
                <a:lnTo>
                  <a:pt x="36585" y="9457"/>
                </a:lnTo>
                <a:lnTo>
                  <a:pt x="36307" y="9513"/>
                </a:lnTo>
                <a:lnTo>
                  <a:pt x="36029" y="9587"/>
                </a:lnTo>
                <a:lnTo>
                  <a:pt x="35751" y="9680"/>
                </a:lnTo>
                <a:lnTo>
                  <a:pt x="35510" y="9772"/>
                </a:lnTo>
                <a:lnTo>
                  <a:pt x="35250" y="9902"/>
                </a:lnTo>
                <a:lnTo>
                  <a:pt x="35009" y="10032"/>
                </a:lnTo>
                <a:lnTo>
                  <a:pt x="34787" y="10162"/>
                </a:lnTo>
                <a:lnTo>
                  <a:pt x="34564" y="10310"/>
                </a:lnTo>
                <a:lnTo>
                  <a:pt x="34156" y="10625"/>
                </a:lnTo>
                <a:lnTo>
                  <a:pt x="33785" y="10959"/>
                </a:lnTo>
                <a:lnTo>
                  <a:pt x="33470" y="11274"/>
                </a:lnTo>
                <a:lnTo>
                  <a:pt x="33192" y="11590"/>
                </a:lnTo>
                <a:lnTo>
                  <a:pt x="32951" y="11868"/>
                </a:lnTo>
                <a:lnTo>
                  <a:pt x="32784" y="12109"/>
                </a:lnTo>
                <a:lnTo>
                  <a:pt x="32636" y="12313"/>
                </a:lnTo>
                <a:lnTo>
                  <a:pt x="32543" y="12480"/>
                </a:lnTo>
                <a:lnTo>
                  <a:pt x="32617" y="11961"/>
                </a:lnTo>
                <a:lnTo>
                  <a:pt x="32691" y="11367"/>
                </a:lnTo>
                <a:lnTo>
                  <a:pt x="32747" y="10607"/>
                </a:lnTo>
                <a:lnTo>
                  <a:pt x="32784" y="9698"/>
                </a:lnTo>
                <a:lnTo>
                  <a:pt x="32784" y="9198"/>
                </a:lnTo>
                <a:lnTo>
                  <a:pt x="32784" y="8678"/>
                </a:lnTo>
                <a:lnTo>
                  <a:pt x="32765" y="8141"/>
                </a:lnTo>
                <a:lnTo>
                  <a:pt x="32710" y="7584"/>
                </a:lnTo>
                <a:lnTo>
                  <a:pt x="32654" y="7028"/>
                </a:lnTo>
                <a:lnTo>
                  <a:pt x="32562" y="6453"/>
                </a:lnTo>
                <a:lnTo>
                  <a:pt x="32450" y="5879"/>
                </a:lnTo>
                <a:lnTo>
                  <a:pt x="32302" y="5304"/>
                </a:lnTo>
                <a:lnTo>
                  <a:pt x="32135" y="4747"/>
                </a:lnTo>
                <a:lnTo>
                  <a:pt x="31931" y="4191"/>
                </a:lnTo>
                <a:lnTo>
                  <a:pt x="31690" y="3672"/>
                </a:lnTo>
                <a:lnTo>
                  <a:pt x="31542" y="3412"/>
                </a:lnTo>
                <a:lnTo>
                  <a:pt x="31412" y="3153"/>
                </a:lnTo>
                <a:lnTo>
                  <a:pt x="31245" y="2893"/>
                </a:lnTo>
                <a:lnTo>
                  <a:pt x="31078" y="2652"/>
                </a:lnTo>
                <a:lnTo>
                  <a:pt x="30911" y="2430"/>
                </a:lnTo>
                <a:lnTo>
                  <a:pt x="30726" y="2189"/>
                </a:lnTo>
                <a:lnTo>
                  <a:pt x="30522" y="1966"/>
                </a:lnTo>
                <a:lnTo>
                  <a:pt x="30318" y="1762"/>
                </a:lnTo>
                <a:lnTo>
                  <a:pt x="30095" y="1558"/>
                </a:lnTo>
                <a:lnTo>
                  <a:pt x="29854" y="1373"/>
                </a:lnTo>
                <a:lnTo>
                  <a:pt x="29613" y="1187"/>
                </a:lnTo>
                <a:lnTo>
                  <a:pt x="29354" y="1020"/>
                </a:lnTo>
                <a:lnTo>
                  <a:pt x="29076" y="854"/>
                </a:lnTo>
                <a:lnTo>
                  <a:pt x="28797" y="705"/>
                </a:lnTo>
                <a:lnTo>
                  <a:pt x="28501" y="575"/>
                </a:lnTo>
                <a:lnTo>
                  <a:pt x="28185" y="446"/>
                </a:lnTo>
                <a:lnTo>
                  <a:pt x="27852" y="353"/>
                </a:lnTo>
                <a:lnTo>
                  <a:pt x="27499" y="242"/>
                </a:lnTo>
                <a:lnTo>
                  <a:pt x="27147" y="167"/>
                </a:lnTo>
                <a:lnTo>
                  <a:pt x="26776" y="112"/>
                </a:lnTo>
                <a:lnTo>
                  <a:pt x="26387" y="56"/>
                </a:lnTo>
                <a:lnTo>
                  <a:pt x="25979" y="19"/>
                </a:lnTo>
                <a:lnTo>
                  <a:pt x="25571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79" name="Google Shape;1979;p27"/>
          <p:cNvSpPr/>
          <p:nvPr/>
        </p:nvSpPr>
        <p:spPr>
          <a:xfrm>
            <a:off x="6706651" y="305451"/>
            <a:ext cx="730829" cy="234071"/>
          </a:xfrm>
          <a:custGeom>
            <a:avLst/>
            <a:gdLst/>
            <a:ahLst/>
            <a:cxnLst/>
            <a:rect l="l" t="t" r="r" b="b"/>
            <a:pathLst>
              <a:path w="52606" h="24941" extrusionOk="0">
                <a:moveTo>
                  <a:pt x="25571" y="1"/>
                </a:moveTo>
                <a:lnTo>
                  <a:pt x="25182" y="19"/>
                </a:lnTo>
                <a:lnTo>
                  <a:pt x="24811" y="38"/>
                </a:lnTo>
                <a:lnTo>
                  <a:pt x="24440" y="93"/>
                </a:lnTo>
                <a:lnTo>
                  <a:pt x="24088" y="167"/>
                </a:lnTo>
                <a:lnTo>
                  <a:pt x="23735" y="260"/>
                </a:lnTo>
                <a:lnTo>
                  <a:pt x="23401" y="371"/>
                </a:lnTo>
                <a:lnTo>
                  <a:pt x="23086" y="483"/>
                </a:lnTo>
                <a:lnTo>
                  <a:pt x="22790" y="631"/>
                </a:lnTo>
                <a:lnTo>
                  <a:pt x="22493" y="798"/>
                </a:lnTo>
                <a:lnTo>
                  <a:pt x="22215" y="965"/>
                </a:lnTo>
                <a:lnTo>
                  <a:pt x="21937" y="1169"/>
                </a:lnTo>
                <a:lnTo>
                  <a:pt x="21677" y="1373"/>
                </a:lnTo>
                <a:lnTo>
                  <a:pt x="21417" y="1577"/>
                </a:lnTo>
                <a:lnTo>
                  <a:pt x="21176" y="1818"/>
                </a:lnTo>
                <a:lnTo>
                  <a:pt x="20954" y="2059"/>
                </a:lnTo>
                <a:lnTo>
                  <a:pt x="20731" y="2318"/>
                </a:lnTo>
                <a:lnTo>
                  <a:pt x="20527" y="2578"/>
                </a:lnTo>
                <a:lnTo>
                  <a:pt x="20323" y="2856"/>
                </a:lnTo>
                <a:lnTo>
                  <a:pt x="20138" y="3153"/>
                </a:lnTo>
                <a:lnTo>
                  <a:pt x="19953" y="3449"/>
                </a:lnTo>
                <a:lnTo>
                  <a:pt x="19786" y="3746"/>
                </a:lnTo>
                <a:lnTo>
                  <a:pt x="19452" y="4377"/>
                </a:lnTo>
                <a:lnTo>
                  <a:pt x="19174" y="5026"/>
                </a:lnTo>
                <a:lnTo>
                  <a:pt x="18914" y="5693"/>
                </a:lnTo>
                <a:lnTo>
                  <a:pt x="18692" y="6379"/>
                </a:lnTo>
                <a:lnTo>
                  <a:pt x="18488" y="7065"/>
                </a:lnTo>
                <a:lnTo>
                  <a:pt x="18321" y="7770"/>
                </a:lnTo>
                <a:lnTo>
                  <a:pt x="18173" y="8456"/>
                </a:lnTo>
                <a:lnTo>
                  <a:pt x="18043" y="9124"/>
                </a:lnTo>
                <a:lnTo>
                  <a:pt x="17931" y="9791"/>
                </a:lnTo>
                <a:lnTo>
                  <a:pt x="17839" y="10440"/>
                </a:lnTo>
                <a:lnTo>
                  <a:pt x="17765" y="11052"/>
                </a:lnTo>
                <a:lnTo>
                  <a:pt x="17672" y="12183"/>
                </a:lnTo>
                <a:lnTo>
                  <a:pt x="17616" y="13147"/>
                </a:lnTo>
                <a:lnTo>
                  <a:pt x="17598" y="13870"/>
                </a:lnTo>
                <a:lnTo>
                  <a:pt x="17598" y="14519"/>
                </a:lnTo>
                <a:lnTo>
                  <a:pt x="17486" y="14390"/>
                </a:lnTo>
                <a:lnTo>
                  <a:pt x="17357" y="14260"/>
                </a:lnTo>
                <a:lnTo>
                  <a:pt x="17153" y="14074"/>
                </a:lnTo>
                <a:lnTo>
                  <a:pt x="16912" y="13852"/>
                </a:lnTo>
                <a:lnTo>
                  <a:pt x="16615" y="13629"/>
                </a:lnTo>
                <a:lnTo>
                  <a:pt x="16263" y="13388"/>
                </a:lnTo>
                <a:lnTo>
                  <a:pt x="15873" y="13147"/>
                </a:lnTo>
                <a:lnTo>
                  <a:pt x="15428" y="12906"/>
                </a:lnTo>
                <a:lnTo>
                  <a:pt x="14946" y="12702"/>
                </a:lnTo>
                <a:lnTo>
                  <a:pt x="14687" y="12610"/>
                </a:lnTo>
                <a:lnTo>
                  <a:pt x="14408" y="12535"/>
                </a:lnTo>
                <a:lnTo>
                  <a:pt x="14130" y="12461"/>
                </a:lnTo>
                <a:lnTo>
                  <a:pt x="13834" y="12387"/>
                </a:lnTo>
                <a:lnTo>
                  <a:pt x="13537" y="12350"/>
                </a:lnTo>
                <a:lnTo>
                  <a:pt x="13222" y="12313"/>
                </a:lnTo>
                <a:lnTo>
                  <a:pt x="12906" y="12294"/>
                </a:lnTo>
                <a:lnTo>
                  <a:pt x="12573" y="12294"/>
                </a:lnTo>
                <a:lnTo>
                  <a:pt x="12239" y="12313"/>
                </a:lnTo>
                <a:lnTo>
                  <a:pt x="11887" y="12350"/>
                </a:lnTo>
                <a:lnTo>
                  <a:pt x="11516" y="12406"/>
                </a:lnTo>
                <a:lnTo>
                  <a:pt x="11163" y="12480"/>
                </a:lnTo>
                <a:lnTo>
                  <a:pt x="10793" y="12591"/>
                </a:lnTo>
                <a:lnTo>
                  <a:pt x="10459" y="12721"/>
                </a:lnTo>
                <a:lnTo>
                  <a:pt x="10125" y="12888"/>
                </a:lnTo>
                <a:lnTo>
                  <a:pt x="9828" y="13073"/>
                </a:lnTo>
                <a:lnTo>
                  <a:pt x="9550" y="13277"/>
                </a:lnTo>
                <a:lnTo>
                  <a:pt x="9291" y="13500"/>
                </a:lnTo>
                <a:lnTo>
                  <a:pt x="9050" y="13741"/>
                </a:lnTo>
                <a:lnTo>
                  <a:pt x="8827" y="14000"/>
                </a:lnTo>
                <a:lnTo>
                  <a:pt x="8623" y="14278"/>
                </a:lnTo>
                <a:lnTo>
                  <a:pt x="8419" y="14556"/>
                </a:lnTo>
                <a:lnTo>
                  <a:pt x="8252" y="14853"/>
                </a:lnTo>
                <a:lnTo>
                  <a:pt x="8085" y="15150"/>
                </a:lnTo>
                <a:lnTo>
                  <a:pt x="7937" y="15465"/>
                </a:lnTo>
                <a:lnTo>
                  <a:pt x="7807" y="15762"/>
                </a:lnTo>
                <a:lnTo>
                  <a:pt x="7677" y="16077"/>
                </a:lnTo>
                <a:lnTo>
                  <a:pt x="7566" y="16392"/>
                </a:lnTo>
                <a:lnTo>
                  <a:pt x="7381" y="17004"/>
                </a:lnTo>
                <a:lnTo>
                  <a:pt x="7251" y="17579"/>
                </a:lnTo>
                <a:lnTo>
                  <a:pt x="7140" y="18117"/>
                </a:lnTo>
                <a:lnTo>
                  <a:pt x="7066" y="18599"/>
                </a:lnTo>
                <a:lnTo>
                  <a:pt x="7010" y="19007"/>
                </a:lnTo>
                <a:lnTo>
                  <a:pt x="6991" y="19303"/>
                </a:lnTo>
                <a:lnTo>
                  <a:pt x="6973" y="19582"/>
                </a:lnTo>
                <a:lnTo>
                  <a:pt x="6880" y="19433"/>
                </a:lnTo>
                <a:lnTo>
                  <a:pt x="6787" y="19285"/>
                </a:lnTo>
                <a:lnTo>
                  <a:pt x="6639" y="19099"/>
                </a:lnTo>
                <a:lnTo>
                  <a:pt x="6472" y="18877"/>
                </a:lnTo>
                <a:lnTo>
                  <a:pt x="6250" y="18636"/>
                </a:lnTo>
                <a:lnTo>
                  <a:pt x="5990" y="18413"/>
                </a:lnTo>
                <a:lnTo>
                  <a:pt x="5693" y="18172"/>
                </a:lnTo>
                <a:lnTo>
                  <a:pt x="5360" y="17968"/>
                </a:lnTo>
                <a:lnTo>
                  <a:pt x="5174" y="17876"/>
                </a:lnTo>
                <a:lnTo>
                  <a:pt x="4970" y="17783"/>
                </a:lnTo>
                <a:lnTo>
                  <a:pt x="4785" y="17709"/>
                </a:lnTo>
                <a:lnTo>
                  <a:pt x="4562" y="17653"/>
                </a:lnTo>
                <a:lnTo>
                  <a:pt x="4340" y="17616"/>
                </a:lnTo>
                <a:lnTo>
                  <a:pt x="4117" y="17579"/>
                </a:lnTo>
                <a:lnTo>
                  <a:pt x="3876" y="17560"/>
                </a:lnTo>
                <a:lnTo>
                  <a:pt x="3617" y="17579"/>
                </a:lnTo>
                <a:lnTo>
                  <a:pt x="3357" y="17597"/>
                </a:lnTo>
                <a:lnTo>
                  <a:pt x="3097" y="17635"/>
                </a:lnTo>
                <a:lnTo>
                  <a:pt x="2819" y="17709"/>
                </a:lnTo>
                <a:lnTo>
                  <a:pt x="2523" y="17801"/>
                </a:lnTo>
                <a:lnTo>
                  <a:pt x="2226" y="17931"/>
                </a:lnTo>
                <a:lnTo>
                  <a:pt x="1911" y="18061"/>
                </a:lnTo>
                <a:lnTo>
                  <a:pt x="1614" y="18246"/>
                </a:lnTo>
                <a:lnTo>
                  <a:pt x="1354" y="18432"/>
                </a:lnTo>
                <a:lnTo>
                  <a:pt x="1113" y="18636"/>
                </a:lnTo>
                <a:lnTo>
                  <a:pt x="909" y="18858"/>
                </a:lnTo>
                <a:lnTo>
                  <a:pt x="724" y="19099"/>
                </a:lnTo>
                <a:lnTo>
                  <a:pt x="557" y="19340"/>
                </a:lnTo>
                <a:lnTo>
                  <a:pt x="427" y="19600"/>
                </a:lnTo>
                <a:lnTo>
                  <a:pt x="316" y="19878"/>
                </a:lnTo>
                <a:lnTo>
                  <a:pt x="223" y="20138"/>
                </a:lnTo>
                <a:lnTo>
                  <a:pt x="149" y="20434"/>
                </a:lnTo>
                <a:lnTo>
                  <a:pt x="94" y="20713"/>
                </a:lnTo>
                <a:lnTo>
                  <a:pt x="38" y="21009"/>
                </a:lnTo>
                <a:lnTo>
                  <a:pt x="19" y="21287"/>
                </a:lnTo>
                <a:lnTo>
                  <a:pt x="1" y="21584"/>
                </a:lnTo>
                <a:lnTo>
                  <a:pt x="19" y="21862"/>
                </a:lnTo>
                <a:lnTo>
                  <a:pt x="19" y="22159"/>
                </a:lnTo>
                <a:lnTo>
                  <a:pt x="75" y="22697"/>
                </a:lnTo>
                <a:lnTo>
                  <a:pt x="149" y="23216"/>
                </a:lnTo>
                <a:lnTo>
                  <a:pt x="260" y="23698"/>
                </a:lnTo>
                <a:lnTo>
                  <a:pt x="353" y="24106"/>
                </a:lnTo>
                <a:lnTo>
                  <a:pt x="464" y="24458"/>
                </a:lnTo>
                <a:lnTo>
                  <a:pt x="539" y="24718"/>
                </a:lnTo>
                <a:lnTo>
                  <a:pt x="631" y="24940"/>
                </a:lnTo>
                <a:lnTo>
                  <a:pt x="52309" y="24940"/>
                </a:lnTo>
                <a:lnTo>
                  <a:pt x="52365" y="24310"/>
                </a:lnTo>
                <a:lnTo>
                  <a:pt x="52439" y="23568"/>
                </a:lnTo>
                <a:lnTo>
                  <a:pt x="52513" y="22604"/>
                </a:lnTo>
                <a:lnTo>
                  <a:pt x="52569" y="21454"/>
                </a:lnTo>
                <a:lnTo>
                  <a:pt x="52606" y="20175"/>
                </a:lnTo>
                <a:lnTo>
                  <a:pt x="52606" y="19489"/>
                </a:lnTo>
                <a:lnTo>
                  <a:pt x="52606" y="18803"/>
                </a:lnTo>
                <a:lnTo>
                  <a:pt x="52587" y="18098"/>
                </a:lnTo>
                <a:lnTo>
                  <a:pt x="52550" y="17375"/>
                </a:lnTo>
                <a:lnTo>
                  <a:pt x="52495" y="16652"/>
                </a:lnTo>
                <a:lnTo>
                  <a:pt x="52421" y="15929"/>
                </a:lnTo>
                <a:lnTo>
                  <a:pt x="52328" y="15224"/>
                </a:lnTo>
                <a:lnTo>
                  <a:pt x="52217" y="14519"/>
                </a:lnTo>
                <a:lnTo>
                  <a:pt x="52068" y="13852"/>
                </a:lnTo>
                <a:lnTo>
                  <a:pt x="51901" y="13203"/>
                </a:lnTo>
                <a:lnTo>
                  <a:pt x="51716" y="12572"/>
                </a:lnTo>
                <a:lnTo>
                  <a:pt x="51493" y="11979"/>
                </a:lnTo>
                <a:lnTo>
                  <a:pt x="51364" y="11701"/>
                </a:lnTo>
                <a:lnTo>
                  <a:pt x="51234" y="11441"/>
                </a:lnTo>
                <a:lnTo>
                  <a:pt x="51086" y="11182"/>
                </a:lnTo>
                <a:lnTo>
                  <a:pt x="50937" y="10922"/>
                </a:lnTo>
                <a:lnTo>
                  <a:pt x="50789" y="10700"/>
                </a:lnTo>
                <a:lnTo>
                  <a:pt x="50622" y="10477"/>
                </a:lnTo>
                <a:lnTo>
                  <a:pt x="50455" y="10273"/>
                </a:lnTo>
                <a:lnTo>
                  <a:pt x="50270" y="10088"/>
                </a:lnTo>
                <a:lnTo>
                  <a:pt x="50066" y="9902"/>
                </a:lnTo>
                <a:lnTo>
                  <a:pt x="49862" y="9735"/>
                </a:lnTo>
                <a:lnTo>
                  <a:pt x="49658" y="9606"/>
                </a:lnTo>
                <a:lnTo>
                  <a:pt x="49435" y="9476"/>
                </a:lnTo>
                <a:lnTo>
                  <a:pt x="49194" y="9365"/>
                </a:lnTo>
                <a:lnTo>
                  <a:pt x="48953" y="9272"/>
                </a:lnTo>
                <a:lnTo>
                  <a:pt x="48694" y="9198"/>
                </a:lnTo>
                <a:lnTo>
                  <a:pt x="48434" y="9161"/>
                </a:lnTo>
                <a:lnTo>
                  <a:pt x="47896" y="9086"/>
                </a:lnTo>
                <a:lnTo>
                  <a:pt x="47396" y="9068"/>
                </a:lnTo>
                <a:lnTo>
                  <a:pt x="46932" y="9068"/>
                </a:lnTo>
                <a:lnTo>
                  <a:pt x="46468" y="9105"/>
                </a:lnTo>
                <a:lnTo>
                  <a:pt x="46042" y="9161"/>
                </a:lnTo>
                <a:lnTo>
                  <a:pt x="45653" y="9253"/>
                </a:lnTo>
                <a:lnTo>
                  <a:pt x="45263" y="9365"/>
                </a:lnTo>
                <a:lnTo>
                  <a:pt x="44911" y="9494"/>
                </a:lnTo>
                <a:lnTo>
                  <a:pt x="44577" y="9643"/>
                </a:lnTo>
                <a:lnTo>
                  <a:pt x="44262" y="9828"/>
                </a:lnTo>
                <a:lnTo>
                  <a:pt x="43984" y="10014"/>
                </a:lnTo>
                <a:lnTo>
                  <a:pt x="43706" y="10199"/>
                </a:lnTo>
                <a:lnTo>
                  <a:pt x="43465" y="10421"/>
                </a:lnTo>
                <a:lnTo>
                  <a:pt x="43223" y="10625"/>
                </a:lnTo>
                <a:lnTo>
                  <a:pt x="43020" y="10848"/>
                </a:lnTo>
                <a:lnTo>
                  <a:pt x="42816" y="11089"/>
                </a:lnTo>
                <a:lnTo>
                  <a:pt x="42649" y="11312"/>
                </a:lnTo>
                <a:lnTo>
                  <a:pt x="42482" y="11553"/>
                </a:lnTo>
                <a:lnTo>
                  <a:pt x="42333" y="11775"/>
                </a:lnTo>
                <a:lnTo>
                  <a:pt x="42204" y="12016"/>
                </a:lnTo>
                <a:lnTo>
                  <a:pt x="41981" y="12443"/>
                </a:lnTo>
                <a:lnTo>
                  <a:pt x="41814" y="12832"/>
                </a:lnTo>
                <a:lnTo>
                  <a:pt x="41703" y="13184"/>
                </a:lnTo>
                <a:lnTo>
                  <a:pt x="41610" y="13444"/>
                </a:lnTo>
                <a:lnTo>
                  <a:pt x="41555" y="13666"/>
                </a:lnTo>
                <a:lnTo>
                  <a:pt x="41573" y="13537"/>
                </a:lnTo>
                <a:lnTo>
                  <a:pt x="41573" y="13388"/>
                </a:lnTo>
                <a:lnTo>
                  <a:pt x="41573" y="13184"/>
                </a:lnTo>
                <a:lnTo>
                  <a:pt x="41555" y="12943"/>
                </a:lnTo>
                <a:lnTo>
                  <a:pt x="41499" y="12665"/>
                </a:lnTo>
                <a:lnTo>
                  <a:pt x="41443" y="12350"/>
                </a:lnTo>
                <a:lnTo>
                  <a:pt x="41332" y="12035"/>
                </a:lnTo>
                <a:lnTo>
                  <a:pt x="41184" y="11682"/>
                </a:lnTo>
                <a:lnTo>
                  <a:pt x="41091" y="11516"/>
                </a:lnTo>
                <a:lnTo>
                  <a:pt x="40980" y="11349"/>
                </a:lnTo>
                <a:lnTo>
                  <a:pt x="40869" y="11182"/>
                </a:lnTo>
                <a:lnTo>
                  <a:pt x="40739" y="11015"/>
                </a:lnTo>
                <a:lnTo>
                  <a:pt x="40590" y="10829"/>
                </a:lnTo>
                <a:lnTo>
                  <a:pt x="40424" y="10681"/>
                </a:lnTo>
                <a:lnTo>
                  <a:pt x="40238" y="10514"/>
                </a:lnTo>
                <a:lnTo>
                  <a:pt x="40053" y="10366"/>
                </a:lnTo>
                <a:lnTo>
                  <a:pt x="39830" y="10218"/>
                </a:lnTo>
                <a:lnTo>
                  <a:pt x="39589" y="10069"/>
                </a:lnTo>
                <a:lnTo>
                  <a:pt x="39348" y="9939"/>
                </a:lnTo>
                <a:lnTo>
                  <a:pt x="39070" y="9810"/>
                </a:lnTo>
                <a:lnTo>
                  <a:pt x="38773" y="9698"/>
                </a:lnTo>
                <a:lnTo>
                  <a:pt x="38440" y="9587"/>
                </a:lnTo>
                <a:lnTo>
                  <a:pt x="38106" y="9494"/>
                </a:lnTo>
                <a:lnTo>
                  <a:pt x="37791" y="9439"/>
                </a:lnTo>
                <a:lnTo>
                  <a:pt x="37475" y="9402"/>
                </a:lnTo>
                <a:lnTo>
                  <a:pt x="37179" y="9402"/>
                </a:lnTo>
                <a:lnTo>
                  <a:pt x="36863" y="9420"/>
                </a:lnTo>
                <a:lnTo>
                  <a:pt x="36585" y="9457"/>
                </a:lnTo>
                <a:lnTo>
                  <a:pt x="36307" y="9513"/>
                </a:lnTo>
                <a:lnTo>
                  <a:pt x="36029" y="9587"/>
                </a:lnTo>
                <a:lnTo>
                  <a:pt x="35751" y="9680"/>
                </a:lnTo>
                <a:lnTo>
                  <a:pt x="35510" y="9772"/>
                </a:lnTo>
                <a:lnTo>
                  <a:pt x="35250" y="9902"/>
                </a:lnTo>
                <a:lnTo>
                  <a:pt x="35009" y="10032"/>
                </a:lnTo>
                <a:lnTo>
                  <a:pt x="34787" y="10162"/>
                </a:lnTo>
                <a:lnTo>
                  <a:pt x="34564" y="10310"/>
                </a:lnTo>
                <a:lnTo>
                  <a:pt x="34156" y="10625"/>
                </a:lnTo>
                <a:lnTo>
                  <a:pt x="33785" y="10959"/>
                </a:lnTo>
                <a:lnTo>
                  <a:pt x="33470" y="11274"/>
                </a:lnTo>
                <a:lnTo>
                  <a:pt x="33192" y="11590"/>
                </a:lnTo>
                <a:lnTo>
                  <a:pt x="32951" y="11868"/>
                </a:lnTo>
                <a:lnTo>
                  <a:pt x="32784" y="12109"/>
                </a:lnTo>
                <a:lnTo>
                  <a:pt x="32636" y="12313"/>
                </a:lnTo>
                <a:lnTo>
                  <a:pt x="32543" y="12480"/>
                </a:lnTo>
                <a:lnTo>
                  <a:pt x="32617" y="11961"/>
                </a:lnTo>
                <a:lnTo>
                  <a:pt x="32691" y="11367"/>
                </a:lnTo>
                <a:lnTo>
                  <a:pt x="32747" y="10607"/>
                </a:lnTo>
                <a:lnTo>
                  <a:pt x="32784" y="9698"/>
                </a:lnTo>
                <a:lnTo>
                  <a:pt x="32784" y="9198"/>
                </a:lnTo>
                <a:lnTo>
                  <a:pt x="32784" y="8678"/>
                </a:lnTo>
                <a:lnTo>
                  <a:pt x="32765" y="8141"/>
                </a:lnTo>
                <a:lnTo>
                  <a:pt x="32710" y="7584"/>
                </a:lnTo>
                <a:lnTo>
                  <a:pt x="32654" y="7028"/>
                </a:lnTo>
                <a:lnTo>
                  <a:pt x="32562" y="6453"/>
                </a:lnTo>
                <a:lnTo>
                  <a:pt x="32450" y="5879"/>
                </a:lnTo>
                <a:lnTo>
                  <a:pt x="32302" y="5304"/>
                </a:lnTo>
                <a:lnTo>
                  <a:pt x="32135" y="4747"/>
                </a:lnTo>
                <a:lnTo>
                  <a:pt x="31931" y="4191"/>
                </a:lnTo>
                <a:lnTo>
                  <a:pt x="31690" y="3672"/>
                </a:lnTo>
                <a:lnTo>
                  <a:pt x="31542" y="3412"/>
                </a:lnTo>
                <a:lnTo>
                  <a:pt x="31412" y="3153"/>
                </a:lnTo>
                <a:lnTo>
                  <a:pt x="31245" y="2893"/>
                </a:lnTo>
                <a:lnTo>
                  <a:pt x="31078" y="2652"/>
                </a:lnTo>
                <a:lnTo>
                  <a:pt x="30911" y="2430"/>
                </a:lnTo>
                <a:lnTo>
                  <a:pt x="30726" y="2189"/>
                </a:lnTo>
                <a:lnTo>
                  <a:pt x="30522" y="1966"/>
                </a:lnTo>
                <a:lnTo>
                  <a:pt x="30318" y="1762"/>
                </a:lnTo>
                <a:lnTo>
                  <a:pt x="30095" y="1558"/>
                </a:lnTo>
                <a:lnTo>
                  <a:pt x="29854" y="1373"/>
                </a:lnTo>
                <a:lnTo>
                  <a:pt x="29613" y="1187"/>
                </a:lnTo>
                <a:lnTo>
                  <a:pt x="29354" y="1020"/>
                </a:lnTo>
                <a:lnTo>
                  <a:pt x="29076" y="854"/>
                </a:lnTo>
                <a:lnTo>
                  <a:pt x="28797" y="705"/>
                </a:lnTo>
                <a:lnTo>
                  <a:pt x="28501" y="575"/>
                </a:lnTo>
                <a:lnTo>
                  <a:pt x="28185" y="446"/>
                </a:lnTo>
                <a:lnTo>
                  <a:pt x="27852" y="353"/>
                </a:lnTo>
                <a:lnTo>
                  <a:pt x="27499" y="242"/>
                </a:lnTo>
                <a:lnTo>
                  <a:pt x="27147" y="167"/>
                </a:lnTo>
                <a:lnTo>
                  <a:pt x="26776" y="112"/>
                </a:lnTo>
                <a:lnTo>
                  <a:pt x="26387" y="56"/>
                </a:lnTo>
                <a:lnTo>
                  <a:pt x="25979" y="19"/>
                </a:lnTo>
                <a:lnTo>
                  <a:pt x="25571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80" name="Google Shape;1980;p27"/>
          <p:cNvSpPr/>
          <p:nvPr/>
        </p:nvSpPr>
        <p:spPr>
          <a:xfrm>
            <a:off x="7370100" y="3902186"/>
            <a:ext cx="1669293" cy="1249781"/>
          </a:xfrm>
          <a:custGeom>
            <a:avLst/>
            <a:gdLst/>
            <a:ahLst/>
            <a:cxnLst/>
            <a:rect l="l" t="t" r="r" b="b"/>
            <a:pathLst>
              <a:path w="38514" h="28835" extrusionOk="0">
                <a:moveTo>
                  <a:pt x="23123" y="1"/>
                </a:moveTo>
                <a:lnTo>
                  <a:pt x="22697" y="38"/>
                </a:lnTo>
                <a:lnTo>
                  <a:pt x="22289" y="93"/>
                </a:lnTo>
                <a:lnTo>
                  <a:pt x="21918" y="186"/>
                </a:lnTo>
                <a:lnTo>
                  <a:pt x="21566" y="297"/>
                </a:lnTo>
                <a:lnTo>
                  <a:pt x="21232" y="427"/>
                </a:lnTo>
                <a:lnTo>
                  <a:pt x="20935" y="575"/>
                </a:lnTo>
                <a:lnTo>
                  <a:pt x="20639" y="742"/>
                </a:lnTo>
                <a:lnTo>
                  <a:pt x="20379" y="928"/>
                </a:lnTo>
                <a:lnTo>
                  <a:pt x="20119" y="1132"/>
                </a:lnTo>
                <a:lnTo>
                  <a:pt x="19897" y="1354"/>
                </a:lnTo>
                <a:lnTo>
                  <a:pt x="19693" y="1577"/>
                </a:lnTo>
                <a:lnTo>
                  <a:pt x="19489" y="1799"/>
                </a:lnTo>
                <a:lnTo>
                  <a:pt x="19322" y="2022"/>
                </a:lnTo>
                <a:lnTo>
                  <a:pt x="19155" y="2263"/>
                </a:lnTo>
                <a:lnTo>
                  <a:pt x="19007" y="2504"/>
                </a:lnTo>
                <a:lnTo>
                  <a:pt x="18877" y="2745"/>
                </a:lnTo>
                <a:lnTo>
                  <a:pt x="18766" y="2967"/>
                </a:lnTo>
                <a:lnTo>
                  <a:pt x="18562" y="3412"/>
                </a:lnTo>
                <a:lnTo>
                  <a:pt x="18413" y="3820"/>
                </a:lnTo>
                <a:lnTo>
                  <a:pt x="18321" y="4154"/>
                </a:lnTo>
                <a:lnTo>
                  <a:pt x="18247" y="4432"/>
                </a:lnTo>
                <a:lnTo>
                  <a:pt x="18191" y="4655"/>
                </a:lnTo>
                <a:lnTo>
                  <a:pt x="18135" y="4525"/>
                </a:lnTo>
                <a:lnTo>
                  <a:pt x="17968" y="4191"/>
                </a:lnTo>
                <a:lnTo>
                  <a:pt x="17820" y="3950"/>
                </a:lnTo>
                <a:lnTo>
                  <a:pt x="17653" y="3709"/>
                </a:lnTo>
                <a:lnTo>
                  <a:pt x="17449" y="3450"/>
                </a:lnTo>
                <a:lnTo>
                  <a:pt x="17208" y="3190"/>
                </a:lnTo>
                <a:lnTo>
                  <a:pt x="16930" y="2930"/>
                </a:lnTo>
                <a:lnTo>
                  <a:pt x="16615" y="2708"/>
                </a:lnTo>
                <a:lnTo>
                  <a:pt x="16448" y="2597"/>
                </a:lnTo>
                <a:lnTo>
                  <a:pt x="16263" y="2504"/>
                </a:lnTo>
                <a:lnTo>
                  <a:pt x="16077" y="2411"/>
                </a:lnTo>
                <a:lnTo>
                  <a:pt x="15873" y="2337"/>
                </a:lnTo>
                <a:lnTo>
                  <a:pt x="15669" y="2281"/>
                </a:lnTo>
                <a:lnTo>
                  <a:pt x="15447" y="2226"/>
                </a:lnTo>
                <a:lnTo>
                  <a:pt x="15224" y="2189"/>
                </a:lnTo>
                <a:lnTo>
                  <a:pt x="14983" y="2170"/>
                </a:lnTo>
                <a:lnTo>
                  <a:pt x="14742" y="2170"/>
                </a:lnTo>
                <a:lnTo>
                  <a:pt x="14482" y="2189"/>
                </a:lnTo>
                <a:lnTo>
                  <a:pt x="14223" y="2226"/>
                </a:lnTo>
                <a:lnTo>
                  <a:pt x="13945" y="2281"/>
                </a:lnTo>
                <a:lnTo>
                  <a:pt x="13667" y="2374"/>
                </a:lnTo>
                <a:lnTo>
                  <a:pt x="13407" y="2485"/>
                </a:lnTo>
                <a:lnTo>
                  <a:pt x="13184" y="2634"/>
                </a:lnTo>
                <a:lnTo>
                  <a:pt x="12962" y="2801"/>
                </a:lnTo>
                <a:lnTo>
                  <a:pt x="12777" y="3005"/>
                </a:lnTo>
                <a:lnTo>
                  <a:pt x="12591" y="3209"/>
                </a:lnTo>
                <a:lnTo>
                  <a:pt x="12424" y="3450"/>
                </a:lnTo>
                <a:lnTo>
                  <a:pt x="12294" y="3691"/>
                </a:lnTo>
                <a:lnTo>
                  <a:pt x="12165" y="3950"/>
                </a:lnTo>
                <a:lnTo>
                  <a:pt x="12035" y="4228"/>
                </a:lnTo>
                <a:lnTo>
                  <a:pt x="11942" y="4525"/>
                </a:lnTo>
                <a:lnTo>
                  <a:pt x="11849" y="4803"/>
                </a:lnTo>
                <a:lnTo>
                  <a:pt x="11775" y="5118"/>
                </a:lnTo>
                <a:lnTo>
                  <a:pt x="11720" y="5415"/>
                </a:lnTo>
                <a:lnTo>
                  <a:pt x="11608" y="6027"/>
                </a:lnTo>
                <a:lnTo>
                  <a:pt x="11553" y="6639"/>
                </a:lnTo>
                <a:lnTo>
                  <a:pt x="11516" y="7214"/>
                </a:lnTo>
                <a:lnTo>
                  <a:pt x="11497" y="7751"/>
                </a:lnTo>
                <a:lnTo>
                  <a:pt x="11516" y="8234"/>
                </a:lnTo>
                <a:lnTo>
                  <a:pt x="11553" y="8938"/>
                </a:lnTo>
                <a:lnTo>
                  <a:pt x="11571" y="9216"/>
                </a:lnTo>
                <a:lnTo>
                  <a:pt x="11219" y="8938"/>
                </a:lnTo>
                <a:lnTo>
                  <a:pt x="10885" y="8716"/>
                </a:lnTo>
                <a:lnTo>
                  <a:pt x="10570" y="8530"/>
                </a:lnTo>
                <a:lnTo>
                  <a:pt x="10273" y="8382"/>
                </a:lnTo>
                <a:lnTo>
                  <a:pt x="9977" y="8271"/>
                </a:lnTo>
                <a:lnTo>
                  <a:pt x="9698" y="8178"/>
                </a:lnTo>
                <a:lnTo>
                  <a:pt x="9439" y="8141"/>
                </a:lnTo>
                <a:lnTo>
                  <a:pt x="9198" y="8122"/>
                </a:lnTo>
                <a:lnTo>
                  <a:pt x="8957" y="8141"/>
                </a:lnTo>
                <a:lnTo>
                  <a:pt x="8753" y="8178"/>
                </a:lnTo>
                <a:lnTo>
                  <a:pt x="8530" y="8234"/>
                </a:lnTo>
                <a:lnTo>
                  <a:pt x="8345" y="8308"/>
                </a:lnTo>
                <a:lnTo>
                  <a:pt x="8159" y="8400"/>
                </a:lnTo>
                <a:lnTo>
                  <a:pt x="7993" y="8530"/>
                </a:lnTo>
                <a:lnTo>
                  <a:pt x="7826" y="8642"/>
                </a:lnTo>
                <a:lnTo>
                  <a:pt x="7677" y="8790"/>
                </a:lnTo>
                <a:lnTo>
                  <a:pt x="7548" y="8938"/>
                </a:lnTo>
                <a:lnTo>
                  <a:pt x="7418" y="9087"/>
                </a:lnTo>
                <a:lnTo>
                  <a:pt x="7195" y="9420"/>
                </a:lnTo>
                <a:lnTo>
                  <a:pt x="7028" y="9736"/>
                </a:lnTo>
                <a:lnTo>
                  <a:pt x="6880" y="10032"/>
                </a:lnTo>
                <a:lnTo>
                  <a:pt x="6769" y="10310"/>
                </a:lnTo>
                <a:lnTo>
                  <a:pt x="6695" y="10514"/>
                </a:lnTo>
                <a:lnTo>
                  <a:pt x="6639" y="10718"/>
                </a:lnTo>
                <a:lnTo>
                  <a:pt x="6639" y="10718"/>
                </a:lnTo>
                <a:lnTo>
                  <a:pt x="6676" y="10440"/>
                </a:lnTo>
                <a:lnTo>
                  <a:pt x="6713" y="10106"/>
                </a:lnTo>
                <a:lnTo>
                  <a:pt x="6732" y="9698"/>
                </a:lnTo>
                <a:lnTo>
                  <a:pt x="6750" y="9198"/>
                </a:lnTo>
                <a:lnTo>
                  <a:pt x="6750" y="8660"/>
                </a:lnTo>
                <a:lnTo>
                  <a:pt x="6732" y="8067"/>
                </a:lnTo>
                <a:lnTo>
                  <a:pt x="6676" y="7473"/>
                </a:lnTo>
                <a:lnTo>
                  <a:pt x="6639" y="7177"/>
                </a:lnTo>
                <a:lnTo>
                  <a:pt x="6583" y="6880"/>
                </a:lnTo>
                <a:lnTo>
                  <a:pt x="6509" y="6583"/>
                </a:lnTo>
                <a:lnTo>
                  <a:pt x="6435" y="6287"/>
                </a:lnTo>
                <a:lnTo>
                  <a:pt x="6342" y="6027"/>
                </a:lnTo>
                <a:lnTo>
                  <a:pt x="6231" y="5767"/>
                </a:lnTo>
                <a:lnTo>
                  <a:pt x="6101" y="5508"/>
                </a:lnTo>
                <a:lnTo>
                  <a:pt x="5953" y="5285"/>
                </a:lnTo>
                <a:lnTo>
                  <a:pt x="5805" y="5081"/>
                </a:lnTo>
                <a:lnTo>
                  <a:pt x="5619" y="4896"/>
                </a:lnTo>
                <a:lnTo>
                  <a:pt x="5415" y="4729"/>
                </a:lnTo>
                <a:lnTo>
                  <a:pt x="5193" y="4599"/>
                </a:lnTo>
                <a:lnTo>
                  <a:pt x="4952" y="4488"/>
                </a:lnTo>
                <a:lnTo>
                  <a:pt x="4692" y="4414"/>
                </a:lnTo>
                <a:lnTo>
                  <a:pt x="4395" y="4377"/>
                </a:lnTo>
                <a:lnTo>
                  <a:pt x="4080" y="4377"/>
                </a:lnTo>
                <a:lnTo>
                  <a:pt x="3765" y="4395"/>
                </a:lnTo>
                <a:lnTo>
                  <a:pt x="3450" y="4451"/>
                </a:lnTo>
                <a:lnTo>
                  <a:pt x="3171" y="4525"/>
                </a:lnTo>
                <a:lnTo>
                  <a:pt x="2893" y="4599"/>
                </a:lnTo>
                <a:lnTo>
                  <a:pt x="2652" y="4710"/>
                </a:lnTo>
                <a:lnTo>
                  <a:pt x="2411" y="4822"/>
                </a:lnTo>
                <a:lnTo>
                  <a:pt x="2170" y="4952"/>
                </a:lnTo>
                <a:lnTo>
                  <a:pt x="1966" y="5081"/>
                </a:lnTo>
                <a:lnTo>
                  <a:pt x="1762" y="5230"/>
                </a:lnTo>
                <a:lnTo>
                  <a:pt x="1577" y="5397"/>
                </a:lnTo>
                <a:lnTo>
                  <a:pt x="1410" y="5563"/>
                </a:lnTo>
                <a:lnTo>
                  <a:pt x="1243" y="5730"/>
                </a:lnTo>
                <a:lnTo>
                  <a:pt x="1095" y="5916"/>
                </a:lnTo>
                <a:lnTo>
                  <a:pt x="965" y="6101"/>
                </a:lnTo>
                <a:lnTo>
                  <a:pt x="724" y="6453"/>
                </a:lnTo>
                <a:lnTo>
                  <a:pt x="538" y="6824"/>
                </a:lnTo>
                <a:lnTo>
                  <a:pt x="372" y="7177"/>
                </a:lnTo>
                <a:lnTo>
                  <a:pt x="242" y="7510"/>
                </a:lnTo>
                <a:lnTo>
                  <a:pt x="149" y="7807"/>
                </a:lnTo>
                <a:lnTo>
                  <a:pt x="38" y="8234"/>
                </a:lnTo>
                <a:lnTo>
                  <a:pt x="1" y="8400"/>
                </a:lnTo>
                <a:lnTo>
                  <a:pt x="1" y="28834"/>
                </a:lnTo>
                <a:lnTo>
                  <a:pt x="38198" y="28834"/>
                </a:lnTo>
                <a:lnTo>
                  <a:pt x="38347" y="27444"/>
                </a:lnTo>
                <a:lnTo>
                  <a:pt x="38439" y="26164"/>
                </a:lnTo>
                <a:lnTo>
                  <a:pt x="38495" y="24978"/>
                </a:lnTo>
                <a:lnTo>
                  <a:pt x="38514" y="23884"/>
                </a:lnTo>
                <a:lnTo>
                  <a:pt x="38477" y="22882"/>
                </a:lnTo>
                <a:lnTo>
                  <a:pt x="38402" y="21974"/>
                </a:lnTo>
                <a:lnTo>
                  <a:pt x="38310" y="21139"/>
                </a:lnTo>
                <a:lnTo>
                  <a:pt x="38235" y="20750"/>
                </a:lnTo>
                <a:lnTo>
                  <a:pt x="38161" y="20379"/>
                </a:lnTo>
                <a:lnTo>
                  <a:pt x="38087" y="20027"/>
                </a:lnTo>
                <a:lnTo>
                  <a:pt x="37994" y="19693"/>
                </a:lnTo>
                <a:lnTo>
                  <a:pt x="37902" y="19396"/>
                </a:lnTo>
                <a:lnTo>
                  <a:pt x="37809" y="19100"/>
                </a:lnTo>
                <a:lnTo>
                  <a:pt x="37698" y="18821"/>
                </a:lnTo>
                <a:lnTo>
                  <a:pt x="37586" y="18543"/>
                </a:lnTo>
                <a:lnTo>
                  <a:pt x="37475" y="18302"/>
                </a:lnTo>
                <a:lnTo>
                  <a:pt x="37345" y="18080"/>
                </a:lnTo>
                <a:lnTo>
                  <a:pt x="37216" y="17857"/>
                </a:lnTo>
                <a:lnTo>
                  <a:pt x="37086" y="17653"/>
                </a:lnTo>
                <a:lnTo>
                  <a:pt x="36826" y="17301"/>
                </a:lnTo>
                <a:lnTo>
                  <a:pt x="36548" y="16986"/>
                </a:lnTo>
                <a:lnTo>
                  <a:pt x="36251" y="16726"/>
                </a:lnTo>
                <a:lnTo>
                  <a:pt x="35955" y="16522"/>
                </a:lnTo>
                <a:lnTo>
                  <a:pt x="35658" y="16337"/>
                </a:lnTo>
                <a:lnTo>
                  <a:pt x="35361" y="16207"/>
                </a:lnTo>
                <a:lnTo>
                  <a:pt x="35065" y="16096"/>
                </a:lnTo>
                <a:lnTo>
                  <a:pt x="34768" y="16021"/>
                </a:lnTo>
                <a:lnTo>
                  <a:pt x="34490" y="15984"/>
                </a:lnTo>
                <a:lnTo>
                  <a:pt x="34230" y="15966"/>
                </a:lnTo>
                <a:lnTo>
                  <a:pt x="33989" y="15947"/>
                </a:lnTo>
                <a:lnTo>
                  <a:pt x="33748" y="15966"/>
                </a:lnTo>
                <a:lnTo>
                  <a:pt x="33544" y="15984"/>
                </a:lnTo>
                <a:lnTo>
                  <a:pt x="33192" y="16040"/>
                </a:lnTo>
                <a:lnTo>
                  <a:pt x="32969" y="16096"/>
                </a:lnTo>
                <a:lnTo>
                  <a:pt x="32895" y="16133"/>
                </a:lnTo>
                <a:lnTo>
                  <a:pt x="32914" y="15947"/>
                </a:lnTo>
                <a:lnTo>
                  <a:pt x="32932" y="15484"/>
                </a:lnTo>
                <a:lnTo>
                  <a:pt x="32951" y="15150"/>
                </a:lnTo>
                <a:lnTo>
                  <a:pt x="32951" y="14798"/>
                </a:lnTo>
                <a:lnTo>
                  <a:pt x="32932" y="14390"/>
                </a:lnTo>
                <a:lnTo>
                  <a:pt x="32895" y="13963"/>
                </a:lnTo>
                <a:lnTo>
                  <a:pt x="32821" y="13518"/>
                </a:lnTo>
                <a:lnTo>
                  <a:pt x="32728" y="13055"/>
                </a:lnTo>
                <a:lnTo>
                  <a:pt x="32580" y="12610"/>
                </a:lnTo>
                <a:lnTo>
                  <a:pt x="32506" y="12387"/>
                </a:lnTo>
                <a:lnTo>
                  <a:pt x="32413" y="12165"/>
                </a:lnTo>
                <a:lnTo>
                  <a:pt x="32302" y="11942"/>
                </a:lnTo>
                <a:lnTo>
                  <a:pt x="32191" y="11738"/>
                </a:lnTo>
                <a:lnTo>
                  <a:pt x="32042" y="11553"/>
                </a:lnTo>
                <a:lnTo>
                  <a:pt x="31912" y="11349"/>
                </a:lnTo>
                <a:lnTo>
                  <a:pt x="31746" y="11182"/>
                </a:lnTo>
                <a:lnTo>
                  <a:pt x="31579" y="11015"/>
                </a:lnTo>
                <a:lnTo>
                  <a:pt x="31393" y="10848"/>
                </a:lnTo>
                <a:lnTo>
                  <a:pt x="31189" y="10718"/>
                </a:lnTo>
                <a:lnTo>
                  <a:pt x="30967" y="10588"/>
                </a:lnTo>
                <a:lnTo>
                  <a:pt x="30763" y="10496"/>
                </a:lnTo>
                <a:lnTo>
                  <a:pt x="30559" y="10422"/>
                </a:lnTo>
                <a:lnTo>
                  <a:pt x="30355" y="10385"/>
                </a:lnTo>
                <a:lnTo>
                  <a:pt x="30169" y="10347"/>
                </a:lnTo>
                <a:lnTo>
                  <a:pt x="29965" y="10347"/>
                </a:lnTo>
                <a:lnTo>
                  <a:pt x="29780" y="10366"/>
                </a:lnTo>
                <a:lnTo>
                  <a:pt x="29595" y="10403"/>
                </a:lnTo>
                <a:lnTo>
                  <a:pt x="29428" y="10440"/>
                </a:lnTo>
                <a:lnTo>
                  <a:pt x="29242" y="10496"/>
                </a:lnTo>
                <a:lnTo>
                  <a:pt x="29075" y="10570"/>
                </a:lnTo>
                <a:lnTo>
                  <a:pt x="28927" y="10663"/>
                </a:lnTo>
                <a:lnTo>
                  <a:pt x="28612" y="10848"/>
                </a:lnTo>
                <a:lnTo>
                  <a:pt x="28334" y="11089"/>
                </a:lnTo>
                <a:lnTo>
                  <a:pt x="28093" y="11330"/>
                </a:lnTo>
                <a:lnTo>
                  <a:pt x="27852" y="11571"/>
                </a:lnTo>
                <a:lnTo>
                  <a:pt x="27666" y="11812"/>
                </a:lnTo>
                <a:lnTo>
                  <a:pt x="27499" y="12035"/>
                </a:lnTo>
                <a:lnTo>
                  <a:pt x="27277" y="12387"/>
                </a:lnTo>
                <a:lnTo>
                  <a:pt x="27203" y="12517"/>
                </a:lnTo>
                <a:lnTo>
                  <a:pt x="27203" y="12517"/>
                </a:lnTo>
                <a:lnTo>
                  <a:pt x="27314" y="12035"/>
                </a:lnTo>
                <a:lnTo>
                  <a:pt x="27425" y="11460"/>
                </a:lnTo>
                <a:lnTo>
                  <a:pt x="27555" y="10718"/>
                </a:lnTo>
                <a:lnTo>
                  <a:pt x="27685" y="9828"/>
                </a:lnTo>
                <a:lnTo>
                  <a:pt x="27815" y="8845"/>
                </a:lnTo>
                <a:lnTo>
                  <a:pt x="27852" y="8326"/>
                </a:lnTo>
                <a:lnTo>
                  <a:pt x="27889" y="7789"/>
                </a:lnTo>
                <a:lnTo>
                  <a:pt x="27926" y="7232"/>
                </a:lnTo>
                <a:lnTo>
                  <a:pt x="27944" y="6676"/>
                </a:lnTo>
                <a:lnTo>
                  <a:pt x="27926" y="6120"/>
                </a:lnTo>
                <a:lnTo>
                  <a:pt x="27907" y="5545"/>
                </a:lnTo>
                <a:lnTo>
                  <a:pt x="27870" y="5007"/>
                </a:lnTo>
                <a:lnTo>
                  <a:pt x="27796" y="4451"/>
                </a:lnTo>
                <a:lnTo>
                  <a:pt x="27722" y="3932"/>
                </a:lnTo>
                <a:lnTo>
                  <a:pt x="27592" y="3412"/>
                </a:lnTo>
                <a:lnTo>
                  <a:pt x="27462" y="2912"/>
                </a:lnTo>
                <a:lnTo>
                  <a:pt x="27277" y="2448"/>
                </a:lnTo>
                <a:lnTo>
                  <a:pt x="27073" y="2022"/>
                </a:lnTo>
                <a:lnTo>
                  <a:pt x="26962" y="1799"/>
                </a:lnTo>
                <a:lnTo>
                  <a:pt x="26832" y="1614"/>
                </a:lnTo>
                <a:lnTo>
                  <a:pt x="26702" y="1428"/>
                </a:lnTo>
                <a:lnTo>
                  <a:pt x="26554" y="1243"/>
                </a:lnTo>
                <a:lnTo>
                  <a:pt x="26405" y="1076"/>
                </a:lnTo>
                <a:lnTo>
                  <a:pt x="26238" y="909"/>
                </a:lnTo>
                <a:lnTo>
                  <a:pt x="26072" y="779"/>
                </a:lnTo>
                <a:lnTo>
                  <a:pt x="25886" y="631"/>
                </a:lnTo>
                <a:lnTo>
                  <a:pt x="25682" y="520"/>
                </a:lnTo>
                <a:lnTo>
                  <a:pt x="25478" y="409"/>
                </a:lnTo>
                <a:lnTo>
                  <a:pt x="25274" y="316"/>
                </a:lnTo>
                <a:lnTo>
                  <a:pt x="25033" y="223"/>
                </a:lnTo>
                <a:lnTo>
                  <a:pt x="24792" y="168"/>
                </a:lnTo>
                <a:lnTo>
                  <a:pt x="24551" y="112"/>
                </a:lnTo>
                <a:lnTo>
                  <a:pt x="24050" y="38"/>
                </a:lnTo>
                <a:lnTo>
                  <a:pt x="23568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981" name="Google Shape;1981;p27"/>
          <p:cNvGrpSpPr/>
          <p:nvPr/>
        </p:nvGrpSpPr>
        <p:grpSpPr>
          <a:xfrm>
            <a:off x="7048373" y="4284109"/>
            <a:ext cx="1055476" cy="867149"/>
            <a:chOff x="5627647" y="4322527"/>
            <a:chExt cx="1333345" cy="1095438"/>
          </a:xfrm>
        </p:grpSpPr>
        <p:sp>
          <p:nvSpPr>
            <p:cNvPr id="1982" name="Google Shape;1982;p27"/>
            <p:cNvSpPr/>
            <p:nvPr/>
          </p:nvSpPr>
          <p:spPr>
            <a:xfrm>
              <a:off x="5627647" y="4322527"/>
              <a:ext cx="1333345" cy="1095438"/>
            </a:xfrm>
            <a:custGeom>
              <a:avLst/>
              <a:gdLst/>
              <a:ahLst/>
              <a:cxnLst/>
              <a:rect l="l" t="t" r="r" b="b"/>
              <a:pathLst>
                <a:path w="30763" h="25274" extrusionOk="0">
                  <a:moveTo>
                    <a:pt x="12925" y="0"/>
                  </a:moveTo>
                  <a:lnTo>
                    <a:pt x="12758" y="19"/>
                  </a:lnTo>
                  <a:lnTo>
                    <a:pt x="12573" y="56"/>
                  </a:lnTo>
                  <a:lnTo>
                    <a:pt x="12406" y="112"/>
                  </a:lnTo>
                  <a:lnTo>
                    <a:pt x="12239" y="186"/>
                  </a:lnTo>
                  <a:lnTo>
                    <a:pt x="12090" y="297"/>
                  </a:lnTo>
                  <a:lnTo>
                    <a:pt x="11942" y="408"/>
                  </a:lnTo>
                  <a:lnTo>
                    <a:pt x="11812" y="538"/>
                  </a:lnTo>
                  <a:lnTo>
                    <a:pt x="11701" y="687"/>
                  </a:lnTo>
                  <a:lnTo>
                    <a:pt x="11590" y="853"/>
                  </a:lnTo>
                  <a:lnTo>
                    <a:pt x="11479" y="1020"/>
                  </a:lnTo>
                  <a:lnTo>
                    <a:pt x="11386" y="1224"/>
                  </a:lnTo>
                  <a:lnTo>
                    <a:pt x="11312" y="1428"/>
                  </a:lnTo>
                  <a:lnTo>
                    <a:pt x="11237" y="1651"/>
                  </a:lnTo>
                  <a:lnTo>
                    <a:pt x="11163" y="1892"/>
                  </a:lnTo>
                  <a:lnTo>
                    <a:pt x="11052" y="2392"/>
                  </a:lnTo>
                  <a:lnTo>
                    <a:pt x="10978" y="2949"/>
                  </a:lnTo>
                  <a:lnTo>
                    <a:pt x="10922" y="3542"/>
                  </a:lnTo>
                  <a:lnTo>
                    <a:pt x="10904" y="4173"/>
                  </a:lnTo>
                  <a:lnTo>
                    <a:pt x="10885" y="4822"/>
                  </a:lnTo>
                  <a:lnTo>
                    <a:pt x="10904" y="5489"/>
                  </a:lnTo>
                  <a:lnTo>
                    <a:pt x="10941" y="6175"/>
                  </a:lnTo>
                  <a:lnTo>
                    <a:pt x="10996" y="6880"/>
                  </a:lnTo>
                  <a:lnTo>
                    <a:pt x="11071" y="7603"/>
                  </a:lnTo>
                  <a:lnTo>
                    <a:pt x="11145" y="8308"/>
                  </a:lnTo>
                  <a:lnTo>
                    <a:pt x="11349" y="9735"/>
                  </a:lnTo>
                  <a:lnTo>
                    <a:pt x="11571" y="11089"/>
                  </a:lnTo>
                  <a:lnTo>
                    <a:pt x="11812" y="12368"/>
                  </a:lnTo>
                  <a:lnTo>
                    <a:pt x="12035" y="13481"/>
                  </a:lnTo>
                  <a:lnTo>
                    <a:pt x="12257" y="14445"/>
                  </a:lnTo>
                  <a:lnTo>
                    <a:pt x="12424" y="15168"/>
                  </a:lnTo>
                  <a:lnTo>
                    <a:pt x="12573" y="15799"/>
                  </a:lnTo>
                  <a:lnTo>
                    <a:pt x="12387" y="15280"/>
                  </a:lnTo>
                  <a:lnTo>
                    <a:pt x="12146" y="14686"/>
                  </a:lnTo>
                  <a:lnTo>
                    <a:pt x="11831" y="13926"/>
                  </a:lnTo>
                  <a:lnTo>
                    <a:pt x="11460" y="13036"/>
                  </a:lnTo>
                  <a:lnTo>
                    <a:pt x="11015" y="12035"/>
                  </a:lnTo>
                  <a:lnTo>
                    <a:pt x="10514" y="10978"/>
                  </a:lnTo>
                  <a:lnTo>
                    <a:pt x="9958" y="9921"/>
                  </a:lnTo>
                  <a:lnTo>
                    <a:pt x="9661" y="9402"/>
                  </a:lnTo>
                  <a:lnTo>
                    <a:pt x="9365" y="8882"/>
                  </a:lnTo>
                  <a:lnTo>
                    <a:pt x="9049" y="8382"/>
                  </a:lnTo>
                  <a:lnTo>
                    <a:pt x="8734" y="7900"/>
                  </a:lnTo>
                  <a:lnTo>
                    <a:pt x="8419" y="7436"/>
                  </a:lnTo>
                  <a:lnTo>
                    <a:pt x="8085" y="7010"/>
                  </a:lnTo>
                  <a:lnTo>
                    <a:pt x="7751" y="6602"/>
                  </a:lnTo>
                  <a:lnTo>
                    <a:pt x="7418" y="6249"/>
                  </a:lnTo>
                  <a:lnTo>
                    <a:pt x="7084" y="5934"/>
                  </a:lnTo>
                  <a:lnTo>
                    <a:pt x="6732" y="5674"/>
                  </a:lnTo>
                  <a:lnTo>
                    <a:pt x="6565" y="5563"/>
                  </a:lnTo>
                  <a:lnTo>
                    <a:pt x="6398" y="5471"/>
                  </a:lnTo>
                  <a:lnTo>
                    <a:pt x="6231" y="5378"/>
                  </a:lnTo>
                  <a:lnTo>
                    <a:pt x="6046" y="5322"/>
                  </a:lnTo>
                  <a:lnTo>
                    <a:pt x="5879" y="5267"/>
                  </a:lnTo>
                  <a:lnTo>
                    <a:pt x="5712" y="5229"/>
                  </a:lnTo>
                  <a:lnTo>
                    <a:pt x="5545" y="5211"/>
                  </a:lnTo>
                  <a:lnTo>
                    <a:pt x="5378" y="5211"/>
                  </a:lnTo>
                  <a:lnTo>
                    <a:pt x="5211" y="5229"/>
                  </a:lnTo>
                  <a:lnTo>
                    <a:pt x="5044" y="5248"/>
                  </a:lnTo>
                  <a:lnTo>
                    <a:pt x="4877" y="5304"/>
                  </a:lnTo>
                  <a:lnTo>
                    <a:pt x="4711" y="5378"/>
                  </a:lnTo>
                  <a:lnTo>
                    <a:pt x="4562" y="5471"/>
                  </a:lnTo>
                  <a:lnTo>
                    <a:pt x="4414" y="5582"/>
                  </a:lnTo>
                  <a:lnTo>
                    <a:pt x="4303" y="5693"/>
                  </a:lnTo>
                  <a:lnTo>
                    <a:pt x="4191" y="5823"/>
                  </a:lnTo>
                  <a:lnTo>
                    <a:pt x="4117" y="5971"/>
                  </a:lnTo>
                  <a:lnTo>
                    <a:pt x="4043" y="6138"/>
                  </a:lnTo>
                  <a:lnTo>
                    <a:pt x="4006" y="6305"/>
                  </a:lnTo>
                  <a:lnTo>
                    <a:pt x="3969" y="6472"/>
                  </a:lnTo>
                  <a:lnTo>
                    <a:pt x="3950" y="6657"/>
                  </a:lnTo>
                  <a:lnTo>
                    <a:pt x="3932" y="6861"/>
                  </a:lnTo>
                  <a:lnTo>
                    <a:pt x="3950" y="7065"/>
                  </a:lnTo>
                  <a:lnTo>
                    <a:pt x="3969" y="7288"/>
                  </a:lnTo>
                  <a:lnTo>
                    <a:pt x="4043" y="7751"/>
                  </a:lnTo>
                  <a:lnTo>
                    <a:pt x="4173" y="8233"/>
                  </a:lnTo>
                  <a:lnTo>
                    <a:pt x="4358" y="8753"/>
                  </a:lnTo>
                  <a:lnTo>
                    <a:pt x="4562" y="9272"/>
                  </a:lnTo>
                  <a:lnTo>
                    <a:pt x="4803" y="9828"/>
                  </a:lnTo>
                  <a:lnTo>
                    <a:pt x="5081" y="10403"/>
                  </a:lnTo>
                  <a:lnTo>
                    <a:pt x="5397" y="10978"/>
                  </a:lnTo>
                  <a:lnTo>
                    <a:pt x="5712" y="11571"/>
                  </a:lnTo>
                  <a:lnTo>
                    <a:pt x="6064" y="12146"/>
                  </a:lnTo>
                  <a:lnTo>
                    <a:pt x="6435" y="12739"/>
                  </a:lnTo>
                  <a:lnTo>
                    <a:pt x="7177" y="13889"/>
                  </a:lnTo>
                  <a:lnTo>
                    <a:pt x="7937" y="14983"/>
                  </a:lnTo>
                  <a:lnTo>
                    <a:pt x="8660" y="16003"/>
                  </a:lnTo>
                  <a:lnTo>
                    <a:pt x="9328" y="16911"/>
                  </a:lnTo>
                  <a:lnTo>
                    <a:pt x="9921" y="17672"/>
                  </a:lnTo>
                  <a:lnTo>
                    <a:pt x="10366" y="18246"/>
                  </a:lnTo>
                  <a:lnTo>
                    <a:pt x="10774" y="18747"/>
                  </a:lnTo>
                  <a:lnTo>
                    <a:pt x="10440" y="18432"/>
                  </a:lnTo>
                  <a:lnTo>
                    <a:pt x="10032" y="18079"/>
                  </a:lnTo>
                  <a:lnTo>
                    <a:pt x="9513" y="17616"/>
                  </a:lnTo>
                  <a:lnTo>
                    <a:pt x="8883" y="17097"/>
                  </a:lnTo>
                  <a:lnTo>
                    <a:pt x="8178" y="16522"/>
                  </a:lnTo>
                  <a:lnTo>
                    <a:pt x="7399" y="15929"/>
                  </a:lnTo>
                  <a:lnTo>
                    <a:pt x="6565" y="15335"/>
                  </a:lnTo>
                  <a:lnTo>
                    <a:pt x="6120" y="15057"/>
                  </a:lnTo>
                  <a:lnTo>
                    <a:pt x="5693" y="14779"/>
                  </a:lnTo>
                  <a:lnTo>
                    <a:pt x="5248" y="14519"/>
                  </a:lnTo>
                  <a:lnTo>
                    <a:pt x="4822" y="14278"/>
                  </a:lnTo>
                  <a:lnTo>
                    <a:pt x="4377" y="14056"/>
                  </a:lnTo>
                  <a:lnTo>
                    <a:pt x="3950" y="13852"/>
                  </a:lnTo>
                  <a:lnTo>
                    <a:pt x="3524" y="13685"/>
                  </a:lnTo>
                  <a:lnTo>
                    <a:pt x="3097" y="13555"/>
                  </a:lnTo>
                  <a:lnTo>
                    <a:pt x="2689" y="13444"/>
                  </a:lnTo>
                  <a:lnTo>
                    <a:pt x="2300" y="13370"/>
                  </a:lnTo>
                  <a:lnTo>
                    <a:pt x="1929" y="13351"/>
                  </a:lnTo>
                  <a:lnTo>
                    <a:pt x="1558" y="13351"/>
                  </a:lnTo>
                  <a:lnTo>
                    <a:pt x="1391" y="13388"/>
                  </a:lnTo>
                  <a:lnTo>
                    <a:pt x="1225" y="13425"/>
                  </a:lnTo>
                  <a:lnTo>
                    <a:pt x="1058" y="13462"/>
                  </a:lnTo>
                  <a:lnTo>
                    <a:pt x="909" y="13537"/>
                  </a:lnTo>
                  <a:lnTo>
                    <a:pt x="761" y="13611"/>
                  </a:lnTo>
                  <a:lnTo>
                    <a:pt x="613" y="13685"/>
                  </a:lnTo>
                  <a:lnTo>
                    <a:pt x="483" y="13796"/>
                  </a:lnTo>
                  <a:lnTo>
                    <a:pt x="353" y="13907"/>
                  </a:lnTo>
                  <a:lnTo>
                    <a:pt x="242" y="14037"/>
                  </a:lnTo>
                  <a:lnTo>
                    <a:pt x="149" y="14186"/>
                  </a:lnTo>
                  <a:lnTo>
                    <a:pt x="75" y="14315"/>
                  </a:lnTo>
                  <a:lnTo>
                    <a:pt x="38" y="14482"/>
                  </a:lnTo>
                  <a:lnTo>
                    <a:pt x="1" y="14631"/>
                  </a:lnTo>
                  <a:lnTo>
                    <a:pt x="1" y="14797"/>
                  </a:lnTo>
                  <a:lnTo>
                    <a:pt x="1" y="14983"/>
                  </a:lnTo>
                  <a:lnTo>
                    <a:pt x="38" y="15168"/>
                  </a:lnTo>
                  <a:lnTo>
                    <a:pt x="93" y="15354"/>
                  </a:lnTo>
                  <a:lnTo>
                    <a:pt x="149" y="15539"/>
                  </a:lnTo>
                  <a:lnTo>
                    <a:pt x="223" y="15743"/>
                  </a:lnTo>
                  <a:lnTo>
                    <a:pt x="334" y="15947"/>
                  </a:lnTo>
                  <a:lnTo>
                    <a:pt x="576" y="16374"/>
                  </a:lnTo>
                  <a:lnTo>
                    <a:pt x="854" y="16800"/>
                  </a:lnTo>
                  <a:lnTo>
                    <a:pt x="1206" y="17264"/>
                  </a:lnTo>
                  <a:lnTo>
                    <a:pt x="1595" y="17727"/>
                  </a:lnTo>
                  <a:lnTo>
                    <a:pt x="2022" y="18191"/>
                  </a:lnTo>
                  <a:lnTo>
                    <a:pt x="2485" y="18673"/>
                  </a:lnTo>
                  <a:lnTo>
                    <a:pt x="2968" y="19155"/>
                  </a:lnTo>
                  <a:lnTo>
                    <a:pt x="3487" y="19637"/>
                  </a:lnTo>
                  <a:lnTo>
                    <a:pt x="4024" y="20119"/>
                  </a:lnTo>
                  <a:lnTo>
                    <a:pt x="4562" y="20601"/>
                  </a:lnTo>
                  <a:lnTo>
                    <a:pt x="5675" y="21510"/>
                  </a:lnTo>
                  <a:lnTo>
                    <a:pt x="6769" y="22381"/>
                  </a:lnTo>
                  <a:lnTo>
                    <a:pt x="7826" y="23179"/>
                  </a:lnTo>
                  <a:lnTo>
                    <a:pt x="8771" y="23883"/>
                  </a:lnTo>
                  <a:lnTo>
                    <a:pt x="9587" y="24458"/>
                  </a:lnTo>
                  <a:lnTo>
                    <a:pt x="10218" y="24903"/>
                  </a:lnTo>
                  <a:lnTo>
                    <a:pt x="10774" y="25274"/>
                  </a:lnTo>
                  <a:lnTo>
                    <a:pt x="19211" y="25274"/>
                  </a:lnTo>
                  <a:lnTo>
                    <a:pt x="19823" y="24718"/>
                  </a:lnTo>
                  <a:lnTo>
                    <a:pt x="20509" y="24069"/>
                  </a:lnTo>
                  <a:lnTo>
                    <a:pt x="21399" y="23234"/>
                  </a:lnTo>
                  <a:lnTo>
                    <a:pt x="22419" y="22214"/>
                  </a:lnTo>
                  <a:lnTo>
                    <a:pt x="23568" y="21083"/>
                  </a:lnTo>
                  <a:lnTo>
                    <a:pt x="24755" y="19860"/>
                  </a:lnTo>
                  <a:lnTo>
                    <a:pt x="25960" y="18562"/>
                  </a:lnTo>
                  <a:lnTo>
                    <a:pt x="26554" y="17913"/>
                  </a:lnTo>
                  <a:lnTo>
                    <a:pt x="27128" y="17264"/>
                  </a:lnTo>
                  <a:lnTo>
                    <a:pt x="27666" y="16615"/>
                  </a:lnTo>
                  <a:lnTo>
                    <a:pt x="28204" y="15966"/>
                  </a:lnTo>
                  <a:lnTo>
                    <a:pt x="28686" y="15335"/>
                  </a:lnTo>
                  <a:lnTo>
                    <a:pt x="29150" y="14723"/>
                  </a:lnTo>
                  <a:lnTo>
                    <a:pt x="29558" y="14130"/>
                  </a:lnTo>
                  <a:lnTo>
                    <a:pt x="29928" y="13574"/>
                  </a:lnTo>
                  <a:lnTo>
                    <a:pt x="30225" y="13036"/>
                  </a:lnTo>
                  <a:lnTo>
                    <a:pt x="30466" y="12535"/>
                  </a:lnTo>
                  <a:lnTo>
                    <a:pt x="30559" y="12294"/>
                  </a:lnTo>
                  <a:lnTo>
                    <a:pt x="30633" y="12072"/>
                  </a:lnTo>
                  <a:lnTo>
                    <a:pt x="30707" y="11849"/>
                  </a:lnTo>
                  <a:lnTo>
                    <a:pt x="30744" y="11645"/>
                  </a:lnTo>
                  <a:lnTo>
                    <a:pt x="30763" y="11460"/>
                  </a:lnTo>
                  <a:lnTo>
                    <a:pt x="30763" y="11274"/>
                  </a:lnTo>
                  <a:lnTo>
                    <a:pt x="30744" y="11107"/>
                  </a:lnTo>
                  <a:lnTo>
                    <a:pt x="30707" y="10959"/>
                  </a:lnTo>
                  <a:lnTo>
                    <a:pt x="30633" y="10829"/>
                  </a:lnTo>
                  <a:lnTo>
                    <a:pt x="30540" y="10700"/>
                  </a:lnTo>
                  <a:lnTo>
                    <a:pt x="30429" y="10588"/>
                  </a:lnTo>
                  <a:lnTo>
                    <a:pt x="30299" y="10496"/>
                  </a:lnTo>
                  <a:lnTo>
                    <a:pt x="30132" y="10421"/>
                  </a:lnTo>
                  <a:lnTo>
                    <a:pt x="29984" y="10347"/>
                  </a:lnTo>
                  <a:lnTo>
                    <a:pt x="29836" y="10292"/>
                  </a:lnTo>
                  <a:lnTo>
                    <a:pt x="29669" y="10254"/>
                  </a:lnTo>
                  <a:lnTo>
                    <a:pt x="29335" y="10199"/>
                  </a:lnTo>
                  <a:lnTo>
                    <a:pt x="29001" y="10180"/>
                  </a:lnTo>
                  <a:lnTo>
                    <a:pt x="28649" y="10199"/>
                  </a:lnTo>
                  <a:lnTo>
                    <a:pt x="28297" y="10236"/>
                  </a:lnTo>
                  <a:lnTo>
                    <a:pt x="27944" y="10329"/>
                  </a:lnTo>
                  <a:lnTo>
                    <a:pt x="27592" y="10440"/>
                  </a:lnTo>
                  <a:lnTo>
                    <a:pt x="27221" y="10570"/>
                  </a:lnTo>
                  <a:lnTo>
                    <a:pt x="26869" y="10737"/>
                  </a:lnTo>
                  <a:lnTo>
                    <a:pt x="26498" y="10922"/>
                  </a:lnTo>
                  <a:lnTo>
                    <a:pt x="26146" y="11126"/>
                  </a:lnTo>
                  <a:lnTo>
                    <a:pt x="25793" y="11330"/>
                  </a:lnTo>
                  <a:lnTo>
                    <a:pt x="25441" y="11571"/>
                  </a:lnTo>
                  <a:lnTo>
                    <a:pt x="25107" y="11812"/>
                  </a:lnTo>
                  <a:lnTo>
                    <a:pt x="24774" y="12053"/>
                  </a:lnTo>
                  <a:lnTo>
                    <a:pt x="24143" y="12554"/>
                  </a:lnTo>
                  <a:lnTo>
                    <a:pt x="23550" y="13073"/>
                  </a:lnTo>
                  <a:lnTo>
                    <a:pt x="23031" y="13555"/>
                  </a:lnTo>
                  <a:lnTo>
                    <a:pt x="22567" y="14000"/>
                  </a:lnTo>
                  <a:lnTo>
                    <a:pt x="22196" y="14389"/>
                  </a:lnTo>
                  <a:lnTo>
                    <a:pt x="21918" y="14686"/>
                  </a:lnTo>
                  <a:lnTo>
                    <a:pt x="21677" y="14946"/>
                  </a:lnTo>
                  <a:lnTo>
                    <a:pt x="21677" y="14946"/>
                  </a:lnTo>
                  <a:lnTo>
                    <a:pt x="21899" y="14482"/>
                  </a:lnTo>
                  <a:lnTo>
                    <a:pt x="22159" y="13944"/>
                  </a:lnTo>
                  <a:lnTo>
                    <a:pt x="22493" y="13240"/>
                  </a:lnTo>
                  <a:lnTo>
                    <a:pt x="22864" y="12405"/>
                  </a:lnTo>
                  <a:lnTo>
                    <a:pt x="23253" y="11460"/>
                  </a:lnTo>
                  <a:lnTo>
                    <a:pt x="23642" y="10421"/>
                  </a:lnTo>
                  <a:lnTo>
                    <a:pt x="24013" y="9346"/>
                  </a:lnTo>
                  <a:lnTo>
                    <a:pt x="24180" y="8808"/>
                  </a:lnTo>
                  <a:lnTo>
                    <a:pt x="24347" y="8252"/>
                  </a:lnTo>
                  <a:lnTo>
                    <a:pt x="24495" y="7714"/>
                  </a:lnTo>
                  <a:lnTo>
                    <a:pt x="24607" y="7176"/>
                  </a:lnTo>
                  <a:lnTo>
                    <a:pt x="24718" y="6657"/>
                  </a:lnTo>
                  <a:lnTo>
                    <a:pt x="24792" y="6138"/>
                  </a:lnTo>
                  <a:lnTo>
                    <a:pt x="24848" y="5637"/>
                  </a:lnTo>
                  <a:lnTo>
                    <a:pt x="24866" y="5155"/>
                  </a:lnTo>
                  <a:lnTo>
                    <a:pt x="24866" y="4710"/>
                  </a:lnTo>
                  <a:lnTo>
                    <a:pt x="24811" y="4284"/>
                  </a:lnTo>
                  <a:lnTo>
                    <a:pt x="24774" y="4080"/>
                  </a:lnTo>
                  <a:lnTo>
                    <a:pt x="24736" y="3894"/>
                  </a:lnTo>
                  <a:lnTo>
                    <a:pt x="24681" y="3709"/>
                  </a:lnTo>
                  <a:lnTo>
                    <a:pt x="24607" y="3542"/>
                  </a:lnTo>
                  <a:lnTo>
                    <a:pt x="24532" y="3375"/>
                  </a:lnTo>
                  <a:lnTo>
                    <a:pt x="24440" y="3227"/>
                  </a:lnTo>
                  <a:lnTo>
                    <a:pt x="24347" y="3079"/>
                  </a:lnTo>
                  <a:lnTo>
                    <a:pt x="24236" y="2949"/>
                  </a:lnTo>
                  <a:lnTo>
                    <a:pt x="24106" y="2819"/>
                  </a:lnTo>
                  <a:lnTo>
                    <a:pt x="23976" y="2726"/>
                  </a:lnTo>
                  <a:lnTo>
                    <a:pt x="23828" y="2615"/>
                  </a:lnTo>
                  <a:lnTo>
                    <a:pt x="23661" y="2541"/>
                  </a:lnTo>
                  <a:lnTo>
                    <a:pt x="23494" y="2485"/>
                  </a:lnTo>
                  <a:lnTo>
                    <a:pt x="23327" y="2430"/>
                  </a:lnTo>
                  <a:lnTo>
                    <a:pt x="23160" y="2411"/>
                  </a:lnTo>
                  <a:lnTo>
                    <a:pt x="22993" y="2411"/>
                  </a:lnTo>
                  <a:lnTo>
                    <a:pt x="22827" y="2430"/>
                  </a:lnTo>
                  <a:lnTo>
                    <a:pt x="22660" y="2467"/>
                  </a:lnTo>
                  <a:lnTo>
                    <a:pt x="22493" y="2522"/>
                  </a:lnTo>
                  <a:lnTo>
                    <a:pt x="22326" y="2578"/>
                  </a:lnTo>
                  <a:lnTo>
                    <a:pt x="22178" y="2671"/>
                  </a:lnTo>
                  <a:lnTo>
                    <a:pt x="22011" y="2782"/>
                  </a:lnTo>
                  <a:lnTo>
                    <a:pt x="21844" y="2893"/>
                  </a:lnTo>
                  <a:lnTo>
                    <a:pt x="21695" y="3023"/>
                  </a:lnTo>
                  <a:lnTo>
                    <a:pt x="21380" y="3338"/>
                  </a:lnTo>
                  <a:lnTo>
                    <a:pt x="21084" y="3690"/>
                  </a:lnTo>
                  <a:lnTo>
                    <a:pt x="20768" y="4098"/>
                  </a:lnTo>
                  <a:lnTo>
                    <a:pt x="20490" y="4562"/>
                  </a:lnTo>
                  <a:lnTo>
                    <a:pt x="20194" y="5044"/>
                  </a:lnTo>
                  <a:lnTo>
                    <a:pt x="19915" y="5545"/>
                  </a:lnTo>
                  <a:lnTo>
                    <a:pt x="19656" y="6082"/>
                  </a:lnTo>
                  <a:lnTo>
                    <a:pt x="19396" y="6657"/>
                  </a:lnTo>
                  <a:lnTo>
                    <a:pt x="19137" y="7232"/>
                  </a:lnTo>
                  <a:lnTo>
                    <a:pt x="18896" y="7807"/>
                  </a:lnTo>
                  <a:lnTo>
                    <a:pt x="18451" y="8994"/>
                  </a:lnTo>
                  <a:lnTo>
                    <a:pt x="18043" y="10143"/>
                  </a:lnTo>
                  <a:lnTo>
                    <a:pt x="17690" y="11237"/>
                  </a:lnTo>
                  <a:lnTo>
                    <a:pt x="17394" y="12220"/>
                  </a:lnTo>
                  <a:lnTo>
                    <a:pt x="17153" y="13073"/>
                  </a:lnTo>
                  <a:lnTo>
                    <a:pt x="16986" y="13722"/>
                  </a:lnTo>
                  <a:lnTo>
                    <a:pt x="16837" y="14297"/>
                  </a:lnTo>
                  <a:lnTo>
                    <a:pt x="16819" y="13629"/>
                  </a:lnTo>
                  <a:lnTo>
                    <a:pt x="16763" y="12888"/>
                  </a:lnTo>
                  <a:lnTo>
                    <a:pt x="16708" y="11923"/>
                  </a:lnTo>
                  <a:lnTo>
                    <a:pt x="16615" y="10792"/>
                  </a:lnTo>
                  <a:lnTo>
                    <a:pt x="16485" y="9513"/>
                  </a:lnTo>
                  <a:lnTo>
                    <a:pt x="16337" y="8178"/>
                  </a:lnTo>
                  <a:lnTo>
                    <a:pt x="16133" y="6787"/>
                  </a:lnTo>
                  <a:lnTo>
                    <a:pt x="16003" y="6101"/>
                  </a:lnTo>
                  <a:lnTo>
                    <a:pt x="15892" y="5415"/>
                  </a:lnTo>
                  <a:lnTo>
                    <a:pt x="15743" y="4766"/>
                  </a:lnTo>
                  <a:lnTo>
                    <a:pt x="15595" y="4117"/>
                  </a:lnTo>
                  <a:lnTo>
                    <a:pt x="15428" y="3486"/>
                  </a:lnTo>
                  <a:lnTo>
                    <a:pt x="15243" y="2912"/>
                  </a:lnTo>
                  <a:lnTo>
                    <a:pt x="15057" y="2355"/>
                  </a:lnTo>
                  <a:lnTo>
                    <a:pt x="14835" y="1855"/>
                  </a:lnTo>
                  <a:lnTo>
                    <a:pt x="14612" y="1391"/>
                  </a:lnTo>
                  <a:lnTo>
                    <a:pt x="14371" y="983"/>
                  </a:lnTo>
                  <a:lnTo>
                    <a:pt x="14241" y="816"/>
                  </a:lnTo>
                  <a:lnTo>
                    <a:pt x="14112" y="649"/>
                  </a:lnTo>
                  <a:lnTo>
                    <a:pt x="13982" y="501"/>
                  </a:lnTo>
                  <a:lnTo>
                    <a:pt x="13852" y="371"/>
                  </a:lnTo>
                  <a:lnTo>
                    <a:pt x="13704" y="260"/>
                  </a:lnTo>
                  <a:lnTo>
                    <a:pt x="13555" y="167"/>
                  </a:lnTo>
                  <a:lnTo>
                    <a:pt x="13407" y="93"/>
                  </a:lnTo>
                  <a:lnTo>
                    <a:pt x="13240" y="56"/>
                  </a:lnTo>
                  <a:lnTo>
                    <a:pt x="13092" y="19"/>
                  </a:lnTo>
                  <a:lnTo>
                    <a:pt x="12925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3" name="Google Shape;1983;p27"/>
            <p:cNvSpPr/>
            <p:nvPr/>
          </p:nvSpPr>
          <p:spPr>
            <a:xfrm>
              <a:off x="5771503" y="5012896"/>
              <a:ext cx="426794" cy="375346"/>
            </a:xfrm>
            <a:custGeom>
              <a:avLst/>
              <a:gdLst/>
              <a:ahLst/>
              <a:cxnLst/>
              <a:rect l="l" t="t" r="r" b="b"/>
              <a:pathLst>
                <a:path w="9847" h="8660" extrusionOk="0">
                  <a:moveTo>
                    <a:pt x="1" y="1"/>
                  </a:moveTo>
                  <a:lnTo>
                    <a:pt x="1299" y="1039"/>
                  </a:lnTo>
                  <a:lnTo>
                    <a:pt x="2578" y="2059"/>
                  </a:lnTo>
                  <a:lnTo>
                    <a:pt x="3876" y="3079"/>
                  </a:lnTo>
                  <a:lnTo>
                    <a:pt x="5156" y="4117"/>
                  </a:lnTo>
                  <a:lnTo>
                    <a:pt x="6398" y="5174"/>
                  </a:lnTo>
                  <a:lnTo>
                    <a:pt x="7028" y="5712"/>
                  </a:lnTo>
                  <a:lnTo>
                    <a:pt x="7622" y="6268"/>
                  </a:lnTo>
                  <a:lnTo>
                    <a:pt x="8215" y="6824"/>
                  </a:lnTo>
                  <a:lnTo>
                    <a:pt x="8790" y="7418"/>
                  </a:lnTo>
                  <a:lnTo>
                    <a:pt x="9328" y="8029"/>
                  </a:lnTo>
                  <a:lnTo>
                    <a:pt x="9847" y="8660"/>
                  </a:lnTo>
                  <a:lnTo>
                    <a:pt x="9699" y="8345"/>
                  </a:lnTo>
                  <a:lnTo>
                    <a:pt x="9513" y="8011"/>
                  </a:lnTo>
                  <a:lnTo>
                    <a:pt x="9309" y="7696"/>
                  </a:lnTo>
                  <a:lnTo>
                    <a:pt x="9087" y="7380"/>
                  </a:lnTo>
                  <a:lnTo>
                    <a:pt x="8864" y="7065"/>
                  </a:lnTo>
                  <a:lnTo>
                    <a:pt x="8623" y="6750"/>
                  </a:lnTo>
                  <a:lnTo>
                    <a:pt x="8085" y="6120"/>
                  </a:lnTo>
                  <a:lnTo>
                    <a:pt x="7511" y="5489"/>
                  </a:lnTo>
                  <a:lnTo>
                    <a:pt x="6880" y="4877"/>
                  </a:lnTo>
                  <a:lnTo>
                    <a:pt x="6231" y="4284"/>
                  </a:lnTo>
                  <a:lnTo>
                    <a:pt x="5564" y="3709"/>
                  </a:lnTo>
                  <a:lnTo>
                    <a:pt x="4859" y="3153"/>
                  </a:lnTo>
                  <a:lnTo>
                    <a:pt x="4154" y="2615"/>
                  </a:lnTo>
                  <a:lnTo>
                    <a:pt x="3431" y="2096"/>
                  </a:lnTo>
                  <a:lnTo>
                    <a:pt x="2708" y="1614"/>
                  </a:lnTo>
                  <a:lnTo>
                    <a:pt x="2003" y="1150"/>
                  </a:lnTo>
                  <a:lnTo>
                    <a:pt x="1317" y="742"/>
                  </a:lnTo>
                  <a:lnTo>
                    <a:pt x="650" y="353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4" name="Google Shape;1984;p27"/>
            <p:cNvSpPr/>
            <p:nvPr/>
          </p:nvSpPr>
          <p:spPr>
            <a:xfrm>
              <a:off x="5964424" y="4823226"/>
              <a:ext cx="271671" cy="499132"/>
            </a:xfrm>
            <a:custGeom>
              <a:avLst/>
              <a:gdLst/>
              <a:ahLst/>
              <a:cxnLst/>
              <a:rect l="l" t="t" r="r" b="b"/>
              <a:pathLst>
                <a:path w="6268" h="11516" extrusionOk="0">
                  <a:moveTo>
                    <a:pt x="0" y="0"/>
                  </a:moveTo>
                  <a:lnTo>
                    <a:pt x="853" y="1410"/>
                  </a:lnTo>
                  <a:lnTo>
                    <a:pt x="1706" y="2819"/>
                  </a:lnTo>
                  <a:lnTo>
                    <a:pt x="2577" y="4210"/>
                  </a:lnTo>
                  <a:lnTo>
                    <a:pt x="3412" y="5637"/>
                  </a:lnTo>
                  <a:lnTo>
                    <a:pt x="4228" y="7047"/>
                  </a:lnTo>
                  <a:lnTo>
                    <a:pt x="4617" y="7770"/>
                  </a:lnTo>
                  <a:lnTo>
                    <a:pt x="5007" y="8493"/>
                  </a:lnTo>
                  <a:lnTo>
                    <a:pt x="5359" y="9235"/>
                  </a:lnTo>
                  <a:lnTo>
                    <a:pt x="5693" y="9976"/>
                  </a:lnTo>
                  <a:lnTo>
                    <a:pt x="5989" y="10737"/>
                  </a:lnTo>
                  <a:lnTo>
                    <a:pt x="6267" y="11515"/>
                  </a:lnTo>
                  <a:lnTo>
                    <a:pt x="6230" y="11163"/>
                  </a:lnTo>
                  <a:lnTo>
                    <a:pt x="6156" y="10792"/>
                  </a:lnTo>
                  <a:lnTo>
                    <a:pt x="6082" y="10421"/>
                  </a:lnTo>
                  <a:lnTo>
                    <a:pt x="5989" y="10051"/>
                  </a:lnTo>
                  <a:lnTo>
                    <a:pt x="5878" y="9680"/>
                  </a:lnTo>
                  <a:lnTo>
                    <a:pt x="5767" y="9290"/>
                  </a:lnTo>
                  <a:lnTo>
                    <a:pt x="5489" y="8512"/>
                  </a:lnTo>
                  <a:lnTo>
                    <a:pt x="5155" y="7733"/>
                  </a:lnTo>
                  <a:lnTo>
                    <a:pt x="4784" y="6954"/>
                  </a:lnTo>
                  <a:lnTo>
                    <a:pt x="4376" y="6157"/>
                  </a:lnTo>
                  <a:lnTo>
                    <a:pt x="3931" y="5396"/>
                  </a:lnTo>
                  <a:lnTo>
                    <a:pt x="3467" y="4618"/>
                  </a:lnTo>
                  <a:lnTo>
                    <a:pt x="2985" y="3876"/>
                  </a:lnTo>
                  <a:lnTo>
                    <a:pt x="2485" y="3153"/>
                  </a:lnTo>
                  <a:lnTo>
                    <a:pt x="1984" y="2448"/>
                  </a:lnTo>
                  <a:lnTo>
                    <a:pt x="1483" y="1781"/>
                  </a:lnTo>
                  <a:lnTo>
                    <a:pt x="983" y="1150"/>
                  </a:lnTo>
                  <a:lnTo>
                    <a:pt x="482" y="5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5" name="Google Shape;1985;p27"/>
            <p:cNvSpPr/>
            <p:nvPr/>
          </p:nvSpPr>
          <p:spPr>
            <a:xfrm>
              <a:off x="6492429" y="4869040"/>
              <a:ext cx="344833" cy="452496"/>
            </a:xfrm>
            <a:custGeom>
              <a:avLst/>
              <a:gdLst/>
              <a:ahLst/>
              <a:cxnLst/>
              <a:rect l="l" t="t" r="r" b="b"/>
              <a:pathLst>
                <a:path w="7956" h="10440" extrusionOk="0">
                  <a:moveTo>
                    <a:pt x="7955" y="0"/>
                  </a:moveTo>
                  <a:lnTo>
                    <a:pt x="7380" y="464"/>
                  </a:lnTo>
                  <a:lnTo>
                    <a:pt x="6806" y="965"/>
                  </a:lnTo>
                  <a:lnTo>
                    <a:pt x="6212" y="1521"/>
                  </a:lnTo>
                  <a:lnTo>
                    <a:pt x="5600" y="2114"/>
                  </a:lnTo>
                  <a:lnTo>
                    <a:pt x="5007" y="2726"/>
                  </a:lnTo>
                  <a:lnTo>
                    <a:pt x="4395" y="3375"/>
                  </a:lnTo>
                  <a:lnTo>
                    <a:pt x="3802" y="4043"/>
                  </a:lnTo>
                  <a:lnTo>
                    <a:pt x="3227" y="4729"/>
                  </a:lnTo>
                  <a:lnTo>
                    <a:pt x="2689" y="5433"/>
                  </a:lnTo>
                  <a:lnTo>
                    <a:pt x="2170" y="6138"/>
                  </a:lnTo>
                  <a:lnTo>
                    <a:pt x="1688" y="6861"/>
                  </a:lnTo>
                  <a:lnTo>
                    <a:pt x="1243" y="7584"/>
                  </a:lnTo>
                  <a:lnTo>
                    <a:pt x="835" y="8307"/>
                  </a:lnTo>
                  <a:lnTo>
                    <a:pt x="668" y="8660"/>
                  </a:lnTo>
                  <a:lnTo>
                    <a:pt x="501" y="9031"/>
                  </a:lnTo>
                  <a:lnTo>
                    <a:pt x="353" y="9383"/>
                  </a:lnTo>
                  <a:lnTo>
                    <a:pt x="223" y="9735"/>
                  </a:lnTo>
                  <a:lnTo>
                    <a:pt x="112" y="10088"/>
                  </a:lnTo>
                  <a:lnTo>
                    <a:pt x="0" y="10440"/>
                  </a:lnTo>
                  <a:lnTo>
                    <a:pt x="390" y="9698"/>
                  </a:lnTo>
                  <a:lnTo>
                    <a:pt x="816" y="8994"/>
                  </a:lnTo>
                  <a:lnTo>
                    <a:pt x="1243" y="8307"/>
                  </a:lnTo>
                  <a:lnTo>
                    <a:pt x="1725" y="7640"/>
                  </a:lnTo>
                  <a:lnTo>
                    <a:pt x="2207" y="6972"/>
                  </a:lnTo>
                  <a:lnTo>
                    <a:pt x="2689" y="6323"/>
                  </a:lnTo>
                  <a:lnTo>
                    <a:pt x="3728" y="5044"/>
                  </a:lnTo>
                  <a:lnTo>
                    <a:pt x="4766" y="3765"/>
                  </a:lnTo>
                  <a:lnTo>
                    <a:pt x="5823" y="2504"/>
                  </a:lnTo>
                  <a:lnTo>
                    <a:pt x="6898" y="1261"/>
                  </a:lnTo>
                  <a:lnTo>
                    <a:pt x="7955" y="0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6" name="Google Shape;1986;p27"/>
            <p:cNvSpPr/>
            <p:nvPr/>
          </p:nvSpPr>
          <p:spPr>
            <a:xfrm>
              <a:off x="6220798" y="4670528"/>
              <a:ext cx="64320" cy="624479"/>
            </a:xfrm>
            <a:custGeom>
              <a:avLst/>
              <a:gdLst/>
              <a:ahLst/>
              <a:cxnLst/>
              <a:rect l="l" t="t" r="r" b="b"/>
              <a:pathLst>
                <a:path w="1484" h="14408" extrusionOk="0">
                  <a:moveTo>
                    <a:pt x="0" y="0"/>
                  </a:moveTo>
                  <a:lnTo>
                    <a:pt x="130" y="1799"/>
                  </a:lnTo>
                  <a:lnTo>
                    <a:pt x="297" y="3579"/>
                  </a:lnTo>
                  <a:lnTo>
                    <a:pt x="686" y="7195"/>
                  </a:lnTo>
                  <a:lnTo>
                    <a:pt x="890" y="9012"/>
                  </a:lnTo>
                  <a:lnTo>
                    <a:pt x="1038" y="10811"/>
                  </a:lnTo>
                  <a:lnTo>
                    <a:pt x="1113" y="11719"/>
                  </a:lnTo>
                  <a:lnTo>
                    <a:pt x="1168" y="12609"/>
                  </a:lnTo>
                  <a:lnTo>
                    <a:pt x="1205" y="13518"/>
                  </a:lnTo>
                  <a:lnTo>
                    <a:pt x="1242" y="14408"/>
                  </a:lnTo>
                  <a:lnTo>
                    <a:pt x="1354" y="13722"/>
                  </a:lnTo>
                  <a:lnTo>
                    <a:pt x="1428" y="13054"/>
                  </a:lnTo>
                  <a:lnTo>
                    <a:pt x="1465" y="12368"/>
                  </a:lnTo>
                  <a:lnTo>
                    <a:pt x="1483" y="11682"/>
                  </a:lnTo>
                  <a:lnTo>
                    <a:pt x="1483" y="10996"/>
                  </a:lnTo>
                  <a:lnTo>
                    <a:pt x="1465" y="10329"/>
                  </a:lnTo>
                  <a:lnTo>
                    <a:pt x="1409" y="8956"/>
                  </a:lnTo>
                  <a:lnTo>
                    <a:pt x="1317" y="7825"/>
                  </a:lnTo>
                  <a:lnTo>
                    <a:pt x="1205" y="6694"/>
                  </a:lnTo>
                  <a:lnTo>
                    <a:pt x="1057" y="5582"/>
                  </a:lnTo>
                  <a:lnTo>
                    <a:pt x="909" y="4451"/>
                  </a:lnTo>
                  <a:lnTo>
                    <a:pt x="723" y="3338"/>
                  </a:lnTo>
                  <a:lnTo>
                    <a:pt x="501" y="2225"/>
                  </a:lnTo>
                  <a:lnTo>
                    <a:pt x="260" y="11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7" name="Google Shape;1987;p27"/>
            <p:cNvSpPr/>
            <p:nvPr/>
          </p:nvSpPr>
          <p:spPr>
            <a:xfrm>
              <a:off x="6419310" y="4676163"/>
              <a:ext cx="129421" cy="613253"/>
            </a:xfrm>
            <a:custGeom>
              <a:avLst/>
              <a:gdLst/>
              <a:ahLst/>
              <a:cxnLst/>
              <a:rect l="l" t="t" r="r" b="b"/>
              <a:pathLst>
                <a:path w="2986" h="14149" extrusionOk="0">
                  <a:moveTo>
                    <a:pt x="2985" y="0"/>
                  </a:moveTo>
                  <a:lnTo>
                    <a:pt x="2596" y="1076"/>
                  </a:lnTo>
                  <a:lnTo>
                    <a:pt x="2225" y="2133"/>
                  </a:lnTo>
                  <a:lnTo>
                    <a:pt x="1873" y="3227"/>
                  </a:lnTo>
                  <a:lnTo>
                    <a:pt x="1558" y="4302"/>
                  </a:lnTo>
                  <a:lnTo>
                    <a:pt x="1261" y="5396"/>
                  </a:lnTo>
                  <a:lnTo>
                    <a:pt x="983" y="6509"/>
                  </a:lnTo>
                  <a:lnTo>
                    <a:pt x="742" y="7603"/>
                  </a:lnTo>
                  <a:lnTo>
                    <a:pt x="519" y="8715"/>
                  </a:lnTo>
                  <a:lnTo>
                    <a:pt x="278" y="10069"/>
                  </a:lnTo>
                  <a:lnTo>
                    <a:pt x="186" y="10736"/>
                  </a:lnTo>
                  <a:lnTo>
                    <a:pt x="93" y="11422"/>
                  </a:lnTo>
                  <a:lnTo>
                    <a:pt x="37" y="12090"/>
                  </a:lnTo>
                  <a:lnTo>
                    <a:pt x="0" y="12776"/>
                  </a:lnTo>
                  <a:lnTo>
                    <a:pt x="0" y="13462"/>
                  </a:lnTo>
                  <a:lnTo>
                    <a:pt x="19" y="14148"/>
                  </a:lnTo>
                  <a:lnTo>
                    <a:pt x="148" y="13258"/>
                  </a:lnTo>
                  <a:lnTo>
                    <a:pt x="315" y="12387"/>
                  </a:lnTo>
                  <a:lnTo>
                    <a:pt x="464" y="11497"/>
                  </a:lnTo>
                  <a:lnTo>
                    <a:pt x="649" y="10607"/>
                  </a:lnTo>
                  <a:lnTo>
                    <a:pt x="1020" y="8845"/>
                  </a:lnTo>
                  <a:lnTo>
                    <a:pt x="1428" y="7065"/>
                  </a:lnTo>
                  <a:lnTo>
                    <a:pt x="2244" y="3523"/>
                  </a:lnTo>
                  <a:lnTo>
                    <a:pt x="2633" y="1762"/>
                  </a:lnTo>
                  <a:lnTo>
                    <a:pt x="2985" y="0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88" name="Google Shape;1988;p27"/>
          <p:cNvGrpSpPr/>
          <p:nvPr/>
        </p:nvGrpSpPr>
        <p:grpSpPr>
          <a:xfrm>
            <a:off x="7984117" y="4213216"/>
            <a:ext cx="1359871" cy="938755"/>
            <a:chOff x="6383942" y="4213216"/>
            <a:chExt cx="1359871" cy="938755"/>
          </a:xfrm>
        </p:grpSpPr>
        <p:sp>
          <p:nvSpPr>
            <p:cNvPr id="1989" name="Google Shape;1989;p27"/>
            <p:cNvSpPr/>
            <p:nvPr/>
          </p:nvSpPr>
          <p:spPr>
            <a:xfrm>
              <a:off x="6383942" y="4213216"/>
              <a:ext cx="1359871" cy="938755"/>
            </a:xfrm>
            <a:custGeom>
              <a:avLst/>
              <a:gdLst/>
              <a:ahLst/>
              <a:cxnLst/>
              <a:rect l="l" t="t" r="r" b="b"/>
              <a:pathLst>
                <a:path w="31375" h="21659" extrusionOk="0">
                  <a:moveTo>
                    <a:pt x="20490" y="1"/>
                  </a:moveTo>
                  <a:lnTo>
                    <a:pt x="20212" y="19"/>
                  </a:lnTo>
                  <a:lnTo>
                    <a:pt x="19933" y="38"/>
                  </a:lnTo>
                  <a:lnTo>
                    <a:pt x="19674" y="93"/>
                  </a:lnTo>
                  <a:lnTo>
                    <a:pt x="19414" y="149"/>
                  </a:lnTo>
                  <a:lnTo>
                    <a:pt x="19155" y="223"/>
                  </a:lnTo>
                  <a:lnTo>
                    <a:pt x="18895" y="316"/>
                  </a:lnTo>
                  <a:lnTo>
                    <a:pt x="18654" y="427"/>
                  </a:lnTo>
                  <a:lnTo>
                    <a:pt x="18413" y="538"/>
                  </a:lnTo>
                  <a:lnTo>
                    <a:pt x="18190" y="687"/>
                  </a:lnTo>
                  <a:lnTo>
                    <a:pt x="17968" y="835"/>
                  </a:lnTo>
                  <a:lnTo>
                    <a:pt x="17745" y="983"/>
                  </a:lnTo>
                  <a:lnTo>
                    <a:pt x="17541" y="1150"/>
                  </a:lnTo>
                  <a:lnTo>
                    <a:pt x="17338" y="1336"/>
                  </a:lnTo>
                  <a:lnTo>
                    <a:pt x="17134" y="1521"/>
                  </a:lnTo>
                  <a:lnTo>
                    <a:pt x="16763" y="1948"/>
                  </a:lnTo>
                  <a:lnTo>
                    <a:pt x="16410" y="2393"/>
                  </a:lnTo>
                  <a:lnTo>
                    <a:pt x="16077" y="2856"/>
                  </a:lnTo>
                  <a:lnTo>
                    <a:pt x="15761" y="3375"/>
                  </a:lnTo>
                  <a:lnTo>
                    <a:pt x="15483" y="3895"/>
                  </a:lnTo>
                  <a:lnTo>
                    <a:pt x="15205" y="4432"/>
                  </a:lnTo>
                  <a:lnTo>
                    <a:pt x="14964" y="4989"/>
                  </a:lnTo>
                  <a:lnTo>
                    <a:pt x="14742" y="5545"/>
                  </a:lnTo>
                  <a:lnTo>
                    <a:pt x="14538" y="6101"/>
                  </a:lnTo>
                  <a:lnTo>
                    <a:pt x="14334" y="6657"/>
                  </a:lnTo>
                  <a:lnTo>
                    <a:pt x="14167" y="7214"/>
                  </a:lnTo>
                  <a:lnTo>
                    <a:pt x="14018" y="7751"/>
                  </a:lnTo>
                  <a:lnTo>
                    <a:pt x="13759" y="8771"/>
                  </a:lnTo>
                  <a:lnTo>
                    <a:pt x="13555" y="9680"/>
                  </a:lnTo>
                  <a:lnTo>
                    <a:pt x="13406" y="10477"/>
                  </a:lnTo>
                  <a:lnTo>
                    <a:pt x="13295" y="11071"/>
                  </a:lnTo>
                  <a:lnTo>
                    <a:pt x="13221" y="11608"/>
                  </a:lnTo>
                  <a:lnTo>
                    <a:pt x="13165" y="11275"/>
                  </a:lnTo>
                  <a:lnTo>
                    <a:pt x="13091" y="10904"/>
                  </a:lnTo>
                  <a:lnTo>
                    <a:pt x="12999" y="10422"/>
                  </a:lnTo>
                  <a:lnTo>
                    <a:pt x="12850" y="9865"/>
                  </a:lnTo>
                  <a:lnTo>
                    <a:pt x="12665" y="9253"/>
                  </a:lnTo>
                  <a:lnTo>
                    <a:pt x="12442" y="8586"/>
                  </a:lnTo>
                  <a:lnTo>
                    <a:pt x="12331" y="8252"/>
                  </a:lnTo>
                  <a:lnTo>
                    <a:pt x="12183" y="7918"/>
                  </a:lnTo>
                  <a:lnTo>
                    <a:pt x="12034" y="7585"/>
                  </a:lnTo>
                  <a:lnTo>
                    <a:pt x="11867" y="7251"/>
                  </a:lnTo>
                  <a:lnTo>
                    <a:pt x="11682" y="6936"/>
                  </a:lnTo>
                  <a:lnTo>
                    <a:pt x="11497" y="6620"/>
                  </a:lnTo>
                  <a:lnTo>
                    <a:pt x="11293" y="6342"/>
                  </a:lnTo>
                  <a:lnTo>
                    <a:pt x="11070" y="6064"/>
                  </a:lnTo>
                  <a:lnTo>
                    <a:pt x="10829" y="5804"/>
                  </a:lnTo>
                  <a:lnTo>
                    <a:pt x="10588" y="5563"/>
                  </a:lnTo>
                  <a:lnTo>
                    <a:pt x="10328" y="5359"/>
                  </a:lnTo>
                  <a:lnTo>
                    <a:pt x="10050" y="5174"/>
                  </a:lnTo>
                  <a:lnTo>
                    <a:pt x="9754" y="5026"/>
                  </a:lnTo>
                  <a:lnTo>
                    <a:pt x="9438" y="4914"/>
                  </a:lnTo>
                  <a:lnTo>
                    <a:pt x="9105" y="4840"/>
                  </a:lnTo>
                  <a:lnTo>
                    <a:pt x="8752" y="4803"/>
                  </a:lnTo>
                  <a:lnTo>
                    <a:pt x="8585" y="4803"/>
                  </a:lnTo>
                  <a:lnTo>
                    <a:pt x="8400" y="4822"/>
                  </a:lnTo>
                  <a:lnTo>
                    <a:pt x="8215" y="4840"/>
                  </a:lnTo>
                  <a:lnTo>
                    <a:pt x="8011" y="4877"/>
                  </a:lnTo>
                  <a:lnTo>
                    <a:pt x="7825" y="4914"/>
                  </a:lnTo>
                  <a:lnTo>
                    <a:pt x="7640" y="4970"/>
                  </a:lnTo>
                  <a:lnTo>
                    <a:pt x="7473" y="5044"/>
                  </a:lnTo>
                  <a:lnTo>
                    <a:pt x="7306" y="5118"/>
                  </a:lnTo>
                  <a:lnTo>
                    <a:pt x="7158" y="5193"/>
                  </a:lnTo>
                  <a:lnTo>
                    <a:pt x="7009" y="5285"/>
                  </a:lnTo>
                  <a:lnTo>
                    <a:pt x="6861" y="5397"/>
                  </a:lnTo>
                  <a:lnTo>
                    <a:pt x="6731" y="5489"/>
                  </a:lnTo>
                  <a:lnTo>
                    <a:pt x="6490" y="5730"/>
                  </a:lnTo>
                  <a:lnTo>
                    <a:pt x="6286" y="6008"/>
                  </a:lnTo>
                  <a:lnTo>
                    <a:pt x="6101" y="6305"/>
                  </a:lnTo>
                  <a:lnTo>
                    <a:pt x="5952" y="6602"/>
                  </a:lnTo>
                  <a:lnTo>
                    <a:pt x="5823" y="6954"/>
                  </a:lnTo>
                  <a:lnTo>
                    <a:pt x="5730" y="7288"/>
                  </a:lnTo>
                  <a:lnTo>
                    <a:pt x="5637" y="7659"/>
                  </a:lnTo>
                  <a:lnTo>
                    <a:pt x="5582" y="8030"/>
                  </a:lnTo>
                  <a:lnTo>
                    <a:pt x="5544" y="8419"/>
                  </a:lnTo>
                  <a:lnTo>
                    <a:pt x="5507" y="8808"/>
                  </a:lnTo>
                  <a:lnTo>
                    <a:pt x="5507" y="9198"/>
                  </a:lnTo>
                  <a:lnTo>
                    <a:pt x="5507" y="9606"/>
                  </a:lnTo>
                  <a:lnTo>
                    <a:pt x="5507" y="9995"/>
                  </a:lnTo>
                  <a:lnTo>
                    <a:pt x="5544" y="10384"/>
                  </a:lnTo>
                  <a:lnTo>
                    <a:pt x="5619" y="11126"/>
                  </a:lnTo>
                  <a:lnTo>
                    <a:pt x="5711" y="11812"/>
                  </a:lnTo>
                  <a:lnTo>
                    <a:pt x="5823" y="12424"/>
                  </a:lnTo>
                  <a:lnTo>
                    <a:pt x="5934" y="12943"/>
                  </a:lnTo>
                  <a:lnTo>
                    <a:pt x="6027" y="13351"/>
                  </a:lnTo>
                  <a:lnTo>
                    <a:pt x="6119" y="13685"/>
                  </a:lnTo>
                  <a:lnTo>
                    <a:pt x="6082" y="13592"/>
                  </a:lnTo>
                  <a:lnTo>
                    <a:pt x="6027" y="13500"/>
                  </a:lnTo>
                  <a:lnTo>
                    <a:pt x="5952" y="13370"/>
                  </a:lnTo>
                  <a:lnTo>
                    <a:pt x="5841" y="13240"/>
                  </a:lnTo>
                  <a:lnTo>
                    <a:pt x="5711" y="13092"/>
                  </a:lnTo>
                  <a:lnTo>
                    <a:pt x="5526" y="12943"/>
                  </a:lnTo>
                  <a:lnTo>
                    <a:pt x="5322" y="12814"/>
                  </a:lnTo>
                  <a:lnTo>
                    <a:pt x="5081" y="12702"/>
                  </a:lnTo>
                  <a:lnTo>
                    <a:pt x="4933" y="12647"/>
                  </a:lnTo>
                  <a:lnTo>
                    <a:pt x="4784" y="12610"/>
                  </a:lnTo>
                  <a:lnTo>
                    <a:pt x="4636" y="12591"/>
                  </a:lnTo>
                  <a:lnTo>
                    <a:pt x="4450" y="12573"/>
                  </a:lnTo>
                  <a:lnTo>
                    <a:pt x="4265" y="12554"/>
                  </a:lnTo>
                  <a:lnTo>
                    <a:pt x="4080" y="12573"/>
                  </a:lnTo>
                  <a:lnTo>
                    <a:pt x="3876" y="12591"/>
                  </a:lnTo>
                  <a:lnTo>
                    <a:pt x="3653" y="12628"/>
                  </a:lnTo>
                  <a:lnTo>
                    <a:pt x="3412" y="12665"/>
                  </a:lnTo>
                  <a:lnTo>
                    <a:pt x="3171" y="12739"/>
                  </a:lnTo>
                  <a:lnTo>
                    <a:pt x="2911" y="12832"/>
                  </a:lnTo>
                  <a:lnTo>
                    <a:pt x="2633" y="12943"/>
                  </a:lnTo>
                  <a:lnTo>
                    <a:pt x="2355" y="13055"/>
                  </a:lnTo>
                  <a:lnTo>
                    <a:pt x="2040" y="13222"/>
                  </a:lnTo>
                  <a:lnTo>
                    <a:pt x="1743" y="13388"/>
                  </a:lnTo>
                  <a:lnTo>
                    <a:pt x="1484" y="13592"/>
                  </a:lnTo>
                  <a:lnTo>
                    <a:pt x="1243" y="13815"/>
                  </a:lnTo>
                  <a:lnTo>
                    <a:pt x="1020" y="14056"/>
                  </a:lnTo>
                  <a:lnTo>
                    <a:pt x="835" y="14334"/>
                  </a:lnTo>
                  <a:lnTo>
                    <a:pt x="668" y="14631"/>
                  </a:lnTo>
                  <a:lnTo>
                    <a:pt x="519" y="14927"/>
                  </a:lnTo>
                  <a:lnTo>
                    <a:pt x="390" y="15243"/>
                  </a:lnTo>
                  <a:lnTo>
                    <a:pt x="278" y="15576"/>
                  </a:lnTo>
                  <a:lnTo>
                    <a:pt x="204" y="15929"/>
                  </a:lnTo>
                  <a:lnTo>
                    <a:pt x="130" y="16281"/>
                  </a:lnTo>
                  <a:lnTo>
                    <a:pt x="74" y="16633"/>
                  </a:lnTo>
                  <a:lnTo>
                    <a:pt x="37" y="17004"/>
                  </a:lnTo>
                  <a:lnTo>
                    <a:pt x="19" y="17357"/>
                  </a:lnTo>
                  <a:lnTo>
                    <a:pt x="0" y="17709"/>
                  </a:lnTo>
                  <a:lnTo>
                    <a:pt x="0" y="18080"/>
                  </a:lnTo>
                  <a:lnTo>
                    <a:pt x="19" y="18766"/>
                  </a:lnTo>
                  <a:lnTo>
                    <a:pt x="74" y="19433"/>
                  </a:lnTo>
                  <a:lnTo>
                    <a:pt x="130" y="20045"/>
                  </a:lnTo>
                  <a:lnTo>
                    <a:pt x="223" y="20583"/>
                  </a:lnTo>
                  <a:lnTo>
                    <a:pt x="297" y="21028"/>
                  </a:lnTo>
                  <a:lnTo>
                    <a:pt x="371" y="21362"/>
                  </a:lnTo>
                  <a:lnTo>
                    <a:pt x="427" y="21658"/>
                  </a:lnTo>
                  <a:lnTo>
                    <a:pt x="31319" y="21658"/>
                  </a:lnTo>
                  <a:lnTo>
                    <a:pt x="31356" y="20249"/>
                  </a:lnTo>
                  <a:lnTo>
                    <a:pt x="31374" y="18896"/>
                  </a:lnTo>
                  <a:lnTo>
                    <a:pt x="31337" y="17598"/>
                  </a:lnTo>
                  <a:lnTo>
                    <a:pt x="31282" y="16355"/>
                  </a:lnTo>
                  <a:lnTo>
                    <a:pt x="31207" y="15187"/>
                  </a:lnTo>
                  <a:lnTo>
                    <a:pt x="31078" y="14093"/>
                  </a:lnTo>
                  <a:lnTo>
                    <a:pt x="30929" y="13073"/>
                  </a:lnTo>
                  <a:lnTo>
                    <a:pt x="30855" y="12610"/>
                  </a:lnTo>
                  <a:lnTo>
                    <a:pt x="30744" y="12146"/>
                  </a:lnTo>
                  <a:lnTo>
                    <a:pt x="30651" y="11720"/>
                  </a:lnTo>
                  <a:lnTo>
                    <a:pt x="30540" y="11312"/>
                  </a:lnTo>
                  <a:lnTo>
                    <a:pt x="30429" y="10922"/>
                  </a:lnTo>
                  <a:lnTo>
                    <a:pt x="30299" y="10570"/>
                  </a:lnTo>
                  <a:lnTo>
                    <a:pt x="30169" y="10218"/>
                  </a:lnTo>
                  <a:lnTo>
                    <a:pt x="30021" y="9921"/>
                  </a:lnTo>
                  <a:lnTo>
                    <a:pt x="29872" y="9643"/>
                  </a:lnTo>
                  <a:lnTo>
                    <a:pt x="29724" y="9383"/>
                  </a:lnTo>
                  <a:lnTo>
                    <a:pt x="29557" y="9142"/>
                  </a:lnTo>
                  <a:lnTo>
                    <a:pt x="29390" y="8957"/>
                  </a:lnTo>
                  <a:lnTo>
                    <a:pt x="29205" y="8771"/>
                  </a:lnTo>
                  <a:lnTo>
                    <a:pt x="29019" y="8641"/>
                  </a:lnTo>
                  <a:lnTo>
                    <a:pt x="28834" y="8530"/>
                  </a:lnTo>
                  <a:lnTo>
                    <a:pt x="28630" y="8438"/>
                  </a:lnTo>
                  <a:lnTo>
                    <a:pt x="28407" y="8400"/>
                  </a:lnTo>
                  <a:lnTo>
                    <a:pt x="28203" y="8382"/>
                  </a:lnTo>
                  <a:lnTo>
                    <a:pt x="27981" y="8382"/>
                  </a:lnTo>
                  <a:lnTo>
                    <a:pt x="27758" y="8400"/>
                  </a:lnTo>
                  <a:lnTo>
                    <a:pt x="27554" y="8438"/>
                  </a:lnTo>
                  <a:lnTo>
                    <a:pt x="27350" y="8493"/>
                  </a:lnTo>
                  <a:lnTo>
                    <a:pt x="27147" y="8549"/>
                  </a:lnTo>
                  <a:lnTo>
                    <a:pt x="26961" y="8604"/>
                  </a:lnTo>
                  <a:lnTo>
                    <a:pt x="26590" y="8771"/>
                  </a:lnTo>
                  <a:lnTo>
                    <a:pt x="26256" y="8957"/>
                  </a:lnTo>
                  <a:lnTo>
                    <a:pt x="25941" y="9161"/>
                  </a:lnTo>
                  <a:lnTo>
                    <a:pt x="25645" y="9383"/>
                  </a:lnTo>
                  <a:lnTo>
                    <a:pt x="25385" y="9606"/>
                  </a:lnTo>
                  <a:lnTo>
                    <a:pt x="25144" y="9828"/>
                  </a:lnTo>
                  <a:lnTo>
                    <a:pt x="24940" y="10051"/>
                  </a:lnTo>
                  <a:lnTo>
                    <a:pt x="24606" y="10459"/>
                  </a:lnTo>
                  <a:lnTo>
                    <a:pt x="24402" y="10737"/>
                  </a:lnTo>
                  <a:lnTo>
                    <a:pt x="24347" y="10830"/>
                  </a:lnTo>
                  <a:lnTo>
                    <a:pt x="24476" y="10403"/>
                  </a:lnTo>
                  <a:lnTo>
                    <a:pt x="24588" y="9902"/>
                  </a:lnTo>
                  <a:lnTo>
                    <a:pt x="24736" y="9253"/>
                  </a:lnTo>
                  <a:lnTo>
                    <a:pt x="24884" y="8475"/>
                  </a:lnTo>
                  <a:lnTo>
                    <a:pt x="25014" y="7622"/>
                  </a:lnTo>
                  <a:lnTo>
                    <a:pt x="25070" y="7158"/>
                  </a:lnTo>
                  <a:lnTo>
                    <a:pt x="25107" y="6695"/>
                  </a:lnTo>
                  <a:lnTo>
                    <a:pt x="25125" y="6212"/>
                  </a:lnTo>
                  <a:lnTo>
                    <a:pt x="25125" y="5730"/>
                  </a:lnTo>
                  <a:lnTo>
                    <a:pt x="25125" y="5230"/>
                  </a:lnTo>
                  <a:lnTo>
                    <a:pt x="25088" y="4748"/>
                  </a:lnTo>
                  <a:lnTo>
                    <a:pt x="25033" y="4265"/>
                  </a:lnTo>
                  <a:lnTo>
                    <a:pt x="24958" y="3783"/>
                  </a:lnTo>
                  <a:lnTo>
                    <a:pt x="24847" y="3320"/>
                  </a:lnTo>
                  <a:lnTo>
                    <a:pt x="24699" y="2875"/>
                  </a:lnTo>
                  <a:lnTo>
                    <a:pt x="24532" y="2448"/>
                  </a:lnTo>
                  <a:lnTo>
                    <a:pt x="24310" y="2040"/>
                  </a:lnTo>
                  <a:lnTo>
                    <a:pt x="24198" y="1855"/>
                  </a:lnTo>
                  <a:lnTo>
                    <a:pt x="24068" y="1669"/>
                  </a:lnTo>
                  <a:lnTo>
                    <a:pt x="23939" y="1484"/>
                  </a:lnTo>
                  <a:lnTo>
                    <a:pt x="23772" y="1317"/>
                  </a:lnTo>
                  <a:lnTo>
                    <a:pt x="23623" y="1150"/>
                  </a:lnTo>
                  <a:lnTo>
                    <a:pt x="23457" y="1002"/>
                  </a:lnTo>
                  <a:lnTo>
                    <a:pt x="23271" y="854"/>
                  </a:lnTo>
                  <a:lnTo>
                    <a:pt x="23086" y="724"/>
                  </a:lnTo>
                  <a:lnTo>
                    <a:pt x="22882" y="594"/>
                  </a:lnTo>
                  <a:lnTo>
                    <a:pt x="22659" y="483"/>
                  </a:lnTo>
                  <a:lnTo>
                    <a:pt x="22437" y="371"/>
                  </a:lnTo>
                  <a:lnTo>
                    <a:pt x="22196" y="279"/>
                  </a:lnTo>
                  <a:lnTo>
                    <a:pt x="21936" y="205"/>
                  </a:lnTo>
                  <a:lnTo>
                    <a:pt x="21658" y="130"/>
                  </a:lnTo>
                  <a:lnTo>
                    <a:pt x="21380" y="75"/>
                  </a:lnTo>
                  <a:lnTo>
                    <a:pt x="21083" y="38"/>
                  </a:lnTo>
                  <a:lnTo>
                    <a:pt x="20786" y="19"/>
                  </a:lnTo>
                  <a:lnTo>
                    <a:pt x="2049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0" name="Google Shape;1990;p27"/>
            <p:cNvSpPr/>
            <p:nvPr/>
          </p:nvSpPr>
          <p:spPr>
            <a:xfrm>
              <a:off x="6659604" y="4813561"/>
              <a:ext cx="338375" cy="208217"/>
            </a:xfrm>
            <a:custGeom>
              <a:avLst/>
              <a:gdLst/>
              <a:ahLst/>
              <a:cxnLst/>
              <a:rect l="l" t="t" r="r" b="b"/>
              <a:pathLst>
                <a:path w="7807" h="4804" extrusionOk="0">
                  <a:moveTo>
                    <a:pt x="5823" y="1"/>
                  </a:moveTo>
                  <a:lnTo>
                    <a:pt x="5582" y="38"/>
                  </a:lnTo>
                  <a:lnTo>
                    <a:pt x="5359" y="94"/>
                  </a:lnTo>
                  <a:lnTo>
                    <a:pt x="5137" y="186"/>
                  </a:lnTo>
                  <a:lnTo>
                    <a:pt x="4914" y="298"/>
                  </a:lnTo>
                  <a:lnTo>
                    <a:pt x="4729" y="427"/>
                  </a:lnTo>
                  <a:lnTo>
                    <a:pt x="4525" y="594"/>
                  </a:lnTo>
                  <a:lnTo>
                    <a:pt x="4358" y="761"/>
                  </a:lnTo>
                  <a:lnTo>
                    <a:pt x="4191" y="947"/>
                  </a:lnTo>
                  <a:lnTo>
                    <a:pt x="4061" y="1169"/>
                  </a:lnTo>
                  <a:lnTo>
                    <a:pt x="4043" y="1198"/>
                  </a:lnTo>
                  <a:lnTo>
                    <a:pt x="3931" y="1058"/>
                  </a:lnTo>
                  <a:lnTo>
                    <a:pt x="3783" y="872"/>
                  </a:lnTo>
                  <a:lnTo>
                    <a:pt x="3616" y="706"/>
                  </a:lnTo>
                  <a:lnTo>
                    <a:pt x="3431" y="557"/>
                  </a:lnTo>
                  <a:lnTo>
                    <a:pt x="3245" y="427"/>
                  </a:lnTo>
                  <a:lnTo>
                    <a:pt x="3060" y="316"/>
                  </a:lnTo>
                  <a:lnTo>
                    <a:pt x="2856" y="223"/>
                  </a:lnTo>
                  <a:lnTo>
                    <a:pt x="2652" y="168"/>
                  </a:lnTo>
                  <a:lnTo>
                    <a:pt x="2429" y="131"/>
                  </a:lnTo>
                  <a:lnTo>
                    <a:pt x="2207" y="131"/>
                  </a:lnTo>
                  <a:lnTo>
                    <a:pt x="1966" y="149"/>
                  </a:lnTo>
                  <a:lnTo>
                    <a:pt x="1743" y="205"/>
                  </a:lnTo>
                  <a:lnTo>
                    <a:pt x="1558" y="279"/>
                  </a:lnTo>
                  <a:lnTo>
                    <a:pt x="1391" y="353"/>
                  </a:lnTo>
                  <a:lnTo>
                    <a:pt x="1243" y="446"/>
                  </a:lnTo>
                  <a:lnTo>
                    <a:pt x="1094" y="557"/>
                  </a:lnTo>
                  <a:lnTo>
                    <a:pt x="946" y="669"/>
                  </a:lnTo>
                  <a:lnTo>
                    <a:pt x="816" y="798"/>
                  </a:lnTo>
                  <a:lnTo>
                    <a:pt x="575" y="1076"/>
                  </a:lnTo>
                  <a:lnTo>
                    <a:pt x="408" y="1280"/>
                  </a:lnTo>
                  <a:lnTo>
                    <a:pt x="278" y="1503"/>
                  </a:lnTo>
                  <a:lnTo>
                    <a:pt x="167" y="1725"/>
                  </a:lnTo>
                  <a:lnTo>
                    <a:pt x="93" y="1966"/>
                  </a:lnTo>
                  <a:lnTo>
                    <a:pt x="37" y="2208"/>
                  </a:lnTo>
                  <a:lnTo>
                    <a:pt x="0" y="2467"/>
                  </a:lnTo>
                  <a:lnTo>
                    <a:pt x="0" y="2708"/>
                  </a:lnTo>
                  <a:lnTo>
                    <a:pt x="19" y="2968"/>
                  </a:lnTo>
                  <a:lnTo>
                    <a:pt x="37" y="3227"/>
                  </a:lnTo>
                  <a:lnTo>
                    <a:pt x="93" y="3468"/>
                  </a:lnTo>
                  <a:lnTo>
                    <a:pt x="167" y="3709"/>
                  </a:lnTo>
                  <a:lnTo>
                    <a:pt x="278" y="3951"/>
                  </a:lnTo>
                  <a:lnTo>
                    <a:pt x="390" y="4173"/>
                  </a:lnTo>
                  <a:lnTo>
                    <a:pt x="501" y="4396"/>
                  </a:lnTo>
                  <a:lnTo>
                    <a:pt x="649" y="4600"/>
                  </a:lnTo>
                  <a:lnTo>
                    <a:pt x="816" y="4804"/>
                  </a:lnTo>
                  <a:lnTo>
                    <a:pt x="816" y="4804"/>
                  </a:lnTo>
                  <a:lnTo>
                    <a:pt x="649" y="4377"/>
                  </a:lnTo>
                  <a:lnTo>
                    <a:pt x="594" y="4173"/>
                  </a:lnTo>
                  <a:lnTo>
                    <a:pt x="538" y="3951"/>
                  </a:lnTo>
                  <a:lnTo>
                    <a:pt x="482" y="3728"/>
                  </a:lnTo>
                  <a:lnTo>
                    <a:pt x="464" y="3524"/>
                  </a:lnTo>
                  <a:lnTo>
                    <a:pt x="445" y="3302"/>
                  </a:lnTo>
                  <a:lnTo>
                    <a:pt x="445" y="3079"/>
                  </a:lnTo>
                  <a:lnTo>
                    <a:pt x="464" y="2875"/>
                  </a:lnTo>
                  <a:lnTo>
                    <a:pt x="482" y="2653"/>
                  </a:lnTo>
                  <a:lnTo>
                    <a:pt x="538" y="2449"/>
                  </a:lnTo>
                  <a:lnTo>
                    <a:pt x="612" y="2263"/>
                  </a:lnTo>
                  <a:lnTo>
                    <a:pt x="705" y="2059"/>
                  </a:lnTo>
                  <a:lnTo>
                    <a:pt x="816" y="1892"/>
                  </a:lnTo>
                  <a:lnTo>
                    <a:pt x="946" y="1707"/>
                  </a:lnTo>
                  <a:lnTo>
                    <a:pt x="1094" y="1540"/>
                  </a:lnTo>
                  <a:lnTo>
                    <a:pt x="1261" y="1410"/>
                  </a:lnTo>
                  <a:lnTo>
                    <a:pt x="1428" y="1280"/>
                  </a:lnTo>
                  <a:lnTo>
                    <a:pt x="1614" y="1151"/>
                  </a:lnTo>
                  <a:lnTo>
                    <a:pt x="1817" y="1058"/>
                  </a:lnTo>
                  <a:lnTo>
                    <a:pt x="2003" y="1002"/>
                  </a:lnTo>
                  <a:lnTo>
                    <a:pt x="2114" y="984"/>
                  </a:lnTo>
                  <a:lnTo>
                    <a:pt x="2318" y="984"/>
                  </a:lnTo>
                  <a:lnTo>
                    <a:pt x="2429" y="1021"/>
                  </a:lnTo>
                  <a:lnTo>
                    <a:pt x="2522" y="1058"/>
                  </a:lnTo>
                  <a:lnTo>
                    <a:pt x="2633" y="1095"/>
                  </a:lnTo>
                  <a:lnTo>
                    <a:pt x="2763" y="1188"/>
                  </a:lnTo>
                  <a:lnTo>
                    <a:pt x="2893" y="1280"/>
                  </a:lnTo>
                  <a:lnTo>
                    <a:pt x="3023" y="1410"/>
                  </a:lnTo>
                  <a:lnTo>
                    <a:pt x="3134" y="1540"/>
                  </a:lnTo>
                  <a:lnTo>
                    <a:pt x="3245" y="1688"/>
                  </a:lnTo>
                  <a:lnTo>
                    <a:pt x="3357" y="1837"/>
                  </a:lnTo>
                  <a:lnTo>
                    <a:pt x="3542" y="2170"/>
                  </a:lnTo>
                  <a:lnTo>
                    <a:pt x="3727" y="2523"/>
                  </a:lnTo>
                  <a:lnTo>
                    <a:pt x="3894" y="2875"/>
                  </a:lnTo>
                  <a:lnTo>
                    <a:pt x="4172" y="3524"/>
                  </a:lnTo>
                  <a:lnTo>
                    <a:pt x="4432" y="2727"/>
                  </a:lnTo>
                  <a:lnTo>
                    <a:pt x="4580" y="2263"/>
                  </a:lnTo>
                  <a:lnTo>
                    <a:pt x="4710" y="1929"/>
                  </a:lnTo>
                  <a:lnTo>
                    <a:pt x="4840" y="1688"/>
                  </a:lnTo>
                  <a:lnTo>
                    <a:pt x="4988" y="1447"/>
                  </a:lnTo>
                  <a:lnTo>
                    <a:pt x="5174" y="1243"/>
                  </a:lnTo>
                  <a:lnTo>
                    <a:pt x="5266" y="1151"/>
                  </a:lnTo>
                  <a:lnTo>
                    <a:pt x="5378" y="1076"/>
                  </a:lnTo>
                  <a:lnTo>
                    <a:pt x="5489" y="1002"/>
                  </a:lnTo>
                  <a:lnTo>
                    <a:pt x="5600" y="947"/>
                  </a:lnTo>
                  <a:lnTo>
                    <a:pt x="5730" y="910"/>
                  </a:lnTo>
                  <a:lnTo>
                    <a:pt x="5860" y="872"/>
                  </a:lnTo>
                  <a:lnTo>
                    <a:pt x="5990" y="854"/>
                  </a:lnTo>
                  <a:lnTo>
                    <a:pt x="6268" y="854"/>
                  </a:lnTo>
                  <a:lnTo>
                    <a:pt x="6416" y="891"/>
                  </a:lnTo>
                  <a:lnTo>
                    <a:pt x="6620" y="928"/>
                  </a:lnTo>
                  <a:lnTo>
                    <a:pt x="6731" y="965"/>
                  </a:lnTo>
                  <a:lnTo>
                    <a:pt x="6824" y="1021"/>
                  </a:lnTo>
                  <a:lnTo>
                    <a:pt x="6917" y="1076"/>
                  </a:lnTo>
                  <a:lnTo>
                    <a:pt x="6991" y="1132"/>
                  </a:lnTo>
                  <a:lnTo>
                    <a:pt x="7065" y="1225"/>
                  </a:lnTo>
                  <a:lnTo>
                    <a:pt x="7102" y="1317"/>
                  </a:lnTo>
                  <a:lnTo>
                    <a:pt x="7139" y="1484"/>
                  </a:lnTo>
                  <a:lnTo>
                    <a:pt x="7139" y="1633"/>
                  </a:lnTo>
                  <a:lnTo>
                    <a:pt x="7139" y="1800"/>
                  </a:lnTo>
                  <a:lnTo>
                    <a:pt x="7102" y="1948"/>
                  </a:lnTo>
                  <a:lnTo>
                    <a:pt x="7009" y="2282"/>
                  </a:lnTo>
                  <a:lnTo>
                    <a:pt x="6898" y="2597"/>
                  </a:lnTo>
                  <a:lnTo>
                    <a:pt x="6694" y="3042"/>
                  </a:lnTo>
                  <a:lnTo>
                    <a:pt x="6453" y="3487"/>
                  </a:lnTo>
                  <a:lnTo>
                    <a:pt x="6194" y="3913"/>
                  </a:lnTo>
                  <a:lnTo>
                    <a:pt x="5934" y="4358"/>
                  </a:lnTo>
                  <a:lnTo>
                    <a:pt x="6156" y="4155"/>
                  </a:lnTo>
                  <a:lnTo>
                    <a:pt x="6398" y="3932"/>
                  </a:lnTo>
                  <a:lnTo>
                    <a:pt x="6657" y="3672"/>
                  </a:lnTo>
                  <a:lnTo>
                    <a:pt x="6898" y="3376"/>
                  </a:lnTo>
                  <a:lnTo>
                    <a:pt x="7121" y="3079"/>
                  </a:lnTo>
                  <a:lnTo>
                    <a:pt x="7325" y="2764"/>
                  </a:lnTo>
                  <a:lnTo>
                    <a:pt x="7510" y="2449"/>
                  </a:lnTo>
                  <a:lnTo>
                    <a:pt x="7640" y="2115"/>
                  </a:lnTo>
                  <a:lnTo>
                    <a:pt x="7751" y="1800"/>
                  </a:lnTo>
                  <a:lnTo>
                    <a:pt x="7788" y="1651"/>
                  </a:lnTo>
                  <a:lnTo>
                    <a:pt x="7788" y="1484"/>
                  </a:lnTo>
                  <a:lnTo>
                    <a:pt x="7807" y="1336"/>
                  </a:lnTo>
                  <a:lnTo>
                    <a:pt x="7788" y="1188"/>
                  </a:lnTo>
                  <a:lnTo>
                    <a:pt x="7751" y="1058"/>
                  </a:lnTo>
                  <a:lnTo>
                    <a:pt x="7714" y="910"/>
                  </a:lnTo>
                  <a:lnTo>
                    <a:pt x="7640" y="780"/>
                  </a:lnTo>
                  <a:lnTo>
                    <a:pt x="7566" y="669"/>
                  </a:lnTo>
                  <a:lnTo>
                    <a:pt x="7454" y="539"/>
                  </a:lnTo>
                  <a:lnTo>
                    <a:pt x="7343" y="427"/>
                  </a:lnTo>
                  <a:lnTo>
                    <a:pt x="7195" y="335"/>
                  </a:lnTo>
                  <a:lnTo>
                    <a:pt x="7009" y="242"/>
                  </a:lnTo>
                  <a:lnTo>
                    <a:pt x="6824" y="168"/>
                  </a:lnTo>
                  <a:lnTo>
                    <a:pt x="6601" y="94"/>
                  </a:lnTo>
                  <a:lnTo>
                    <a:pt x="6342" y="20"/>
                  </a:lnTo>
                  <a:lnTo>
                    <a:pt x="608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1" name="Google Shape;1991;p27"/>
            <p:cNvSpPr/>
            <p:nvPr/>
          </p:nvSpPr>
          <p:spPr>
            <a:xfrm>
              <a:off x="7192464" y="4733203"/>
              <a:ext cx="309422" cy="250000"/>
            </a:xfrm>
            <a:custGeom>
              <a:avLst/>
              <a:gdLst/>
              <a:ahLst/>
              <a:cxnLst/>
              <a:rect l="l" t="t" r="r" b="b"/>
              <a:pathLst>
                <a:path w="7139" h="5768" extrusionOk="0">
                  <a:moveTo>
                    <a:pt x="4673" y="1"/>
                  </a:moveTo>
                  <a:lnTo>
                    <a:pt x="4395" y="38"/>
                  </a:lnTo>
                  <a:lnTo>
                    <a:pt x="4246" y="75"/>
                  </a:lnTo>
                  <a:lnTo>
                    <a:pt x="4098" y="112"/>
                  </a:lnTo>
                  <a:lnTo>
                    <a:pt x="3950" y="186"/>
                  </a:lnTo>
                  <a:lnTo>
                    <a:pt x="3820" y="260"/>
                  </a:lnTo>
                  <a:lnTo>
                    <a:pt x="3709" y="353"/>
                  </a:lnTo>
                  <a:lnTo>
                    <a:pt x="3597" y="464"/>
                  </a:lnTo>
                  <a:lnTo>
                    <a:pt x="3486" y="576"/>
                  </a:lnTo>
                  <a:lnTo>
                    <a:pt x="3393" y="687"/>
                  </a:lnTo>
                  <a:lnTo>
                    <a:pt x="3319" y="835"/>
                  </a:lnTo>
                  <a:lnTo>
                    <a:pt x="3264" y="965"/>
                  </a:lnTo>
                  <a:lnTo>
                    <a:pt x="3224" y="1070"/>
                  </a:lnTo>
                  <a:lnTo>
                    <a:pt x="3224" y="1070"/>
                  </a:lnTo>
                  <a:lnTo>
                    <a:pt x="3060" y="1002"/>
                  </a:lnTo>
                  <a:lnTo>
                    <a:pt x="2837" y="928"/>
                  </a:lnTo>
                  <a:lnTo>
                    <a:pt x="2615" y="854"/>
                  </a:lnTo>
                  <a:lnTo>
                    <a:pt x="2392" y="817"/>
                  </a:lnTo>
                  <a:lnTo>
                    <a:pt x="2170" y="779"/>
                  </a:lnTo>
                  <a:lnTo>
                    <a:pt x="1706" y="779"/>
                  </a:lnTo>
                  <a:lnTo>
                    <a:pt x="1502" y="817"/>
                  </a:lnTo>
                  <a:lnTo>
                    <a:pt x="1279" y="872"/>
                  </a:lnTo>
                  <a:lnTo>
                    <a:pt x="1075" y="965"/>
                  </a:lnTo>
                  <a:lnTo>
                    <a:pt x="890" y="1076"/>
                  </a:lnTo>
                  <a:lnTo>
                    <a:pt x="705" y="1225"/>
                  </a:lnTo>
                  <a:lnTo>
                    <a:pt x="538" y="1410"/>
                  </a:lnTo>
                  <a:lnTo>
                    <a:pt x="427" y="1577"/>
                  </a:lnTo>
                  <a:lnTo>
                    <a:pt x="334" y="1744"/>
                  </a:lnTo>
                  <a:lnTo>
                    <a:pt x="241" y="1911"/>
                  </a:lnTo>
                  <a:lnTo>
                    <a:pt x="185" y="2077"/>
                  </a:lnTo>
                  <a:lnTo>
                    <a:pt x="111" y="2244"/>
                  </a:lnTo>
                  <a:lnTo>
                    <a:pt x="74" y="2411"/>
                  </a:lnTo>
                  <a:lnTo>
                    <a:pt x="37" y="2578"/>
                  </a:lnTo>
                  <a:lnTo>
                    <a:pt x="19" y="2745"/>
                  </a:lnTo>
                  <a:lnTo>
                    <a:pt x="0" y="3079"/>
                  </a:lnTo>
                  <a:lnTo>
                    <a:pt x="19" y="3413"/>
                  </a:lnTo>
                  <a:lnTo>
                    <a:pt x="93" y="3728"/>
                  </a:lnTo>
                  <a:lnTo>
                    <a:pt x="204" y="4024"/>
                  </a:lnTo>
                  <a:lnTo>
                    <a:pt x="352" y="4321"/>
                  </a:lnTo>
                  <a:lnTo>
                    <a:pt x="519" y="4599"/>
                  </a:lnTo>
                  <a:lnTo>
                    <a:pt x="742" y="4859"/>
                  </a:lnTo>
                  <a:lnTo>
                    <a:pt x="983" y="5081"/>
                  </a:lnTo>
                  <a:lnTo>
                    <a:pt x="1261" y="5304"/>
                  </a:lnTo>
                  <a:lnTo>
                    <a:pt x="1558" y="5489"/>
                  </a:lnTo>
                  <a:lnTo>
                    <a:pt x="1891" y="5638"/>
                  </a:lnTo>
                  <a:lnTo>
                    <a:pt x="2244" y="5767"/>
                  </a:lnTo>
                  <a:lnTo>
                    <a:pt x="2040" y="5619"/>
                  </a:lnTo>
                  <a:lnTo>
                    <a:pt x="1836" y="5471"/>
                  </a:lnTo>
                  <a:lnTo>
                    <a:pt x="1650" y="5304"/>
                  </a:lnTo>
                  <a:lnTo>
                    <a:pt x="1465" y="5137"/>
                  </a:lnTo>
                  <a:lnTo>
                    <a:pt x="1317" y="4952"/>
                  </a:lnTo>
                  <a:lnTo>
                    <a:pt x="1168" y="4766"/>
                  </a:lnTo>
                  <a:lnTo>
                    <a:pt x="1038" y="4562"/>
                  </a:lnTo>
                  <a:lnTo>
                    <a:pt x="909" y="4358"/>
                  </a:lnTo>
                  <a:lnTo>
                    <a:pt x="834" y="4228"/>
                  </a:lnTo>
                  <a:lnTo>
                    <a:pt x="779" y="4062"/>
                  </a:lnTo>
                  <a:lnTo>
                    <a:pt x="723" y="3913"/>
                  </a:lnTo>
                  <a:lnTo>
                    <a:pt x="705" y="3746"/>
                  </a:lnTo>
                  <a:lnTo>
                    <a:pt x="668" y="3598"/>
                  </a:lnTo>
                  <a:lnTo>
                    <a:pt x="668" y="3431"/>
                  </a:lnTo>
                  <a:lnTo>
                    <a:pt x="668" y="3264"/>
                  </a:lnTo>
                  <a:lnTo>
                    <a:pt x="686" y="3116"/>
                  </a:lnTo>
                  <a:lnTo>
                    <a:pt x="705" y="2949"/>
                  </a:lnTo>
                  <a:lnTo>
                    <a:pt x="742" y="2782"/>
                  </a:lnTo>
                  <a:lnTo>
                    <a:pt x="779" y="2634"/>
                  </a:lnTo>
                  <a:lnTo>
                    <a:pt x="834" y="2485"/>
                  </a:lnTo>
                  <a:lnTo>
                    <a:pt x="909" y="2337"/>
                  </a:lnTo>
                  <a:lnTo>
                    <a:pt x="983" y="2207"/>
                  </a:lnTo>
                  <a:lnTo>
                    <a:pt x="1075" y="2077"/>
                  </a:lnTo>
                  <a:lnTo>
                    <a:pt x="1168" y="1948"/>
                  </a:lnTo>
                  <a:lnTo>
                    <a:pt x="1279" y="1855"/>
                  </a:lnTo>
                  <a:lnTo>
                    <a:pt x="1409" y="1781"/>
                  </a:lnTo>
                  <a:lnTo>
                    <a:pt x="1539" y="1725"/>
                  </a:lnTo>
                  <a:lnTo>
                    <a:pt x="1669" y="1688"/>
                  </a:lnTo>
                  <a:lnTo>
                    <a:pt x="1799" y="1670"/>
                  </a:lnTo>
                  <a:lnTo>
                    <a:pt x="1947" y="1670"/>
                  </a:lnTo>
                  <a:lnTo>
                    <a:pt x="2077" y="1688"/>
                  </a:lnTo>
                  <a:lnTo>
                    <a:pt x="2225" y="1707"/>
                  </a:lnTo>
                  <a:lnTo>
                    <a:pt x="2522" y="1799"/>
                  </a:lnTo>
                  <a:lnTo>
                    <a:pt x="2800" y="1911"/>
                  </a:lnTo>
                  <a:lnTo>
                    <a:pt x="3078" y="2059"/>
                  </a:lnTo>
                  <a:lnTo>
                    <a:pt x="3338" y="2207"/>
                  </a:lnTo>
                  <a:lnTo>
                    <a:pt x="4116" y="2708"/>
                  </a:lnTo>
                  <a:lnTo>
                    <a:pt x="4079" y="1744"/>
                  </a:lnTo>
                  <a:lnTo>
                    <a:pt x="4061" y="1614"/>
                  </a:lnTo>
                  <a:lnTo>
                    <a:pt x="4079" y="1466"/>
                  </a:lnTo>
                  <a:lnTo>
                    <a:pt x="4116" y="1336"/>
                  </a:lnTo>
                  <a:lnTo>
                    <a:pt x="4172" y="1206"/>
                  </a:lnTo>
                  <a:lnTo>
                    <a:pt x="4228" y="1132"/>
                  </a:lnTo>
                  <a:lnTo>
                    <a:pt x="4302" y="1058"/>
                  </a:lnTo>
                  <a:lnTo>
                    <a:pt x="4376" y="1021"/>
                  </a:lnTo>
                  <a:lnTo>
                    <a:pt x="4450" y="965"/>
                  </a:lnTo>
                  <a:lnTo>
                    <a:pt x="4636" y="909"/>
                  </a:lnTo>
                  <a:lnTo>
                    <a:pt x="4840" y="891"/>
                  </a:lnTo>
                  <a:lnTo>
                    <a:pt x="5044" y="872"/>
                  </a:lnTo>
                  <a:lnTo>
                    <a:pt x="5266" y="891"/>
                  </a:lnTo>
                  <a:lnTo>
                    <a:pt x="5452" y="928"/>
                  </a:lnTo>
                  <a:lnTo>
                    <a:pt x="5637" y="965"/>
                  </a:lnTo>
                  <a:lnTo>
                    <a:pt x="5841" y="1058"/>
                  </a:lnTo>
                  <a:lnTo>
                    <a:pt x="6026" y="1187"/>
                  </a:lnTo>
                  <a:lnTo>
                    <a:pt x="6175" y="1336"/>
                  </a:lnTo>
                  <a:lnTo>
                    <a:pt x="6304" y="1503"/>
                  </a:lnTo>
                  <a:lnTo>
                    <a:pt x="6416" y="1670"/>
                  </a:lnTo>
                  <a:lnTo>
                    <a:pt x="6508" y="1874"/>
                  </a:lnTo>
                  <a:lnTo>
                    <a:pt x="6583" y="2077"/>
                  </a:lnTo>
                  <a:lnTo>
                    <a:pt x="6638" y="2300"/>
                  </a:lnTo>
                  <a:lnTo>
                    <a:pt x="6694" y="2523"/>
                  </a:lnTo>
                  <a:lnTo>
                    <a:pt x="6731" y="2764"/>
                  </a:lnTo>
                  <a:lnTo>
                    <a:pt x="6768" y="3227"/>
                  </a:lnTo>
                  <a:lnTo>
                    <a:pt x="6787" y="3691"/>
                  </a:lnTo>
                  <a:lnTo>
                    <a:pt x="6805" y="4136"/>
                  </a:lnTo>
                  <a:lnTo>
                    <a:pt x="6953" y="3691"/>
                  </a:lnTo>
                  <a:lnTo>
                    <a:pt x="7065" y="3209"/>
                  </a:lnTo>
                  <a:lnTo>
                    <a:pt x="7102" y="2968"/>
                  </a:lnTo>
                  <a:lnTo>
                    <a:pt x="7139" y="2726"/>
                  </a:lnTo>
                  <a:lnTo>
                    <a:pt x="7139" y="2485"/>
                  </a:lnTo>
                  <a:lnTo>
                    <a:pt x="7139" y="2244"/>
                  </a:lnTo>
                  <a:lnTo>
                    <a:pt x="7120" y="2003"/>
                  </a:lnTo>
                  <a:lnTo>
                    <a:pt x="7083" y="1762"/>
                  </a:lnTo>
                  <a:lnTo>
                    <a:pt x="7028" y="1521"/>
                  </a:lnTo>
                  <a:lnTo>
                    <a:pt x="6953" y="1299"/>
                  </a:lnTo>
                  <a:lnTo>
                    <a:pt x="6861" y="1095"/>
                  </a:lnTo>
                  <a:lnTo>
                    <a:pt x="6731" y="872"/>
                  </a:lnTo>
                  <a:lnTo>
                    <a:pt x="6583" y="687"/>
                  </a:lnTo>
                  <a:lnTo>
                    <a:pt x="6416" y="501"/>
                  </a:lnTo>
                  <a:lnTo>
                    <a:pt x="6193" y="353"/>
                  </a:lnTo>
                  <a:lnTo>
                    <a:pt x="5952" y="223"/>
                  </a:lnTo>
                  <a:lnTo>
                    <a:pt x="5711" y="112"/>
                  </a:lnTo>
                  <a:lnTo>
                    <a:pt x="5470" y="56"/>
                  </a:lnTo>
                  <a:lnTo>
                    <a:pt x="5210" y="19"/>
                  </a:lnTo>
                  <a:lnTo>
                    <a:pt x="493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92" name="Google Shape;1992;p27"/>
          <p:cNvGrpSpPr/>
          <p:nvPr/>
        </p:nvGrpSpPr>
        <p:grpSpPr>
          <a:xfrm>
            <a:off x="-103106" y="4493740"/>
            <a:ext cx="1086685" cy="659286"/>
            <a:chOff x="125494" y="4493740"/>
            <a:chExt cx="1086685" cy="659286"/>
          </a:xfrm>
        </p:grpSpPr>
        <p:sp>
          <p:nvSpPr>
            <p:cNvPr id="1993" name="Google Shape;1993;p27"/>
            <p:cNvSpPr/>
            <p:nvPr/>
          </p:nvSpPr>
          <p:spPr>
            <a:xfrm>
              <a:off x="125494" y="4493740"/>
              <a:ext cx="1086685" cy="659286"/>
            </a:xfrm>
            <a:custGeom>
              <a:avLst/>
              <a:gdLst/>
              <a:ahLst/>
              <a:cxnLst/>
              <a:rect l="l" t="t" r="r" b="b"/>
              <a:pathLst>
                <a:path w="34416" h="20880" extrusionOk="0">
                  <a:moveTo>
                    <a:pt x="11942" y="0"/>
                  </a:moveTo>
                  <a:lnTo>
                    <a:pt x="11683" y="19"/>
                  </a:lnTo>
                  <a:lnTo>
                    <a:pt x="11423" y="56"/>
                  </a:lnTo>
                  <a:lnTo>
                    <a:pt x="11163" y="130"/>
                  </a:lnTo>
                  <a:lnTo>
                    <a:pt x="10904" y="204"/>
                  </a:lnTo>
                  <a:lnTo>
                    <a:pt x="10644" y="297"/>
                  </a:lnTo>
                  <a:lnTo>
                    <a:pt x="10403" y="390"/>
                  </a:lnTo>
                  <a:lnTo>
                    <a:pt x="10181" y="501"/>
                  </a:lnTo>
                  <a:lnTo>
                    <a:pt x="9958" y="631"/>
                  </a:lnTo>
                  <a:lnTo>
                    <a:pt x="9754" y="760"/>
                  </a:lnTo>
                  <a:lnTo>
                    <a:pt x="9550" y="909"/>
                  </a:lnTo>
                  <a:lnTo>
                    <a:pt x="9365" y="1057"/>
                  </a:lnTo>
                  <a:lnTo>
                    <a:pt x="9198" y="1224"/>
                  </a:lnTo>
                  <a:lnTo>
                    <a:pt x="9031" y="1391"/>
                  </a:lnTo>
                  <a:lnTo>
                    <a:pt x="8864" y="1576"/>
                  </a:lnTo>
                  <a:lnTo>
                    <a:pt x="8716" y="1762"/>
                  </a:lnTo>
                  <a:lnTo>
                    <a:pt x="8586" y="1966"/>
                  </a:lnTo>
                  <a:lnTo>
                    <a:pt x="8456" y="2151"/>
                  </a:lnTo>
                  <a:lnTo>
                    <a:pt x="8215" y="2578"/>
                  </a:lnTo>
                  <a:lnTo>
                    <a:pt x="8011" y="3023"/>
                  </a:lnTo>
                  <a:lnTo>
                    <a:pt x="7844" y="3486"/>
                  </a:lnTo>
                  <a:lnTo>
                    <a:pt x="7696" y="3968"/>
                  </a:lnTo>
                  <a:lnTo>
                    <a:pt x="7566" y="4450"/>
                  </a:lnTo>
                  <a:lnTo>
                    <a:pt x="7473" y="4951"/>
                  </a:lnTo>
                  <a:lnTo>
                    <a:pt x="7399" y="5452"/>
                  </a:lnTo>
                  <a:lnTo>
                    <a:pt x="7344" y="5952"/>
                  </a:lnTo>
                  <a:lnTo>
                    <a:pt x="7307" y="6472"/>
                  </a:lnTo>
                  <a:lnTo>
                    <a:pt x="7288" y="6972"/>
                  </a:lnTo>
                  <a:lnTo>
                    <a:pt x="7288" y="7454"/>
                  </a:lnTo>
                  <a:lnTo>
                    <a:pt x="7288" y="7936"/>
                  </a:lnTo>
                  <a:lnTo>
                    <a:pt x="7307" y="8400"/>
                  </a:lnTo>
                  <a:lnTo>
                    <a:pt x="7381" y="9290"/>
                  </a:lnTo>
                  <a:lnTo>
                    <a:pt x="7473" y="10050"/>
                  </a:lnTo>
                  <a:lnTo>
                    <a:pt x="7566" y="10718"/>
                  </a:lnTo>
                  <a:lnTo>
                    <a:pt x="7640" y="11200"/>
                  </a:lnTo>
                  <a:lnTo>
                    <a:pt x="7733" y="11645"/>
                  </a:lnTo>
                  <a:lnTo>
                    <a:pt x="7640" y="11478"/>
                  </a:lnTo>
                  <a:lnTo>
                    <a:pt x="7510" y="11311"/>
                  </a:lnTo>
                  <a:lnTo>
                    <a:pt x="7344" y="11089"/>
                  </a:lnTo>
                  <a:lnTo>
                    <a:pt x="7140" y="10829"/>
                  </a:lnTo>
                  <a:lnTo>
                    <a:pt x="6880" y="10551"/>
                  </a:lnTo>
                  <a:lnTo>
                    <a:pt x="6583" y="10273"/>
                  </a:lnTo>
                  <a:lnTo>
                    <a:pt x="6250" y="9995"/>
                  </a:lnTo>
                  <a:lnTo>
                    <a:pt x="6064" y="9865"/>
                  </a:lnTo>
                  <a:lnTo>
                    <a:pt x="5879" y="9735"/>
                  </a:lnTo>
                  <a:lnTo>
                    <a:pt x="5675" y="9624"/>
                  </a:lnTo>
                  <a:lnTo>
                    <a:pt x="5452" y="9513"/>
                  </a:lnTo>
                  <a:lnTo>
                    <a:pt x="5248" y="9420"/>
                  </a:lnTo>
                  <a:lnTo>
                    <a:pt x="5026" y="9346"/>
                  </a:lnTo>
                  <a:lnTo>
                    <a:pt x="4785" y="9271"/>
                  </a:lnTo>
                  <a:lnTo>
                    <a:pt x="4544" y="9234"/>
                  </a:lnTo>
                  <a:lnTo>
                    <a:pt x="4284" y="9197"/>
                  </a:lnTo>
                  <a:lnTo>
                    <a:pt x="4024" y="9197"/>
                  </a:lnTo>
                  <a:lnTo>
                    <a:pt x="3765" y="9216"/>
                  </a:lnTo>
                  <a:lnTo>
                    <a:pt x="3505" y="9253"/>
                  </a:lnTo>
                  <a:lnTo>
                    <a:pt x="3209" y="9309"/>
                  </a:lnTo>
                  <a:lnTo>
                    <a:pt x="2930" y="9401"/>
                  </a:lnTo>
                  <a:lnTo>
                    <a:pt x="2634" y="9513"/>
                  </a:lnTo>
                  <a:lnTo>
                    <a:pt x="2337" y="9661"/>
                  </a:lnTo>
                  <a:lnTo>
                    <a:pt x="2189" y="9754"/>
                  </a:lnTo>
                  <a:lnTo>
                    <a:pt x="2059" y="9846"/>
                  </a:lnTo>
                  <a:lnTo>
                    <a:pt x="1911" y="9958"/>
                  </a:lnTo>
                  <a:lnTo>
                    <a:pt x="1781" y="10087"/>
                  </a:lnTo>
                  <a:lnTo>
                    <a:pt x="1540" y="10347"/>
                  </a:lnTo>
                  <a:lnTo>
                    <a:pt x="1317" y="10662"/>
                  </a:lnTo>
                  <a:lnTo>
                    <a:pt x="1132" y="10996"/>
                  </a:lnTo>
                  <a:lnTo>
                    <a:pt x="946" y="11348"/>
                  </a:lnTo>
                  <a:lnTo>
                    <a:pt x="780" y="11756"/>
                  </a:lnTo>
                  <a:lnTo>
                    <a:pt x="650" y="12164"/>
                  </a:lnTo>
                  <a:lnTo>
                    <a:pt x="520" y="12591"/>
                  </a:lnTo>
                  <a:lnTo>
                    <a:pt x="409" y="13054"/>
                  </a:lnTo>
                  <a:lnTo>
                    <a:pt x="316" y="13518"/>
                  </a:lnTo>
                  <a:lnTo>
                    <a:pt x="242" y="14000"/>
                  </a:lnTo>
                  <a:lnTo>
                    <a:pt x="168" y="14482"/>
                  </a:lnTo>
                  <a:lnTo>
                    <a:pt x="112" y="14964"/>
                  </a:lnTo>
                  <a:lnTo>
                    <a:pt x="38" y="15928"/>
                  </a:lnTo>
                  <a:lnTo>
                    <a:pt x="19" y="16893"/>
                  </a:lnTo>
                  <a:lnTo>
                    <a:pt x="1" y="17801"/>
                  </a:lnTo>
                  <a:lnTo>
                    <a:pt x="19" y="18636"/>
                  </a:lnTo>
                  <a:lnTo>
                    <a:pt x="56" y="19377"/>
                  </a:lnTo>
                  <a:lnTo>
                    <a:pt x="131" y="20471"/>
                  </a:lnTo>
                  <a:lnTo>
                    <a:pt x="168" y="20879"/>
                  </a:lnTo>
                  <a:lnTo>
                    <a:pt x="34416" y="20879"/>
                  </a:lnTo>
                  <a:lnTo>
                    <a:pt x="34379" y="20119"/>
                  </a:lnTo>
                  <a:lnTo>
                    <a:pt x="34304" y="19414"/>
                  </a:lnTo>
                  <a:lnTo>
                    <a:pt x="34193" y="18747"/>
                  </a:lnTo>
                  <a:lnTo>
                    <a:pt x="34063" y="18153"/>
                  </a:lnTo>
                  <a:lnTo>
                    <a:pt x="33897" y="17597"/>
                  </a:lnTo>
                  <a:lnTo>
                    <a:pt x="33711" y="17096"/>
                  </a:lnTo>
                  <a:lnTo>
                    <a:pt x="33507" y="16651"/>
                  </a:lnTo>
                  <a:lnTo>
                    <a:pt x="33285" y="16225"/>
                  </a:lnTo>
                  <a:lnTo>
                    <a:pt x="33025" y="15854"/>
                  </a:lnTo>
                  <a:lnTo>
                    <a:pt x="32765" y="15539"/>
                  </a:lnTo>
                  <a:lnTo>
                    <a:pt x="32506" y="15242"/>
                  </a:lnTo>
                  <a:lnTo>
                    <a:pt x="32228" y="14983"/>
                  </a:lnTo>
                  <a:lnTo>
                    <a:pt x="31931" y="14760"/>
                  </a:lnTo>
                  <a:lnTo>
                    <a:pt x="31634" y="14575"/>
                  </a:lnTo>
                  <a:lnTo>
                    <a:pt x="31338" y="14408"/>
                  </a:lnTo>
                  <a:lnTo>
                    <a:pt x="31041" y="14278"/>
                  </a:lnTo>
                  <a:lnTo>
                    <a:pt x="30726" y="14167"/>
                  </a:lnTo>
                  <a:lnTo>
                    <a:pt x="30429" y="14074"/>
                  </a:lnTo>
                  <a:lnTo>
                    <a:pt x="30151" y="14000"/>
                  </a:lnTo>
                  <a:lnTo>
                    <a:pt x="29854" y="13963"/>
                  </a:lnTo>
                  <a:lnTo>
                    <a:pt x="29576" y="13926"/>
                  </a:lnTo>
                  <a:lnTo>
                    <a:pt x="29317" y="13907"/>
                  </a:lnTo>
                  <a:lnTo>
                    <a:pt x="28834" y="13907"/>
                  </a:lnTo>
                  <a:lnTo>
                    <a:pt x="28445" y="13926"/>
                  </a:lnTo>
                  <a:lnTo>
                    <a:pt x="28130" y="13963"/>
                  </a:lnTo>
                  <a:lnTo>
                    <a:pt x="27852" y="14018"/>
                  </a:lnTo>
                  <a:lnTo>
                    <a:pt x="27852" y="14018"/>
                  </a:lnTo>
                  <a:lnTo>
                    <a:pt x="27944" y="13648"/>
                  </a:lnTo>
                  <a:lnTo>
                    <a:pt x="28019" y="13221"/>
                  </a:lnTo>
                  <a:lnTo>
                    <a:pt x="28111" y="12665"/>
                  </a:lnTo>
                  <a:lnTo>
                    <a:pt x="28204" y="11997"/>
                  </a:lnTo>
                  <a:lnTo>
                    <a:pt x="28278" y="11256"/>
                  </a:lnTo>
                  <a:lnTo>
                    <a:pt x="28315" y="10458"/>
                  </a:lnTo>
                  <a:lnTo>
                    <a:pt x="28315" y="10050"/>
                  </a:lnTo>
                  <a:lnTo>
                    <a:pt x="28315" y="9624"/>
                  </a:lnTo>
                  <a:lnTo>
                    <a:pt x="28278" y="9216"/>
                  </a:lnTo>
                  <a:lnTo>
                    <a:pt x="28241" y="8808"/>
                  </a:lnTo>
                  <a:lnTo>
                    <a:pt x="28185" y="8400"/>
                  </a:lnTo>
                  <a:lnTo>
                    <a:pt x="28111" y="7992"/>
                  </a:lnTo>
                  <a:lnTo>
                    <a:pt x="28000" y="7603"/>
                  </a:lnTo>
                  <a:lnTo>
                    <a:pt x="27870" y="7232"/>
                  </a:lnTo>
                  <a:lnTo>
                    <a:pt x="27722" y="6879"/>
                  </a:lnTo>
                  <a:lnTo>
                    <a:pt x="27555" y="6546"/>
                  </a:lnTo>
                  <a:lnTo>
                    <a:pt x="27351" y="6231"/>
                  </a:lnTo>
                  <a:lnTo>
                    <a:pt x="27110" y="5952"/>
                  </a:lnTo>
                  <a:lnTo>
                    <a:pt x="26980" y="5823"/>
                  </a:lnTo>
                  <a:lnTo>
                    <a:pt x="26832" y="5693"/>
                  </a:lnTo>
                  <a:lnTo>
                    <a:pt x="26702" y="5582"/>
                  </a:lnTo>
                  <a:lnTo>
                    <a:pt x="26535" y="5470"/>
                  </a:lnTo>
                  <a:lnTo>
                    <a:pt x="26368" y="5378"/>
                  </a:lnTo>
                  <a:lnTo>
                    <a:pt x="26201" y="5303"/>
                  </a:lnTo>
                  <a:lnTo>
                    <a:pt x="26016" y="5211"/>
                  </a:lnTo>
                  <a:lnTo>
                    <a:pt x="25831" y="5155"/>
                  </a:lnTo>
                  <a:lnTo>
                    <a:pt x="25627" y="5099"/>
                  </a:lnTo>
                  <a:lnTo>
                    <a:pt x="25404" y="5044"/>
                  </a:lnTo>
                  <a:lnTo>
                    <a:pt x="25182" y="5025"/>
                  </a:lnTo>
                  <a:lnTo>
                    <a:pt x="24959" y="5007"/>
                  </a:lnTo>
                  <a:lnTo>
                    <a:pt x="24495" y="4988"/>
                  </a:lnTo>
                  <a:lnTo>
                    <a:pt x="24050" y="5025"/>
                  </a:lnTo>
                  <a:lnTo>
                    <a:pt x="23642" y="5099"/>
                  </a:lnTo>
                  <a:lnTo>
                    <a:pt x="23272" y="5211"/>
                  </a:lnTo>
                  <a:lnTo>
                    <a:pt x="22901" y="5359"/>
                  </a:lnTo>
                  <a:lnTo>
                    <a:pt x="22586" y="5526"/>
                  </a:lnTo>
                  <a:lnTo>
                    <a:pt x="22270" y="5748"/>
                  </a:lnTo>
                  <a:lnTo>
                    <a:pt x="21974" y="5971"/>
                  </a:lnTo>
                  <a:lnTo>
                    <a:pt x="21714" y="6231"/>
                  </a:lnTo>
                  <a:lnTo>
                    <a:pt x="21473" y="6490"/>
                  </a:lnTo>
                  <a:lnTo>
                    <a:pt x="21250" y="6787"/>
                  </a:lnTo>
                  <a:lnTo>
                    <a:pt x="21047" y="7102"/>
                  </a:lnTo>
                  <a:lnTo>
                    <a:pt x="20861" y="7417"/>
                  </a:lnTo>
                  <a:lnTo>
                    <a:pt x="20694" y="7732"/>
                  </a:lnTo>
                  <a:lnTo>
                    <a:pt x="20546" y="8066"/>
                  </a:lnTo>
                  <a:lnTo>
                    <a:pt x="20398" y="8419"/>
                  </a:lnTo>
                  <a:lnTo>
                    <a:pt x="20286" y="8752"/>
                  </a:lnTo>
                  <a:lnTo>
                    <a:pt x="20175" y="9086"/>
                  </a:lnTo>
                  <a:lnTo>
                    <a:pt x="19990" y="9735"/>
                  </a:lnTo>
                  <a:lnTo>
                    <a:pt x="19860" y="10347"/>
                  </a:lnTo>
                  <a:lnTo>
                    <a:pt x="19767" y="10903"/>
                  </a:lnTo>
                  <a:lnTo>
                    <a:pt x="19711" y="11367"/>
                  </a:lnTo>
                  <a:lnTo>
                    <a:pt x="19674" y="11738"/>
                  </a:lnTo>
                  <a:lnTo>
                    <a:pt x="19656" y="12053"/>
                  </a:lnTo>
                  <a:lnTo>
                    <a:pt x="19526" y="11478"/>
                  </a:lnTo>
                  <a:lnTo>
                    <a:pt x="19359" y="10811"/>
                  </a:lnTo>
                  <a:lnTo>
                    <a:pt x="19137" y="9976"/>
                  </a:lnTo>
                  <a:lnTo>
                    <a:pt x="18840" y="8975"/>
                  </a:lnTo>
                  <a:lnTo>
                    <a:pt x="18469" y="7862"/>
                  </a:lnTo>
                  <a:lnTo>
                    <a:pt x="18265" y="7287"/>
                  </a:lnTo>
                  <a:lnTo>
                    <a:pt x="18043" y="6694"/>
                  </a:lnTo>
                  <a:lnTo>
                    <a:pt x="17802" y="6101"/>
                  </a:lnTo>
                  <a:lnTo>
                    <a:pt x="17542" y="5507"/>
                  </a:lnTo>
                  <a:lnTo>
                    <a:pt x="17282" y="4914"/>
                  </a:lnTo>
                  <a:lnTo>
                    <a:pt x="16986" y="4339"/>
                  </a:lnTo>
                  <a:lnTo>
                    <a:pt x="16670" y="3764"/>
                  </a:lnTo>
                  <a:lnTo>
                    <a:pt x="16355" y="3208"/>
                  </a:lnTo>
                  <a:lnTo>
                    <a:pt x="16021" y="2689"/>
                  </a:lnTo>
                  <a:lnTo>
                    <a:pt x="15651" y="2207"/>
                  </a:lnTo>
                  <a:lnTo>
                    <a:pt x="15280" y="1743"/>
                  </a:lnTo>
                  <a:lnTo>
                    <a:pt x="14890" y="1335"/>
                  </a:lnTo>
                  <a:lnTo>
                    <a:pt x="14686" y="1150"/>
                  </a:lnTo>
                  <a:lnTo>
                    <a:pt x="14482" y="964"/>
                  </a:lnTo>
                  <a:lnTo>
                    <a:pt x="14278" y="798"/>
                  </a:lnTo>
                  <a:lnTo>
                    <a:pt x="14056" y="649"/>
                  </a:lnTo>
                  <a:lnTo>
                    <a:pt x="13833" y="519"/>
                  </a:lnTo>
                  <a:lnTo>
                    <a:pt x="13611" y="390"/>
                  </a:lnTo>
                  <a:lnTo>
                    <a:pt x="13388" y="278"/>
                  </a:lnTo>
                  <a:lnTo>
                    <a:pt x="13166" y="186"/>
                  </a:lnTo>
                  <a:lnTo>
                    <a:pt x="12925" y="111"/>
                  </a:lnTo>
                  <a:lnTo>
                    <a:pt x="12684" y="56"/>
                  </a:lnTo>
                  <a:lnTo>
                    <a:pt x="12443" y="19"/>
                  </a:lnTo>
                  <a:lnTo>
                    <a:pt x="1220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4" name="Google Shape;1994;p27"/>
            <p:cNvSpPr/>
            <p:nvPr/>
          </p:nvSpPr>
          <p:spPr>
            <a:xfrm>
              <a:off x="328671" y="4891853"/>
              <a:ext cx="269335" cy="165706"/>
            </a:xfrm>
            <a:custGeom>
              <a:avLst/>
              <a:gdLst/>
              <a:ahLst/>
              <a:cxnLst/>
              <a:rect l="l" t="t" r="r" b="b"/>
              <a:pathLst>
                <a:path w="8530" h="5248" extrusionOk="0">
                  <a:moveTo>
                    <a:pt x="6379" y="0"/>
                  </a:moveTo>
                  <a:lnTo>
                    <a:pt x="6119" y="37"/>
                  </a:lnTo>
                  <a:lnTo>
                    <a:pt x="5859" y="111"/>
                  </a:lnTo>
                  <a:lnTo>
                    <a:pt x="5618" y="204"/>
                  </a:lnTo>
                  <a:lnTo>
                    <a:pt x="5377" y="334"/>
                  </a:lnTo>
                  <a:lnTo>
                    <a:pt x="5173" y="482"/>
                  </a:lnTo>
                  <a:lnTo>
                    <a:pt x="4969" y="649"/>
                  </a:lnTo>
                  <a:lnTo>
                    <a:pt x="4765" y="835"/>
                  </a:lnTo>
                  <a:lnTo>
                    <a:pt x="4599" y="1057"/>
                  </a:lnTo>
                  <a:lnTo>
                    <a:pt x="4432" y="1280"/>
                  </a:lnTo>
                  <a:lnTo>
                    <a:pt x="4422" y="1297"/>
                  </a:lnTo>
                  <a:lnTo>
                    <a:pt x="4422" y="1297"/>
                  </a:lnTo>
                  <a:lnTo>
                    <a:pt x="4302" y="1150"/>
                  </a:lnTo>
                  <a:lnTo>
                    <a:pt x="4135" y="964"/>
                  </a:lnTo>
                  <a:lnTo>
                    <a:pt x="3950" y="779"/>
                  </a:lnTo>
                  <a:lnTo>
                    <a:pt x="3764" y="612"/>
                  </a:lnTo>
                  <a:lnTo>
                    <a:pt x="3560" y="482"/>
                  </a:lnTo>
                  <a:lnTo>
                    <a:pt x="3356" y="352"/>
                  </a:lnTo>
                  <a:lnTo>
                    <a:pt x="3134" y="260"/>
                  </a:lnTo>
                  <a:lnTo>
                    <a:pt x="2893" y="186"/>
                  </a:lnTo>
                  <a:lnTo>
                    <a:pt x="2652" y="149"/>
                  </a:lnTo>
                  <a:lnTo>
                    <a:pt x="2411" y="149"/>
                  </a:lnTo>
                  <a:lnTo>
                    <a:pt x="2151" y="167"/>
                  </a:lnTo>
                  <a:lnTo>
                    <a:pt x="1910" y="241"/>
                  </a:lnTo>
                  <a:lnTo>
                    <a:pt x="1706" y="315"/>
                  </a:lnTo>
                  <a:lnTo>
                    <a:pt x="1520" y="390"/>
                  </a:lnTo>
                  <a:lnTo>
                    <a:pt x="1354" y="501"/>
                  </a:lnTo>
                  <a:lnTo>
                    <a:pt x="1187" y="612"/>
                  </a:lnTo>
                  <a:lnTo>
                    <a:pt x="1038" y="742"/>
                  </a:lnTo>
                  <a:lnTo>
                    <a:pt x="890" y="872"/>
                  </a:lnTo>
                  <a:lnTo>
                    <a:pt x="612" y="1168"/>
                  </a:lnTo>
                  <a:lnTo>
                    <a:pt x="445" y="1409"/>
                  </a:lnTo>
                  <a:lnTo>
                    <a:pt x="297" y="1650"/>
                  </a:lnTo>
                  <a:lnTo>
                    <a:pt x="185" y="1892"/>
                  </a:lnTo>
                  <a:lnTo>
                    <a:pt x="93" y="2151"/>
                  </a:lnTo>
                  <a:lnTo>
                    <a:pt x="37" y="2429"/>
                  </a:lnTo>
                  <a:lnTo>
                    <a:pt x="0" y="2707"/>
                  </a:lnTo>
                  <a:lnTo>
                    <a:pt x="0" y="2967"/>
                  </a:lnTo>
                  <a:lnTo>
                    <a:pt x="19" y="3245"/>
                  </a:lnTo>
                  <a:lnTo>
                    <a:pt x="56" y="3523"/>
                  </a:lnTo>
                  <a:lnTo>
                    <a:pt x="111" y="3801"/>
                  </a:lnTo>
                  <a:lnTo>
                    <a:pt x="185" y="4061"/>
                  </a:lnTo>
                  <a:lnTo>
                    <a:pt x="297" y="4321"/>
                  </a:lnTo>
                  <a:lnTo>
                    <a:pt x="408" y="4580"/>
                  </a:lnTo>
                  <a:lnTo>
                    <a:pt x="556" y="4821"/>
                  </a:lnTo>
                  <a:lnTo>
                    <a:pt x="705" y="5044"/>
                  </a:lnTo>
                  <a:lnTo>
                    <a:pt x="890" y="5248"/>
                  </a:lnTo>
                  <a:lnTo>
                    <a:pt x="890" y="5248"/>
                  </a:lnTo>
                  <a:lnTo>
                    <a:pt x="705" y="4803"/>
                  </a:lnTo>
                  <a:lnTo>
                    <a:pt x="649" y="4562"/>
                  </a:lnTo>
                  <a:lnTo>
                    <a:pt x="575" y="4321"/>
                  </a:lnTo>
                  <a:lnTo>
                    <a:pt x="538" y="4098"/>
                  </a:lnTo>
                  <a:lnTo>
                    <a:pt x="501" y="3857"/>
                  </a:lnTo>
                  <a:lnTo>
                    <a:pt x="482" y="3616"/>
                  </a:lnTo>
                  <a:lnTo>
                    <a:pt x="482" y="3375"/>
                  </a:lnTo>
                  <a:lnTo>
                    <a:pt x="501" y="3152"/>
                  </a:lnTo>
                  <a:lnTo>
                    <a:pt x="538" y="2911"/>
                  </a:lnTo>
                  <a:lnTo>
                    <a:pt x="593" y="2689"/>
                  </a:lnTo>
                  <a:lnTo>
                    <a:pt x="668" y="2485"/>
                  </a:lnTo>
                  <a:lnTo>
                    <a:pt x="760" y="2262"/>
                  </a:lnTo>
                  <a:lnTo>
                    <a:pt x="890" y="2058"/>
                  </a:lnTo>
                  <a:lnTo>
                    <a:pt x="1020" y="1873"/>
                  </a:lnTo>
                  <a:lnTo>
                    <a:pt x="1205" y="1688"/>
                  </a:lnTo>
                  <a:lnTo>
                    <a:pt x="1372" y="1539"/>
                  </a:lnTo>
                  <a:lnTo>
                    <a:pt x="1558" y="1391"/>
                  </a:lnTo>
                  <a:lnTo>
                    <a:pt x="1762" y="1261"/>
                  </a:lnTo>
                  <a:lnTo>
                    <a:pt x="1984" y="1168"/>
                  </a:lnTo>
                  <a:lnTo>
                    <a:pt x="2207" y="1094"/>
                  </a:lnTo>
                  <a:lnTo>
                    <a:pt x="2318" y="1076"/>
                  </a:lnTo>
                  <a:lnTo>
                    <a:pt x="2429" y="1076"/>
                  </a:lnTo>
                  <a:lnTo>
                    <a:pt x="2540" y="1094"/>
                  </a:lnTo>
                  <a:lnTo>
                    <a:pt x="2652" y="1113"/>
                  </a:lnTo>
                  <a:lnTo>
                    <a:pt x="2763" y="1150"/>
                  </a:lnTo>
                  <a:lnTo>
                    <a:pt x="2874" y="1205"/>
                  </a:lnTo>
                  <a:lnTo>
                    <a:pt x="3022" y="1298"/>
                  </a:lnTo>
                  <a:lnTo>
                    <a:pt x="3171" y="1409"/>
                  </a:lnTo>
                  <a:lnTo>
                    <a:pt x="3301" y="1539"/>
                  </a:lnTo>
                  <a:lnTo>
                    <a:pt x="3430" y="1688"/>
                  </a:lnTo>
                  <a:lnTo>
                    <a:pt x="3560" y="1854"/>
                  </a:lnTo>
                  <a:lnTo>
                    <a:pt x="3671" y="2021"/>
                  </a:lnTo>
                  <a:lnTo>
                    <a:pt x="3875" y="2392"/>
                  </a:lnTo>
                  <a:lnTo>
                    <a:pt x="4079" y="2763"/>
                  </a:lnTo>
                  <a:lnTo>
                    <a:pt x="4246" y="3152"/>
                  </a:lnTo>
                  <a:lnTo>
                    <a:pt x="4561" y="3857"/>
                  </a:lnTo>
                  <a:lnTo>
                    <a:pt x="4840" y="2986"/>
                  </a:lnTo>
                  <a:lnTo>
                    <a:pt x="5006" y="2466"/>
                  </a:lnTo>
                  <a:lnTo>
                    <a:pt x="5081" y="2262"/>
                  </a:lnTo>
                  <a:lnTo>
                    <a:pt x="5155" y="2114"/>
                  </a:lnTo>
                  <a:lnTo>
                    <a:pt x="5285" y="1836"/>
                  </a:lnTo>
                  <a:lnTo>
                    <a:pt x="5470" y="1595"/>
                  </a:lnTo>
                  <a:lnTo>
                    <a:pt x="5655" y="1372"/>
                  </a:lnTo>
                  <a:lnTo>
                    <a:pt x="5767" y="1261"/>
                  </a:lnTo>
                  <a:lnTo>
                    <a:pt x="5897" y="1187"/>
                  </a:lnTo>
                  <a:lnTo>
                    <a:pt x="6008" y="1113"/>
                  </a:lnTo>
                  <a:lnTo>
                    <a:pt x="6138" y="1039"/>
                  </a:lnTo>
                  <a:lnTo>
                    <a:pt x="6267" y="1001"/>
                  </a:lnTo>
                  <a:lnTo>
                    <a:pt x="6416" y="964"/>
                  </a:lnTo>
                  <a:lnTo>
                    <a:pt x="6564" y="927"/>
                  </a:lnTo>
                  <a:lnTo>
                    <a:pt x="6712" y="927"/>
                  </a:lnTo>
                  <a:lnTo>
                    <a:pt x="6861" y="946"/>
                  </a:lnTo>
                  <a:lnTo>
                    <a:pt x="7028" y="983"/>
                  </a:lnTo>
                  <a:lnTo>
                    <a:pt x="7250" y="1020"/>
                  </a:lnTo>
                  <a:lnTo>
                    <a:pt x="7361" y="1057"/>
                  </a:lnTo>
                  <a:lnTo>
                    <a:pt x="7473" y="1113"/>
                  </a:lnTo>
                  <a:lnTo>
                    <a:pt x="7565" y="1168"/>
                  </a:lnTo>
                  <a:lnTo>
                    <a:pt x="7658" y="1243"/>
                  </a:lnTo>
                  <a:lnTo>
                    <a:pt x="7732" y="1335"/>
                  </a:lnTo>
                  <a:lnTo>
                    <a:pt x="7769" y="1446"/>
                  </a:lnTo>
                  <a:lnTo>
                    <a:pt x="7806" y="1613"/>
                  </a:lnTo>
                  <a:lnTo>
                    <a:pt x="7825" y="1799"/>
                  </a:lnTo>
                  <a:lnTo>
                    <a:pt x="7806" y="1966"/>
                  </a:lnTo>
                  <a:lnTo>
                    <a:pt x="7788" y="2151"/>
                  </a:lnTo>
                  <a:lnTo>
                    <a:pt x="7732" y="2318"/>
                  </a:lnTo>
                  <a:lnTo>
                    <a:pt x="7677" y="2485"/>
                  </a:lnTo>
                  <a:lnTo>
                    <a:pt x="7547" y="2837"/>
                  </a:lnTo>
                  <a:lnTo>
                    <a:pt x="7324" y="3338"/>
                  </a:lnTo>
                  <a:lnTo>
                    <a:pt x="7065" y="3820"/>
                  </a:lnTo>
                  <a:lnTo>
                    <a:pt x="6787" y="4302"/>
                  </a:lnTo>
                  <a:lnTo>
                    <a:pt x="6490" y="4766"/>
                  </a:lnTo>
                  <a:lnTo>
                    <a:pt x="6490" y="4766"/>
                  </a:lnTo>
                  <a:lnTo>
                    <a:pt x="6749" y="4543"/>
                  </a:lnTo>
                  <a:lnTo>
                    <a:pt x="7009" y="4302"/>
                  </a:lnTo>
                  <a:lnTo>
                    <a:pt x="7287" y="4005"/>
                  </a:lnTo>
                  <a:lnTo>
                    <a:pt x="7547" y="3709"/>
                  </a:lnTo>
                  <a:lnTo>
                    <a:pt x="7788" y="3375"/>
                  </a:lnTo>
                  <a:lnTo>
                    <a:pt x="8029" y="3041"/>
                  </a:lnTo>
                  <a:lnTo>
                    <a:pt x="8214" y="2689"/>
                  </a:lnTo>
                  <a:lnTo>
                    <a:pt x="8381" y="2337"/>
                  </a:lnTo>
                  <a:lnTo>
                    <a:pt x="8437" y="2151"/>
                  </a:lnTo>
                  <a:lnTo>
                    <a:pt x="8474" y="1984"/>
                  </a:lnTo>
                  <a:lnTo>
                    <a:pt x="8511" y="1799"/>
                  </a:lnTo>
                  <a:lnTo>
                    <a:pt x="8530" y="1632"/>
                  </a:lnTo>
                  <a:lnTo>
                    <a:pt x="8530" y="1465"/>
                  </a:lnTo>
                  <a:lnTo>
                    <a:pt x="8530" y="1317"/>
                  </a:lnTo>
                  <a:lnTo>
                    <a:pt x="8492" y="1150"/>
                  </a:lnTo>
                  <a:lnTo>
                    <a:pt x="8437" y="1001"/>
                  </a:lnTo>
                  <a:lnTo>
                    <a:pt x="8363" y="872"/>
                  </a:lnTo>
                  <a:lnTo>
                    <a:pt x="8270" y="723"/>
                  </a:lnTo>
                  <a:lnTo>
                    <a:pt x="8159" y="594"/>
                  </a:lnTo>
                  <a:lnTo>
                    <a:pt x="8029" y="482"/>
                  </a:lnTo>
                  <a:lnTo>
                    <a:pt x="7862" y="371"/>
                  </a:lnTo>
                  <a:lnTo>
                    <a:pt x="7677" y="260"/>
                  </a:lnTo>
                  <a:lnTo>
                    <a:pt x="7473" y="186"/>
                  </a:lnTo>
                  <a:lnTo>
                    <a:pt x="7232" y="111"/>
                  </a:lnTo>
                  <a:lnTo>
                    <a:pt x="6935" y="37"/>
                  </a:lnTo>
                  <a:lnTo>
                    <a:pt x="6657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5" name="Google Shape;1995;p27"/>
            <p:cNvSpPr/>
            <p:nvPr/>
          </p:nvSpPr>
          <p:spPr>
            <a:xfrm>
              <a:off x="703357" y="4933404"/>
              <a:ext cx="245338" cy="218436"/>
            </a:xfrm>
            <a:custGeom>
              <a:avLst/>
              <a:gdLst/>
              <a:ahLst/>
              <a:cxnLst/>
              <a:rect l="l" t="t" r="r" b="b"/>
              <a:pathLst>
                <a:path w="7770" h="6918" extrusionOk="0">
                  <a:moveTo>
                    <a:pt x="2466" y="1"/>
                  </a:moveTo>
                  <a:lnTo>
                    <a:pt x="2262" y="56"/>
                  </a:lnTo>
                  <a:lnTo>
                    <a:pt x="2058" y="112"/>
                  </a:lnTo>
                  <a:lnTo>
                    <a:pt x="1854" y="186"/>
                  </a:lnTo>
                  <a:lnTo>
                    <a:pt x="1669" y="260"/>
                  </a:lnTo>
                  <a:lnTo>
                    <a:pt x="1502" y="334"/>
                  </a:lnTo>
                  <a:lnTo>
                    <a:pt x="1335" y="446"/>
                  </a:lnTo>
                  <a:lnTo>
                    <a:pt x="1168" y="538"/>
                  </a:lnTo>
                  <a:lnTo>
                    <a:pt x="1020" y="650"/>
                  </a:lnTo>
                  <a:lnTo>
                    <a:pt x="890" y="779"/>
                  </a:lnTo>
                  <a:lnTo>
                    <a:pt x="760" y="909"/>
                  </a:lnTo>
                  <a:lnTo>
                    <a:pt x="649" y="1039"/>
                  </a:lnTo>
                  <a:lnTo>
                    <a:pt x="538" y="1187"/>
                  </a:lnTo>
                  <a:lnTo>
                    <a:pt x="445" y="1336"/>
                  </a:lnTo>
                  <a:lnTo>
                    <a:pt x="353" y="1484"/>
                  </a:lnTo>
                  <a:lnTo>
                    <a:pt x="204" y="1818"/>
                  </a:lnTo>
                  <a:lnTo>
                    <a:pt x="93" y="2152"/>
                  </a:lnTo>
                  <a:lnTo>
                    <a:pt x="19" y="2504"/>
                  </a:lnTo>
                  <a:lnTo>
                    <a:pt x="0" y="2875"/>
                  </a:lnTo>
                  <a:lnTo>
                    <a:pt x="0" y="3246"/>
                  </a:lnTo>
                  <a:lnTo>
                    <a:pt x="56" y="3616"/>
                  </a:lnTo>
                  <a:lnTo>
                    <a:pt x="167" y="3987"/>
                  </a:lnTo>
                  <a:lnTo>
                    <a:pt x="297" y="4358"/>
                  </a:lnTo>
                  <a:lnTo>
                    <a:pt x="482" y="4729"/>
                  </a:lnTo>
                  <a:lnTo>
                    <a:pt x="482" y="4729"/>
                  </a:lnTo>
                  <a:lnTo>
                    <a:pt x="427" y="4451"/>
                  </a:lnTo>
                  <a:lnTo>
                    <a:pt x="390" y="4191"/>
                  </a:lnTo>
                  <a:lnTo>
                    <a:pt x="371" y="3913"/>
                  </a:lnTo>
                  <a:lnTo>
                    <a:pt x="371" y="3654"/>
                  </a:lnTo>
                  <a:lnTo>
                    <a:pt x="371" y="3375"/>
                  </a:lnTo>
                  <a:lnTo>
                    <a:pt x="390" y="3116"/>
                  </a:lnTo>
                  <a:lnTo>
                    <a:pt x="445" y="2875"/>
                  </a:lnTo>
                  <a:lnTo>
                    <a:pt x="501" y="2615"/>
                  </a:lnTo>
                  <a:lnTo>
                    <a:pt x="557" y="2448"/>
                  </a:lnTo>
                  <a:lnTo>
                    <a:pt x="631" y="2281"/>
                  </a:lnTo>
                  <a:lnTo>
                    <a:pt x="705" y="2133"/>
                  </a:lnTo>
                  <a:lnTo>
                    <a:pt x="798" y="1966"/>
                  </a:lnTo>
                  <a:lnTo>
                    <a:pt x="909" y="1836"/>
                  </a:lnTo>
                  <a:lnTo>
                    <a:pt x="1020" y="1688"/>
                  </a:lnTo>
                  <a:lnTo>
                    <a:pt x="1150" y="1577"/>
                  </a:lnTo>
                  <a:lnTo>
                    <a:pt x="1280" y="1447"/>
                  </a:lnTo>
                  <a:lnTo>
                    <a:pt x="1428" y="1336"/>
                  </a:lnTo>
                  <a:lnTo>
                    <a:pt x="1576" y="1243"/>
                  </a:lnTo>
                  <a:lnTo>
                    <a:pt x="1725" y="1150"/>
                  </a:lnTo>
                  <a:lnTo>
                    <a:pt x="1873" y="1076"/>
                  </a:lnTo>
                  <a:lnTo>
                    <a:pt x="2040" y="1021"/>
                  </a:lnTo>
                  <a:lnTo>
                    <a:pt x="2207" y="965"/>
                  </a:lnTo>
                  <a:lnTo>
                    <a:pt x="2374" y="928"/>
                  </a:lnTo>
                  <a:lnTo>
                    <a:pt x="2541" y="909"/>
                  </a:lnTo>
                  <a:lnTo>
                    <a:pt x="2707" y="928"/>
                  </a:lnTo>
                  <a:lnTo>
                    <a:pt x="2856" y="965"/>
                  </a:lnTo>
                  <a:lnTo>
                    <a:pt x="3004" y="1021"/>
                  </a:lnTo>
                  <a:lnTo>
                    <a:pt x="3134" y="1095"/>
                  </a:lnTo>
                  <a:lnTo>
                    <a:pt x="3264" y="1169"/>
                  </a:lnTo>
                  <a:lnTo>
                    <a:pt x="3375" y="1280"/>
                  </a:lnTo>
                  <a:lnTo>
                    <a:pt x="3468" y="1391"/>
                  </a:lnTo>
                  <a:lnTo>
                    <a:pt x="3560" y="1521"/>
                  </a:lnTo>
                  <a:lnTo>
                    <a:pt x="3727" y="1818"/>
                  </a:lnTo>
                  <a:lnTo>
                    <a:pt x="3857" y="2133"/>
                  </a:lnTo>
                  <a:lnTo>
                    <a:pt x="3968" y="2448"/>
                  </a:lnTo>
                  <a:lnTo>
                    <a:pt x="4061" y="2764"/>
                  </a:lnTo>
                  <a:lnTo>
                    <a:pt x="4284" y="3746"/>
                  </a:lnTo>
                  <a:lnTo>
                    <a:pt x="4988" y="2968"/>
                  </a:lnTo>
                  <a:lnTo>
                    <a:pt x="5081" y="2856"/>
                  </a:lnTo>
                  <a:lnTo>
                    <a:pt x="5211" y="2745"/>
                  </a:lnTo>
                  <a:lnTo>
                    <a:pt x="5340" y="2671"/>
                  </a:lnTo>
                  <a:lnTo>
                    <a:pt x="5470" y="2615"/>
                  </a:lnTo>
                  <a:lnTo>
                    <a:pt x="5582" y="2597"/>
                  </a:lnTo>
                  <a:lnTo>
                    <a:pt x="5674" y="2597"/>
                  </a:lnTo>
                  <a:lnTo>
                    <a:pt x="5786" y="2615"/>
                  </a:lnTo>
                  <a:lnTo>
                    <a:pt x="5878" y="2652"/>
                  </a:lnTo>
                  <a:lnTo>
                    <a:pt x="5971" y="2689"/>
                  </a:lnTo>
                  <a:lnTo>
                    <a:pt x="6064" y="2745"/>
                  </a:lnTo>
                  <a:lnTo>
                    <a:pt x="6249" y="2875"/>
                  </a:lnTo>
                  <a:lnTo>
                    <a:pt x="6416" y="3023"/>
                  </a:lnTo>
                  <a:lnTo>
                    <a:pt x="6564" y="3209"/>
                  </a:lnTo>
                  <a:lnTo>
                    <a:pt x="6694" y="3375"/>
                  </a:lnTo>
                  <a:lnTo>
                    <a:pt x="6805" y="3542"/>
                  </a:lnTo>
                  <a:lnTo>
                    <a:pt x="6898" y="3783"/>
                  </a:lnTo>
                  <a:lnTo>
                    <a:pt x="6935" y="4006"/>
                  </a:lnTo>
                  <a:lnTo>
                    <a:pt x="6954" y="4228"/>
                  </a:lnTo>
                  <a:lnTo>
                    <a:pt x="6935" y="4469"/>
                  </a:lnTo>
                  <a:lnTo>
                    <a:pt x="6880" y="4692"/>
                  </a:lnTo>
                  <a:lnTo>
                    <a:pt x="6805" y="4914"/>
                  </a:lnTo>
                  <a:lnTo>
                    <a:pt x="6694" y="5137"/>
                  </a:lnTo>
                  <a:lnTo>
                    <a:pt x="6583" y="5360"/>
                  </a:lnTo>
                  <a:lnTo>
                    <a:pt x="6453" y="5582"/>
                  </a:lnTo>
                  <a:lnTo>
                    <a:pt x="6305" y="5786"/>
                  </a:lnTo>
                  <a:lnTo>
                    <a:pt x="5971" y="6194"/>
                  </a:lnTo>
                  <a:lnTo>
                    <a:pt x="5637" y="6565"/>
                  </a:lnTo>
                  <a:lnTo>
                    <a:pt x="5303" y="6917"/>
                  </a:lnTo>
                  <a:lnTo>
                    <a:pt x="5767" y="6676"/>
                  </a:lnTo>
                  <a:lnTo>
                    <a:pt x="5989" y="6546"/>
                  </a:lnTo>
                  <a:lnTo>
                    <a:pt x="6212" y="6398"/>
                  </a:lnTo>
                  <a:lnTo>
                    <a:pt x="6434" y="6231"/>
                  </a:lnTo>
                  <a:lnTo>
                    <a:pt x="6638" y="6064"/>
                  </a:lnTo>
                  <a:lnTo>
                    <a:pt x="6842" y="5879"/>
                  </a:lnTo>
                  <a:lnTo>
                    <a:pt x="7028" y="5693"/>
                  </a:lnTo>
                  <a:lnTo>
                    <a:pt x="7195" y="5489"/>
                  </a:lnTo>
                  <a:lnTo>
                    <a:pt x="7343" y="5267"/>
                  </a:lnTo>
                  <a:lnTo>
                    <a:pt x="7491" y="5044"/>
                  </a:lnTo>
                  <a:lnTo>
                    <a:pt x="7603" y="4822"/>
                  </a:lnTo>
                  <a:lnTo>
                    <a:pt x="7677" y="4562"/>
                  </a:lnTo>
                  <a:lnTo>
                    <a:pt x="7732" y="4321"/>
                  </a:lnTo>
                  <a:lnTo>
                    <a:pt x="7770" y="4043"/>
                  </a:lnTo>
                  <a:lnTo>
                    <a:pt x="7770" y="3783"/>
                  </a:lnTo>
                  <a:lnTo>
                    <a:pt x="7714" y="3468"/>
                  </a:lnTo>
                  <a:lnTo>
                    <a:pt x="7640" y="3190"/>
                  </a:lnTo>
                  <a:lnTo>
                    <a:pt x="7510" y="2930"/>
                  </a:lnTo>
                  <a:lnTo>
                    <a:pt x="7362" y="2689"/>
                  </a:lnTo>
                  <a:lnTo>
                    <a:pt x="7195" y="2467"/>
                  </a:lnTo>
                  <a:lnTo>
                    <a:pt x="6991" y="2244"/>
                  </a:lnTo>
                  <a:lnTo>
                    <a:pt x="6787" y="2059"/>
                  </a:lnTo>
                  <a:lnTo>
                    <a:pt x="6546" y="1855"/>
                  </a:lnTo>
                  <a:lnTo>
                    <a:pt x="6397" y="1762"/>
                  </a:lnTo>
                  <a:lnTo>
                    <a:pt x="6231" y="1688"/>
                  </a:lnTo>
                  <a:lnTo>
                    <a:pt x="6082" y="1651"/>
                  </a:lnTo>
                  <a:lnTo>
                    <a:pt x="5915" y="1614"/>
                  </a:lnTo>
                  <a:lnTo>
                    <a:pt x="5748" y="1595"/>
                  </a:lnTo>
                  <a:lnTo>
                    <a:pt x="5582" y="1577"/>
                  </a:lnTo>
                  <a:lnTo>
                    <a:pt x="5415" y="1595"/>
                  </a:lnTo>
                  <a:lnTo>
                    <a:pt x="5248" y="1632"/>
                  </a:lnTo>
                  <a:lnTo>
                    <a:pt x="5099" y="1670"/>
                  </a:lnTo>
                  <a:lnTo>
                    <a:pt x="4933" y="1725"/>
                  </a:lnTo>
                  <a:lnTo>
                    <a:pt x="4828" y="1777"/>
                  </a:lnTo>
                  <a:lnTo>
                    <a:pt x="4828" y="1777"/>
                  </a:lnTo>
                  <a:lnTo>
                    <a:pt x="4766" y="1614"/>
                  </a:lnTo>
                  <a:lnTo>
                    <a:pt x="4654" y="1391"/>
                  </a:lnTo>
                  <a:lnTo>
                    <a:pt x="4525" y="1169"/>
                  </a:lnTo>
                  <a:lnTo>
                    <a:pt x="4376" y="946"/>
                  </a:lnTo>
                  <a:lnTo>
                    <a:pt x="4209" y="761"/>
                  </a:lnTo>
                  <a:lnTo>
                    <a:pt x="4043" y="576"/>
                  </a:lnTo>
                  <a:lnTo>
                    <a:pt x="3857" y="409"/>
                  </a:lnTo>
                  <a:lnTo>
                    <a:pt x="3672" y="279"/>
                  </a:lnTo>
                  <a:lnTo>
                    <a:pt x="3449" y="149"/>
                  </a:lnTo>
                  <a:lnTo>
                    <a:pt x="3227" y="75"/>
                  </a:lnTo>
                  <a:lnTo>
                    <a:pt x="2986" y="19"/>
                  </a:lnTo>
                  <a:lnTo>
                    <a:pt x="2726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96" name="Google Shape;1996;p27"/>
          <p:cNvGrpSpPr/>
          <p:nvPr/>
        </p:nvGrpSpPr>
        <p:grpSpPr>
          <a:xfrm>
            <a:off x="602575" y="4412127"/>
            <a:ext cx="902424" cy="740938"/>
            <a:chOff x="1212175" y="4412127"/>
            <a:chExt cx="902424" cy="740938"/>
          </a:xfrm>
        </p:grpSpPr>
        <p:sp>
          <p:nvSpPr>
            <p:cNvPr id="1997" name="Google Shape;1997;p27"/>
            <p:cNvSpPr/>
            <p:nvPr/>
          </p:nvSpPr>
          <p:spPr>
            <a:xfrm>
              <a:off x="1212175" y="4412127"/>
              <a:ext cx="902424" cy="740938"/>
            </a:xfrm>
            <a:custGeom>
              <a:avLst/>
              <a:gdLst/>
              <a:ahLst/>
              <a:cxnLst/>
              <a:rect l="l" t="t" r="r" b="b"/>
              <a:pathLst>
                <a:path w="42482" h="34880" extrusionOk="0">
                  <a:moveTo>
                    <a:pt x="17597" y="1"/>
                  </a:moveTo>
                  <a:lnTo>
                    <a:pt x="17356" y="56"/>
                  </a:lnTo>
                  <a:lnTo>
                    <a:pt x="17115" y="149"/>
                  </a:lnTo>
                  <a:lnTo>
                    <a:pt x="16893" y="242"/>
                  </a:lnTo>
                  <a:lnTo>
                    <a:pt x="16689" y="371"/>
                  </a:lnTo>
                  <a:lnTo>
                    <a:pt x="16503" y="538"/>
                  </a:lnTo>
                  <a:lnTo>
                    <a:pt x="16318" y="724"/>
                  </a:lnTo>
                  <a:lnTo>
                    <a:pt x="16151" y="928"/>
                  </a:lnTo>
                  <a:lnTo>
                    <a:pt x="16003" y="1150"/>
                  </a:lnTo>
                  <a:lnTo>
                    <a:pt x="15854" y="1391"/>
                  </a:lnTo>
                  <a:lnTo>
                    <a:pt x="15724" y="1669"/>
                  </a:lnTo>
                  <a:lnTo>
                    <a:pt x="15613" y="1966"/>
                  </a:lnTo>
                  <a:lnTo>
                    <a:pt x="15502" y="2263"/>
                  </a:lnTo>
                  <a:lnTo>
                    <a:pt x="15409" y="2597"/>
                  </a:lnTo>
                  <a:lnTo>
                    <a:pt x="15335" y="2930"/>
                  </a:lnTo>
                  <a:lnTo>
                    <a:pt x="15261" y="3283"/>
                  </a:lnTo>
                  <a:lnTo>
                    <a:pt x="15205" y="3672"/>
                  </a:lnTo>
                  <a:lnTo>
                    <a:pt x="15150" y="4061"/>
                  </a:lnTo>
                  <a:lnTo>
                    <a:pt x="15075" y="4859"/>
                  </a:lnTo>
                  <a:lnTo>
                    <a:pt x="15038" y="5730"/>
                  </a:lnTo>
                  <a:lnTo>
                    <a:pt x="15038" y="6620"/>
                  </a:lnTo>
                  <a:lnTo>
                    <a:pt x="15057" y="7566"/>
                  </a:lnTo>
                  <a:lnTo>
                    <a:pt x="15112" y="8512"/>
                  </a:lnTo>
                  <a:lnTo>
                    <a:pt x="15187" y="9494"/>
                  </a:lnTo>
                  <a:lnTo>
                    <a:pt x="15279" y="10477"/>
                  </a:lnTo>
                  <a:lnTo>
                    <a:pt x="15391" y="11460"/>
                  </a:lnTo>
                  <a:lnTo>
                    <a:pt x="15520" y="12443"/>
                  </a:lnTo>
                  <a:lnTo>
                    <a:pt x="15669" y="13425"/>
                  </a:lnTo>
                  <a:lnTo>
                    <a:pt x="15817" y="14371"/>
                  </a:lnTo>
                  <a:lnTo>
                    <a:pt x="15984" y="15298"/>
                  </a:lnTo>
                  <a:lnTo>
                    <a:pt x="16299" y="17041"/>
                  </a:lnTo>
                  <a:lnTo>
                    <a:pt x="16633" y="18599"/>
                  </a:lnTo>
                  <a:lnTo>
                    <a:pt x="16911" y="19915"/>
                  </a:lnTo>
                  <a:lnTo>
                    <a:pt x="17152" y="20935"/>
                  </a:lnTo>
                  <a:lnTo>
                    <a:pt x="17356" y="21807"/>
                  </a:lnTo>
                  <a:lnTo>
                    <a:pt x="17097" y="21084"/>
                  </a:lnTo>
                  <a:lnTo>
                    <a:pt x="16781" y="20268"/>
                  </a:lnTo>
                  <a:lnTo>
                    <a:pt x="16336" y="19211"/>
                  </a:lnTo>
                  <a:lnTo>
                    <a:pt x="15817" y="17968"/>
                  </a:lnTo>
                  <a:lnTo>
                    <a:pt x="15205" y="16596"/>
                  </a:lnTo>
                  <a:lnTo>
                    <a:pt x="14871" y="15873"/>
                  </a:lnTo>
                  <a:lnTo>
                    <a:pt x="14501" y="15150"/>
                  </a:lnTo>
                  <a:lnTo>
                    <a:pt x="14130" y="14408"/>
                  </a:lnTo>
                  <a:lnTo>
                    <a:pt x="13740" y="13685"/>
                  </a:lnTo>
                  <a:lnTo>
                    <a:pt x="13351" y="12943"/>
                  </a:lnTo>
                  <a:lnTo>
                    <a:pt x="12924" y="12239"/>
                  </a:lnTo>
                  <a:lnTo>
                    <a:pt x="12498" y="11534"/>
                  </a:lnTo>
                  <a:lnTo>
                    <a:pt x="12071" y="10867"/>
                  </a:lnTo>
                  <a:lnTo>
                    <a:pt x="11626" y="10236"/>
                  </a:lnTo>
                  <a:lnTo>
                    <a:pt x="11163" y="9643"/>
                  </a:lnTo>
                  <a:lnTo>
                    <a:pt x="10699" y="9105"/>
                  </a:lnTo>
                  <a:lnTo>
                    <a:pt x="10236" y="8604"/>
                  </a:lnTo>
                  <a:lnTo>
                    <a:pt x="10013" y="8382"/>
                  </a:lnTo>
                  <a:lnTo>
                    <a:pt x="9772" y="8178"/>
                  </a:lnTo>
                  <a:lnTo>
                    <a:pt x="9531" y="7992"/>
                  </a:lnTo>
                  <a:lnTo>
                    <a:pt x="9309" y="7826"/>
                  </a:lnTo>
                  <a:lnTo>
                    <a:pt x="9068" y="7659"/>
                  </a:lnTo>
                  <a:lnTo>
                    <a:pt x="8827" y="7529"/>
                  </a:lnTo>
                  <a:lnTo>
                    <a:pt x="8585" y="7418"/>
                  </a:lnTo>
                  <a:lnTo>
                    <a:pt x="8363" y="7325"/>
                  </a:lnTo>
                  <a:lnTo>
                    <a:pt x="8122" y="7251"/>
                  </a:lnTo>
                  <a:lnTo>
                    <a:pt x="7881" y="7195"/>
                  </a:lnTo>
                  <a:lnTo>
                    <a:pt x="7658" y="7177"/>
                  </a:lnTo>
                  <a:lnTo>
                    <a:pt x="7417" y="7158"/>
                  </a:lnTo>
                  <a:lnTo>
                    <a:pt x="7195" y="7195"/>
                  </a:lnTo>
                  <a:lnTo>
                    <a:pt x="6954" y="7232"/>
                  </a:lnTo>
                  <a:lnTo>
                    <a:pt x="6731" y="7306"/>
                  </a:lnTo>
                  <a:lnTo>
                    <a:pt x="6509" y="7418"/>
                  </a:lnTo>
                  <a:lnTo>
                    <a:pt x="6286" y="7547"/>
                  </a:lnTo>
                  <a:lnTo>
                    <a:pt x="6101" y="7677"/>
                  </a:lnTo>
                  <a:lnTo>
                    <a:pt x="5934" y="7844"/>
                  </a:lnTo>
                  <a:lnTo>
                    <a:pt x="5804" y="8030"/>
                  </a:lnTo>
                  <a:lnTo>
                    <a:pt x="5674" y="8234"/>
                  </a:lnTo>
                  <a:lnTo>
                    <a:pt x="5582" y="8438"/>
                  </a:lnTo>
                  <a:lnTo>
                    <a:pt x="5526" y="8679"/>
                  </a:lnTo>
                  <a:lnTo>
                    <a:pt x="5470" y="8920"/>
                  </a:lnTo>
                  <a:lnTo>
                    <a:pt x="5452" y="9179"/>
                  </a:lnTo>
                  <a:lnTo>
                    <a:pt x="5433" y="9457"/>
                  </a:lnTo>
                  <a:lnTo>
                    <a:pt x="5452" y="9736"/>
                  </a:lnTo>
                  <a:lnTo>
                    <a:pt x="5470" y="10032"/>
                  </a:lnTo>
                  <a:lnTo>
                    <a:pt x="5526" y="10347"/>
                  </a:lnTo>
                  <a:lnTo>
                    <a:pt x="5582" y="10663"/>
                  </a:lnTo>
                  <a:lnTo>
                    <a:pt x="5674" y="10996"/>
                  </a:lnTo>
                  <a:lnTo>
                    <a:pt x="5767" y="11349"/>
                  </a:lnTo>
                  <a:lnTo>
                    <a:pt x="6008" y="12053"/>
                  </a:lnTo>
                  <a:lnTo>
                    <a:pt x="6305" y="12795"/>
                  </a:lnTo>
                  <a:lnTo>
                    <a:pt x="6639" y="13555"/>
                  </a:lnTo>
                  <a:lnTo>
                    <a:pt x="7028" y="14334"/>
                  </a:lnTo>
                  <a:lnTo>
                    <a:pt x="7436" y="15150"/>
                  </a:lnTo>
                  <a:lnTo>
                    <a:pt x="7899" y="15947"/>
                  </a:lnTo>
                  <a:lnTo>
                    <a:pt x="8382" y="16763"/>
                  </a:lnTo>
                  <a:lnTo>
                    <a:pt x="8864" y="17560"/>
                  </a:lnTo>
                  <a:lnTo>
                    <a:pt x="9383" y="18376"/>
                  </a:lnTo>
                  <a:lnTo>
                    <a:pt x="9902" y="19155"/>
                  </a:lnTo>
                  <a:lnTo>
                    <a:pt x="10421" y="19934"/>
                  </a:lnTo>
                  <a:lnTo>
                    <a:pt x="10940" y="20676"/>
                  </a:lnTo>
                  <a:lnTo>
                    <a:pt x="11960" y="22085"/>
                  </a:lnTo>
                  <a:lnTo>
                    <a:pt x="12887" y="23327"/>
                  </a:lnTo>
                  <a:lnTo>
                    <a:pt x="13685" y="24366"/>
                  </a:lnTo>
                  <a:lnTo>
                    <a:pt x="14315" y="25163"/>
                  </a:lnTo>
                  <a:lnTo>
                    <a:pt x="14871" y="25868"/>
                  </a:lnTo>
                  <a:lnTo>
                    <a:pt x="14408" y="25423"/>
                  </a:lnTo>
                  <a:lnTo>
                    <a:pt x="13852" y="24922"/>
                  </a:lnTo>
                  <a:lnTo>
                    <a:pt x="13147" y="24310"/>
                  </a:lnTo>
                  <a:lnTo>
                    <a:pt x="12275" y="23568"/>
                  </a:lnTo>
                  <a:lnTo>
                    <a:pt x="11293" y="22789"/>
                  </a:lnTo>
                  <a:lnTo>
                    <a:pt x="10199" y="21955"/>
                  </a:lnTo>
                  <a:lnTo>
                    <a:pt x="9642" y="21547"/>
                  </a:lnTo>
                  <a:lnTo>
                    <a:pt x="9049" y="21158"/>
                  </a:lnTo>
                  <a:lnTo>
                    <a:pt x="8456" y="20750"/>
                  </a:lnTo>
                  <a:lnTo>
                    <a:pt x="7862" y="20379"/>
                  </a:lnTo>
                  <a:lnTo>
                    <a:pt x="7250" y="20027"/>
                  </a:lnTo>
                  <a:lnTo>
                    <a:pt x="6639" y="19693"/>
                  </a:lnTo>
                  <a:lnTo>
                    <a:pt x="6045" y="19378"/>
                  </a:lnTo>
                  <a:lnTo>
                    <a:pt x="5452" y="19118"/>
                  </a:lnTo>
                  <a:lnTo>
                    <a:pt x="4858" y="18877"/>
                  </a:lnTo>
                  <a:lnTo>
                    <a:pt x="4284" y="18692"/>
                  </a:lnTo>
                  <a:lnTo>
                    <a:pt x="3709" y="18543"/>
                  </a:lnTo>
                  <a:lnTo>
                    <a:pt x="3449" y="18488"/>
                  </a:lnTo>
                  <a:lnTo>
                    <a:pt x="3171" y="18451"/>
                  </a:lnTo>
                  <a:lnTo>
                    <a:pt x="2911" y="18413"/>
                  </a:lnTo>
                  <a:lnTo>
                    <a:pt x="2652" y="18395"/>
                  </a:lnTo>
                  <a:lnTo>
                    <a:pt x="2392" y="18413"/>
                  </a:lnTo>
                  <a:lnTo>
                    <a:pt x="2151" y="18432"/>
                  </a:lnTo>
                  <a:lnTo>
                    <a:pt x="1910" y="18451"/>
                  </a:lnTo>
                  <a:lnTo>
                    <a:pt x="1688" y="18506"/>
                  </a:lnTo>
                  <a:lnTo>
                    <a:pt x="1465" y="18580"/>
                  </a:lnTo>
                  <a:lnTo>
                    <a:pt x="1243" y="18654"/>
                  </a:lnTo>
                  <a:lnTo>
                    <a:pt x="1039" y="18766"/>
                  </a:lnTo>
                  <a:lnTo>
                    <a:pt x="853" y="18877"/>
                  </a:lnTo>
                  <a:lnTo>
                    <a:pt x="668" y="19025"/>
                  </a:lnTo>
                  <a:lnTo>
                    <a:pt x="482" y="19192"/>
                  </a:lnTo>
                  <a:lnTo>
                    <a:pt x="334" y="19359"/>
                  </a:lnTo>
                  <a:lnTo>
                    <a:pt x="204" y="19563"/>
                  </a:lnTo>
                  <a:lnTo>
                    <a:pt x="112" y="19749"/>
                  </a:lnTo>
                  <a:lnTo>
                    <a:pt x="37" y="19971"/>
                  </a:lnTo>
                  <a:lnTo>
                    <a:pt x="0" y="20194"/>
                  </a:lnTo>
                  <a:lnTo>
                    <a:pt x="0" y="20416"/>
                  </a:lnTo>
                  <a:lnTo>
                    <a:pt x="0" y="20657"/>
                  </a:lnTo>
                  <a:lnTo>
                    <a:pt x="56" y="20917"/>
                  </a:lnTo>
                  <a:lnTo>
                    <a:pt x="112" y="21176"/>
                  </a:lnTo>
                  <a:lnTo>
                    <a:pt x="204" y="21436"/>
                  </a:lnTo>
                  <a:lnTo>
                    <a:pt x="316" y="21714"/>
                  </a:lnTo>
                  <a:lnTo>
                    <a:pt x="445" y="21992"/>
                  </a:lnTo>
                  <a:lnTo>
                    <a:pt x="612" y="22289"/>
                  </a:lnTo>
                  <a:lnTo>
                    <a:pt x="779" y="22586"/>
                  </a:lnTo>
                  <a:lnTo>
                    <a:pt x="983" y="22882"/>
                  </a:lnTo>
                  <a:lnTo>
                    <a:pt x="1187" y="23179"/>
                  </a:lnTo>
                  <a:lnTo>
                    <a:pt x="1669" y="23809"/>
                  </a:lnTo>
                  <a:lnTo>
                    <a:pt x="2188" y="24458"/>
                  </a:lnTo>
                  <a:lnTo>
                    <a:pt x="2782" y="25107"/>
                  </a:lnTo>
                  <a:lnTo>
                    <a:pt x="3431" y="25756"/>
                  </a:lnTo>
                  <a:lnTo>
                    <a:pt x="4098" y="26424"/>
                  </a:lnTo>
                  <a:lnTo>
                    <a:pt x="4821" y="27091"/>
                  </a:lnTo>
                  <a:lnTo>
                    <a:pt x="5545" y="27759"/>
                  </a:lnTo>
                  <a:lnTo>
                    <a:pt x="6305" y="28408"/>
                  </a:lnTo>
                  <a:lnTo>
                    <a:pt x="7065" y="29057"/>
                  </a:lnTo>
                  <a:lnTo>
                    <a:pt x="7844" y="29687"/>
                  </a:lnTo>
                  <a:lnTo>
                    <a:pt x="9346" y="30893"/>
                  </a:lnTo>
                  <a:lnTo>
                    <a:pt x="10792" y="31987"/>
                  </a:lnTo>
                  <a:lnTo>
                    <a:pt x="12109" y="32951"/>
                  </a:lnTo>
                  <a:lnTo>
                    <a:pt x="13240" y="33748"/>
                  </a:lnTo>
                  <a:lnTo>
                    <a:pt x="14111" y="34360"/>
                  </a:lnTo>
                  <a:lnTo>
                    <a:pt x="14871" y="34879"/>
                  </a:lnTo>
                  <a:lnTo>
                    <a:pt x="26516" y="34879"/>
                  </a:lnTo>
                  <a:lnTo>
                    <a:pt x="27351" y="34119"/>
                  </a:lnTo>
                  <a:lnTo>
                    <a:pt x="28315" y="33210"/>
                  </a:lnTo>
                  <a:lnTo>
                    <a:pt x="29539" y="32042"/>
                  </a:lnTo>
                  <a:lnTo>
                    <a:pt x="30966" y="30652"/>
                  </a:lnTo>
                  <a:lnTo>
                    <a:pt x="32542" y="29094"/>
                  </a:lnTo>
                  <a:lnTo>
                    <a:pt x="34174" y="27388"/>
                  </a:lnTo>
                  <a:lnTo>
                    <a:pt x="35009" y="26517"/>
                  </a:lnTo>
                  <a:lnTo>
                    <a:pt x="35843" y="25608"/>
                  </a:lnTo>
                  <a:lnTo>
                    <a:pt x="36659" y="24718"/>
                  </a:lnTo>
                  <a:lnTo>
                    <a:pt x="37438" y="23809"/>
                  </a:lnTo>
                  <a:lnTo>
                    <a:pt x="38216" y="22919"/>
                  </a:lnTo>
                  <a:lnTo>
                    <a:pt x="38940" y="22029"/>
                  </a:lnTo>
                  <a:lnTo>
                    <a:pt x="39626" y="21158"/>
                  </a:lnTo>
                  <a:lnTo>
                    <a:pt x="40238" y="20305"/>
                  </a:lnTo>
                  <a:lnTo>
                    <a:pt x="40812" y="19489"/>
                  </a:lnTo>
                  <a:lnTo>
                    <a:pt x="41313" y="18710"/>
                  </a:lnTo>
                  <a:lnTo>
                    <a:pt x="41536" y="18339"/>
                  </a:lnTo>
                  <a:lnTo>
                    <a:pt x="41721" y="17968"/>
                  </a:lnTo>
                  <a:lnTo>
                    <a:pt x="41906" y="17616"/>
                  </a:lnTo>
                  <a:lnTo>
                    <a:pt x="42073" y="17282"/>
                  </a:lnTo>
                  <a:lnTo>
                    <a:pt x="42203" y="16967"/>
                  </a:lnTo>
                  <a:lnTo>
                    <a:pt x="42296" y="16652"/>
                  </a:lnTo>
                  <a:lnTo>
                    <a:pt x="42389" y="16355"/>
                  </a:lnTo>
                  <a:lnTo>
                    <a:pt x="42444" y="16077"/>
                  </a:lnTo>
                  <a:lnTo>
                    <a:pt x="42481" y="15799"/>
                  </a:lnTo>
                  <a:lnTo>
                    <a:pt x="42481" y="15558"/>
                  </a:lnTo>
                  <a:lnTo>
                    <a:pt x="42444" y="15335"/>
                  </a:lnTo>
                  <a:lnTo>
                    <a:pt x="42389" y="15113"/>
                  </a:lnTo>
                  <a:lnTo>
                    <a:pt x="42296" y="14927"/>
                  </a:lnTo>
                  <a:lnTo>
                    <a:pt x="42166" y="14761"/>
                  </a:lnTo>
                  <a:lnTo>
                    <a:pt x="42018" y="14612"/>
                  </a:lnTo>
                  <a:lnTo>
                    <a:pt x="41832" y="14482"/>
                  </a:lnTo>
                  <a:lnTo>
                    <a:pt x="41610" y="14371"/>
                  </a:lnTo>
                  <a:lnTo>
                    <a:pt x="41406" y="14278"/>
                  </a:lnTo>
                  <a:lnTo>
                    <a:pt x="41183" y="14204"/>
                  </a:lnTo>
                  <a:lnTo>
                    <a:pt x="40961" y="14130"/>
                  </a:lnTo>
                  <a:lnTo>
                    <a:pt x="40738" y="14093"/>
                  </a:lnTo>
                  <a:lnTo>
                    <a:pt x="40497" y="14056"/>
                  </a:lnTo>
                  <a:lnTo>
                    <a:pt x="40275" y="14037"/>
                  </a:lnTo>
                  <a:lnTo>
                    <a:pt x="39793" y="14037"/>
                  </a:lnTo>
                  <a:lnTo>
                    <a:pt x="39552" y="14056"/>
                  </a:lnTo>
                  <a:lnTo>
                    <a:pt x="39069" y="14130"/>
                  </a:lnTo>
                  <a:lnTo>
                    <a:pt x="38587" y="14241"/>
                  </a:lnTo>
                  <a:lnTo>
                    <a:pt x="38087" y="14390"/>
                  </a:lnTo>
                  <a:lnTo>
                    <a:pt x="37586" y="14575"/>
                  </a:lnTo>
                  <a:lnTo>
                    <a:pt x="37085" y="14798"/>
                  </a:lnTo>
                  <a:lnTo>
                    <a:pt x="36603" y="15057"/>
                  </a:lnTo>
                  <a:lnTo>
                    <a:pt x="36103" y="15335"/>
                  </a:lnTo>
                  <a:lnTo>
                    <a:pt x="35621" y="15632"/>
                  </a:lnTo>
                  <a:lnTo>
                    <a:pt x="35138" y="15947"/>
                  </a:lnTo>
                  <a:lnTo>
                    <a:pt x="34656" y="16281"/>
                  </a:lnTo>
                  <a:lnTo>
                    <a:pt x="34211" y="16615"/>
                  </a:lnTo>
                  <a:lnTo>
                    <a:pt x="33766" y="16967"/>
                  </a:lnTo>
                  <a:lnTo>
                    <a:pt x="33321" y="17319"/>
                  </a:lnTo>
                  <a:lnTo>
                    <a:pt x="32505" y="18024"/>
                  </a:lnTo>
                  <a:lnTo>
                    <a:pt x="31782" y="18692"/>
                  </a:lnTo>
                  <a:lnTo>
                    <a:pt x="31152" y="19322"/>
                  </a:lnTo>
                  <a:lnTo>
                    <a:pt x="30633" y="19841"/>
                  </a:lnTo>
                  <a:lnTo>
                    <a:pt x="30243" y="20268"/>
                  </a:lnTo>
                  <a:lnTo>
                    <a:pt x="29928" y="20620"/>
                  </a:lnTo>
                  <a:lnTo>
                    <a:pt x="30243" y="19990"/>
                  </a:lnTo>
                  <a:lnTo>
                    <a:pt x="30595" y="19229"/>
                  </a:lnTo>
                  <a:lnTo>
                    <a:pt x="31041" y="18265"/>
                  </a:lnTo>
                  <a:lnTo>
                    <a:pt x="31560" y="17097"/>
                  </a:lnTo>
                  <a:lnTo>
                    <a:pt x="32097" y="15799"/>
                  </a:lnTo>
                  <a:lnTo>
                    <a:pt x="32376" y="15094"/>
                  </a:lnTo>
                  <a:lnTo>
                    <a:pt x="32635" y="14371"/>
                  </a:lnTo>
                  <a:lnTo>
                    <a:pt x="32913" y="13648"/>
                  </a:lnTo>
                  <a:lnTo>
                    <a:pt x="33154" y="12888"/>
                  </a:lnTo>
                  <a:lnTo>
                    <a:pt x="33395" y="12146"/>
                  </a:lnTo>
                  <a:lnTo>
                    <a:pt x="33618" y="11386"/>
                  </a:lnTo>
                  <a:lnTo>
                    <a:pt x="33803" y="10626"/>
                  </a:lnTo>
                  <a:lnTo>
                    <a:pt x="33989" y="9884"/>
                  </a:lnTo>
                  <a:lnTo>
                    <a:pt x="34119" y="9161"/>
                  </a:lnTo>
                  <a:lnTo>
                    <a:pt x="34230" y="8456"/>
                  </a:lnTo>
                  <a:lnTo>
                    <a:pt x="34304" y="7770"/>
                  </a:lnTo>
                  <a:lnTo>
                    <a:pt x="34341" y="7102"/>
                  </a:lnTo>
                  <a:lnTo>
                    <a:pt x="34341" y="6787"/>
                  </a:lnTo>
                  <a:lnTo>
                    <a:pt x="34323" y="6472"/>
                  </a:lnTo>
                  <a:lnTo>
                    <a:pt x="34304" y="6175"/>
                  </a:lnTo>
                  <a:lnTo>
                    <a:pt x="34267" y="5897"/>
                  </a:lnTo>
                  <a:lnTo>
                    <a:pt x="34211" y="5619"/>
                  </a:lnTo>
                  <a:lnTo>
                    <a:pt x="34137" y="5359"/>
                  </a:lnTo>
                  <a:lnTo>
                    <a:pt x="34063" y="5100"/>
                  </a:lnTo>
                  <a:lnTo>
                    <a:pt x="33970" y="4859"/>
                  </a:lnTo>
                  <a:lnTo>
                    <a:pt x="33878" y="4636"/>
                  </a:lnTo>
                  <a:lnTo>
                    <a:pt x="33748" y="4432"/>
                  </a:lnTo>
                  <a:lnTo>
                    <a:pt x="33618" y="4228"/>
                  </a:lnTo>
                  <a:lnTo>
                    <a:pt x="33451" y="4043"/>
                  </a:lnTo>
                  <a:lnTo>
                    <a:pt x="33284" y="3876"/>
                  </a:lnTo>
                  <a:lnTo>
                    <a:pt x="33099" y="3728"/>
                  </a:lnTo>
                  <a:lnTo>
                    <a:pt x="32895" y="3598"/>
                  </a:lnTo>
                  <a:lnTo>
                    <a:pt x="32672" y="3487"/>
                  </a:lnTo>
                  <a:lnTo>
                    <a:pt x="32431" y="3394"/>
                  </a:lnTo>
                  <a:lnTo>
                    <a:pt x="32209" y="3338"/>
                  </a:lnTo>
                  <a:lnTo>
                    <a:pt x="31968" y="3301"/>
                  </a:lnTo>
                  <a:lnTo>
                    <a:pt x="31745" y="3301"/>
                  </a:lnTo>
                  <a:lnTo>
                    <a:pt x="31504" y="3320"/>
                  </a:lnTo>
                  <a:lnTo>
                    <a:pt x="31282" y="3375"/>
                  </a:lnTo>
                  <a:lnTo>
                    <a:pt x="31059" y="3450"/>
                  </a:lnTo>
                  <a:lnTo>
                    <a:pt x="30837" y="3542"/>
                  </a:lnTo>
                  <a:lnTo>
                    <a:pt x="30614" y="3672"/>
                  </a:lnTo>
                  <a:lnTo>
                    <a:pt x="30392" y="3802"/>
                  </a:lnTo>
                  <a:lnTo>
                    <a:pt x="30169" y="3969"/>
                  </a:lnTo>
                  <a:lnTo>
                    <a:pt x="29947" y="4154"/>
                  </a:lnTo>
                  <a:lnTo>
                    <a:pt x="29743" y="4358"/>
                  </a:lnTo>
                  <a:lnTo>
                    <a:pt x="29520" y="4581"/>
                  </a:lnTo>
                  <a:lnTo>
                    <a:pt x="29316" y="4822"/>
                  </a:lnTo>
                  <a:lnTo>
                    <a:pt x="29094" y="5081"/>
                  </a:lnTo>
                  <a:lnTo>
                    <a:pt x="28686" y="5638"/>
                  </a:lnTo>
                  <a:lnTo>
                    <a:pt x="28278" y="6268"/>
                  </a:lnTo>
                  <a:lnTo>
                    <a:pt x="27888" y="6936"/>
                  </a:lnTo>
                  <a:lnTo>
                    <a:pt x="27499" y="7640"/>
                  </a:lnTo>
                  <a:lnTo>
                    <a:pt x="27128" y="8382"/>
                  </a:lnTo>
                  <a:lnTo>
                    <a:pt x="26776" y="9161"/>
                  </a:lnTo>
                  <a:lnTo>
                    <a:pt x="26423" y="9958"/>
                  </a:lnTo>
                  <a:lnTo>
                    <a:pt x="26090" y="10774"/>
                  </a:lnTo>
                  <a:lnTo>
                    <a:pt x="25774" y="11571"/>
                  </a:lnTo>
                  <a:lnTo>
                    <a:pt x="25478" y="12387"/>
                  </a:lnTo>
                  <a:lnTo>
                    <a:pt x="25181" y="13203"/>
                  </a:lnTo>
                  <a:lnTo>
                    <a:pt x="24921" y="14000"/>
                  </a:lnTo>
                  <a:lnTo>
                    <a:pt x="24439" y="15502"/>
                  </a:lnTo>
                  <a:lnTo>
                    <a:pt x="24013" y="16856"/>
                  </a:lnTo>
                  <a:lnTo>
                    <a:pt x="23698" y="18024"/>
                  </a:lnTo>
                  <a:lnTo>
                    <a:pt x="23457" y="18914"/>
                  </a:lnTo>
                  <a:lnTo>
                    <a:pt x="23253" y="19711"/>
                  </a:lnTo>
                  <a:lnTo>
                    <a:pt x="23216" y="18803"/>
                  </a:lnTo>
                  <a:lnTo>
                    <a:pt x="23160" y="17783"/>
                  </a:lnTo>
                  <a:lnTo>
                    <a:pt x="23067" y="16448"/>
                  </a:lnTo>
                  <a:lnTo>
                    <a:pt x="22937" y="14872"/>
                  </a:lnTo>
                  <a:lnTo>
                    <a:pt x="22771" y="13129"/>
                  </a:lnTo>
                  <a:lnTo>
                    <a:pt x="22659" y="12202"/>
                  </a:lnTo>
                  <a:lnTo>
                    <a:pt x="22548" y="11256"/>
                  </a:lnTo>
                  <a:lnTo>
                    <a:pt x="22418" y="10310"/>
                  </a:lnTo>
                  <a:lnTo>
                    <a:pt x="22270" y="9365"/>
                  </a:lnTo>
                  <a:lnTo>
                    <a:pt x="22103" y="8400"/>
                  </a:lnTo>
                  <a:lnTo>
                    <a:pt x="21936" y="7473"/>
                  </a:lnTo>
                  <a:lnTo>
                    <a:pt x="21732" y="6546"/>
                  </a:lnTo>
                  <a:lnTo>
                    <a:pt x="21528" y="5656"/>
                  </a:lnTo>
                  <a:lnTo>
                    <a:pt x="21287" y="4803"/>
                  </a:lnTo>
                  <a:lnTo>
                    <a:pt x="21046" y="3987"/>
                  </a:lnTo>
                  <a:lnTo>
                    <a:pt x="20768" y="3227"/>
                  </a:lnTo>
                  <a:lnTo>
                    <a:pt x="20490" y="2541"/>
                  </a:lnTo>
                  <a:lnTo>
                    <a:pt x="20341" y="2207"/>
                  </a:lnTo>
                  <a:lnTo>
                    <a:pt x="20175" y="1911"/>
                  </a:lnTo>
                  <a:lnTo>
                    <a:pt x="20008" y="1614"/>
                  </a:lnTo>
                  <a:lnTo>
                    <a:pt x="19841" y="1354"/>
                  </a:lnTo>
                  <a:lnTo>
                    <a:pt x="19674" y="1095"/>
                  </a:lnTo>
                  <a:lnTo>
                    <a:pt x="19489" y="872"/>
                  </a:lnTo>
                  <a:lnTo>
                    <a:pt x="19303" y="668"/>
                  </a:lnTo>
                  <a:lnTo>
                    <a:pt x="19118" y="501"/>
                  </a:lnTo>
                  <a:lnTo>
                    <a:pt x="18914" y="353"/>
                  </a:lnTo>
                  <a:lnTo>
                    <a:pt x="18710" y="223"/>
                  </a:lnTo>
                  <a:lnTo>
                    <a:pt x="18506" y="112"/>
                  </a:lnTo>
                  <a:lnTo>
                    <a:pt x="18283" y="56"/>
                  </a:lnTo>
                  <a:lnTo>
                    <a:pt x="1806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8" name="Google Shape;1998;p27"/>
            <p:cNvSpPr/>
            <p:nvPr/>
          </p:nvSpPr>
          <p:spPr>
            <a:xfrm>
              <a:off x="1309458" y="4878854"/>
              <a:ext cx="289132" cy="254082"/>
            </a:xfrm>
            <a:custGeom>
              <a:avLst/>
              <a:gdLst/>
              <a:ahLst/>
              <a:cxnLst/>
              <a:rect l="l" t="t" r="r" b="b"/>
              <a:pathLst>
                <a:path w="13611" h="11961" extrusionOk="0">
                  <a:moveTo>
                    <a:pt x="0" y="1"/>
                  </a:moveTo>
                  <a:lnTo>
                    <a:pt x="1780" y="1428"/>
                  </a:lnTo>
                  <a:lnTo>
                    <a:pt x="3560" y="2838"/>
                  </a:lnTo>
                  <a:lnTo>
                    <a:pt x="5341" y="4247"/>
                  </a:lnTo>
                  <a:lnTo>
                    <a:pt x="6231" y="4952"/>
                  </a:lnTo>
                  <a:lnTo>
                    <a:pt x="7102" y="5675"/>
                  </a:lnTo>
                  <a:lnTo>
                    <a:pt x="8845" y="7140"/>
                  </a:lnTo>
                  <a:lnTo>
                    <a:pt x="9698" y="7881"/>
                  </a:lnTo>
                  <a:lnTo>
                    <a:pt x="10532" y="8641"/>
                  </a:lnTo>
                  <a:lnTo>
                    <a:pt x="11348" y="9420"/>
                  </a:lnTo>
                  <a:lnTo>
                    <a:pt x="12127" y="10236"/>
                  </a:lnTo>
                  <a:lnTo>
                    <a:pt x="12517" y="10644"/>
                  </a:lnTo>
                  <a:lnTo>
                    <a:pt x="12887" y="11071"/>
                  </a:lnTo>
                  <a:lnTo>
                    <a:pt x="13258" y="11516"/>
                  </a:lnTo>
                  <a:lnTo>
                    <a:pt x="13611" y="11961"/>
                  </a:lnTo>
                  <a:lnTo>
                    <a:pt x="13388" y="11516"/>
                  </a:lnTo>
                  <a:lnTo>
                    <a:pt x="13128" y="11071"/>
                  </a:lnTo>
                  <a:lnTo>
                    <a:pt x="12850" y="10626"/>
                  </a:lnTo>
                  <a:lnTo>
                    <a:pt x="12554" y="10181"/>
                  </a:lnTo>
                  <a:lnTo>
                    <a:pt x="12238" y="9754"/>
                  </a:lnTo>
                  <a:lnTo>
                    <a:pt x="11905" y="9309"/>
                  </a:lnTo>
                  <a:lnTo>
                    <a:pt x="11534" y="8864"/>
                  </a:lnTo>
                  <a:lnTo>
                    <a:pt x="11163" y="8438"/>
                  </a:lnTo>
                  <a:lnTo>
                    <a:pt x="10774" y="8011"/>
                  </a:lnTo>
                  <a:lnTo>
                    <a:pt x="10366" y="7585"/>
                  </a:lnTo>
                  <a:lnTo>
                    <a:pt x="9939" y="7158"/>
                  </a:lnTo>
                  <a:lnTo>
                    <a:pt x="9513" y="6732"/>
                  </a:lnTo>
                  <a:lnTo>
                    <a:pt x="9068" y="6324"/>
                  </a:lnTo>
                  <a:lnTo>
                    <a:pt x="8604" y="5916"/>
                  </a:lnTo>
                  <a:lnTo>
                    <a:pt x="7677" y="5118"/>
                  </a:lnTo>
                  <a:lnTo>
                    <a:pt x="6713" y="4340"/>
                  </a:lnTo>
                  <a:lnTo>
                    <a:pt x="5730" y="3598"/>
                  </a:lnTo>
                  <a:lnTo>
                    <a:pt x="4729" y="2893"/>
                  </a:lnTo>
                  <a:lnTo>
                    <a:pt x="3746" y="2226"/>
                  </a:lnTo>
                  <a:lnTo>
                    <a:pt x="2763" y="1595"/>
                  </a:lnTo>
                  <a:lnTo>
                    <a:pt x="1817" y="1020"/>
                  </a:lnTo>
                  <a:lnTo>
                    <a:pt x="890" y="483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9" name="Google Shape;1999;p27"/>
            <p:cNvSpPr/>
            <p:nvPr/>
          </p:nvSpPr>
          <p:spPr>
            <a:xfrm>
              <a:off x="1439814" y="4750453"/>
              <a:ext cx="183981" cy="337989"/>
            </a:xfrm>
            <a:custGeom>
              <a:avLst/>
              <a:gdLst/>
              <a:ahLst/>
              <a:cxnLst/>
              <a:rect l="l" t="t" r="r" b="b"/>
              <a:pathLst>
                <a:path w="8661" h="15911" extrusionOk="0">
                  <a:moveTo>
                    <a:pt x="1" y="1"/>
                  </a:moveTo>
                  <a:lnTo>
                    <a:pt x="1188" y="1948"/>
                  </a:lnTo>
                  <a:lnTo>
                    <a:pt x="2374" y="3895"/>
                  </a:lnTo>
                  <a:lnTo>
                    <a:pt x="3561" y="5823"/>
                  </a:lnTo>
                  <a:lnTo>
                    <a:pt x="4136" y="6806"/>
                  </a:lnTo>
                  <a:lnTo>
                    <a:pt x="4729" y="7770"/>
                  </a:lnTo>
                  <a:lnTo>
                    <a:pt x="5842" y="9736"/>
                  </a:lnTo>
                  <a:lnTo>
                    <a:pt x="6398" y="10737"/>
                  </a:lnTo>
                  <a:lnTo>
                    <a:pt x="6917" y="11738"/>
                  </a:lnTo>
                  <a:lnTo>
                    <a:pt x="7418" y="12758"/>
                  </a:lnTo>
                  <a:lnTo>
                    <a:pt x="7863" y="13778"/>
                  </a:lnTo>
                  <a:lnTo>
                    <a:pt x="8085" y="14297"/>
                  </a:lnTo>
                  <a:lnTo>
                    <a:pt x="8289" y="14835"/>
                  </a:lnTo>
                  <a:lnTo>
                    <a:pt x="8475" y="15373"/>
                  </a:lnTo>
                  <a:lnTo>
                    <a:pt x="8660" y="15910"/>
                  </a:lnTo>
                  <a:lnTo>
                    <a:pt x="8605" y="15410"/>
                  </a:lnTo>
                  <a:lnTo>
                    <a:pt x="8512" y="14909"/>
                  </a:lnTo>
                  <a:lnTo>
                    <a:pt x="8419" y="14408"/>
                  </a:lnTo>
                  <a:lnTo>
                    <a:pt x="8289" y="13889"/>
                  </a:lnTo>
                  <a:lnTo>
                    <a:pt x="8141" y="13351"/>
                  </a:lnTo>
                  <a:lnTo>
                    <a:pt x="7974" y="12832"/>
                  </a:lnTo>
                  <a:lnTo>
                    <a:pt x="7789" y="12294"/>
                  </a:lnTo>
                  <a:lnTo>
                    <a:pt x="7585" y="11757"/>
                  </a:lnTo>
                  <a:lnTo>
                    <a:pt x="7362" y="11219"/>
                  </a:lnTo>
                  <a:lnTo>
                    <a:pt x="7121" y="10681"/>
                  </a:lnTo>
                  <a:lnTo>
                    <a:pt x="6880" y="10144"/>
                  </a:lnTo>
                  <a:lnTo>
                    <a:pt x="6621" y="9587"/>
                  </a:lnTo>
                  <a:lnTo>
                    <a:pt x="6342" y="9050"/>
                  </a:lnTo>
                  <a:lnTo>
                    <a:pt x="6046" y="8512"/>
                  </a:lnTo>
                  <a:lnTo>
                    <a:pt x="5452" y="7436"/>
                  </a:lnTo>
                  <a:lnTo>
                    <a:pt x="4803" y="6379"/>
                  </a:lnTo>
                  <a:lnTo>
                    <a:pt x="4136" y="5341"/>
                  </a:lnTo>
                  <a:lnTo>
                    <a:pt x="3450" y="4340"/>
                  </a:lnTo>
                  <a:lnTo>
                    <a:pt x="2745" y="3375"/>
                  </a:lnTo>
                  <a:lnTo>
                    <a:pt x="2059" y="2448"/>
                  </a:lnTo>
                  <a:lnTo>
                    <a:pt x="1354" y="1577"/>
                  </a:lnTo>
                  <a:lnTo>
                    <a:pt x="668" y="76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0" name="Google Shape;2000;p27"/>
            <p:cNvSpPr/>
            <p:nvPr/>
          </p:nvSpPr>
          <p:spPr>
            <a:xfrm>
              <a:off x="1797446" y="4781189"/>
              <a:ext cx="232818" cy="306062"/>
            </a:xfrm>
            <a:custGeom>
              <a:avLst/>
              <a:gdLst/>
              <a:ahLst/>
              <a:cxnLst/>
              <a:rect l="l" t="t" r="r" b="b"/>
              <a:pathLst>
                <a:path w="10960" h="14408" extrusionOk="0">
                  <a:moveTo>
                    <a:pt x="10959" y="0"/>
                  </a:moveTo>
                  <a:lnTo>
                    <a:pt x="10199" y="649"/>
                  </a:lnTo>
                  <a:lnTo>
                    <a:pt x="9383" y="1354"/>
                  </a:lnTo>
                  <a:lnTo>
                    <a:pt x="8567" y="2114"/>
                  </a:lnTo>
                  <a:lnTo>
                    <a:pt x="7733" y="2930"/>
                  </a:lnTo>
                  <a:lnTo>
                    <a:pt x="6898" y="3783"/>
                  </a:lnTo>
                  <a:lnTo>
                    <a:pt x="6064" y="4673"/>
                  </a:lnTo>
                  <a:lnTo>
                    <a:pt x="5248" y="5581"/>
                  </a:lnTo>
                  <a:lnTo>
                    <a:pt x="4451" y="6527"/>
                  </a:lnTo>
                  <a:lnTo>
                    <a:pt x="3690" y="7510"/>
                  </a:lnTo>
                  <a:lnTo>
                    <a:pt x="2986" y="8493"/>
                  </a:lnTo>
                  <a:lnTo>
                    <a:pt x="2634" y="8993"/>
                  </a:lnTo>
                  <a:lnTo>
                    <a:pt x="2318" y="9475"/>
                  </a:lnTo>
                  <a:lnTo>
                    <a:pt x="2003" y="9976"/>
                  </a:lnTo>
                  <a:lnTo>
                    <a:pt x="1706" y="10477"/>
                  </a:lnTo>
                  <a:lnTo>
                    <a:pt x="1410" y="10977"/>
                  </a:lnTo>
                  <a:lnTo>
                    <a:pt x="1150" y="11478"/>
                  </a:lnTo>
                  <a:lnTo>
                    <a:pt x="909" y="11979"/>
                  </a:lnTo>
                  <a:lnTo>
                    <a:pt x="687" y="12479"/>
                  </a:lnTo>
                  <a:lnTo>
                    <a:pt x="483" y="12961"/>
                  </a:lnTo>
                  <a:lnTo>
                    <a:pt x="297" y="13462"/>
                  </a:lnTo>
                  <a:lnTo>
                    <a:pt x="130" y="13944"/>
                  </a:lnTo>
                  <a:lnTo>
                    <a:pt x="1" y="14408"/>
                  </a:lnTo>
                  <a:lnTo>
                    <a:pt x="260" y="13907"/>
                  </a:lnTo>
                  <a:lnTo>
                    <a:pt x="538" y="13406"/>
                  </a:lnTo>
                  <a:lnTo>
                    <a:pt x="816" y="12924"/>
                  </a:lnTo>
                  <a:lnTo>
                    <a:pt x="1113" y="12442"/>
                  </a:lnTo>
                  <a:lnTo>
                    <a:pt x="1725" y="11478"/>
                  </a:lnTo>
                  <a:lnTo>
                    <a:pt x="2355" y="10551"/>
                  </a:lnTo>
                  <a:lnTo>
                    <a:pt x="3023" y="9642"/>
                  </a:lnTo>
                  <a:lnTo>
                    <a:pt x="3709" y="8752"/>
                  </a:lnTo>
                  <a:lnTo>
                    <a:pt x="5118" y="6972"/>
                  </a:lnTo>
                  <a:lnTo>
                    <a:pt x="5841" y="6101"/>
                  </a:lnTo>
                  <a:lnTo>
                    <a:pt x="6565" y="5211"/>
                  </a:lnTo>
                  <a:lnTo>
                    <a:pt x="8029" y="3486"/>
                  </a:lnTo>
                  <a:lnTo>
                    <a:pt x="9513" y="1743"/>
                  </a:lnTo>
                  <a:lnTo>
                    <a:pt x="10959" y="0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1" name="Google Shape;2001;p27"/>
            <p:cNvSpPr/>
            <p:nvPr/>
          </p:nvSpPr>
          <p:spPr>
            <a:xfrm>
              <a:off x="1613522" y="4647265"/>
              <a:ext cx="43738" cy="422280"/>
            </a:xfrm>
            <a:custGeom>
              <a:avLst/>
              <a:gdLst/>
              <a:ahLst/>
              <a:cxnLst/>
              <a:rect l="l" t="t" r="r" b="b"/>
              <a:pathLst>
                <a:path w="2059" h="19879" extrusionOk="0">
                  <a:moveTo>
                    <a:pt x="0" y="1"/>
                  </a:moveTo>
                  <a:lnTo>
                    <a:pt x="74" y="1243"/>
                  </a:lnTo>
                  <a:lnTo>
                    <a:pt x="186" y="2467"/>
                  </a:lnTo>
                  <a:lnTo>
                    <a:pt x="427" y="4951"/>
                  </a:lnTo>
                  <a:lnTo>
                    <a:pt x="686" y="7436"/>
                  </a:lnTo>
                  <a:lnTo>
                    <a:pt x="964" y="9939"/>
                  </a:lnTo>
                  <a:lnTo>
                    <a:pt x="1224" y="12443"/>
                  </a:lnTo>
                  <a:lnTo>
                    <a:pt x="1335" y="13685"/>
                  </a:lnTo>
                  <a:lnTo>
                    <a:pt x="1446" y="14927"/>
                  </a:lnTo>
                  <a:lnTo>
                    <a:pt x="1539" y="16170"/>
                  </a:lnTo>
                  <a:lnTo>
                    <a:pt x="1613" y="17412"/>
                  </a:lnTo>
                  <a:lnTo>
                    <a:pt x="1669" y="18654"/>
                  </a:lnTo>
                  <a:lnTo>
                    <a:pt x="1706" y="19878"/>
                  </a:lnTo>
                  <a:lnTo>
                    <a:pt x="1799" y="19415"/>
                  </a:lnTo>
                  <a:lnTo>
                    <a:pt x="1854" y="18951"/>
                  </a:lnTo>
                  <a:lnTo>
                    <a:pt x="1929" y="18488"/>
                  </a:lnTo>
                  <a:lnTo>
                    <a:pt x="1966" y="18005"/>
                  </a:lnTo>
                  <a:lnTo>
                    <a:pt x="2021" y="17078"/>
                  </a:lnTo>
                  <a:lnTo>
                    <a:pt x="2058" y="16133"/>
                  </a:lnTo>
                  <a:lnTo>
                    <a:pt x="2058" y="15187"/>
                  </a:lnTo>
                  <a:lnTo>
                    <a:pt x="2021" y="14241"/>
                  </a:lnTo>
                  <a:lnTo>
                    <a:pt x="1984" y="13296"/>
                  </a:lnTo>
                  <a:lnTo>
                    <a:pt x="1947" y="12368"/>
                  </a:lnTo>
                  <a:lnTo>
                    <a:pt x="1817" y="10811"/>
                  </a:lnTo>
                  <a:lnTo>
                    <a:pt x="1650" y="9253"/>
                  </a:lnTo>
                  <a:lnTo>
                    <a:pt x="1465" y="7696"/>
                  </a:lnTo>
                  <a:lnTo>
                    <a:pt x="1242" y="6138"/>
                  </a:lnTo>
                  <a:lnTo>
                    <a:pt x="983" y="4599"/>
                  </a:lnTo>
                  <a:lnTo>
                    <a:pt x="686" y="3060"/>
                  </a:lnTo>
                  <a:lnTo>
                    <a:pt x="371" y="152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2" name="Google Shape;2002;p27"/>
            <p:cNvSpPr/>
            <p:nvPr/>
          </p:nvSpPr>
          <p:spPr>
            <a:xfrm>
              <a:off x="1747424" y="4651194"/>
              <a:ext cx="88263" cy="414802"/>
            </a:xfrm>
            <a:custGeom>
              <a:avLst/>
              <a:gdLst/>
              <a:ahLst/>
              <a:cxnLst/>
              <a:rect l="l" t="t" r="r" b="b"/>
              <a:pathLst>
                <a:path w="4155" h="19527" extrusionOk="0">
                  <a:moveTo>
                    <a:pt x="4154" y="1"/>
                  </a:moveTo>
                  <a:lnTo>
                    <a:pt x="3598" y="1466"/>
                  </a:lnTo>
                  <a:lnTo>
                    <a:pt x="3079" y="2949"/>
                  </a:lnTo>
                  <a:lnTo>
                    <a:pt x="2615" y="4433"/>
                  </a:lnTo>
                  <a:lnTo>
                    <a:pt x="2170" y="5935"/>
                  </a:lnTo>
                  <a:lnTo>
                    <a:pt x="1762" y="7455"/>
                  </a:lnTo>
                  <a:lnTo>
                    <a:pt x="1391" y="8976"/>
                  </a:lnTo>
                  <a:lnTo>
                    <a:pt x="1039" y="10496"/>
                  </a:lnTo>
                  <a:lnTo>
                    <a:pt x="724" y="12035"/>
                  </a:lnTo>
                  <a:lnTo>
                    <a:pt x="557" y="12962"/>
                  </a:lnTo>
                  <a:lnTo>
                    <a:pt x="409" y="13889"/>
                  </a:lnTo>
                  <a:lnTo>
                    <a:pt x="279" y="14817"/>
                  </a:lnTo>
                  <a:lnTo>
                    <a:pt x="149" y="15762"/>
                  </a:lnTo>
                  <a:lnTo>
                    <a:pt x="75" y="16689"/>
                  </a:lnTo>
                  <a:lnTo>
                    <a:pt x="19" y="17635"/>
                  </a:lnTo>
                  <a:lnTo>
                    <a:pt x="1" y="18099"/>
                  </a:lnTo>
                  <a:lnTo>
                    <a:pt x="1" y="18581"/>
                  </a:lnTo>
                  <a:lnTo>
                    <a:pt x="19" y="19044"/>
                  </a:lnTo>
                  <a:lnTo>
                    <a:pt x="38" y="19526"/>
                  </a:lnTo>
                  <a:lnTo>
                    <a:pt x="242" y="18303"/>
                  </a:lnTo>
                  <a:lnTo>
                    <a:pt x="446" y="17079"/>
                  </a:lnTo>
                  <a:lnTo>
                    <a:pt x="668" y="15855"/>
                  </a:lnTo>
                  <a:lnTo>
                    <a:pt x="909" y="14631"/>
                  </a:lnTo>
                  <a:lnTo>
                    <a:pt x="1169" y="13407"/>
                  </a:lnTo>
                  <a:lnTo>
                    <a:pt x="1428" y="12183"/>
                  </a:lnTo>
                  <a:lnTo>
                    <a:pt x="2003" y="9736"/>
                  </a:lnTo>
                  <a:lnTo>
                    <a:pt x="2559" y="7288"/>
                  </a:lnTo>
                  <a:lnTo>
                    <a:pt x="3134" y="4859"/>
                  </a:lnTo>
                  <a:lnTo>
                    <a:pt x="3672" y="2412"/>
                  </a:lnTo>
                  <a:lnTo>
                    <a:pt x="3913" y="1206"/>
                  </a:lnTo>
                  <a:lnTo>
                    <a:pt x="4154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dk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7750" y="539496"/>
            <a:ext cx="77085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lanquin Dark"/>
              <a:buNone/>
              <a:defRPr sz="3500" b="1">
                <a:solidFill>
                  <a:schemeClr val="dk1"/>
                </a:solidFill>
                <a:latin typeface="Palanquin Dark"/>
                <a:ea typeface="Palanquin Dark"/>
                <a:cs typeface="Palanquin Dark"/>
                <a:sym typeface="Palanquin Dar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500"/>
              <a:buFont typeface="Bebas Neue"/>
              <a:buNone/>
              <a:defRPr sz="3500">
                <a:solidFill>
                  <a:schemeClr val="accent2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500"/>
              <a:buFont typeface="Bebas Neue"/>
              <a:buNone/>
              <a:defRPr sz="3500">
                <a:solidFill>
                  <a:schemeClr val="accent2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500"/>
              <a:buFont typeface="Bebas Neue"/>
              <a:buNone/>
              <a:defRPr sz="3500">
                <a:solidFill>
                  <a:schemeClr val="accent2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500"/>
              <a:buFont typeface="Bebas Neue"/>
              <a:buNone/>
              <a:defRPr sz="3500">
                <a:solidFill>
                  <a:schemeClr val="accent2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500"/>
              <a:buFont typeface="Bebas Neue"/>
              <a:buNone/>
              <a:defRPr sz="3500">
                <a:solidFill>
                  <a:schemeClr val="accent2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500"/>
              <a:buFont typeface="Bebas Neue"/>
              <a:buNone/>
              <a:defRPr sz="3500">
                <a:solidFill>
                  <a:schemeClr val="accent2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500"/>
              <a:buFont typeface="Bebas Neue"/>
              <a:buNone/>
              <a:defRPr sz="3500">
                <a:solidFill>
                  <a:schemeClr val="accent2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500"/>
              <a:buFont typeface="Bebas Neue"/>
              <a:buNone/>
              <a:defRPr sz="3500">
                <a:solidFill>
                  <a:schemeClr val="accent2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692700" y="1351875"/>
            <a:ext cx="7711800" cy="324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238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Hind Siliguri"/>
              <a:buChar char="●"/>
              <a:defRPr sz="1500">
                <a:solidFill>
                  <a:schemeClr val="dk1"/>
                </a:solidFill>
                <a:latin typeface="Hind Siliguri"/>
                <a:ea typeface="Hind Siliguri"/>
                <a:cs typeface="Hind Siliguri"/>
                <a:sym typeface="Hind Siliguri"/>
              </a:defRPr>
            </a:lvl1pPr>
            <a:lvl2pPr marL="914400" lvl="1" indent="-3238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Hind Siliguri"/>
              <a:buChar char="○"/>
              <a:defRPr sz="1500">
                <a:solidFill>
                  <a:schemeClr val="dk1"/>
                </a:solidFill>
                <a:latin typeface="Hind Siliguri"/>
                <a:ea typeface="Hind Siliguri"/>
                <a:cs typeface="Hind Siliguri"/>
                <a:sym typeface="Hind Siliguri"/>
              </a:defRPr>
            </a:lvl2pPr>
            <a:lvl3pPr marL="1371600" lvl="2" indent="-3238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Hind Siliguri"/>
              <a:buChar char="■"/>
              <a:defRPr sz="1500">
                <a:solidFill>
                  <a:schemeClr val="dk1"/>
                </a:solidFill>
                <a:latin typeface="Hind Siliguri"/>
                <a:ea typeface="Hind Siliguri"/>
                <a:cs typeface="Hind Siliguri"/>
                <a:sym typeface="Hind Siliguri"/>
              </a:defRPr>
            </a:lvl3pPr>
            <a:lvl4pPr marL="1828800" lvl="3" indent="-3238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Hind Siliguri"/>
              <a:buChar char="●"/>
              <a:defRPr sz="1500">
                <a:solidFill>
                  <a:schemeClr val="dk1"/>
                </a:solidFill>
                <a:latin typeface="Hind Siliguri"/>
                <a:ea typeface="Hind Siliguri"/>
                <a:cs typeface="Hind Siliguri"/>
                <a:sym typeface="Hind Siliguri"/>
              </a:defRPr>
            </a:lvl4pPr>
            <a:lvl5pPr marL="2286000" lvl="4" indent="-3238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Hind Siliguri"/>
              <a:buChar char="○"/>
              <a:defRPr sz="1500">
                <a:solidFill>
                  <a:schemeClr val="dk1"/>
                </a:solidFill>
                <a:latin typeface="Hind Siliguri"/>
                <a:ea typeface="Hind Siliguri"/>
                <a:cs typeface="Hind Siliguri"/>
                <a:sym typeface="Hind Siliguri"/>
              </a:defRPr>
            </a:lvl5pPr>
            <a:lvl6pPr marL="2743200" lvl="5" indent="-3238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Hind Siliguri"/>
              <a:buChar char="■"/>
              <a:defRPr sz="1500">
                <a:solidFill>
                  <a:schemeClr val="dk1"/>
                </a:solidFill>
                <a:latin typeface="Hind Siliguri"/>
                <a:ea typeface="Hind Siliguri"/>
                <a:cs typeface="Hind Siliguri"/>
                <a:sym typeface="Hind Siliguri"/>
              </a:defRPr>
            </a:lvl6pPr>
            <a:lvl7pPr marL="3200400" lvl="6" indent="-3238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Hind Siliguri"/>
              <a:buChar char="●"/>
              <a:defRPr sz="1500">
                <a:solidFill>
                  <a:schemeClr val="dk1"/>
                </a:solidFill>
                <a:latin typeface="Hind Siliguri"/>
                <a:ea typeface="Hind Siliguri"/>
                <a:cs typeface="Hind Siliguri"/>
                <a:sym typeface="Hind Siliguri"/>
              </a:defRPr>
            </a:lvl7pPr>
            <a:lvl8pPr marL="3657600" lvl="7" indent="-3238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Hind Siliguri"/>
              <a:buChar char="○"/>
              <a:defRPr sz="1500">
                <a:solidFill>
                  <a:schemeClr val="dk1"/>
                </a:solidFill>
                <a:latin typeface="Hind Siliguri"/>
                <a:ea typeface="Hind Siliguri"/>
                <a:cs typeface="Hind Siliguri"/>
                <a:sym typeface="Hind Siliguri"/>
              </a:defRPr>
            </a:lvl8pPr>
            <a:lvl9pPr marL="4114800" lvl="8" indent="-3238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Hind Siliguri"/>
              <a:buChar char="■"/>
              <a:defRPr sz="1500">
                <a:solidFill>
                  <a:schemeClr val="dk1"/>
                </a:solidFill>
                <a:latin typeface="Hind Siliguri"/>
                <a:ea typeface="Hind Siliguri"/>
                <a:cs typeface="Hind Siliguri"/>
                <a:sym typeface="Hind Siligu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8" r:id="rId3"/>
    <p:sldLayoutId id="2147483667" r:id="rId4"/>
    <p:sldLayoutId id="2147483672" r:id="rId5"/>
    <p:sldLayoutId id="2147483673" r:id="rId6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3" name="Google Shape;2013;p31"/>
          <p:cNvSpPr/>
          <p:nvPr/>
        </p:nvSpPr>
        <p:spPr>
          <a:xfrm flipH="1">
            <a:off x="7851834" y="3587200"/>
            <a:ext cx="1291228" cy="996382"/>
          </a:xfrm>
          <a:custGeom>
            <a:avLst/>
            <a:gdLst/>
            <a:ahLst/>
            <a:cxnLst/>
            <a:rect l="l" t="t" r="r" b="b"/>
            <a:pathLst>
              <a:path w="46264" h="28075" extrusionOk="0">
                <a:moveTo>
                  <a:pt x="16039" y="1"/>
                </a:moveTo>
                <a:lnTo>
                  <a:pt x="15687" y="19"/>
                </a:lnTo>
                <a:lnTo>
                  <a:pt x="15353" y="75"/>
                </a:lnTo>
                <a:lnTo>
                  <a:pt x="14982" y="168"/>
                </a:lnTo>
                <a:lnTo>
                  <a:pt x="14630" y="260"/>
                </a:lnTo>
                <a:lnTo>
                  <a:pt x="14296" y="390"/>
                </a:lnTo>
                <a:lnTo>
                  <a:pt x="13981" y="520"/>
                </a:lnTo>
                <a:lnTo>
                  <a:pt x="13666" y="668"/>
                </a:lnTo>
                <a:lnTo>
                  <a:pt x="13388" y="835"/>
                </a:lnTo>
                <a:lnTo>
                  <a:pt x="13110" y="1021"/>
                </a:lnTo>
                <a:lnTo>
                  <a:pt x="12832" y="1225"/>
                </a:lnTo>
                <a:lnTo>
                  <a:pt x="12590" y="1429"/>
                </a:lnTo>
                <a:lnTo>
                  <a:pt x="12349" y="1651"/>
                </a:lnTo>
                <a:lnTo>
                  <a:pt x="12127" y="1874"/>
                </a:lnTo>
                <a:lnTo>
                  <a:pt x="11923" y="2115"/>
                </a:lnTo>
                <a:lnTo>
                  <a:pt x="11719" y="2356"/>
                </a:lnTo>
                <a:lnTo>
                  <a:pt x="11534" y="2634"/>
                </a:lnTo>
                <a:lnTo>
                  <a:pt x="11348" y="2894"/>
                </a:lnTo>
                <a:lnTo>
                  <a:pt x="11181" y="3172"/>
                </a:lnTo>
                <a:lnTo>
                  <a:pt x="11033" y="3468"/>
                </a:lnTo>
                <a:lnTo>
                  <a:pt x="10885" y="3746"/>
                </a:lnTo>
                <a:lnTo>
                  <a:pt x="10755" y="4062"/>
                </a:lnTo>
                <a:lnTo>
                  <a:pt x="10644" y="4358"/>
                </a:lnTo>
                <a:lnTo>
                  <a:pt x="10514" y="4674"/>
                </a:lnTo>
                <a:lnTo>
                  <a:pt x="10328" y="5323"/>
                </a:lnTo>
                <a:lnTo>
                  <a:pt x="10161" y="5972"/>
                </a:lnTo>
                <a:lnTo>
                  <a:pt x="10032" y="6639"/>
                </a:lnTo>
                <a:lnTo>
                  <a:pt x="9939" y="7325"/>
                </a:lnTo>
                <a:lnTo>
                  <a:pt x="9865" y="8011"/>
                </a:lnTo>
                <a:lnTo>
                  <a:pt x="9809" y="8679"/>
                </a:lnTo>
                <a:lnTo>
                  <a:pt x="9791" y="9365"/>
                </a:lnTo>
                <a:lnTo>
                  <a:pt x="9772" y="10014"/>
                </a:lnTo>
                <a:lnTo>
                  <a:pt x="9791" y="10663"/>
                </a:lnTo>
                <a:lnTo>
                  <a:pt x="9828" y="11293"/>
                </a:lnTo>
                <a:lnTo>
                  <a:pt x="9865" y="11887"/>
                </a:lnTo>
                <a:lnTo>
                  <a:pt x="9902" y="12462"/>
                </a:lnTo>
                <a:lnTo>
                  <a:pt x="10032" y="13518"/>
                </a:lnTo>
                <a:lnTo>
                  <a:pt x="10161" y="14390"/>
                </a:lnTo>
                <a:lnTo>
                  <a:pt x="10273" y="15057"/>
                </a:lnTo>
                <a:lnTo>
                  <a:pt x="10384" y="15632"/>
                </a:lnTo>
                <a:lnTo>
                  <a:pt x="10254" y="15428"/>
                </a:lnTo>
                <a:lnTo>
                  <a:pt x="10087" y="15187"/>
                </a:lnTo>
                <a:lnTo>
                  <a:pt x="9865" y="14891"/>
                </a:lnTo>
                <a:lnTo>
                  <a:pt x="9568" y="14538"/>
                </a:lnTo>
                <a:lnTo>
                  <a:pt x="9234" y="14167"/>
                </a:lnTo>
                <a:lnTo>
                  <a:pt x="8826" y="13797"/>
                </a:lnTo>
                <a:lnTo>
                  <a:pt x="8604" y="13611"/>
                </a:lnTo>
                <a:lnTo>
                  <a:pt x="8381" y="13426"/>
                </a:lnTo>
                <a:lnTo>
                  <a:pt x="8140" y="13240"/>
                </a:lnTo>
                <a:lnTo>
                  <a:pt x="7881" y="13073"/>
                </a:lnTo>
                <a:lnTo>
                  <a:pt x="7603" y="12925"/>
                </a:lnTo>
                <a:lnTo>
                  <a:pt x="7324" y="12777"/>
                </a:lnTo>
                <a:lnTo>
                  <a:pt x="7028" y="12665"/>
                </a:lnTo>
                <a:lnTo>
                  <a:pt x="6731" y="12554"/>
                </a:lnTo>
                <a:lnTo>
                  <a:pt x="6416" y="12462"/>
                </a:lnTo>
                <a:lnTo>
                  <a:pt x="6082" y="12406"/>
                </a:lnTo>
                <a:lnTo>
                  <a:pt x="5748" y="12369"/>
                </a:lnTo>
                <a:lnTo>
                  <a:pt x="5415" y="12350"/>
                </a:lnTo>
                <a:lnTo>
                  <a:pt x="5044" y="12369"/>
                </a:lnTo>
                <a:lnTo>
                  <a:pt x="4691" y="12424"/>
                </a:lnTo>
                <a:lnTo>
                  <a:pt x="4320" y="12499"/>
                </a:lnTo>
                <a:lnTo>
                  <a:pt x="3931" y="12628"/>
                </a:lnTo>
                <a:lnTo>
                  <a:pt x="3542" y="12795"/>
                </a:lnTo>
                <a:lnTo>
                  <a:pt x="3134" y="12981"/>
                </a:lnTo>
                <a:lnTo>
                  <a:pt x="2930" y="13111"/>
                </a:lnTo>
                <a:lnTo>
                  <a:pt x="2744" y="13240"/>
                </a:lnTo>
                <a:lnTo>
                  <a:pt x="2559" y="13389"/>
                </a:lnTo>
                <a:lnTo>
                  <a:pt x="2392" y="13556"/>
                </a:lnTo>
                <a:lnTo>
                  <a:pt x="2225" y="13722"/>
                </a:lnTo>
                <a:lnTo>
                  <a:pt x="2058" y="13908"/>
                </a:lnTo>
                <a:lnTo>
                  <a:pt x="1910" y="14112"/>
                </a:lnTo>
                <a:lnTo>
                  <a:pt x="1762" y="14316"/>
                </a:lnTo>
                <a:lnTo>
                  <a:pt x="1632" y="14538"/>
                </a:lnTo>
                <a:lnTo>
                  <a:pt x="1502" y="14761"/>
                </a:lnTo>
                <a:lnTo>
                  <a:pt x="1261" y="15261"/>
                </a:lnTo>
                <a:lnTo>
                  <a:pt x="1038" y="15781"/>
                </a:lnTo>
                <a:lnTo>
                  <a:pt x="853" y="16337"/>
                </a:lnTo>
                <a:lnTo>
                  <a:pt x="686" y="16930"/>
                </a:lnTo>
                <a:lnTo>
                  <a:pt x="538" y="17542"/>
                </a:lnTo>
                <a:lnTo>
                  <a:pt x="408" y="18173"/>
                </a:lnTo>
                <a:lnTo>
                  <a:pt x="315" y="18803"/>
                </a:lnTo>
                <a:lnTo>
                  <a:pt x="223" y="19452"/>
                </a:lnTo>
                <a:lnTo>
                  <a:pt x="148" y="20101"/>
                </a:lnTo>
                <a:lnTo>
                  <a:pt x="93" y="20769"/>
                </a:lnTo>
                <a:lnTo>
                  <a:pt x="56" y="21418"/>
                </a:lnTo>
                <a:lnTo>
                  <a:pt x="19" y="22067"/>
                </a:lnTo>
                <a:lnTo>
                  <a:pt x="0" y="22697"/>
                </a:lnTo>
                <a:lnTo>
                  <a:pt x="0" y="23921"/>
                </a:lnTo>
                <a:lnTo>
                  <a:pt x="19" y="25052"/>
                </a:lnTo>
                <a:lnTo>
                  <a:pt x="56" y="26053"/>
                </a:lnTo>
                <a:lnTo>
                  <a:pt x="111" y="26888"/>
                </a:lnTo>
                <a:lnTo>
                  <a:pt x="148" y="27518"/>
                </a:lnTo>
                <a:lnTo>
                  <a:pt x="204" y="28074"/>
                </a:lnTo>
                <a:lnTo>
                  <a:pt x="46264" y="28074"/>
                </a:lnTo>
                <a:lnTo>
                  <a:pt x="46245" y="27555"/>
                </a:lnTo>
                <a:lnTo>
                  <a:pt x="46208" y="27036"/>
                </a:lnTo>
                <a:lnTo>
                  <a:pt x="46152" y="26554"/>
                </a:lnTo>
                <a:lnTo>
                  <a:pt x="46097" y="26090"/>
                </a:lnTo>
                <a:lnTo>
                  <a:pt x="46041" y="25645"/>
                </a:lnTo>
                <a:lnTo>
                  <a:pt x="45967" y="25200"/>
                </a:lnTo>
                <a:lnTo>
                  <a:pt x="45874" y="24792"/>
                </a:lnTo>
                <a:lnTo>
                  <a:pt x="45782" y="24403"/>
                </a:lnTo>
                <a:lnTo>
                  <a:pt x="45670" y="24014"/>
                </a:lnTo>
                <a:lnTo>
                  <a:pt x="45559" y="23661"/>
                </a:lnTo>
                <a:lnTo>
                  <a:pt x="45448" y="23309"/>
                </a:lnTo>
                <a:lnTo>
                  <a:pt x="45318" y="22975"/>
                </a:lnTo>
                <a:lnTo>
                  <a:pt x="45170" y="22660"/>
                </a:lnTo>
                <a:lnTo>
                  <a:pt x="45040" y="22363"/>
                </a:lnTo>
                <a:lnTo>
                  <a:pt x="44873" y="22085"/>
                </a:lnTo>
                <a:lnTo>
                  <a:pt x="44725" y="21807"/>
                </a:lnTo>
                <a:lnTo>
                  <a:pt x="44558" y="21566"/>
                </a:lnTo>
                <a:lnTo>
                  <a:pt x="44391" y="21325"/>
                </a:lnTo>
                <a:lnTo>
                  <a:pt x="44224" y="21084"/>
                </a:lnTo>
                <a:lnTo>
                  <a:pt x="44057" y="20880"/>
                </a:lnTo>
                <a:lnTo>
                  <a:pt x="43872" y="20676"/>
                </a:lnTo>
                <a:lnTo>
                  <a:pt x="43686" y="20490"/>
                </a:lnTo>
                <a:lnTo>
                  <a:pt x="43315" y="20138"/>
                </a:lnTo>
                <a:lnTo>
                  <a:pt x="42908" y="19841"/>
                </a:lnTo>
                <a:lnTo>
                  <a:pt x="42518" y="19582"/>
                </a:lnTo>
                <a:lnTo>
                  <a:pt x="42110" y="19359"/>
                </a:lnTo>
                <a:lnTo>
                  <a:pt x="41702" y="19174"/>
                </a:lnTo>
                <a:lnTo>
                  <a:pt x="41313" y="19026"/>
                </a:lnTo>
                <a:lnTo>
                  <a:pt x="40905" y="18914"/>
                </a:lnTo>
                <a:lnTo>
                  <a:pt x="40516" y="18822"/>
                </a:lnTo>
                <a:lnTo>
                  <a:pt x="40126" y="18747"/>
                </a:lnTo>
                <a:lnTo>
                  <a:pt x="39755" y="18710"/>
                </a:lnTo>
                <a:lnTo>
                  <a:pt x="39403" y="18692"/>
                </a:lnTo>
                <a:lnTo>
                  <a:pt x="39069" y="18673"/>
                </a:lnTo>
                <a:lnTo>
                  <a:pt x="38773" y="18692"/>
                </a:lnTo>
                <a:lnTo>
                  <a:pt x="38216" y="18729"/>
                </a:lnTo>
                <a:lnTo>
                  <a:pt x="37808" y="18766"/>
                </a:lnTo>
                <a:lnTo>
                  <a:pt x="37530" y="18822"/>
                </a:lnTo>
                <a:lnTo>
                  <a:pt x="37437" y="18840"/>
                </a:lnTo>
                <a:lnTo>
                  <a:pt x="37437" y="18840"/>
                </a:lnTo>
                <a:lnTo>
                  <a:pt x="37549" y="18340"/>
                </a:lnTo>
                <a:lnTo>
                  <a:pt x="37660" y="17765"/>
                </a:lnTo>
                <a:lnTo>
                  <a:pt x="37790" y="17004"/>
                </a:lnTo>
                <a:lnTo>
                  <a:pt x="37920" y="16114"/>
                </a:lnTo>
                <a:lnTo>
                  <a:pt x="37957" y="15632"/>
                </a:lnTo>
                <a:lnTo>
                  <a:pt x="38012" y="15113"/>
                </a:lnTo>
                <a:lnTo>
                  <a:pt x="38031" y="14594"/>
                </a:lnTo>
                <a:lnTo>
                  <a:pt x="38068" y="14038"/>
                </a:lnTo>
                <a:lnTo>
                  <a:pt x="38068" y="13500"/>
                </a:lnTo>
                <a:lnTo>
                  <a:pt x="38049" y="12944"/>
                </a:lnTo>
                <a:lnTo>
                  <a:pt x="38012" y="12369"/>
                </a:lnTo>
                <a:lnTo>
                  <a:pt x="37957" y="11831"/>
                </a:lnTo>
                <a:lnTo>
                  <a:pt x="37883" y="11275"/>
                </a:lnTo>
                <a:lnTo>
                  <a:pt x="37771" y="10737"/>
                </a:lnTo>
                <a:lnTo>
                  <a:pt x="37641" y="10218"/>
                </a:lnTo>
                <a:lnTo>
                  <a:pt x="37475" y="9717"/>
                </a:lnTo>
                <a:lnTo>
                  <a:pt x="37271" y="9235"/>
                </a:lnTo>
                <a:lnTo>
                  <a:pt x="37159" y="9013"/>
                </a:lnTo>
                <a:lnTo>
                  <a:pt x="37030" y="8790"/>
                </a:lnTo>
                <a:lnTo>
                  <a:pt x="36900" y="8568"/>
                </a:lnTo>
                <a:lnTo>
                  <a:pt x="36751" y="8364"/>
                </a:lnTo>
                <a:lnTo>
                  <a:pt x="36603" y="8178"/>
                </a:lnTo>
                <a:lnTo>
                  <a:pt x="36436" y="7993"/>
                </a:lnTo>
                <a:lnTo>
                  <a:pt x="36251" y="7807"/>
                </a:lnTo>
                <a:lnTo>
                  <a:pt x="36065" y="7640"/>
                </a:lnTo>
                <a:lnTo>
                  <a:pt x="35880" y="7492"/>
                </a:lnTo>
                <a:lnTo>
                  <a:pt x="35657" y="7362"/>
                </a:lnTo>
                <a:lnTo>
                  <a:pt x="35453" y="7233"/>
                </a:lnTo>
                <a:lnTo>
                  <a:pt x="35212" y="7103"/>
                </a:lnTo>
                <a:lnTo>
                  <a:pt x="34971" y="7010"/>
                </a:lnTo>
                <a:lnTo>
                  <a:pt x="34712" y="6917"/>
                </a:lnTo>
                <a:lnTo>
                  <a:pt x="34434" y="6843"/>
                </a:lnTo>
                <a:lnTo>
                  <a:pt x="34155" y="6787"/>
                </a:lnTo>
                <a:lnTo>
                  <a:pt x="33840" y="6750"/>
                </a:lnTo>
                <a:lnTo>
                  <a:pt x="33544" y="6713"/>
                </a:lnTo>
                <a:lnTo>
                  <a:pt x="33228" y="6695"/>
                </a:lnTo>
                <a:lnTo>
                  <a:pt x="32913" y="6695"/>
                </a:lnTo>
                <a:lnTo>
                  <a:pt x="32616" y="6713"/>
                </a:lnTo>
                <a:lnTo>
                  <a:pt x="32338" y="6750"/>
                </a:lnTo>
                <a:lnTo>
                  <a:pt x="32060" y="6787"/>
                </a:lnTo>
                <a:lnTo>
                  <a:pt x="31782" y="6843"/>
                </a:lnTo>
                <a:lnTo>
                  <a:pt x="31522" y="6917"/>
                </a:lnTo>
                <a:lnTo>
                  <a:pt x="31263" y="7010"/>
                </a:lnTo>
                <a:lnTo>
                  <a:pt x="31022" y="7084"/>
                </a:lnTo>
                <a:lnTo>
                  <a:pt x="30781" y="7195"/>
                </a:lnTo>
                <a:lnTo>
                  <a:pt x="30558" y="7307"/>
                </a:lnTo>
                <a:lnTo>
                  <a:pt x="30336" y="7436"/>
                </a:lnTo>
                <a:lnTo>
                  <a:pt x="30132" y="7566"/>
                </a:lnTo>
                <a:lnTo>
                  <a:pt x="29928" y="7715"/>
                </a:lnTo>
                <a:lnTo>
                  <a:pt x="29724" y="7863"/>
                </a:lnTo>
                <a:lnTo>
                  <a:pt x="29538" y="8011"/>
                </a:lnTo>
                <a:lnTo>
                  <a:pt x="29186" y="8364"/>
                </a:lnTo>
                <a:lnTo>
                  <a:pt x="28852" y="8734"/>
                </a:lnTo>
                <a:lnTo>
                  <a:pt x="28556" y="9124"/>
                </a:lnTo>
                <a:lnTo>
                  <a:pt x="28277" y="9532"/>
                </a:lnTo>
                <a:lnTo>
                  <a:pt x="28036" y="9958"/>
                </a:lnTo>
                <a:lnTo>
                  <a:pt x="27814" y="10403"/>
                </a:lnTo>
                <a:lnTo>
                  <a:pt x="27591" y="10848"/>
                </a:lnTo>
                <a:lnTo>
                  <a:pt x="27425" y="11293"/>
                </a:lnTo>
                <a:lnTo>
                  <a:pt x="27258" y="11757"/>
                </a:lnTo>
                <a:lnTo>
                  <a:pt x="27109" y="12202"/>
                </a:lnTo>
                <a:lnTo>
                  <a:pt x="26979" y="12647"/>
                </a:lnTo>
                <a:lnTo>
                  <a:pt x="26868" y="13092"/>
                </a:lnTo>
                <a:lnTo>
                  <a:pt x="26701" y="13908"/>
                </a:lnTo>
                <a:lnTo>
                  <a:pt x="26572" y="14650"/>
                </a:lnTo>
                <a:lnTo>
                  <a:pt x="26497" y="15280"/>
                </a:lnTo>
                <a:lnTo>
                  <a:pt x="26442" y="15781"/>
                </a:lnTo>
                <a:lnTo>
                  <a:pt x="26423" y="16189"/>
                </a:lnTo>
                <a:lnTo>
                  <a:pt x="26238" y="15428"/>
                </a:lnTo>
                <a:lnTo>
                  <a:pt x="26034" y="14538"/>
                </a:lnTo>
                <a:lnTo>
                  <a:pt x="25719" y="13389"/>
                </a:lnTo>
                <a:lnTo>
                  <a:pt x="25311" y="12054"/>
                </a:lnTo>
                <a:lnTo>
                  <a:pt x="25088" y="11330"/>
                </a:lnTo>
                <a:lnTo>
                  <a:pt x="24829" y="10570"/>
                </a:lnTo>
                <a:lnTo>
                  <a:pt x="24550" y="9791"/>
                </a:lnTo>
                <a:lnTo>
                  <a:pt x="24254" y="8994"/>
                </a:lnTo>
                <a:lnTo>
                  <a:pt x="23920" y="8197"/>
                </a:lnTo>
                <a:lnTo>
                  <a:pt x="23586" y="7399"/>
                </a:lnTo>
                <a:lnTo>
                  <a:pt x="23215" y="6602"/>
                </a:lnTo>
                <a:lnTo>
                  <a:pt x="22826" y="5805"/>
                </a:lnTo>
                <a:lnTo>
                  <a:pt x="22418" y="5044"/>
                </a:lnTo>
                <a:lnTo>
                  <a:pt x="21973" y="4321"/>
                </a:lnTo>
                <a:lnTo>
                  <a:pt x="21528" y="3617"/>
                </a:lnTo>
                <a:lnTo>
                  <a:pt x="21287" y="3283"/>
                </a:lnTo>
                <a:lnTo>
                  <a:pt x="21046" y="2949"/>
                </a:lnTo>
                <a:lnTo>
                  <a:pt x="20786" y="2634"/>
                </a:lnTo>
                <a:lnTo>
                  <a:pt x="20527" y="2337"/>
                </a:lnTo>
                <a:lnTo>
                  <a:pt x="20267" y="2059"/>
                </a:lnTo>
                <a:lnTo>
                  <a:pt x="20007" y="1781"/>
                </a:lnTo>
                <a:lnTo>
                  <a:pt x="19748" y="1521"/>
                </a:lnTo>
                <a:lnTo>
                  <a:pt x="19470" y="1280"/>
                </a:lnTo>
                <a:lnTo>
                  <a:pt x="19173" y="1058"/>
                </a:lnTo>
                <a:lnTo>
                  <a:pt x="18895" y="854"/>
                </a:lnTo>
                <a:lnTo>
                  <a:pt x="18598" y="668"/>
                </a:lnTo>
                <a:lnTo>
                  <a:pt x="18302" y="520"/>
                </a:lnTo>
                <a:lnTo>
                  <a:pt x="17986" y="372"/>
                </a:lnTo>
                <a:lnTo>
                  <a:pt x="17690" y="242"/>
                </a:lnTo>
                <a:lnTo>
                  <a:pt x="17356" y="149"/>
                </a:lnTo>
                <a:lnTo>
                  <a:pt x="17041" y="75"/>
                </a:lnTo>
                <a:lnTo>
                  <a:pt x="16707" y="19"/>
                </a:lnTo>
                <a:lnTo>
                  <a:pt x="16373" y="1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014" name="Google Shape;2014;p31"/>
          <p:cNvGrpSpPr/>
          <p:nvPr/>
        </p:nvGrpSpPr>
        <p:grpSpPr>
          <a:xfrm>
            <a:off x="7362751" y="1187382"/>
            <a:ext cx="1888722" cy="3210294"/>
            <a:chOff x="7469750" y="586413"/>
            <a:chExt cx="2336081" cy="3970680"/>
          </a:xfrm>
        </p:grpSpPr>
        <p:sp>
          <p:nvSpPr>
            <p:cNvPr id="2015" name="Google Shape;2015;p31"/>
            <p:cNvSpPr/>
            <p:nvPr/>
          </p:nvSpPr>
          <p:spPr>
            <a:xfrm flipH="1">
              <a:off x="7705447" y="3083817"/>
              <a:ext cx="623026" cy="623026"/>
            </a:xfrm>
            <a:custGeom>
              <a:avLst/>
              <a:gdLst/>
              <a:ahLst/>
              <a:cxnLst/>
              <a:rect l="l" t="t" r="r" b="b"/>
              <a:pathLst>
                <a:path w="8234" h="8234" extrusionOk="0">
                  <a:moveTo>
                    <a:pt x="4117" y="0"/>
                  </a:moveTo>
                  <a:lnTo>
                    <a:pt x="3691" y="19"/>
                  </a:lnTo>
                  <a:lnTo>
                    <a:pt x="3283" y="75"/>
                  </a:lnTo>
                  <a:lnTo>
                    <a:pt x="2893" y="186"/>
                  </a:lnTo>
                  <a:lnTo>
                    <a:pt x="2523" y="316"/>
                  </a:lnTo>
                  <a:lnTo>
                    <a:pt x="2152" y="501"/>
                  </a:lnTo>
                  <a:lnTo>
                    <a:pt x="1818" y="705"/>
                  </a:lnTo>
                  <a:lnTo>
                    <a:pt x="1503" y="928"/>
                  </a:lnTo>
                  <a:lnTo>
                    <a:pt x="1206" y="1206"/>
                  </a:lnTo>
                  <a:lnTo>
                    <a:pt x="946" y="1502"/>
                  </a:lnTo>
                  <a:lnTo>
                    <a:pt x="705" y="1818"/>
                  </a:lnTo>
                  <a:lnTo>
                    <a:pt x="501" y="2151"/>
                  </a:lnTo>
                  <a:lnTo>
                    <a:pt x="334" y="2504"/>
                  </a:lnTo>
                  <a:lnTo>
                    <a:pt x="186" y="2893"/>
                  </a:lnTo>
                  <a:lnTo>
                    <a:pt x="93" y="3282"/>
                  </a:lnTo>
                  <a:lnTo>
                    <a:pt x="19" y="3690"/>
                  </a:lnTo>
                  <a:lnTo>
                    <a:pt x="1" y="4117"/>
                  </a:lnTo>
                  <a:lnTo>
                    <a:pt x="19" y="4525"/>
                  </a:lnTo>
                  <a:lnTo>
                    <a:pt x="93" y="4951"/>
                  </a:lnTo>
                  <a:lnTo>
                    <a:pt x="186" y="5341"/>
                  </a:lnTo>
                  <a:lnTo>
                    <a:pt x="334" y="5711"/>
                  </a:lnTo>
                  <a:lnTo>
                    <a:pt x="501" y="6082"/>
                  </a:lnTo>
                  <a:lnTo>
                    <a:pt x="705" y="6416"/>
                  </a:lnTo>
                  <a:lnTo>
                    <a:pt x="946" y="6731"/>
                  </a:lnTo>
                  <a:lnTo>
                    <a:pt x="1206" y="7028"/>
                  </a:lnTo>
                  <a:lnTo>
                    <a:pt x="1503" y="7288"/>
                  </a:lnTo>
                  <a:lnTo>
                    <a:pt x="1818" y="7529"/>
                  </a:lnTo>
                  <a:lnTo>
                    <a:pt x="2152" y="7733"/>
                  </a:lnTo>
                  <a:lnTo>
                    <a:pt x="2523" y="7900"/>
                  </a:lnTo>
                  <a:lnTo>
                    <a:pt x="2893" y="8048"/>
                  </a:lnTo>
                  <a:lnTo>
                    <a:pt x="3283" y="8141"/>
                  </a:lnTo>
                  <a:lnTo>
                    <a:pt x="3691" y="8215"/>
                  </a:lnTo>
                  <a:lnTo>
                    <a:pt x="4117" y="8233"/>
                  </a:lnTo>
                  <a:lnTo>
                    <a:pt x="4544" y="8215"/>
                  </a:lnTo>
                  <a:lnTo>
                    <a:pt x="4952" y="8141"/>
                  </a:lnTo>
                  <a:lnTo>
                    <a:pt x="5341" y="8048"/>
                  </a:lnTo>
                  <a:lnTo>
                    <a:pt x="5730" y="7900"/>
                  </a:lnTo>
                  <a:lnTo>
                    <a:pt x="6083" y="7733"/>
                  </a:lnTo>
                  <a:lnTo>
                    <a:pt x="6416" y="7529"/>
                  </a:lnTo>
                  <a:lnTo>
                    <a:pt x="6732" y="7288"/>
                  </a:lnTo>
                  <a:lnTo>
                    <a:pt x="7028" y="7028"/>
                  </a:lnTo>
                  <a:lnTo>
                    <a:pt x="7306" y="6731"/>
                  </a:lnTo>
                  <a:lnTo>
                    <a:pt x="7529" y="6416"/>
                  </a:lnTo>
                  <a:lnTo>
                    <a:pt x="7733" y="6082"/>
                  </a:lnTo>
                  <a:lnTo>
                    <a:pt x="7918" y="5711"/>
                  </a:lnTo>
                  <a:lnTo>
                    <a:pt x="8048" y="5341"/>
                  </a:lnTo>
                  <a:lnTo>
                    <a:pt x="8159" y="4951"/>
                  </a:lnTo>
                  <a:lnTo>
                    <a:pt x="8215" y="4525"/>
                  </a:lnTo>
                  <a:lnTo>
                    <a:pt x="8234" y="4117"/>
                  </a:lnTo>
                  <a:lnTo>
                    <a:pt x="8215" y="3690"/>
                  </a:lnTo>
                  <a:lnTo>
                    <a:pt x="8159" y="3282"/>
                  </a:lnTo>
                  <a:lnTo>
                    <a:pt x="8048" y="2893"/>
                  </a:lnTo>
                  <a:lnTo>
                    <a:pt x="7918" y="2504"/>
                  </a:lnTo>
                  <a:lnTo>
                    <a:pt x="7733" y="2151"/>
                  </a:lnTo>
                  <a:lnTo>
                    <a:pt x="7529" y="1818"/>
                  </a:lnTo>
                  <a:lnTo>
                    <a:pt x="7306" y="1502"/>
                  </a:lnTo>
                  <a:lnTo>
                    <a:pt x="7028" y="1206"/>
                  </a:lnTo>
                  <a:lnTo>
                    <a:pt x="6732" y="928"/>
                  </a:lnTo>
                  <a:lnTo>
                    <a:pt x="6416" y="705"/>
                  </a:lnTo>
                  <a:lnTo>
                    <a:pt x="6083" y="501"/>
                  </a:lnTo>
                  <a:lnTo>
                    <a:pt x="5730" y="316"/>
                  </a:lnTo>
                  <a:lnTo>
                    <a:pt x="5341" y="186"/>
                  </a:lnTo>
                  <a:lnTo>
                    <a:pt x="4952" y="75"/>
                  </a:lnTo>
                  <a:lnTo>
                    <a:pt x="4544" y="19"/>
                  </a:lnTo>
                  <a:lnTo>
                    <a:pt x="4117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6" name="Google Shape;2016;p31"/>
            <p:cNvSpPr/>
            <p:nvPr/>
          </p:nvSpPr>
          <p:spPr>
            <a:xfrm flipH="1">
              <a:off x="7873801" y="2929460"/>
              <a:ext cx="433636" cy="434998"/>
            </a:xfrm>
            <a:custGeom>
              <a:avLst/>
              <a:gdLst/>
              <a:ahLst/>
              <a:cxnLst/>
              <a:rect l="l" t="t" r="r" b="b"/>
              <a:pathLst>
                <a:path w="5731" h="5749" extrusionOk="0">
                  <a:moveTo>
                    <a:pt x="2875" y="1"/>
                  </a:moveTo>
                  <a:lnTo>
                    <a:pt x="2578" y="19"/>
                  </a:lnTo>
                  <a:lnTo>
                    <a:pt x="2282" y="75"/>
                  </a:lnTo>
                  <a:lnTo>
                    <a:pt x="2022" y="130"/>
                  </a:lnTo>
                  <a:lnTo>
                    <a:pt x="1744" y="242"/>
                  </a:lnTo>
                  <a:lnTo>
                    <a:pt x="1503" y="353"/>
                  </a:lnTo>
                  <a:lnTo>
                    <a:pt x="1262" y="501"/>
                  </a:lnTo>
                  <a:lnTo>
                    <a:pt x="1039" y="668"/>
                  </a:lnTo>
                  <a:lnTo>
                    <a:pt x="835" y="854"/>
                  </a:lnTo>
                  <a:lnTo>
                    <a:pt x="650" y="1058"/>
                  </a:lnTo>
                  <a:lnTo>
                    <a:pt x="483" y="1280"/>
                  </a:lnTo>
                  <a:lnTo>
                    <a:pt x="335" y="1503"/>
                  </a:lnTo>
                  <a:lnTo>
                    <a:pt x="223" y="1762"/>
                  </a:lnTo>
                  <a:lnTo>
                    <a:pt x="131" y="2022"/>
                  </a:lnTo>
                  <a:lnTo>
                    <a:pt x="56" y="2300"/>
                  </a:lnTo>
                  <a:lnTo>
                    <a:pt x="19" y="2578"/>
                  </a:lnTo>
                  <a:lnTo>
                    <a:pt x="1" y="2875"/>
                  </a:lnTo>
                  <a:lnTo>
                    <a:pt x="19" y="3171"/>
                  </a:lnTo>
                  <a:lnTo>
                    <a:pt x="56" y="3450"/>
                  </a:lnTo>
                  <a:lnTo>
                    <a:pt x="131" y="3728"/>
                  </a:lnTo>
                  <a:lnTo>
                    <a:pt x="223" y="4006"/>
                  </a:lnTo>
                  <a:lnTo>
                    <a:pt x="335" y="4247"/>
                  </a:lnTo>
                  <a:lnTo>
                    <a:pt x="483" y="4488"/>
                  </a:lnTo>
                  <a:lnTo>
                    <a:pt x="650" y="4711"/>
                  </a:lnTo>
                  <a:lnTo>
                    <a:pt x="835" y="4914"/>
                  </a:lnTo>
                  <a:lnTo>
                    <a:pt x="1039" y="5100"/>
                  </a:lnTo>
                  <a:lnTo>
                    <a:pt x="1262" y="5267"/>
                  </a:lnTo>
                  <a:lnTo>
                    <a:pt x="1503" y="5397"/>
                  </a:lnTo>
                  <a:lnTo>
                    <a:pt x="1744" y="5526"/>
                  </a:lnTo>
                  <a:lnTo>
                    <a:pt x="2022" y="5619"/>
                  </a:lnTo>
                  <a:lnTo>
                    <a:pt x="2282" y="5693"/>
                  </a:lnTo>
                  <a:lnTo>
                    <a:pt x="2578" y="5730"/>
                  </a:lnTo>
                  <a:lnTo>
                    <a:pt x="2875" y="5749"/>
                  </a:lnTo>
                  <a:lnTo>
                    <a:pt x="3153" y="5730"/>
                  </a:lnTo>
                  <a:lnTo>
                    <a:pt x="3450" y="5693"/>
                  </a:lnTo>
                  <a:lnTo>
                    <a:pt x="3728" y="5619"/>
                  </a:lnTo>
                  <a:lnTo>
                    <a:pt x="3988" y="5526"/>
                  </a:lnTo>
                  <a:lnTo>
                    <a:pt x="4229" y="5397"/>
                  </a:lnTo>
                  <a:lnTo>
                    <a:pt x="4470" y="5267"/>
                  </a:lnTo>
                  <a:lnTo>
                    <a:pt x="4692" y="5100"/>
                  </a:lnTo>
                  <a:lnTo>
                    <a:pt x="4896" y="4914"/>
                  </a:lnTo>
                  <a:lnTo>
                    <a:pt x="5082" y="4711"/>
                  </a:lnTo>
                  <a:lnTo>
                    <a:pt x="5248" y="4488"/>
                  </a:lnTo>
                  <a:lnTo>
                    <a:pt x="5397" y="4247"/>
                  </a:lnTo>
                  <a:lnTo>
                    <a:pt x="5508" y="4006"/>
                  </a:lnTo>
                  <a:lnTo>
                    <a:pt x="5601" y="3728"/>
                  </a:lnTo>
                  <a:lnTo>
                    <a:pt x="5675" y="3450"/>
                  </a:lnTo>
                  <a:lnTo>
                    <a:pt x="5731" y="3171"/>
                  </a:lnTo>
                  <a:lnTo>
                    <a:pt x="5731" y="2875"/>
                  </a:lnTo>
                  <a:lnTo>
                    <a:pt x="5731" y="2578"/>
                  </a:lnTo>
                  <a:lnTo>
                    <a:pt x="5675" y="2300"/>
                  </a:lnTo>
                  <a:lnTo>
                    <a:pt x="5601" y="2022"/>
                  </a:lnTo>
                  <a:lnTo>
                    <a:pt x="5508" y="1762"/>
                  </a:lnTo>
                  <a:lnTo>
                    <a:pt x="5397" y="1503"/>
                  </a:lnTo>
                  <a:lnTo>
                    <a:pt x="5248" y="1280"/>
                  </a:lnTo>
                  <a:lnTo>
                    <a:pt x="5082" y="1058"/>
                  </a:lnTo>
                  <a:lnTo>
                    <a:pt x="4896" y="854"/>
                  </a:lnTo>
                  <a:lnTo>
                    <a:pt x="4692" y="668"/>
                  </a:lnTo>
                  <a:lnTo>
                    <a:pt x="4470" y="501"/>
                  </a:lnTo>
                  <a:lnTo>
                    <a:pt x="4229" y="353"/>
                  </a:lnTo>
                  <a:lnTo>
                    <a:pt x="3988" y="242"/>
                  </a:lnTo>
                  <a:lnTo>
                    <a:pt x="3728" y="130"/>
                  </a:lnTo>
                  <a:lnTo>
                    <a:pt x="3450" y="75"/>
                  </a:lnTo>
                  <a:lnTo>
                    <a:pt x="3153" y="19"/>
                  </a:lnTo>
                  <a:lnTo>
                    <a:pt x="2875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7" name="Google Shape;2017;p31"/>
            <p:cNvSpPr/>
            <p:nvPr/>
          </p:nvSpPr>
          <p:spPr>
            <a:xfrm flipH="1">
              <a:off x="7581961" y="2818611"/>
              <a:ext cx="434998" cy="435074"/>
            </a:xfrm>
            <a:custGeom>
              <a:avLst/>
              <a:gdLst/>
              <a:ahLst/>
              <a:cxnLst/>
              <a:rect l="l" t="t" r="r" b="b"/>
              <a:pathLst>
                <a:path w="5749" h="5750" extrusionOk="0">
                  <a:moveTo>
                    <a:pt x="2874" y="1"/>
                  </a:moveTo>
                  <a:lnTo>
                    <a:pt x="2578" y="19"/>
                  </a:lnTo>
                  <a:lnTo>
                    <a:pt x="2299" y="56"/>
                  </a:lnTo>
                  <a:lnTo>
                    <a:pt x="2021" y="131"/>
                  </a:lnTo>
                  <a:lnTo>
                    <a:pt x="1762" y="223"/>
                  </a:lnTo>
                  <a:lnTo>
                    <a:pt x="1502" y="353"/>
                  </a:lnTo>
                  <a:lnTo>
                    <a:pt x="1261" y="483"/>
                  </a:lnTo>
                  <a:lnTo>
                    <a:pt x="1039" y="650"/>
                  </a:lnTo>
                  <a:lnTo>
                    <a:pt x="835" y="835"/>
                  </a:lnTo>
                  <a:lnTo>
                    <a:pt x="649" y="1039"/>
                  </a:lnTo>
                  <a:lnTo>
                    <a:pt x="501" y="1262"/>
                  </a:lnTo>
                  <a:lnTo>
                    <a:pt x="352" y="1503"/>
                  </a:lnTo>
                  <a:lnTo>
                    <a:pt x="223" y="1762"/>
                  </a:lnTo>
                  <a:lnTo>
                    <a:pt x="130" y="2022"/>
                  </a:lnTo>
                  <a:lnTo>
                    <a:pt x="56" y="2300"/>
                  </a:lnTo>
                  <a:lnTo>
                    <a:pt x="19" y="2578"/>
                  </a:lnTo>
                  <a:lnTo>
                    <a:pt x="0" y="2875"/>
                  </a:lnTo>
                  <a:lnTo>
                    <a:pt x="19" y="3172"/>
                  </a:lnTo>
                  <a:lnTo>
                    <a:pt x="56" y="3450"/>
                  </a:lnTo>
                  <a:lnTo>
                    <a:pt x="130" y="3728"/>
                  </a:lnTo>
                  <a:lnTo>
                    <a:pt x="223" y="3987"/>
                  </a:lnTo>
                  <a:lnTo>
                    <a:pt x="352" y="4247"/>
                  </a:lnTo>
                  <a:lnTo>
                    <a:pt x="501" y="4470"/>
                  </a:lnTo>
                  <a:lnTo>
                    <a:pt x="649" y="4692"/>
                  </a:lnTo>
                  <a:lnTo>
                    <a:pt x="835" y="4896"/>
                  </a:lnTo>
                  <a:lnTo>
                    <a:pt x="1039" y="5081"/>
                  </a:lnTo>
                  <a:lnTo>
                    <a:pt x="1261" y="5248"/>
                  </a:lnTo>
                  <a:lnTo>
                    <a:pt x="1502" y="5397"/>
                  </a:lnTo>
                  <a:lnTo>
                    <a:pt x="1762" y="5508"/>
                  </a:lnTo>
                  <a:lnTo>
                    <a:pt x="2021" y="5619"/>
                  </a:lnTo>
                  <a:lnTo>
                    <a:pt x="2299" y="5675"/>
                  </a:lnTo>
                  <a:lnTo>
                    <a:pt x="2578" y="5730"/>
                  </a:lnTo>
                  <a:lnTo>
                    <a:pt x="2874" y="5749"/>
                  </a:lnTo>
                  <a:lnTo>
                    <a:pt x="3171" y="5730"/>
                  </a:lnTo>
                  <a:lnTo>
                    <a:pt x="3449" y="5675"/>
                  </a:lnTo>
                  <a:lnTo>
                    <a:pt x="3727" y="5619"/>
                  </a:lnTo>
                  <a:lnTo>
                    <a:pt x="3987" y="5508"/>
                  </a:lnTo>
                  <a:lnTo>
                    <a:pt x="4246" y="5397"/>
                  </a:lnTo>
                  <a:lnTo>
                    <a:pt x="4469" y="5248"/>
                  </a:lnTo>
                  <a:lnTo>
                    <a:pt x="4691" y="5081"/>
                  </a:lnTo>
                  <a:lnTo>
                    <a:pt x="4895" y="4896"/>
                  </a:lnTo>
                  <a:lnTo>
                    <a:pt x="5081" y="4692"/>
                  </a:lnTo>
                  <a:lnTo>
                    <a:pt x="5248" y="4470"/>
                  </a:lnTo>
                  <a:lnTo>
                    <a:pt x="5396" y="4247"/>
                  </a:lnTo>
                  <a:lnTo>
                    <a:pt x="5526" y="3987"/>
                  </a:lnTo>
                  <a:lnTo>
                    <a:pt x="5619" y="3728"/>
                  </a:lnTo>
                  <a:lnTo>
                    <a:pt x="5693" y="3450"/>
                  </a:lnTo>
                  <a:lnTo>
                    <a:pt x="5730" y="3172"/>
                  </a:lnTo>
                  <a:lnTo>
                    <a:pt x="5748" y="2875"/>
                  </a:lnTo>
                  <a:lnTo>
                    <a:pt x="5730" y="2578"/>
                  </a:lnTo>
                  <a:lnTo>
                    <a:pt x="5693" y="2300"/>
                  </a:lnTo>
                  <a:lnTo>
                    <a:pt x="5619" y="2022"/>
                  </a:lnTo>
                  <a:lnTo>
                    <a:pt x="5526" y="1762"/>
                  </a:lnTo>
                  <a:lnTo>
                    <a:pt x="5396" y="1503"/>
                  </a:lnTo>
                  <a:lnTo>
                    <a:pt x="5248" y="1262"/>
                  </a:lnTo>
                  <a:lnTo>
                    <a:pt x="5081" y="1039"/>
                  </a:lnTo>
                  <a:lnTo>
                    <a:pt x="4895" y="835"/>
                  </a:lnTo>
                  <a:lnTo>
                    <a:pt x="4691" y="650"/>
                  </a:lnTo>
                  <a:lnTo>
                    <a:pt x="4469" y="483"/>
                  </a:lnTo>
                  <a:lnTo>
                    <a:pt x="4246" y="353"/>
                  </a:lnTo>
                  <a:lnTo>
                    <a:pt x="3987" y="223"/>
                  </a:lnTo>
                  <a:lnTo>
                    <a:pt x="3727" y="131"/>
                  </a:lnTo>
                  <a:lnTo>
                    <a:pt x="3449" y="56"/>
                  </a:lnTo>
                  <a:lnTo>
                    <a:pt x="3171" y="19"/>
                  </a:lnTo>
                  <a:lnTo>
                    <a:pt x="2874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8" name="Google Shape;2018;p31"/>
            <p:cNvSpPr/>
            <p:nvPr/>
          </p:nvSpPr>
          <p:spPr>
            <a:xfrm flipH="1">
              <a:off x="7469750" y="3146922"/>
              <a:ext cx="433560" cy="434998"/>
            </a:xfrm>
            <a:custGeom>
              <a:avLst/>
              <a:gdLst/>
              <a:ahLst/>
              <a:cxnLst/>
              <a:rect l="l" t="t" r="r" b="b"/>
              <a:pathLst>
                <a:path w="5730" h="5749" extrusionOk="0">
                  <a:moveTo>
                    <a:pt x="2874" y="1"/>
                  </a:moveTo>
                  <a:lnTo>
                    <a:pt x="2578" y="19"/>
                  </a:lnTo>
                  <a:lnTo>
                    <a:pt x="2299" y="56"/>
                  </a:lnTo>
                  <a:lnTo>
                    <a:pt x="2021" y="131"/>
                  </a:lnTo>
                  <a:lnTo>
                    <a:pt x="1743" y="223"/>
                  </a:lnTo>
                  <a:lnTo>
                    <a:pt x="1502" y="353"/>
                  </a:lnTo>
                  <a:lnTo>
                    <a:pt x="1261" y="501"/>
                  </a:lnTo>
                  <a:lnTo>
                    <a:pt x="1039" y="668"/>
                  </a:lnTo>
                  <a:lnTo>
                    <a:pt x="835" y="854"/>
                  </a:lnTo>
                  <a:lnTo>
                    <a:pt x="649" y="1058"/>
                  </a:lnTo>
                  <a:lnTo>
                    <a:pt x="482" y="1280"/>
                  </a:lnTo>
                  <a:lnTo>
                    <a:pt x="352" y="1503"/>
                  </a:lnTo>
                  <a:lnTo>
                    <a:pt x="223" y="1762"/>
                  </a:lnTo>
                  <a:lnTo>
                    <a:pt x="130" y="2022"/>
                  </a:lnTo>
                  <a:lnTo>
                    <a:pt x="56" y="2300"/>
                  </a:lnTo>
                  <a:lnTo>
                    <a:pt x="19" y="2578"/>
                  </a:lnTo>
                  <a:lnTo>
                    <a:pt x="0" y="2875"/>
                  </a:lnTo>
                  <a:lnTo>
                    <a:pt x="19" y="3172"/>
                  </a:lnTo>
                  <a:lnTo>
                    <a:pt x="56" y="3450"/>
                  </a:lnTo>
                  <a:lnTo>
                    <a:pt x="130" y="3728"/>
                  </a:lnTo>
                  <a:lnTo>
                    <a:pt x="223" y="3987"/>
                  </a:lnTo>
                  <a:lnTo>
                    <a:pt x="352" y="4247"/>
                  </a:lnTo>
                  <a:lnTo>
                    <a:pt x="482" y="4488"/>
                  </a:lnTo>
                  <a:lnTo>
                    <a:pt x="649" y="4711"/>
                  </a:lnTo>
                  <a:lnTo>
                    <a:pt x="835" y="4915"/>
                  </a:lnTo>
                  <a:lnTo>
                    <a:pt x="1039" y="5100"/>
                  </a:lnTo>
                  <a:lnTo>
                    <a:pt x="1261" y="5248"/>
                  </a:lnTo>
                  <a:lnTo>
                    <a:pt x="1502" y="5397"/>
                  </a:lnTo>
                  <a:lnTo>
                    <a:pt x="1743" y="5526"/>
                  </a:lnTo>
                  <a:lnTo>
                    <a:pt x="2021" y="5619"/>
                  </a:lnTo>
                  <a:lnTo>
                    <a:pt x="2299" y="5693"/>
                  </a:lnTo>
                  <a:lnTo>
                    <a:pt x="2578" y="5730"/>
                  </a:lnTo>
                  <a:lnTo>
                    <a:pt x="2874" y="5749"/>
                  </a:lnTo>
                  <a:lnTo>
                    <a:pt x="3171" y="5730"/>
                  </a:lnTo>
                  <a:lnTo>
                    <a:pt x="3449" y="5693"/>
                  </a:lnTo>
                  <a:lnTo>
                    <a:pt x="3727" y="5619"/>
                  </a:lnTo>
                  <a:lnTo>
                    <a:pt x="3987" y="5526"/>
                  </a:lnTo>
                  <a:lnTo>
                    <a:pt x="4228" y="5397"/>
                  </a:lnTo>
                  <a:lnTo>
                    <a:pt x="4469" y="5248"/>
                  </a:lnTo>
                  <a:lnTo>
                    <a:pt x="4691" y="5100"/>
                  </a:lnTo>
                  <a:lnTo>
                    <a:pt x="4895" y="4915"/>
                  </a:lnTo>
                  <a:lnTo>
                    <a:pt x="5081" y="4711"/>
                  </a:lnTo>
                  <a:lnTo>
                    <a:pt x="5248" y="4488"/>
                  </a:lnTo>
                  <a:lnTo>
                    <a:pt x="5396" y="4247"/>
                  </a:lnTo>
                  <a:lnTo>
                    <a:pt x="5507" y="3987"/>
                  </a:lnTo>
                  <a:lnTo>
                    <a:pt x="5619" y="3728"/>
                  </a:lnTo>
                  <a:lnTo>
                    <a:pt x="5674" y="3450"/>
                  </a:lnTo>
                  <a:lnTo>
                    <a:pt x="5730" y="3172"/>
                  </a:lnTo>
                  <a:lnTo>
                    <a:pt x="5730" y="2875"/>
                  </a:lnTo>
                  <a:lnTo>
                    <a:pt x="5730" y="2578"/>
                  </a:lnTo>
                  <a:lnTo>
                    <a:pt x="5674" y="2300"/>
                  </a:lnTo>
                  <a:lnTo>
                    <a:pt x="5619" y="2022"/>
                  </a:lnTo>
                  <a:lnTo>
                    <a:pt x="5507" y="1762"/>
                  </a:lnTo>
                  <a:lnTo>
                    <a:pt x="5396" y="1503"/>
                  </a:lnTo>
                  <a:lnTo>
                    <a:pt x="5248" y="1280"/>
                  </a:lnTo>
                  <a:lnTo>
                    <a:pt x="5081" y="1058"/>
                  </a:lnTo>
                  <a:lnTo>
                    <a:pt x="4895" y="854"/>
                  </a:lnTo>
                  <a:lnTo>
                    <a:pt x="4691" y="668"/>
                  </a:lnTo>
                  <a:lnTo>
                    <a:pt x="4469" y="501"/>
                  </a:lnTo>
                  <a:lnTo>
                    <a:pt x="4228" y="353"/>
                  </a:lnTo>
                  <a:lnTo>
                    <a:pt x="3987" y="223"/>
                  </a:lnTo>
                  <a:lnTo>
                    <a:pt x="3727" y="131"/>
                  </a:lnTo>
                  <a:lnTo>
                    <a:pt x="3449" y="56"/>
                  </a:lnTo>
                  <a:lnTo>
                    <a:pt x="3171" y="19"/>
                  </a:lnTo>
                  <a:lnTo>
                    <a:pt x="2874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9" name="Google Shape;2019;p31"/>
            <p:cNvSpPr/>
            <p:nvPr/>
          </p:nvSpPr>
          <p:spPr>
            <a:xfrm flipH="1">
              <a:off x="7605796" y="3458435"/>
              <a:ext cx="435074" cy="434998"/>
            </a:xfrm>
            <a:custGeom>
              <a:avLst/>
              <a:gdLst/>
              <a:ahLst/>
              <a:cxnLst/>
              <a:rect l="l" t="t" r="r" b="b"/>
              <a:pathLst>
                <a:path w="5750" h="5749" extrusionOk="0">
                  <a:moveTo>
                    <a:pt x="2875" y="0"/>
                  </a:moveTo>
                  <a:lnTo>
                    <a:pt x="2578" y="19"/>
                  </a:lnTo>
                  <a:lnTo>
                    <a:pt x="2300" y="74"/>
                  </a:lnTo>
                  <a:lnTo>
                    <a:pt x="2022" y="130"/>
                  </a:lnTo>
                  <a:lnTo>
                    <a:pt x="1762" y="241"/>
                  </a:lnTo>
                  <a:lnTo>
                    <a:pt x="1503" y="353"/>
                  </a:lnTo>
                  <a:lnTo>
                    <a:pt x="1280" y="501"/>
                  </a:lnTo>
                  <a:lnTo>
                    <a:pt x="1058" y="668"/>
                  </a:lnTo>
                  <a:lnTo>
                    <a:pt x="854" y="853"/>
                  </a:lnTo>
                  <a:lnTo>
                    <a:pt x="668" y="1057"/>
                  </a:lnTo>
                  <a:lnTo>
                    <a:pt x="502" y="1280"/>
                  </a:lnTo>
                  <a:lnTo>
                    <a:pt x="353" y="1502"/>
                  </a:lnTo>
                  <a:lnTo>
                    <a:pt x="242" y="1762"/>
                  </a:lnTo>
                  <a:lnTo>
                    <a:pt x="131" y="2021"/>
                  </a:lnTo>
                  <a:lnTo>
                    <a:pt x="57" y="2300"/>
                  </a:lnTo>
                  <a:lnTo>
                    <a:pt x="19" y="2578"/>
                  </a:lnTo>
                  <a:lnTo>
                    <a:pt x="1" y="2874"/>
                  </a:lnTo>
                  <a:lnTo>
                    <a:pt x="19" y="3171"/>
                  </a:lnTo>
                  <a:lnTo>
                    <a:pt x="57" y="3449"/>
                  </a:lnTo>
                  <a:lnTo>
                    <a:pt x="131" y="3727"/>
                  </a:lnTo>
                  <a:lnTo>
                    <a:pt x="242" y="3987"/>
                  </a:lnTo>
                  <a:lnTo>
                    <a:pt x="353" y="4247"/>
                  </a:lnTo>
                  <a:lnTo>
                    <a:pt x="502" y="4488"/>
                  </a:lnTo>
                  <a:lnTo>
                    <a:pt x="668" y="4710"/>
                  </a:lnTo>
                  <a:lnTo>
                    <a:pt x="854" y="4914"/>
                  </a:lnTo>
                  <a:lnTo>
                    <a:pt x="1058" y="5099"/>
                  </a:lnTo>
                  <a:lnTo>
                    <a:pt x="1280" y="5248"/>
                  </a:lnTo>
                  <a:lnTo>
                    <a:pt x="1503" y="5396"/>
                  </a:lnTo>
                  <a:lnTo>
                    <a:pt x="1762" y="5526"/>
                  </a:lnTo>
                  <a:lnTo>
                    <a:pt x="2022" y="5619"/>
                  </a:lnTo>
                  <a:lnTo>
                    <a:pt x="2300" y="5693"/>
                  </a:lnTo>
                  <a:lnTo>
                    <a:pt x="2578" y="5730"/>
                  </a:lnTo>
                  <a:lnTo>
                    <a:pt x="2875" y="5748"/>
                  </a:lnTo>
                  <a:lnTo>
                    <a:pt x="3172" y="5730"/>
                  </a:lnTo>
                  <a:lnTo>
                    <a:pt x="3450" y="5693"/>
                  </a:lnTo>
                  <a:lnTo>
                    <a:pt x="3728" y="5619"/>
                  </a:lnTo>
                  <a:lnTo>
                    <a:pt x="3988" y="5526"/>
                  </a:lnTo>
                  <a:lnTo>
                    <a:pt x="4247" y="5396"/>
                  </a:lnTo>
                  <a:lnTo>
                    <a:pt x="4488" y="5248"/>
                  </a:lnTo>
                  <a:lnTo>
                    <a:pt x="4711" y="5099"/>
                  </a:lnTo>
                  <a:lnTo>
                    <a:pt x="4915" y="4914"/>
                  </a:lnTo>
                  <a:lnTo>
                    <a:pt x="5100" y="4710"/>
                  </a:lnTo>
                  <a:lnTo>
                    <a:pt x="5248" y="4488"/>
                  </a:lnTo>
                  <a:lnTo>
                    <a:pt x="5397" y="4247"/>
                  </a:lnTo>
                  <a:lnTo>
                    <a:pt x="5527" y="3987"/>
                  </a:lnTo>
                  <a:lnTo>
                    <a:pt x="5619" y="3727"/>
                  </a:lnTo>
                  <a:lnTo>
                    <a:pt x="5694" y="3449"/>
                  </a:lnTo>
                  <a:lnTo>
                    <a:pt x="5731" y="3171"/>
                  </a:lnTo>
                  <a:lnTo>
                    <a:pt x="5749" y="2874"/>
                  </a:lnTo>
                  <a:lnTo>
                    <a:pt x="5731" y="2578"/>
                  </a:lnTo>
                  <a:lnTo>
                    <a:pt x="5694" y="2300"/>
                  </a:lnTo>
                  <a:lnTo>
                    <a:pt x="5619" y="2021"/>
                  </a:lnTo>
                  <a:lnTo>
                    <a:pt x="5527" y="1762"/>
                  </a:lnTo>
                  <a:lnTo>
                    <a:pt x="5397" y="1502"/>
                  </a:lnTo>
                  <a:lnTo>
                    <a:pt x="5248" y="1280"/>
                  </a:lnTo>
                  <a:lnTo>
                    <a:pt x="5100" y="1057"/>
                  </a:lnTo>
                  <a:lnTo>
                    <a:pt x="4915" y="853"/>
                  </a:lnTo>
                  <a:lnTo>
                    <a:pt x="4711" y="668"/>
                  </a:lnTo>
                  <a:lnTo>
                    <a:pt x="4488" y="501"/>
                  </a:lnTo>
                  <a:lnTo>
                    <a:pt x="4247" y="353"/>
                  </a:lnTo>
                  <a:lnTo>
                    <a:pt x="3988" y="241"/>
                  </a:lnTo>
                  <a:lnTo>
                    <a:pt x="3728" y="130"/>
                  </a:lnTo>
                  <a:lnTo>
                    <a:pt x="3450" y="74"/>
                  </a:lnTo>
                  <a:lnTo>
                    <a:pt x="3172" y="19"/>
                  </a:lnTo>
                  <a:lnTo>
                    <a:pt x="2875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0" name="Google Shape;2020;p31"/>
            <p:cNvSpPr/>
            <p:nvPr/>
          </p:nvSpPr>
          <p:spPr>
            <a:xfrm flipH="1">
              <a:off x="7986012" y="3111889"/>
              <a:ext cx="405564" cy="405564"/>
            </a:xfrm>
            <a:custGeom>
              <a:avLst/>
              <a:gdLst/>
              <a:ahLst/>
              <a:cxnLst/>
              <a:rect l="l" t="t" r="r" b="b"/>
              <a:pathLst>
                <a:path w="5360" h="5360" extrusionOk="0">
                  <a:moveTo>
                    <a:pt x="2689" y="0"/>
                  </a:moveTo>
                  <a:lnTo>
                    <a:pt x="2411" y="19"/>
                  </a:lnTo>
                  <a:lnTo>
                    <a:pt x="2151" y="56"/>
                  </a:lnTo>
                  <a:lnTo>
                    <a:pt x="1892" y="130"/>
                  </a:lnTo>
                  <a:lnTo>
                    <a:pt x="1651" y="223"/>
                  </a:lnTo>
                  <a:lnTo>
                    <a:pt x="1410" y="334"/>
                  </a:lnTo>
                  <a:lnTo>
                    <a:pt x="1187" y="464"/>
                  </a:lnTo>
                  <a:lnTo>
                    <a:pt x="983" y="612"/>
                  </a:lnTo>
                  <a:lnTo>
                    <a:pt x="798" y="798"/>
                  </a:lnTo>
                  <a:lnTo>
                    <a:pt x="612" y="983"/>
                  </a:lnTo>
                  <a:lnTo>
                    <a:pt x="464" y="1187"/>
                  </a:lnTo>
                  <a:lnTo>
                    <a:pt x="334" y="1409"/>
                  </a:lnTo>
                  <a:lnTo>
                    <a:pt x="223" y="1632"/>
                  </a:lnTo>
                  <a:lnTo>
                    <a:pt x="130" y="1892"/>
                  </a:lnTo>
                  <a:lnTo>
                    <a:pt x="56" y="2133"/>
                  </a:lnTo>
                  <a:lnTo>
                    <a:pt x="19" y="2411"/>
                  </a:lnTo>
                  <a:lnTo>
                    <a:pt x="0" y="2689"/>
                  </a:lnTo>
                  <a:lnTo>
                    <a:pt x="19" y="2949"/>
                  </a:lnTo>
                  <a:lnTo>
                    <a:pt x="56" y="3227"/>
                  </a:lnTo>
                  <a:lnTo>
                    <a:pt x="130" y="3468"/>
                  </a:lnTo>
                  <a:lnTo>
                    <a:pt x="223" y="3727"/>
                  </a:lnTo>
                  <a:lnTo>
                    <a:pt x="334" y="3950"/>
                  </a:lnTo>
                  <a:lnTo>
                    <a:pt x="464" y="4172"/>
                  </a:lnTo>
                  <a:lnTo>
                    <a:pt x="612" y="4376"/>
                  </a:lnTo>
                  <a:lnTo>
                    <a:pt x="798" y="4580"/>
                  </a:lnTo>
                  <a:lnTo>
                    <a:pt x="983" y="4747"/>
                  </a:lnTo>
                  <a:lnTo>
                    <a:pt x="1187" y="4895"/>
                  </a:lnTo>
                  <a:lnTo>
                    <a:pt x="1410" y="5025"/>
                  </a:lnTo>
                  <a:lnTo>
                    <a:pt x="1651" y="5155"/>
                  </a:lnTo>
                  <a:lnTo>
                    <a:pt x="1892" y="5229"/>
                  </a:lnTo>
                  <a:lnTo>
                    <a:pt x="2151" y="5303"/>
                  </a:lnTo>
                  <a:lnTo>
                    <a:pt x="2411" y="5340"/>
                  </a:lnTo>
                  <a:lnTo>
                    <a:pt x="2689" y="5359"/>
                  </a:lnTo>
                  <a:lnTo>
                    <a:pt x="2967" y="5340"/>
                  </a:lnTo>
                  <a:lnTo>
                    <a:pt x="3227" y="5303"/>
                  </a:lnTo>
                  <a:lnTo>
                    <a:pt x="3486" y="5229"/>
                  </a:lnTo>
                  <a:lnTo>
                    <a:pt x="3727" y="5155"/>
                  </a:lnTo>
                  <a:lnTo>
                    <a:pt x="3968" y="5025"/>
                  </a:lnTo>
                  <a:lnTo>
                    <a:pt x="4172" y="4895"/>
                  </a:lnTo>
                  <a:lnTo>
                    <a:pt x="4395" y="4747"/>
                  </a:lnTo>
                  <a:lnTo>
                    <a:pt x="4580" y="4580"/>
                  </a:lnTo>
                  <a:lnTo>
                    <a:pt x="4747" y="4376"/>
                  </a:lnTo>
                  <a:lnTo>
                    <a:pt x="4896" y="4172"/>
                  </a:lnTo>
                  <a:lnTo>
                    <a:pt x="5044" y="3950"/>
                  </a:lnTo>
                  <a:lnTo>
                    <a:pt x="5155" y="3727"/>
                  </a:lnTo>
                  <a:lnTo>
                    <a:pt x="5248" y="3468"/>
                  </a:lnTo>
                  <a:lnTo>
                    <a:pt x="5303" y="3227"/>
                  </a:lnTo>
                  <a:lnTo>
                    <a:pt x="5341" y="2949"/>
                  </a:lnTo>
                  <a:lnTo>
                    <a:pt x="5359" y="2689"/>
                  </a:lnTo>
                  <a:lnTo>
                    <a:pt x="5341" y="2411"/>
                  </a:lnTo>
                  <a:lnTo>
                    <a:pt x="5303" y="2133"/>
                  </a:lnTo>
                  <a:lnTo>
                    <a:pt x="5248" y="1892"/>
                  </a:lnTo>
                  <a:lnTo>
                    <a:pt x="5155" y="1632"/>
                  </a:lnTo>
                  <a:lnTo>
                    <a:pt x="5044" y="1409"/>
                  </a:lnTo>
                  <a:lnTo>
                    <a:pt x="4896" y="1187"/>
                  </a:lnTo>
                  <a:lnTo>
                    <a:pt x="4747" y="983"/>
                  </a:lnTo>
                  <a:lnTo>
                    <a:pt x="4580" y="798"/>
                  </a:lnTo>
                  <a:lnTo>
                    <a:pt x="4395" y="612"/>
                  </a:lnTo>
                  <a:lnTo>
                    <a:pt x="4172" y="464"/>
                  </a:lnTo>
                  <a:lnTo>
                    <a:pt x="3968" y="334"/>
                  </a:lnTo>
                  <a:lnTo>
                    <a:pt x="3727" y="223"/>
                  </a:lnTo>
                  <a:lnTo>
                    <a:pt x="3486" y="130"/>
                  </a:lnTo>
                  <a:lnTo>
                    <a:pt x="3227" y="56"/>
                  </a:lnTo>
                  <a:lnTo>
                    <a:pt x="2967" y="19"/>
                  </a:lnTo>
                  <a:lnTo>
                    <a:pt x="268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1" name="Google Shape;2021;p31"/>
            <p:cNvSpPr/>
            <p:nvPr/>
          </p:nvSpPr>
          <p:spPr>
            <a:xfrm flipH="1">
              <a:off x="7715283" y="3008076"/>
              <a:ext cx="404127" cy="405489"/>
            </a:xfrm>
            <a:custGeom>
              <a:avLst/>
              <a:gdLst/>
              <a:ahLst/>
              <a:cxnLst/>
              <a:rect l="l" t="t" r="r" b="b"/>
              <a:pathLst>
                <a:path w="5341" h="5359" extrusionOk="0">
                  <a:moveTo>
                    <a:pt x="2671" y="0"/>
                  </a:moveTo>
                  <a:lnTo>
                    <a:pt x="2393" y="19"/>
                  </a:lnTo>
                  <a:lnTo>
                    <a:pt x="2133" y="56"/>
                  </a:lnTo>
                  <a:lnTo>
                    <a:pt x="1873" y="130"/>
                  </a:lnTo>
                  <a:lnTo>
                    <a:pt x="1632" y="223"/>
                  </a:lnTo>
                  <a:lnTo>
                    <a:pt x="1391" y="334"/>
                  </a:lnTo>
                  <a:lnTo>
                    <a:pt x="1169" y="464"/>
                  </a:lnTo>
                  <a:lnTo>
                    <a:pt x="965" y="612"/>
                  </a:lnTo>
                  <a:lnTo>
                    <a:pt x="779" y="779"/>
                  </a:lnTo>
                  <a:lnTo>
                    <a:pt x="612" y="983"/>
                  </a:lnTo>
                  <a:lnTo>
                    <a:pt x="446" y="1187"/>
                  </a:lnTo>
                  <a:lnTo>
                    <a:pt x="316" y="1409"/>
                  </a:lnTo>
                  <a:lnTo>
                    <a:pt x="205" y="1632"/>
                  </a:lnTo>
                  <a:lnTo>
                    <a:pt x="112" y="1891"/>
                  </a:lnTo>
                  <a:lnTo>
                    <a:pt x="56" y="2132"/>
                  </a:lnTo>
                  <a:lnTo>
                    <a:pt x="19" y="2411"/>
                  </a:lnTo>
                  <a:lnTo>
                    <a:pt x="1" y="2689"/>
                  </a:lnTo>
                  <a:lnTo>
                    <a:pt x="19" y="2948"/>
                  </a:lnTo>
                  <a:lnTo>
                    <a:pt x="56" y="3226"/>
                  </a:lnTo>
                  <a:lnTo>
                    <a:pt x="112" y="3468"/>
                  </a:lnTo>
                  <a:lnTo>
                    <a:pt x="205" y="3727"/>
                  </a:lnTo>
                  <a:lnTo>
                    <a:pt x="316" y="3950"/>
                  </a:lnTo>
                  <a:lnTo>
                    <a:pt x="446" y="4172"/>
                  </a:lnTo>
                  <a:lnTo>
                    <a:pt x="612" y="4376"/>
                  </a:lnTo>
                  <a:lnTo>
                    <a:pt x="779" y="4580"/>
                  </a:lnTo>
                  <a:lnTo>
                    <a:pt x="965" y="4747"/>
                  </a:lnTo>
                  <a:lnTo>
                    <a:pt x="1169" y="4895"/>
                  </a:lnTo>
                  <a:lnTo>
                    <a:pt x="1391" y="5025"/>
                  </a:lnTo>
                  <a:lnTo>
                    <a:pt x="1632" y="5136"/>
                  </a:lnTo>
                  <a:lnTo>
                    <a:pt x="1873" y="5229"/>
                  </a:lnTo>
                  <a:lnTo>
                    <a:pt x="2133" y="5303"/>
                  </a:lnTo>
                  <a:lnTo>
                    <a:pt x="2393" y="5340"/>
                  </a:lnTo>
                  <a:lnTo>
                    <a:pt x="2671" y="5359"/>
                  </a:lnTo>
                  <a:lnTo>
                    <a:pt x="2949" y="5340"/>
                  </a:lnTo>
                  <a:lnTo>
                    <a:pt x="3208" y="5303"/>
                  </a:lnTo>
                  <a:lnTo>
                    <a:pt x="3468" y="5229"/>
                  </a:lnTo>
                  <a:lnTo>
                    <a:pt x="3709" y="5136"/>
                  </a:lnTo>
                  <a:lnTo>
                    <a:pt x="3950" y="5025"/>
                  </a:lnTo>
                  <a:lnTo>
                    <a:pt x="4173" y="4895"/>
                  </a:lnTo>
                  <a:lnTo>
                    <a:pt x="4377" y="4747"/>
                  </a:lnTo>
                  <a:lnTo>
                    <a:pt x="4562" y="4580"/>
                  </a:lnTo>
                  <a:lnTo>
                    <a:pt x="4729" y="4376"/>
                  </a:lnTo>
                  <a:lnTo>
                    <a:pt x="4896" y="4172"/>
                  </a:lnTo>
                  <a:lnTo>
                    <a:pt x="5026" y="3950"/>
                  </a:lnTo>
                  <a:lnTo>
                    <a:pt x="5137" y="3727"/>
                  </a:lnTo>
                  <a:lnTo>
                    <a:pt x="5230" y="3468"/>
                  </a:lnTo>
                  <a:lnTo>
                    <a:pt x="5285" y="3226"/>
                  </a:lnTo>
                  <a:lnTo>
                    <a:pt x="5341" y="2948"/>
                  </a:lnTo>
                  <a:lnTo>
                    <a:pt x="5341" y="2689"/>
                  </a:lnTo>
                  <a:lnTo>
                    <a:pt x="5341" y="2411"/>
                  </a:lnTo>
                  <a:lnTo>
                    <a:pt x="5285" y="2132"/>
                  </a:lnTo>
                  <a:lnTo>
                    <a:pt x="5230" y="1891"/>
                  </a:lnTo>
                  <a:lnTo>
                    <a:pt x="5137" y="1632"/>
                  </a:lnTo>
                  <a:lnTo>
                    <a:pt x="5026" y="1409"/>
                  </a:lnTo>
                  <a:lnTo>
                    <a:pt x="4896" y="1187"/>
                  </a:lnTo>
                  <a:lnTo>
                    <a:pt x="4729" y="983"/>
                  </a:lnTo>
                  <a:lnTo>
                    <a:pt x="4562" y="779"/>
                  </a:lnTo>
                  <a:lnTo>
                    <a:pt x="4377" y="612"/>
                  </a:lnTo>
                  <a:lnTo>
                    <a:pt x="4173" y="464"/>
                  </a:lnTo>
                  <a:lnTo>
                    <a:pt x="3950" y="334"/>
                  </a:lnTo>
                  <a:lnTo>
                    <a:pt x="3709" y="223"/>
                  </a:lnTo>
                  <a:lnTo>
                    <a:pt x="3468" y="130"/>
                  </a:lnTo>
                  <a:lnTo>
                    <a:pt x="3208" y="56"/>
                  </a:lnTo>
                  <a:lnTo>
                    <a:pt x="2949" y="19"/>
                  </a:lnTo>
                  <a:lnTo>
                    <a:pt x="267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2" name="Google Shape;2022;p31"/>
            <p:cNvSpPr/>
            <p:nvPr/>
          </p:nvSpPr>
          <p:spPr>
            <a:xfrm flipH="1">
              <a:off x="7608595" y="3315277"/>
              <a:ext cx="405564" cy="404202"/>
            </a:xfrm>
            <a:custGeom>
              <a:avLst/>
              <a:gdLst/>
              <a:ahLst/>
              <a:cxnLst/>
              <a:rect l="l" t="t" r="r" b="b"/>
              <a:pathLst>
                <a:path w="5360" h="5342" extrusionOk="0">
                  <a:moveTo>
                    <a:pt x="2411" y="1"/>
                  </a:moveTo>
                  <a:lnTo>
                    <a:pt x="2133" y="57"/>
                  </a:lnTo>
                  <a:lnTo>
                    <a:pt x="1873" y="112"/>
                  </a:lnTo>
                  <a:lnTo>
                    <a:pt x="1632" y="205"/>
                  </a:lnTo>
                  <a:lnTo>
                    <a:pt x="1409" y="316"/>
                  </a:lnTo>
                  <a:lnTo>
                    <a:pt x="1187" y="446"/>
                  </a:lnTo>
                  <a:lnTo>
                    <a:pt x="983" y="613"/>
                  </a:lnTo>
                  <a:lnTo>
                    <a:pt x="779" y="780"/>
                  </a:lnTo>
                  <a:lnTo>
                    <a:pt x="612" y="965"/>
                  </a:lnTo>
                  <a:lnTo>
                    <a:pt x="464" y="1169"/>
                  </a:lnTo>
                  <a:lnTo>
                    <a:pt x="334" y="1392"/>
                  </a:lnTo>
                  <a:lnTo>
                    <a:pt x="204" y="1633"/>
                  </a:lnTo>
                  <a:lnTo>
                    <a:pt x="130" y="1874"/>
                  </a:lnTo>
                  <a:lnTo>
                    <a:pt x="56" y="2133"/>
                  </a:lnTo>
                  <a:lnTo>
                    <a:pt x="19" y="2393"/>
                  </a:lnTo>
                  <a:lnTo>
                    <a:pt x="0" y="2671"/>
                  </a:lnTo>
                  <a:lnTo>
                    <a:pt x="19" y="2949"/>
                  </a:lnTo>
                  <a:lnTo>
                    <a:pt x="56" y="3209"/>
                  </a:lnTo>
                  <a:lnTo>
                    <a:pt x="130" y="3468"/>
                  </a:lnTo>
                  <a:lnTo>
                    <a:pt x="204" y="3709"/>
                  </a:lnTo>
                  <a:lnTo>
                    <a:pt x="334" y="3950"/>
                  </a:lnTo>
                  <a:lnTo>
                    <a:pt x="464" y="4173"/>
                  </a:lnTo>
                  <a:lnTo>
                    <a:pt x="612" y="4377"/>
                  </a:lnTo>
                  <a:lnTo>
                    <a:pt x="779" y="4562"/>
                  </a:lnTo>
                  <a:lnTo>
                    <a:pt x="983" y="4729"/>
                  </a:lnTo>
                  <a:lnTo>
                    <a:pt x="1187" y="4896"/>
                  </a:lnTo>
                  <a:lnTo>
                    <a:pt x="1409" y="5026"/>
                  </a:lnTo>
                  <a:lnTo>
                    <a:pt x="1632" y="5137"/>
                  </a:lnTo>
                  <a:lnTo>
                    <a:pt x="1873" y="5230"/>
                  </a:lnTo>
                  <a:lnTo>
                    <a:pt x="2133" y="5286"/>
                  </a:lnTo>
                  <a:lnTo>
                    <a:pt x="2411" y="5323"/>
                  </a:lnTo>
                  <a:lnTo>
                    <a:pt x="2670" y="5341"/>
                  </a:lnTo>
                  <a:lnTo>
                    <a:pt x="2949" y="5323"/>
                  </a:lnTo>
                  <a:lnTo>
                    <a:pt x="3208" y="5286"/>
                  </a:lnTo>
                  <a:lnTo>
                    <a:pt x="3468" y="5230"/>
                  </a:lnTo>
                  <a:lnTo>
                    <a:pt x="3727" y="5137"/>
                  </a:lnTo>
                  <a:lnTo>
                    <a:pt x="3950" y="5026"/>
                  </a:lnTo>
                  <a:lnTo>
                    <a:pt x="4172" y="4896"/>
                  </a:lnTo>
                  <a:lnTo>
                    <a:pt x="4376" y="4729"/>
                  </a:lnTo>
                  <a:lnTo>
                    <a:pt x="4562" y="4562"/>
                  </a:lnTo>
                  <a:lnTo>
                    <a:pt x="4747" y="4377"/>
                  </a:lnTo>
                  <a:lnTo>
                    <a:pt x="4895" y="4173"/>
                  </a:lnTo>
                  <a:lnTo>
                    <a:pt x="5025" y="3950"/>
                  </a:lnTo>
                  <a:lnTo>
                    <a:pt x="5137" y="3709"/>
                  </a:lnTo>
                  <a:lnTo>
                    <a:pt x="5229" y="3468"/>
                  </a:lnTo>
                  <a:lnTo>
                    <a:pt x="5303" y="3209"/>
                  </a:lnTo>
                  <a:lnTo>
                    <a:pt x="5341" y="2949"/>
                  </a:lnTo>
                  <a:lnTo>
                    <a:pt x="5359" y="2671"/>
                  </a:lnTo>
                  <a:lnTo>
                    <a:pt x="5341" y="2393"/>
                  </a:lnTo>
                  <a:lnTo>
                    <a:pt x="5303" y="2133"/>
                  </a:lnTo>
                  <a:lnTo>
                    <a:pt x="5229" y="1874"/>
                  </a:lnTo>
                  <a:lnTo>
                    <a:pt x="5137" y="1633"/>
                  </a:lnTo>
                  <a:lnTo>
                    <a:pt x="5025" y="1392"/>
                  </a:lnTo>
                  <a:lnTo>
                    <a:pt x="4895" y="1169"/>
                  </a:lnTo>
                  <a:lnTo>
                    <a:pt x="4747" y="965"/>
                  </a:lnTo>
                  <a:lnTo>
                    <a:pt x="4562" y="780"/>
                  </a:lnTo>
                  <a:lnTo>
                    <a:pt x="4376" y="613"/>
                  </a:lnTo>
                  <a:lnTo>
                    <a:pt x="4172" y="446"/>
                  </a:lnTo>
                  <a:lnTo>
                    <a:pt x="3950" y="316"/>
                  </a:lnTo>
                  <a:lnTo>
                    <a:pt x="3727" y="205"/>
                  </a:lnTo>
                  <a:lnTo>
                    <a:pt x="3468" y="112"/>
                  </a:lnTo>
                  <a:lnTo>
                    <a:pt x="3208" y="57"/>
                  </a:lnTo>
                  <a:lnTo>
                    <a:pt x="294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3" name="Google Shape;2023;p31"/>
            <p:cNvSpPr/>
            <p:nvPr/>
          </p:nvSpPr>
          <p:spPr>
            <a:xfrm flipH="1">
              <a:off x="8965345" y="2619384"/>
              <a:ext cx="545847" cy="545847"/>
            </a:xfrm>
            <a:custGeom>
              <a:avLst/>
              <a:gdLst/>
              <a:ahLst/>
              <a:cxnLst/>
              <a:rect l="l" t="t" r="r" b="b"/>
              <a:pathLst>
                <a:path w="7214" h="7214" extrusionOk="0">
                  <a:moveTo>
                    <a:pt x="3616" y="1"/>
                  </a:moveTo>
                  <a:lnTo>
                    <a:pt x="3245" y="19"/>
                  </a:lnTo>
                  <a:lnTo>
                    <a:pt x="2893" y="75"/>
                  </a:lnTo>
                  <a:lnTo>
                    <a:pt x="2541" y="168"/>
                  </a:lnTo>
                  <a:lnTo>
                    <a:pt x="2207" y="279"/>
                  </a:lnTo>
                  <a:lnTo>
                    <a:pt x="1892" y="427"/>
                  </a:lnTo>
                  <a:lnTo>
                    <a:pt x="1595" y="613"/>
                  </a:lnTo>
                  <a:lnTo>
                    <a:pt x="1317" y="817"/>
                  </a:lnTo>
                  <a:lnTo>
                    <a:pt x="1057" y="1058"/>
                  </a:lnTo>
                  <a:lnTo>
                    <a:pt x="835" y="1317"/>
                  </a:lnTo>
                  <a:lnTo>
                    <a:pt x="631" y="1595"/>
                  </a:lnTo>
                  <a:lnTo>
                    <a:pt x="445" y="1892"/>
                  </a:lnTo>
                  <a:lnTo>
                    <a:pt x="297" y="2207"/>
                  </a:lnTo>
                  <a:lnTo>
                    <a:pt x="167" y="2523"/>
                  </a:lnTo>
                  <a:lnTo>
                    <a:pt x="75" y="2875"/>
                  </a:lnTo>
                  <a:lnTo>
                    <a:pt x="19" y="3227"/>
                  </a:lnTo>
                  <a:lnTo>
                    <a:pt x="0" y="3598"/>
                  </a:lnTo>
                  <a:lnTo>
                    <a:pt x="19" y="3969"/>
                  </a:lnTo>
                  <a:lnTo>
                    <a:pt x="75" y="4340"/>
                  </a:lnTo>
                  <a:lnTo>
                    <a:pt x="167" y="4674"/>
                  </a:lnTo>
                  <a:lnTo>
                    <a:pt x="297" y="5007"/>
                  </a:lnTo>
                  <a:lnTo>
                    <a:pt x="445" y="5323"/>
                  </a:lnTo>
                  <a:lnTo>
                    <a:pt x="631" y="5619"/>
                  </a:lnTo>
                  <a:lnTo>
                    <a:pt x="835" y="5897"/>
                  </a:lnTo>
                  <a:lnTo>
                    <a:pt x="1057" y="6157"/>
                  </a:lnTo>
                  <a:lnTo>
                    <a:pt x="1317" y="6379"/>
                  </a:lnTo>
                  <a:lnTo>
                    <a:pt x="1595" y="6602"/>
                  </a:lnTo>
                  <a:lnTo>
                    <a:pt x="1892" y="6769"/>
                  </a:lnTo>
                  <a:lnTo>
                    <a:pt x="2207" y="6917"/>
                  </a:lnTo>
                  <a:lnTo>
                    <a:pt x="2541" y="7047"/>
                  </a:lnTo>
                  <a:lnTo>
                    <a:pt x="2893" y="7140"/>
                  </a:lnTo>
                  <a:lnTo>
                    <a:pt x="3245" y="7195"/>
                  </a:lnTo>
                  <a:lnTo>
                    <a:pt x="3616" y="7214"/>
                  </a:lnTo>
                  <a:lnTo>
                    <a:pt x="3987" y="7195"/>
                  </a:lnTo>
                  <a:lnTo>
                    <a:pt x="4339" y="7140"/>
                  </a:lnTo>
                  <a:lnTo>
                    <a:pt x="4692" y="7047"/>
                  </a:lnTo>
                  <a:lnTo>
                    <a:pt x="5025" y="6917"/>
                  </a:lnTo>
                  <a:lnTo>
                    <a:pt x="5341" y="6769"/>
                  </a:lnTo>
                  <a:lnTo>
                    <a:pt x="5637" y="6602"/>
                  </a:lnTo>
                  <a:lnTo>
                    <a:pt x="5915" y="6379"/>
                  </a:lnTo>
                  <a:lnTo>
                    <a:pt x="6156" y="6157"/>
                  </a:lnTo>
                  <a:lnTo>
                    <a:pt x="6398" y="5897"/>
                  </a:lnTo>
                  <a:lnTo>
                    <a:pt x="6602" y="5619"/>
                  </a:lnTo>
                  <a:lnTo>
                    <a:pt x="6787" y="5323"/>
                  </a:lnTo>
                  <a:lnTo>
                    <a:pt x="6935" y="5007"/>
                  </a:lnTo>
                  <a:lnTo>
                    <a:pt x="7065" y="4674"/>
                  </a:lnTo>
                  <a:lnTo>
                    <a:pt x="7139" y="4340"/>
                  </a:lnTo>
                  <a:lnTo>
                    <a:pt x="7195" y="3969"/>
                  </a:lnTo>
                  <a:lnTo>
                    <a:pt x="7213" y="3598"/>
                  </a:lnTo>
                  <a:lnTo>
                    <a:pt x="7195" y="3227"/>
                  </a:lnTo>
                  <a:lnTo>
                    <a:pt x="7139" y="2875"/>
                  </a:lnTo>
                  <a:lnTo>
                    <a:pt x="7065" y="2523"/>
                  </a:lnTo>
                  <a:lnTo>
                    <a:pt x="6935" y="2207"/>
                  </a:lnTo>
                  <a:lnTo>
                    <a:pt x="6787" y="1892"/>
                  </a:lnTo>
                  <a:lnTo>
                    <a:pt x="6602" y="1595"/>
                  </a:lnTo>
                  <a:lnTo>
                    <a:pt x="6398" y="1317"/>
                  </a:lnTo>
                  <a:lnTo>
                    <a:pt x="6156" y="1058"/>
                  </a:lnTo>
                  <a:lnTo>
                    <a:pt x="5915" y="817"/>
                  </a:lnTo>
                  <a:lnTo>
                    <a:pt x="5637" y="613"/>
                  </a:lnTo>
                  <a:lnTo>
                    <a:pt x="5341" y="427"/>
                  </a:lnTo>
                  <a:lnTo>
                    <a:pt x="5025" y="279"/>
                  </a:lnTo>
                  <a:lnTo>
                    <a:pt x="4692" y="168"/>
                  </a:lnTo>
                  <a:lnTo>
                    <a:pt x="4339" y="75"/>
                  </a:lnTo>
                  <a:lnTo>
                    <a:pt x="3987" y="19"/>
                  </a:lnTo>
                  <a:lnTo>
                    <a:pt x="3616" y="1"/>
                  </a:lnTo>
                  <a:close/>
                </a:path>
              </a:pathLst>
            </a:custGeom>
            <a:solidFill>
              <a:srgbClr val="ACD16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4" name="Google Shape;2024;p31"/>
            <p:cNvSpPr/>
            <p:nvPr/>
          </p:nvSpPr>
          <p:spPr>
            <a:xfrm flipH="1">
              <a:off x="9112664" y="2484700"/>
              <a:ext cx="380292" cy="380292"/>
            </a:xfrm>
            <a:custGeom>
              <a:avLst/>
              <a:gdLst/>
              <a:ahLst/>
              <a:cxnLst/>
              <a:rect l="l" t="t" r="r" b="b"/>
              <a:pathLst>
                <a:path w="5026" h="5026" extrusionOk="0">
                  <a:moveTo>
                    <a:pt x="2522" y="1"/>
                  </a:moveTo>
                  <a:lnTo>
                    <a:pt x="2263" y="19"/>
                  </a:lnTo>
                  <a:lnTo>
                    <a:pt x="2022" y="56"/>
                  </a:lnTo>
                  <a:lnTo>
                    <a:pt x="1780" y="112"/>
                  </a:lnTo>
                  <a:lnTo>
                    <a:pt x="1539" y="205"/>
                  </a:lnTo>
                  <a:lnTo>
                    <a:pt x="1317" y="316"/>
                  </a:lnTo>
                  <a:lnTo>
                    <a:pt x="1113" y="427"/>
                  </a:lnTo>
                  <a:lnTo>
                    <a:pt x="928" y="576"/>
                  </a:lnTo>
                  <a:lnTo>
                    <a:pt x="742" y="742"/>
                  </a:lnTo>
                  <a:lnTo>
                    <a:pt x="575" y="928"/>
                  </a:lnTo>
                  <a:lnTo>
                    <a:pt x="445" y="1113"/>
                  </a:lnTo>
                  <a:lnTo>
                    <a:pt x="316" y="1317"/>
                  </a:lnTo>
                  <a:lnTo>
                    <a:pt x="204" y="1540"/>
                  </a:lnTo>
                  <a:lnTo>
                    <a:pt x="112" y="1762"/>
                  </a:lnTo>
                  <a:lnTo>
                    <a:pt x="56" y="2003"/>
                  </a:lnTo>
                  <a:lnTo>
                    <a:pt x="19" y="2263"/>
                  </a:lnTo>
                  <a:lnTo>
                    <a:pt x="0" y="2522"/>
                  </a:lnTo>
                  <a:lnTo>
                    <a:pt x="19" y="2782"/>
                  </a:lnTo>
                  <a:lnTo>
                    <a:pt x="56" y="3023"/>
                  </a:lnTo>
                  <a:lnTo>
                    <a:pt x="112" y="3264"/>
                  </a:lnTo>
                  <a:lnTo>
                    <a:pt x="204" y="3505"/>
                  </a:lnTo>
                  <a:lnTo>
                    <a:pt x="316" y="3709"/>
                  </a:lnTo>
                  <a:lnTo>
                    <a:pt x="445" y="3932"/>
                  </a:lnTo>
                  <a:lnTo>
                    <a:pt x="575" y="4117"/>
                  </a:lnTo>
                  <a:lnTo>
                    <a:pt x="742" y="4303"/>
                  </a:lnTo>
                  <a:lnTo>
                    <a:pt x="928" y="4451"/>
                  </a:lnTo>
                  <a:lnTo>
                    <a:pt x="1113" y="4599"/>
                  </a:lnTo>
                  <a:lnTo>
                    <a:pt x="1317" y="4729"/>
                  </a:lnTo>
                  <a:lnTo>
                    <a:pt x="1539" y="4840"/>
                  </a:lnTo>
                  <a:lnTo>
                    <a:pt x="1780" y="4914"/>
                  </a:lnTo>
                  <a:lnTo>
                    <a:pt x="2022" y="4989"/>
                  </a:lnTo>
                  <a:lnTo>
                    <a:pt x="2263" y="5026"/>
                  </a:lnTo>
                  <a:lnTo>
                    <a:pt x="2782" y="5026"/>
                  </a:lnTo>
                  <a:lnTo>
                    <a:pt x="3023" y="4989"/>
                  </a:lnTo>
                  <a:lnTo>
                    <a:pt x="3264" y="4914"/>
                  </a:lnTo>
                  <a:lnTo>
                    <a:pt x="3505" y="4840"/>
                  </a:lnTo>
                  <a:lnTo>
                    <a:pt x="3727" y="4729"/>
                  </a:lnTo>
                  <a:lnTo>
                    <a:pt x="3931" y="4599"/>
                  </a:lnTo>
                  <a:lnTo>
                    <a:pt x="4117" y="4451"/>
                  </a:lnTo>
                  <a:lnTo>
                    <a:pt x="4302" y="4303"/>
                  </a:lnTo>
                  <a:lnTo>
                    <a:pt x="4451" y="4117"/>
                  </a:lnTo>
                  <a:lnTo>
                    <a:pt x="4599" y="3932"/>
                  </a:lnTo>
                  <a:lnTo>
                    <a:pt x="4729" y="3709"/>
                  </a:lnTo>
                  <a:lnTo>
                    <a:pt x="4840" y="3505"/>
                  </a:lnTo>
                  <a:lnTo>
                    <a:pt x="4914" y="3264"/>
                  </a:lnTo>
                  <a:lnTo>
                    <a:pt x="4988" y="3023"/>
                  </a:lnTo>
                  <a:lnTo>
                    <a:pt x="5025" y="2782"/>
                  </a:lnTo>
                  <a:lnTo>
                    <a:pt x="5025" y="2522"/>
                  </a:lnTo>
                  <a:lnTo>
                    <a:pt x="5025" y="2263"/>
                  </a:lnTo>
                  <a:lnTo>
                    <a:pt x="4988" y="2003"/>
                  </a:lnTo>
                  <a:lnTo>
                    <a:pt x="4914" y="1762"/>
                  </a:lnTo>
                  <a:lnTo>
                    <a:pt x="4840" y="1540"/>
                  </a:lnTo>
                  <a:lnTo>
                    <a:pt x="4729" y="1317"/>
                  </a:lnTo>
                  <a:lnTo>
                    <a:pt x="4599" y="1113"/>
                  </a:lnTo>
                  <a:lnTo>
                    <a:pt x="4451" y="928"/>
                  </a:lnTo>
                  <a:lnTo>
                    <a:pt x="4302" y="742"/>
                  </a:lnTo>
                  <a:lnTo>
                    <a:pt x="4117" y="576"/>
                  </a:lnTo>
                  <a:lnTo>
                    <a:pt x="3931" y="427"/>
                  </a:lnTo>
                  <a:lnTo>
                    <a:pt x="3727" y="316"/>
                  </a:lnTo>
                  <a:lnTo>
                    <a:pt x="3505" y="205"/>
                  </a:lnTo>
                  <a:lnTo>
                    <a:pt x="3264" y="112"/>
                  </a:lnTo>
                  <a:lnTo>
                    <a:pt x="3023" y="56"/>
                  </a:lnTo>
                  <a:lnTo>
                    <a:pt x="2782" y="19"/>
                  </a:lnTo>
                  <a:lnTo>
                    <a:pt x="25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5" name="Google Shape;2025;p31"/>
            <p:cNvSpPr/>
            <p:nvPr/>
          </p:nvSpPr>
          <p:spPr>
            <a:xfrm flipH="1">
              <a:off x="8857295" y="2387925"/>
              <a:ext cx="380292" cy="380292"/>
            </a:xfrm>
            <a:custGeom>
              <a:avLst/>
              <a:gdLst/>
              <a:ahLst/>
              <a:cxnLst/>
              <a:rect l="l" t="t" r="r" b="b"/>
              <a:pathLst>
                <a:path w="5026" h="5026" extrusionOk="0">
                  <a:moveTo>
                    <a:pt x="2262" y="0"/>
                  </a:moveTo>
                  <a:lnTo>
                    <a:pt x="2003" y="37"/>
                  </a:lnTo>
                  <a:lnTo>
                    <a:pt x="1762" y="111"/>
                  </a:lnTo>
                  <a:lnTo>
                    <a:pt x="1539" y="186"/>
                  </a:lnTo>
                  <a:lnTo>
                    <a:pt x="1317" y="297"/>
                  </a:lnTo>
                  <a:lnTo>
                    <a:pt x="1113" y="427"/>
                  </a:lnTo>
                  <a:lnTo>
                    <a:pt x="909" y="575"/>
                  </a:lnTo>
                  <a:lnTo>
                    <a:pt x="742" y="723"/>
                  </a:lnTo>
                  <a:lnTo>
                    <a:pt x="575" y="909"/>
                  </a:lnTo>
                  <a:lnTo>
                    <a:pt x="427" y="1094"/>
                  </a:lnTo>
                  <a:lnTo>
                    <a:pt x="297" y="1317"/>
                  </a:lnTo>
                  <a:lnTo>
                    <a:pt x="204" y="1521"/>
                  </a:lnTo>
                  <a:lnTo>
                    <a:pt x="111" y="1762"/>
                  </a:lnTo>
                  <a:lnTo>
                    <a:pt x="56" y="2003"/>
                  </a:lnTo>
                  <a:lnTo>
                    <a:pt x="19" y="2244"/>
                  </a:lnTo>
                  <a:lnTo>
                    <a:pt x="0" y="2503"/>
                  </a:lnTo>
                  <a:lnTo>
                    <a:pt x="19" y="2763"/>
                  </a:lnTo>
                  <a:lnTo>
                    <a:pt x="56" y="3004"/>
                  </a:lnTo>
                  <a:lnTo>
                    <a:pt x="111" y="3245"/>
                  </a:lnTo>
                  <a:lnTo>
                    <a:pt x="204" y="3486"/>
                  </a:lnTo>
                  <a:lnTo>
                    <a:pt x="297" y="3709"/>
                  </a:lnTo>
                  <a:lnTo>
                    <a:pt x="427" y="3913"/>
                  </a:lnTo>
                  <a:lnTo>
                    <a:pt x="575" y="4098"/>
                  </a:lnTo>
                  <a:lnTo>
                    <a:pt x="742" y="4284"/>
                  </a:lnTo>
                  <a:lnTo>
                    <a:pt x="909" y="4450"/>
                  </a:lnTo>
                  <a:lnTo>
                    <a:pt x="1113" y="4599"/>
                  </a:lnTo>
                  <a:lnTo>
                    <a:pt x="1317" y="4710"/>
                  </a:lnTo>
                  <a:lnTo>
                    <a:pt x="1539" y="4821"/>
                  </a:lnTo>
                  <a:lnTo>
                    <a:pt x="1762" y="4914"/>
                  </a:lnTo>
                  <a:lnTo>
                    <a:pt x="2003" y="4970"/>
                  </a:lnTo>
                  <a:lnTo>
                    <a:pt x="2262" y="5007"/>
                  </a:lnTo>
                  <a:lnTo>
                    <a:pt x="2522" y="5025"/>
                  </a:lnTo>
                  <a:lnTo>
                    <a:pt x="2763" y="5007"/>
                  </a:lnTo>
                  <a:lnTo>
                    <a:pt x="3023" y="4970"/>
                  </a:lnTo>
                  <a:lnTo>
                    <a:pt x="3264" y="4914"/>
                  </a:lnTo>
                  <a:lnTo>
                    <a:pt x="3486" y="4821"/>
                  </a:lnTo>
                  <a:lnTo>
                    <a:pt x="3709" y="4710"/>
                  </a:lnTo>
                  <a:lnTo>
                    <a:pt x="3913" y="4599"/>
                  </a:lnTo>
                  <a:lnTo>
                    <a:pt x="4117" y="4450"/>
                  </a:lnTo>
                  <a:lnTo>
                    <a:pt x="4283" y="4284"/>
                  </a:lnTo>
                  <a:lnTo>
                    <a:pt x="4450" y="4098"/>
                  </a:lnTo>
                  <a:lnTo>
                    <a:pt x="4599" y="3913"/>
                  </a:lnTo>
                  <a:lnTo>
                    <a:pt x="4729" y="3709"/>
                  </a:lnTo>
                  <a:lnTo>
                    <a:pt x="4821" y="3486"/>
                  </a:lnTo>
                  <a:lnTo>
                    <a:pt x="4914" y="3245"/>
                  </a:lnTo>
                  <a:lnTo>
                    <a:pt x="4970" y="3004"/>
                  </a:lnTo>
                  <a:lnTo>
                    <a:pt x="5007" y="2763"/>
                  </a:lnTo>
                  <a:lnTo>
                    <a:pt x="5025" y="2503"/>
                  </a:lnTo>
                  <a:lnTo>
                    <a:pt x="5007" y="2244"/>
                  </a:lnTo>
                  <a:lnTo>
                    <a:pt x="4970" y="2003"/>
                  </a:lnTo>
                  <a:lnTo>
                    <a:pt x="4914" y="1762"/>
                  </a:lnTo>
                  <a:lnTo>
                    <a:pt x="4821" y="1521"/>
                  </a:lnTo>
                  <a:lnTo>
                    <a:pt x="4729" y="1317"/>
                  </a:lnTo>
                  <a:lnTo>
                    <a:pt x="4599" y="1094"/>
                  </a:lnTo>
                  <a:lnTo>
                    <a:pt x="4450" y="909"/>
                  </a:lnTo>
                  <a:lnTo>
                    <a:pt x="4283" y="723"/>
                  </a:lnTo>
                  <a:lnTo>
                    <a:pt x="4117" y="575"/>
                  </a:lnTo>
                  <a:lnTo>
                    <a:pt x="3913" y="427"/>
                  </a:lnTo>
                  <a:lnTo>
                    <a:pt x="3709" y="297"/>
                  </a:lnTo>
                  <a:lnTo>
                    <a:pt x="3486" y="186"/>
                  </a:lnTo>
                  <a:lnTo>
                    <a:pt x="3264" y="111"/>
                  </a:lnTo>
                  <a:lnTo>
                    <a:pt x="3023" y="37"/>
                  </a:lnTo>
                  <a:lnTo>
                    <a:pt x="2763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6" name="Google Shape;2026;p31"/>
            <p:cNvSpPr/>
            <p:nvPr/>
          </p:nvSpPr>
          <p:spPr>
            <a:xfrm flipH="1">
              <a:off x="8757720" y="2675528"/>
              <a:ext cx="380292" cy="380292"/>
            </a:xfrm>
            <a:custGeom>
              <a:avLst/>
              <a:gdLst/>
              <a:ahLst/>
              <a:cxnLst/>
              <a:rect l="l" t="t" r="r" b="b"/>
              <a:pathLst>
                <a:path w="5026" h="5026" extrusionOk="0">
                  <a:moveTo>
                    <a:pt x="2244" y="0"/>
                  </a:moveTo>
                  <a:lnTo>
                    <a:pt x="2003" y="56"/>
                  </a:lnTo>
                  <a:lnTo>
                    <a:pt x="1762" y="112"/>
                  </a:lnTo>
                  <a:lnTo>
                    <a:pt x="1521" y="186"/>
                  </a:lnTo>
                  <a:lnTo>
                    <a:pt x="1317" y="297"/>
                  </a:lnTo>
                  <a:lnTo>
                    <a:pt x="1095" y="427"/>
                  </a:lnTo>
                  <a:lnTo>
                    <a:pt x="909" y="575"/>
                  </a:lnTo>
                  <a:lnTo>
                    <a:pt x="724" y="724"/>
                  </a:lnTo>
                  <a:lnTo>
                    <a:pt x="575" y="909"/>
                  </a:lnTo>
                  <a:lnTo>
                    <a:pt x="427" y="1113"/>
                  </a:lnTo>
                  <a:lnTo>
                    <a:pt x="297" y="1317"/>
                  </a:lnTo>
                  <a:lnTo>
                    <a:pt x="186" y="1540"/>
                  </a:lnTo>
                  <a:lnTo>
                    <a:pt x="112" y="1762"/>
                  </a:lnTo>
                  <a:lnTo>
                    <a:pt x="38" y="2003"/>
                  </a:lnTo>
                  <a:lnTo>
                    <a:pt x="1" y="2244"/>
                  </a:lnTo>
                  <a:lnTo>
                    <a:pt x="1" y="2504"/>
                  </a:lnTo>
                  <a:lnTo>
                    <a:pt x="1" y="2763"/>
                  </a:lnTo>
                  <a:lnTo>
                    <a:pt x="38" y="3023"/>
                  </a:lnTo>
                  <a:lnTo>
                    <a:pt x="112" y="3264"/>
                  </a:lnTo>
                  <a:lnTo>
                    <a:pt x="186" y="3486"/>
                  </a:lnTo>
                  <a:lnTo>
                    <a:pt x="297" y="3709"/>
                  </a:lnTo>
                  <a:lnTo>
                    <a:pt x="427" y="3913"/>
                  </a:lnTo>
                  <a:lnTo>
                    <a:pt x="575" y="4117"/>
                  </a:lnTo>
                  <a:lnTo>
                    <a:pt x="724" y="4284"/>
                  </a:lnTo>
                  <a:lnTo>
                    <a:pt x="909" y="4451"/>
                  </a:lnTo>
                  <a:lnTo>
                    <a:pt x="1095" y="4599"/>
                  </a:lnTo>
                  <a:lnTo>
                    <a:pt x="1317" y="4710"/>
                  </a:lnTo>
                  <a:lnTo>
                    <a:pt x="1521" y="4822"/>
                  </a:lnTo>
                  <a:lnTo>
                    <a:pt x="1762" y="4914"/>
                  </a:lnTo>
                  <a:lnTo>
                    <a:pt x="2003" y="4970"/>
                  </a:lnTo>
                  <a:lnTo>
                    <a:pt x="2244" y="5007"/>
                  </a:lnTo>
                  <a:lnTo>
                    <a:pt x="2504" y="5026"/>
                  </a:lnTo>
                  <a:lnTo>
                    <a:pt x="2764" y="5007"/>
                  </a:lnTo>
                  <a:lnTo>
                    <a:pt x="3023" y="4970"/>
                  </a:lnTo>
                  <a:lnTo>
                    <a:pt x="3264" y="4914"/>
                  </a:lnTo>
                  <a:lnTo>
                    <a:pt x="3487" y="4822"/>
                  </a:lnTo>
                  <a:lnTo>
                    <a:pt x="3709" y="4710"/>
                  </a:lnTo>
                  <a:lnTo>
                    <a:pt x="3913" y="4599"/>
                  </a:lnTo>
                  <a:lnTo>
                    <a:pt x="4099" y="4451"/>
                  </a:lnTo>
                  <a:lnTo>
                    <a:pt x="4284" y="4284"/>
                  </a:lnTo>
                  <a:lnTo>
                    <a:pt x="4451" y="4117"/>
                  </a:lnTo>
                  <a:lnTo>
                    <a:pt x="4599" y="3913"/>
                  </a:lnTo>
                  <a:lnTo>
                    <a:pt x="4710" y="3709"/>
                  </a:lnTo>
                  <a:lnTo>
                    <a:pt x="4822" y="3486"/>
                  </a:lnTo>
                  <a:lnTo>
                    <a:pt x="4914" y="3264"/>
                  </a:lnTo>
                  <a:lnTo>
                    <a:pt x="4970" y="3023"/>
                  </a:lnTo>
                  <a:lnTo>
                    <a:pt x="5007" y="2763"/>
                  </a:lnTo>
                  <a:lnTo>
                    <a:pt x="5026" y="2504"/>
                  </a:lnTo>
                  <a:lnTo>
                    <a:pt x="5007" y="2244"/>
                  </a:lnTo>
                  <a:lnTo>
                    <a:pt x="4970" y="2003"/>
                  </a:lnTo>
                  <a:lnTo>
                    <a:pt x="4914" y="1762"/>
                  </a:lnTo>
                  <a:lnTo>
                    <a:pt x="4822" y="1540"/>
                  </a:lnTo>
                  <a:lnTo>
                    <a:pt x="4710" y="1317"/>
                  </a:lnTo>
                  <a:lnTo>
                    <a:pt x="4599" y="1113"/>
                  </a:lnTo>
                  <a:lnTo>
                    <a:pt x="4451" y="909"/>
                  </a:lnTo>
                  <a:lnTo>
                    <a:pt x="4284" y="724"/>
                  </a:lnTo>
                  <a:lnTo>
                    <a:pt x="4099" y="575"/>
                  </a:lnTo>
                  <a:lnTo>
                    <a:pt x="3913" y="427"/>
                  </a:lnTo>
                  <a:lnTo>
                    <a:pt x="3709" y="297"/>
                  </a:lnTo>
                  <a:lnTo>
                    <a:pt x="3487" y="186"/>
                  </a:lnTo>
                  <a:lnTo>
                    <a:pt x="3264" y="112"/>
                  </a:lnTo>
                  <a:lnTo>
                    <a:pt x="3023" y="56"/>
                  </a:lnTo>
                  <a:lnTo>
                    <a:pt x="2764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7" name="Google Shape;2027;p31"/>
            <p:cNvSpPr/>
            <p:nvPr/>
          </p:nvSpPr>
          <p:spPr>
            <a:xfrm flipH="1">
              <a:off x="8878330" y="2947695"/>
              <a:ext cx="380292" cy="380292"/>
            </a:xfrm>
            <a:custGeom>
              <a:avLst/>
              <a:gdLst/>
              <a:ahLst/>
              <a:cxnLst/>
              <a:rect l="l" t="t" r="r" b="b"/>
              <a:pathLst>
                <a:path w="5026" h="5026" extrusionOk="0">
                  <a:moveTo>
                    <a:pt x="2522" y="1"/>
                  </a:moveTo>
                  <a:lnTo>
                    <a:pt x="2262" y="19"/>
                  </a:lnTo>
                  <a:lnTo>
                    <a:pt x="2003" y="56"/>
                  </a:lnTo>
                  <a:lnTo>
                    <a:pt x="1762" y="112"/>
                  </a:lnTo>
                  <a:lnTo>
                    <a:pt x="1539" y="205"/>
                  </a:lnTo>
                  <a:lnTo>
                    <a:pt x="1317" y="316"/>
                  </a:lnTo>
                  <a:lnTo>
                    <a:pt x="1113" y="427"/>
                  </a:lnTo>
                  <a:lnTo>
                    <a:pt x="927" y="576"/>
                  </a:lnTo>
                  <a:lnTo>
                    <a:pt x="742" y="742"/>
                  </a:lnTo>
                  <a:lnTo>
                    <a:pt x="575" y="928"/>
                  </a:lnTo>
                  <a:lnTo>
                    <a:pt x="426" y="1113"/>
                  </a:lnTo>
                  <a:lnTo>
                    <a:pt x="315" y="1317"/>
                  </a:lnTo>
                  <a:lnTo>
                    <a:pt x="204" y="1540"/>
                  </a:lnTo>
                  <a:lnTo>
                    <a:pt x="111" y="1762"/>
                  </a:lnTo>
                  <a:lnTo>
                    <a:pt x="56" y="2003"/>
                  </a:lnTo>
                  <a:lnTo>
                    <a:pt x="19" y="2263"/>
                  </a:lnTo>
                  <a:lnTo>
                    <a:pt x="0" y="2523"/>
                  </a:lnTo>
                  <a:lnTo>
                    <a:pt x="19" y="2782"/>
                  </a:lnTo>
                  <a:lnTo>
                    <a:pt x="56" y="3023"/>
                  </a:lnTo>
                  <a:lnTo>
                    <a:pt x="111" y="3264"/>
                  </a:lnTo>
                  <a:lnTo>
                    <a:pt x="204" y="3505"/>
                  </a:lnTo>
                  <a:lnTo>
                    <a:pt x="315" y="3709"/>
                  </a:lnTo>
                  <a:lnTo>
                    <a:pt x="426" y="3932"/>
                  </a:lnTo>
                  <a:lnTo>
                    <a:pt x="575" y="4117"/>
                  </a:lnTo>
                  <a:lnTo>
                    <a:pt x="742" y="4303"/>
                  </a:lnTo>
                  <a:lnTo>
                    <a:pt x="927" y="4451"/>
                  </a:lnTo>
                  <a:lnTo>
                    <a:pt x="1113" y="4599"/>
                  </a:lnTo>
                  <a:lnTo>
                    <a:pt x="1317" y="4729"/>
                  </a:lnTo>
                  <a:lnTo>
                    <a:pt x="1539" y="4840"/>
                  </a:lnTo>
                  <a:lnTo>
                    <a:pt x="1762" y="4915"/>
                  </a:lnTo>
                  <a:lnTo>
                    <a:pt x="2003" y="4989"/>
                  </a:lnTo>
                  <a:lnTo>
                    <a:pt x="2262" y="5026"/>
                  </a:lnTo>
                  <a:lnTo>
                    <a:pt x="2781" y="5026"/>
                  </a:lnTo>
                  <a:lnTo>
                    <a:pt x="3022" y="4989"/>
                  </a:lnTo>
                  <a:lnTo>
                    <a:pt x="3264" y="4915"/>
                  </a:lnTo>
                  <a:lnTo>
                    <a:pt x="3505" y="4840"/>
                  </a:lnTo>
                  <a:lnTo>
                    <a:pt x="3709" y="4729"/>
                  </a:lnTo>
                  <a:lnTo>
                    <a:pt x="3931" y="4599"/>
                  </a:lnTo>
                  <a:lnTo>
                    <a:pt x="4116" y="4451"/>
                  </a:lnTo>
                  <a:lnTo>
                    <a:pt x="4302" y="4303"/>
                  </a:lnTo>
                  <a:lnTo>
                    <a:pt x="4450" y="4117"/>
                  </a:lnTo>
                  <a:lnTo>
                    <a:pt x="4599" y="3932"/>
                  </a:lnTo>
                  <a:lnTo>
                    <a:pt x="4728" y="3709"/>
                  </a:lnTo>
                  <a:lnTo>
                    <a:pt x="4840" y="3505"/>
                  </a:lnTo>
                  <a:lnTo>
                    <a:pt x="4914" y="3264"/>
                  </a:lnTo>
                  <a:lnTo>
                    <a:pt x="4988" y="3023"/>
                  </a:lnTo>
                  <a:lnTo>
                    <a:pt x="5025" y="2782"/>
                  </a:lnTo>
                  <a:lnTo>
                    <a:pt x="5025" y="2523"/>
                  </a:lnTo>
                  <a:lnTo>
                    <a:pt x="5025" y="2263"/>
                  </a:lnTo>
                  <a:lnTo>
                    <a:pt x="4988" y="2003"/>
                  </a:lnTo>
                  <a:lnTo>
                    <a:pt x="4914" y="1762"/>
                  </a:lnTo>
                  <a:lnTo>
                    <a:pt x="4840" y="1540"/>
                  </a:lnTo>
                  <a:lnTo>
                    <a:pt x="4728" y="1317"/>
                  </a:lnTo>
                  <a:lnTo>
                    <a:pt x="4599" y="1113"/>
                  </a:lnTo>
                  <a:lnTo>
                    <a:pt x="4450" y="928"/>
                  </a:lnTo>
                  <a:lnTo>
                    <a:pt x="4302" y="742"/>
                  </a:lnTo>
                  <a:lnTo>
                    <a:pt x="4116" y="576"/>
                  </a:lnTo>
                  <a:lnTo>
                    <a:pt x="3931" y="427"/>
                  </a:lnTo>
                  <a:lnTo>
                    <a:pt x="3709" y="316"/>
                  </a:lnTo>
                  <a:lnTo>
                    <a:pt x="3505" y="205"/>
                  </a:lnTo>
                  <a:lnTo>
                    <a:pt x="3264" y="112"/>
                  </a:lnTo>
                  <a:lnTo>
                    <a:pt x="3022" y="56"/>
                  </a:lnTo>
                  <a:lnTo>
                    <a:pt x="2781" y="19"/>
                  </a:lnTo>
                  <a:lnTo>
                    <a:pt x="25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8" name="Google Shape;2028;p31"/>
            <p:cNvSpPr/>
            <p:nvPr/>
          </p:nvSpPr>
          <p:spPr>
            <a:xfrm flipH="1">
              <a:off x="9210877" y="2644656"/>
              <a:ext cx="355020" cy="355020"/>
            </a:xfrm>
            <a:custGeom>
              <a:avLst/>
              <a:gdLst/>
              <a:ahLst/>
              <a:cxnLst/>
              <a:rect l="l" t="t" r="r" b="b"/>
              <a:pathLst>
                <a:path w="4692" h="4692" extrusionOk="0">
                  <a:moveTo>
                    <a:pt x="2355" y="1"/>
                  </a:moveTo>
                  <a:lnTo>
                    <a:pt x="2114" y="19"/>
                  </a:lnTo>
                  <a:lnTo>
                    <a:pt x="1873" y="38"/>
                  </a:lnTo>
                  <a:lnTo>
                    <a:pt x="1650" y="112"/>
                  </a:lnTo>
                  <a:lnTo>
                    <a:pt x="1447" y="186"/>
                  </a:lnTo>
                  <a:lnTo>
                    <a:pt x="1243" y="279"/>
                  </a:lnTo>
                  <a:lnTo>
                    <a:pt x="1039" y="390"/>
                  </a:lnTo>
                  <a:lnTo>
                    <a:pt x="853" y="538"/>
                  </a:lnTo>
                  <a:lnTo>
                    <a:pt x="686" y="687"/>
                  </a:lnTo>
                  <a:lnTo>
                    <a:pt x="538" y="853"/>
                  </a:lnTo>
                  <a:lnTo>
                    <a:pt x="408" y="1039"/>
                  </a:lnTo>
                  <a:lnTo>
                    <a:pt x="297" y="1224"/>
                  </a:lnTo>
                  <a:lnTo>
                    <a:pt x="186" y="1428"/>
                  </a:lnTo>
                  <a:lnTo>
                    <a:pt x="111" y="1651"/>
                  </a:lnTo>
                  <a:lnTo>
                    <a:pt x="56" y="1873"/>
                  </a:lnTo>
                  <a:lnTo>
                    <a:pt x="19" y="2096"/>
                  </a:lnTo>
                  <a:lnTo>
                    <a:pt x="0" y="2337"/>
                  </a:lnTo>
                  <a:lnTo>
                    <a:pt x="19" y="2578"/>
                  </a:lnTo>
                  <a:lnTo>
                    <a:pt x="56" y="2819"/>
                  </a:lnTo>
                  <a:lnTo>
                    <a:pt x="111" y="3042"/>
                  </a:lnTo>
                  <a:lnTo>
                    <a:pt x="186" y="3245"/>
                  </a:lnTo>
                  <a:lnTo>
                    <a:pt x="297" y="3449"/>
                  </a:lnTo>
                  <a:lnTo>
                    <a:pt x="408" y="3653"/>
                  </a:lnTo>
                  <a:lnTo>
                    <a:pt x="538" y="3839"/>
                  </a:lnTo>
                  <a:lnTo>
                    <a:pt x="686" y="4006"/>
                  </a:lnTo>
                  <a:lnTo>
                    <a:pt x="853" y="4154"/>
                  </a:lnTo>
                  <a:lnTo>
                    <a:pt x="1039" y="4284"/>
                  </a:lnTo>
                  <a:lnTo>
                    <a:pt x="1243" y="4395"/>
                  </a:lnTo>
                  <a:lnTo>
                    <a:pt x="1447" y="4506"/>
                  </a:lnTo>
                  <a:lnTo>
                    <a:pt x="1650" y="4581"/>
                  </a:lnTo>
                  <a:lnTo>
                    <a:pt x="1873" y="4636"/>
                  </a:lnTo>
                  <a:lnTo>
                    <a:pt x="2114" y="4673"/>
                  </a:lnTo>
                  <a:lnTo>
                    <a:pt x="2355" y="4692"/>
                  </a:lnTo>
                  <a:lnTo>
                    <a:pt x="2596" y="4673"/>
                  </a:lnTo>
                  <a:lnTo>
                    <a:pt x="2819" y="4636"/>
                  </a:lnTo>
                  <a:lnTo>
                    <a:pt x="3041" y="4581"/>
                  </a:lnTo>
                  <a:lnTo>
                    <a:pt x="3264" y="4506"/>
                  </a:lnTo>
                  <a:lnTo>
                    <a:pt x="3468" y="4395"/>
                  </a:lnTo>
                  <a:lnTo>
                    <a:pt x="3653" y="4284"/>
                  </a:lnTo>
                  <a:lnTo>
                    <a:pt x="3839" y="4154"/>
                  </a:lnTo>
                  <a:lnTo>
                    <a:pt x="4005" y="4006"/>
                  </a:lnTo>
                  <a:lnTo>
                    <a:pt x="4154" y="3839"/>
                  </a:lnTo>
                  <a:lnTo>
                    <a:pt x="4302" y="3653"/>
                  </a:lnTo>
                  <a:lnTo>
                    <a:pt x="4413" y="3449"/>
                  </a:lnTo>
                  <a:lnTo>
                    <a:pt x="4506" y="3245"/>
                  </a:lnTo>
                  <a:lnTo>
                    <a:pt x="4580" y="3042"/>
                  </a:lnTo>
                  <a:lnTo>
                    <a:pt x="4654" y="2819"/>
                  </a:lnTo>
                  <a:lnTo>
                    <a:pt x="4691" y="2578"/>
                  </a:lnTo>
                  <a:lnTo>
                    <a:pt x="4691" y="2337"/>
                  </a:lnTo>
                  <a:lnTo>
                    <a:pt x="4691" y="2096"/>
                  </a:lnTo>
                  <a:lnTo>
                    <a:pt x="4654" y="1873"/>
                  </a:lnTo>
                  <a:lnTo>
                    <a:pt x="4580" y="1651"/>
                  </a:lnTo>
                  <a:lnTo>
                    <a:pt x="4506" y="1428"/>
                  </a:lnTo>
                  <a:lnTo>
                    <a:pt x="4413" y="1224"/>
                  </a:lnTo>
                  <a:lnTo>
                    <a:pt x="4302" y="1039"/>
                  </a:lnTo>
                  <a:lnTo>
                    <a:pt x="4154" y="853"/>
                  </a:lnTo>
                  <a:lnTo>
                    <a:pt x="4005" y="687"/>
                  </a:lnTo>
                  <a:lnTo>
                    <a:pt x="3839" y="538"/>
                  </a:lnTo>
                  <a:lnTo>
                    <a:pt x="3653" y="390"/>
                  </a:lnTo>
                  <a:lnTo>
                    <a:pt x="3468" y="279"/>
                  </a:lnTo>
                  <a:lnTo>
                    <a:pt x="3264" y="186"/>
                  </a:lnTo>
                  <a:lnTo>
                    <a:pt x="3041" y="112"/>
                  </a:lnTo>
                  <a:lnTo>
                    <a:pt x="2819" y="38"/>
                  </a:lnTo>
                  <a:lnTo>
                    <a:pt x="2596" y="19"/>
                  </a:lnTo>
                  <a:lnTo>
                    <a:pt x="23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9" name="Google Shape;2029;p31"/>
            <p:cNvSpPr/>
            <p:nvPr/>
          </p:nvSpPr>
          <p:spPr>
            <a:xfrm flipH="1">
              <a:off x="8973743" y="2553480"/>
              <a:ext cx="353658" cy="355020"/>
            </a:xfrm>
            <a:custGeom>
              <a:avLst/>
              <a:gdLst/>
              <a:ahLst/>
              <a:cxnLst/>
              <a:rect l="l" t="t" r="r" b="b"/>
              <a:pathLst>
                <a:path w="4674" h="4692" extrusionOk="0">
                  <a:moveTo>
                    <a:pt x="2337" y="0"/>
                  </a:moveTo>
                  <a:lnTo>
                    <a:pt x="2096" y="19"/>
                  </a:lnTo>
                  <a:lnTo>
                    <a:pt x="1873" y="56"/>
                  </a:lnTo>
                  <a:lnTo>
                    <a:pt x="1651" y="112"/>
                  </a:lnTo>
                  <a:lnTo>
                    <a:pt x="1428" y="186"/>
                  </a:lnTo>
                  <a:lnTo>
                    <a:pt x="1224" y="278"/>
                  </a:lnTo>
                  <a:lnTo>
                    <a:pt x="1020" y="408"/>
                  </a:lnTo>
                  <a:lnTo>
                    <a:pt x="853" y="538"/>
                  </a:lnTo>
                  <a:lnTo>
                    <a:pt x="687" y="686"/>
                  </a:lnTo>
                  <a:lnTo>
                    <a:pt x="538" y="853"/>
                  </a:lnTo>
                  <a:lnTo>
                    <a:pt x="390" y="1039"/>
                  </a:lnTo>
                  <a:lnTo>
                    <a:pt x="279" y="1224"/>
                  </a:lnTo>
                  <a:lnTo>
                    <a:pt x="186" y="1428"/>
                  </a:lnTo>
                  <a:lnTo>
                    <a:pt x="93" y="1651"/>
                  </a:lnTo>
                  <a:lnTo>
                    <a:pt x="38" y="1873"/>
                  </a:lnTo>
                  <a:lnTo>
                    <a:pt x="0" y="2096"/>
                  </a:lnTo>
                  <a:lnTo>
                    <a:pt x="0" y="2337"/>
                  </a:lnTo>
                  <a:lnTo>
                    <a:pt x="0" y="2578"/>
                  </a:lnTo>
                  <a:lnTo>
                    <a:pt x="38" y="2819"/>
                  </a:lnTo>
                  <a:lnTo>
                    <a:pt x="93" y="3041"/>
                  </a:lnTo>
                  <a:lnTo>
                    <a:pt x="186" y="3264"/>
                  </a:lnTo>
                  <a:lnTo>
                    <a:pt x="279" y="3468"/>
                  </a:lnTo>
                  <a:lnTo>
                    <a:pt x="390" y="3653"/>
                  </a:lnTo>
                  <a:lnTo>
                    <a:pt x="538" y="3839"/>
                  </a:lnTo>
                  <a:lnTo>
                    <a:pt x="687" y="4005"/>
                  </a:lnTo>
                  <a:lnTo>
                    <a:pt x="853" y="4154"/>
                  </a:lnTo>
                  <a:lnTo>
                    <a:pt x="1020" y="4284"/>
                  </a:lnTo>
                  <a:lnTo>
                    <a:pt x="1224" y="4395"/>
                  </a:lnTo>
                  <a:lnTo>
                    <a:pt x="1428" y="4506"/>
                  </a:lnTo>
                  <a:lnTo>
                    <a:pt x="1651" y="4580"/>
                  </a:lnTo>
                  <a:lnTo>
                    <a:pt x="1873" y="4636"/>
                  </a:lnTo>
                  <a:lnTo>
                    <a:pt x="2096" y="4673"/>
                  </a:lnTo>
                  <a:lnTo>
                    <a:pt x="2337" y="4692"/>
                  </a:lnTo>
                  <a:lnTo>
                    <a:pt x="2578" y="4673"/>
                  </a:lnTo>
                  <a:lnTo>
                    <a:pt x="2819" y="4636"/>
                  </a:lnTo>
                  <a:lnTo>
                    <a:pt x="3041" y="4580"/>
                  </a:lnTo>
                  <a:lnTo>
                    <a:pt x="3245" y="4506"/>
                  </a:lnTo>
                  <a:lnTo>
                    <a:pt x="3449" y="4395"/>
                  </a:lnTo>
                  <a:lnTo>
                    <a:pt x="3653" y="4284"/>
                  </a:lnTo>
                  <a:lnTo>
                    <a:pt x="3820" y="4154"/>
                  </a:lnTo>
                  <a:lnTo>
                    <a:pt x="3987" y="4005"/>
                  </a:lnTo>
                  <a:lnTo>
                    <a:pt x="4154" y="3839"/>
                  </a:lnTo>
                  <a:lnTo>
                    <a:pt x="4284" y="3653"/>
                  </a:lnTo>
                  <a:lnTo>
                    <a:pt x="4395" y="3468"/>
                  </a:lnTo>
                  <a:lnTo>
                    <a:pt x="4506" y="3264"/>
                  </a:lnTo>
                  <a:lnTo>
                    <a:pt x="4580" y="3041"/>
                  </a:lnTo>
                  <a:lnTo>
                    <a:pt x="4636" y="2819"/>
                  </a:lnTo>
                  <a:lnTo>
                    <a:pt x="4673" y="2578"/>
                  </a:lnTo>
                  <a:lnTo>
                    <a:pt x="4673" y="2337"/>
                  </a:lnTo>
                  <a:lnTo>
                    <a:pt x="4673" y="2096"/>
                  </a:lnTo>
                  <a:lnTo>
                    <a:pt x="4636" y="1873"/>
                  </a:lnTo>
                  <a:lnTo>
                    <a:pt x="4580" y="1651"/>
                  </a:lnTo>
                  <a:lnTo>
                    <a:pt x="4506" y="1428"/>
                  </a:lnTo>
                  <a:lnTo>
                    <a:pt x="4395" y="1224"/>
                  </a:lnTo>
                  <a:lnTo>
                    <a:pt x="4284" y="1039"/>
                  </a:lnTo>
                  <a:lnTo>
                    <a:pt x="4154" y="853"/>
                  </a:lnTo>
                  <a:lnTo>
                    <a:pt x="3987" y="686"/>
                  </a:lnTo>
                  <a:lnTo>
                    <a:pt x="3820" y="538"/>
                  </a:lnTo>
                  <a:lnTo>
                    <a:pt x="3653" y="408"/>
                  </a:lnTo>
                  <a:lnTo>
                    <a:pt x="3449" y="278"/>
                  </a:lnTo>
                  <a:lnTo>
                    <a:pt x="3245" y="186"/>
                  </a:lnTo>
                  <a:lnTo>
                    <a:pt x="3041" y="112"/>
                  </a:lnTo>
                  <a:lnTo>
                    <a:pt x="2819" y="56"/>
                  </a:lnTo>
                  <a:lnTo>
                    <a:pt x="2578" y="19"/>
                  </a:lnTo>
                  <a:lnTo>
                    <a:pt x="233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0" name="Google Shape;2030;p31"/>
            <p:cNvSpPr/>
            <p:nvPr/>
          </p:nvSpPr>
          <p:spPr>
            <a:xfrm flipH="1">
              <a:off x="8881205" y="2821410"/>
              <a:ext cx="353583" cy="355096"/>
            </a:xfrm>
            <a:custGeom>
              <a:avLst/>
              <a:gdLst/>
              <a:ahLst/>
              <a:cxnLst/>
              <a:rect l="l" t="t" r="r" b="b"/>
              <a:pathLst>
                <a:path w="4673" h="4693" extrusionOk="0">
                  <a:moveTo>
                    <a:pt x="2337" y="1"/>
                  </a:moveTo>
                  <a:lnTo>
                    <a:pt x="2096" y="19"/>
                  </a:lnTo>
                  <a:lnTo>
                    <a:pt x="1873" y="57"/>
                  </a:lnTo>
                  <a:lnTo>
                    <a:pt x="1632" y="112"/>
                  </a:lnTo>
                  <a:lnTo>
                    <a:pt x="1428" y="186"/>
                  </a:lnTo>
                  <a:lnTo>
                    <a:pt x="1224" y="279"/>
                  </a:lnTo>
                  <a:lnTo>
                    <a:pt x="1020" y="409"/>
                  </a:lnTo>
                  <a:lnTo>
                    <a:pt x="853" y="539"/>
                  </a:lnTo>
                  <a:lnTo>
                    <a:pt x="686" y="687"/>
                  </a:lnTo>
                  <a:lnTo>
                    <a:pt x="538" y="854"/>
                  </a:lnTo>
                  <a:lnTo>
                    <a:pt x="390" y="1039"/>
                  </a:lnTo>
                  <a:lnTo>
                    <a:pt x="278" y="1225"/>
                  </a:lnTo>
                  <a:lnTo>
                    <a:pt x="186" y="1429"/>
                  </a:lnTo>
                  <a:lnTo>
                    <a:pt x="93" y="1651"/>
                  </a:lnTo>
                  <a:lnTo>
                    <a:pt x="37" y="1874"/>
                  </a:lnTo>
                  <a:lnTo>
                    <a:pt x="0" y="2115"/>
                  </a:lnTo>
                  <a:lnTo>
                    <a:pt x="0" y="2356"/>
                  </a:lnTo>
                  <a:lnTo>
                    <a:pt x="0" y="2597"/>
                  </a:lnTo>
                  <a:lnTo>
                    <a:pt x="37" y="2819"/>
                  </a:lnTo>
                  <a:lnTo>
                    <a:pt x="93" y="3042"/>
                  </a:lnTo>
                  <a:lnTo>
                    <a:pt x="186" y="3264"/>
                  </a:lnTo>
                  <a:lnTo>
                    <a:pt x="278" y="3468"/>
                  </a:lnTo>
                  <a:lnTo>
                    <a:pt x="390" y="3654"/>
                  </a:lnTo>
                  <a:lnTo>
                    <a:pt x="538" y="3839"/>
                  </a:lnTo>
                  <a:lnTo>
                    <a:pt x="686" y="4006"/>
                  </a:lnTo>
                  <a:lnTo>
                    <a:pt x="853" y="4154"/>
                  </a:lnTo>
                  <a:lnTo>
                    <a:pt x="1020" y="4284"/>
                  </a:lnTo>
                  <a:lnTo>
                    <a:pt x="1224" y="4414"/>
                  </a:lnTo>
                  <a:lnTo>
                    <a:pt x="1428" y="4507"/>
                  </a:lnTo>
                  <a:lnTo>
                    <a:pt x="1632" y="4581"/>
                  </a:lnTo>
                  <a:lnTo>
                    <a:pt x="1873" y="4637"/>
                  </a:lnTo>
                  <a:lnTo>
                    <a:pt x="2096" y="4674"/>
                  </a:lnTo>
                  <a:lnTo>
                    <a:pt x="2337" y="4692"/>
                  </a:lnTo>
                  <a:lnTo>
                    <a:pt x="2578" y="4674"/>
                  </a:lnTo>
                  <a:lnTo>
                    <a:pt x="2800" y="4637"/>
                  </a:lnTo>
                  <a:lnTo>
                    <a:pt x="3041" y="4581"/>
                  </a:lnTo>
                  <a:lnTo>
                    <a:pt x="3245" y="4507"/>
                  </a:lnTo>
                  <a:lnTo>
                    <a:pt x="3449" y="4414"/>
                  </a:lnTo>
                  <a:lnTo>
                    <a:pt x="3653" y="4284"/>
                  </a:lnTo>
                  <a:lnTo>
                    <a:pt x="3820" y="4154"/>
                  </a:lnTo>
                  <a:lnTo>
                    <a:pt x="3987" y="4006"/>
                  </a:lnTo>
                  <a:lnTo>
                    <a:pt x="4154" y="3839"/>
                  </a:lnTo>
                  <a:lnTo>
                    <a:pt x="4284" y="3654"/>
                  </a:lnTo>
                  <a:lnTo>
                    <a:pt x="4395" y="3468"/>
                  </a:lnTo>
                  <a:lnTo>
                    <a:pt x="4488" y="3264"/>
                  </a:lnTo>
                  <a:lnTo>
                    <a:pt x="4580" y="3042"/>
                  </a:lnTo>
                  <a:lnTo>
                    <a:pt x="4636" y="2819"/>
                  </a:lnTo>
                  <a:lnTo>
                    <a:pt x="4673" y="2597"/>
                  </a:lnTo>
                  <a:lnTo>
                    <a:pt x="4673" y="2356"/>
                  </a:lnTo>
                  <a:lnTo>
                    <a:pt x="4673" y="2115"/>
                  </a:lnTo>
                  <a:lnTo>
                    <a:pt x="4636" y="1874"/>
                  </a:lnTo>
                  <a:lnTo>
                    <a:pt x="4580" y="1651"/>
                  </a:lnTo>
                  <a:lnTo>
                    <a:pt x="4488" y="1429"/>
                  </a:lnTo>
                  <a:lnTo>
                    <a:pt x="4395" y="1225"/>
                  </a:lnTo>
                  <a:lnTo>
                    <a:pt x="4284" y="1039"/>
                  </a:lnTo>
                  <a:lnTo>
                    <a:pt x="4154" y="854"/>
                  </a:lnTo>
                  <a:lnTo>
                    <a:pt x="3987" y="687"/>
                  </a:lnTo>
                  <a:lnTo>
                    <a:pt x="3820" y="539"/>
                  </a:lnTo>
                  <a:lnTo>
                    <a:pt x="3653" y="409"/>
                  </a:lnTo>
                  <a:lnTo>
                    <a:pt x="3449" y="279"/>
                  </a:lnTo>
                  <a:lnTo>
                    <a:pt x="3245" y="186"/>
                  </a:lnTo>
                  <a:lnTo>
                    <a:pt x="3041" y="112"/>
                  </a:lnTo>
                  <a:lnTo>
                    <a:pt x="2800" y="57"/>
                  </a:lnTo>
                  <a:lnTo>
                    <a:pt x="2578" y="19"/>
                  </a:lnTo>
                  <a:lnTo>
                    <a:pt x="233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1" name="Google Shape;2031;p31"/>
            <p:cNvSpPr/>
            <p:nvPr/>
          </p:nvSpPr>
          <p:spPr>
            <a:xfrm flipH="1">
              <a:off x="7753115" y="2105921"/>
              <a:ext cx="472906" cy="471469"/>
            </a:xfrm>
            <a:custGeom>
              <a:avLst/>
              <a:gdLst/>
              <a:ahLst/>
              <a:cxnLst/>
              <a:rect l="l" t="t" r="r" b="b"/>
              <a:pathLst>
                <a:path w="6250" h="6231" extrusionOk="0">
                  <a:moveTo>
                    <a:pt x="3115" y="0"/>
                  </a:moveTo>
                  <a:lnTo>
                    <a:pt x="2800" y="19"/>
                  </a:lnTo>
                  <a:lnTo>
                    <a:pt x="2485" y="56"/>
                  </a:lnTo>
                  <a:lnTo>
                    <a:pt x="2188" y="130"/>
                  </a:lnTo>
                  <a:lnTo>
                    <a:pt x="1910" y="241"/>
                  </a:lnTo>
                  <a:lnTo>
                    <a:pt x="1632" y="371"/>
                  </a:lnTo>
                  <a:lnTo>
                    <a:pt x="1372" y="519"/>
                  </a:lnTo>
                  <a:lnTo>
                    <a:pt x="1131" y="705"/>
                  </a:lnTo>
                  <a:lnTo>
                    <a:pt x="909" y="909"/>
                  </a:lnTo>
                  <a:lnTo>
                    <a:pt x="723" y="1131"/>
                  </a:lnTo>
                  <a:lnTo>
                    <a:pt x="538" y="1372"/>
                  </a:lnTo>
                  <a:lnTo>
                    <a:pt x="371" y="1632"/>
                  </a:lnTo>
                  <a:lnTo>
                    <a:pt x="241" y="1910"/>
                  </a:lnTo>
                  <a:lnTo>
                    <a:pt x="149" y="2188"/>
                  </a:lnTo>
                  <a:lnTo>
                    <a:pt x="56" y="2485"/>
                  </a:lnTo>
                  <a:lnTo>
                    <a:pt x="19" y="2800"/>
                  </a:lnTo>
                  <a:lnTo>
                    <a:pt x="0" y="3115"/>
                  </a:lnTo>
                  <a:lnTo>
                    <a:pt x="19" y="3431"/>
                  </a:lnTo>
                  <a:lnTo>
                    <a:pt x="56" y="3746"/>
                  </a:lnTo>
                  <a:lnTo>
                    <a:pt x="149" y="4042"/>
                  </a:lnTo>
                  <a:lnTo>
                    <a:pt x="241" y="4339"/>
                  </a:lnTo>
                  <a:lnTo>
                    <a:pt x="371" y="4599"/>
                  </a:lnTo>
                  <a:lnTo>
                    <a:pt x="538" y="4858"/>
                  </a:lnTo>
                  <a:lnTo>
                    <a:pt x="723" y="5099"/>
                  </a:lnTo>
                  <a:lnTo>
                    <a:pt x="909" y="5322"/>
                  </a:lnTo>
                  <a:lnTo>
                    <a:pt x="1131" y="5526"/>
                  </a:lnTo>
                  <a:lnTo>
                    <a:pt x="1372" y="5711"/>
                  </a:lnTo>
                  <a:lnTo>
                    <a:pt x="1632" y="5860"/>
                  </a:lnTo>
                  <a:lnTo>
                    <a:pt x="1910" y="5989"/>
                  </a:lnTo>
                  <a:lnTo>
                    <a:pt x="2188" y="6101"/>
                  </a:lnTo>
                  <a:lnTo>
                    <a:pt x="2485" y="6175"/>
                  </a:lnTo>
                  <a:lnTo>
                    <a:pt x="2800" y="6230"/>
                  </a:lnTo>
                  <a:lnTo>
                    <a:pt x="3449" y="6230"/>
                  </a:lnTo>
                  <a:lnTo>
                    <a:pt x="3746" y="6175"/>
                  </a:lnTo>
                  <a:lnTo>
                    <a:pt x="4043" y="6101"/>
                  </a:lnTo>
                  <a:lnTo>
                    <a:pt x="4339" y="5989"/>
                  </a:lnTo>
                  <a:lnTo>
                    <a:pt x="4617" y="5860"/>
                  </a:lnTo>
                  <a:lnTo>
                    <a:pt x="4877" y="5711"/>
                  </a:lnTo>
                  <a:lnTo>
                    <a:pt x="5118" y="5526"/>
                  </a:lnTo>
                  <a:lnTo>
                    <a:pt x="5322" y="5322"/>
                  </a:lnTo>
                  <a:lnTo>
                    <a:pt x="5526" y="5099"/>
                  </a:lnTo>
                  <a:lnTo>
                    <a:pt x="5711" y="4858"/>
                  </a:lnTo>
                  <a:lnTo>
                    <a:pt x="5860" y="4599"/>
                  </a:lnTo>
                  <a:lnTo>
                    <a:pt x="6008" y="4339"/>
                  </a:lnTo>
                  <a:lnTo>
                    <a:pt x="6101" y="4042"/>
                  </a:lnTo>
                  <a:lnTo>
                    <a:pt x="6175" y="3746"/>
                  </a:lnTo>
                  <a:lnTo>
                    <a:pt x="6231" y="3431"/>
                  </a:lnTo>
                  <a:lnTo>
                    <a:pt x="6249" y="3115"/>
                  </a:lnTo>
                  <a:lnTo>
                    <a:pt x="6231" y="2800"/>
                  </a:lnTo>
                  <a:lnTo>
                    <a:pt x="6175" y="2485"/>
                  </a:lnTo>
                  <a:lnTo>
                    <a:pt x="6101" y="2188"/>
                  </a:lnTo>
                  <a:lnTo>
                    <a:pt x="6008" y="1910"/>
                  </a:lnTo>
                  <a:lnTo>
                    <a:pt x="5860" y="1632"/>
                  </a:lnTo>
                  <a:lnTo>
                    <a:pt x="5711" y="1372"/>
                  </a:lnTo>
                  <a:lnTo>
                    <a:pt x="5526" y="1131"/>
                  </a:lnTo>
                  <a:lnTo>
                    <a:pt x="5322" y="909"/>
                  </a:lnTo>
                  <a:lnTo>
                    <a:pt x="5118" y="705"/>
                  </a:lnTo>
                  <a:lnTo>
                    <a:pt x="4877" y="519"/>
                  </a:lnTo>
                  <a:lnTo>
                    <a:pt x="4617" y="371"/>
                  </a:lnTo>
                  <a:lnTo>
                    <a:pt x="4339" y="241"/>
                  </a:lnTo>
                  <a:lnTo>
                    <a:pt x="4043" y="130"/>
                  </a:lnTo>
                  <a:lnTo>
                    <a:pt x="3746" y="56"/>
                  </a:lnTo>
                  <a:lnTo>
                    <a:pt x="3449" y="19"/>
                  </a:lnTo>
                  <a:lnTo>
                    <a:pt x="3115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2" name="Google Shape;2032;p31"/>
            <p:cNvSpPr/>
            <p:nvPr/>
          </p:nvSpPr>
          <p:spPr>
            <a:xfrm flipH="1">
              <a:off x="7880838" y="1989472"/>
              <a:ext cx="329748" cy="329748"/>
            </a:xfrm>
            <a:custGeom>
              <a:avLst/>
              <a:gdLst/>
              <a:ahLst/>
              <a:cxnLst/>
              <a:rect l="l" t="t" r="r" b="b"/>
              <a:pathLst>
                <a:path w="4358" h="4358" extrusionOk="0">
                  <a:moveTo>
                    <a:pt x="2188" y="0"/>
                  </a:moveTo>
                  <a:lnTo>
                    <a:pt x="1966" y="19"/>
                  </a:lnTo>
                  <a:lnTo>
                    <a:pt x="1743" y="37"/>
                  </a:lnTo>
                  <a:lnTo>
                    <a:pt x="1539" y="93"/>
                  </a:lnTo>
                  <a:lnTo>
                    <a:pt x="1335" y="167"/>
                  </a:lnTo>
                  <a:lnTo>
                    <a:pt x="1150" y="260"/>
                  </a:lnTo>
                  <a:lnTo>
                    <a:pt x="965" y="371"/>
                  </a:lnTo>
                  <a:lnTo>
                    <a:pt x="798" y="501"/>
                  </a:lnTo>
                  <a:lnTo>
                    <a:pt x="649" y="631"/>
                  </a:lnTo>
                  <a:lnTo>
                    <a:pt x="501" y="797"/>
                  </a:lnTo>
                  <a:lnTo>
                    <a:pt x="371" y="964"/>
                  </a:lnTo>
                  <a:lnTo>
                    <a:pt x="260" y="1131"/>
                  </a:lnTo>
                  <a:lnTo>
                    <a:pt x="167" y="1335"/>
                  </a:lnTo>
                  <a:lnTo>
                    <a:pt x="93" y="1521"/>
                  </a:lnTo>
                  <a:lnTo>
                    <a:pt x="56" y="1743"/>
                  </a:lnTo>
                  <a:lnTo>
                    <a:pt x="19" y="1947"/>
                  </a:lnTo>
                  <a:lnTo>
                    <a:pt x="0" y="2170"/>
                  </a:lnTo>
                  <a:lnTo>
                    <a:pt x="19" y="2392"/>
                  </a:lnTo>
                  <a:lnTo>
                    <a:pt x="56" y="2615"/>
                  </a:lnTo>
                  <a:lnTo>
                    <a:pt x="93" y="2819"/>
                  </a:lnTo>
                  <a:lnTo>
                    <a:pt x="167" y="3023"/>
                  </a:lnTo>
                  <a:lnTo>
                    <a:pt x="260" y="3208"/>
                  </a:lnTo>
                  <a:lnTo>
                    <a:pt x="371" y="3393"/>
                  </a:lnTo>
                  <a:lnTo>
                    <a:pt x="501" y="3560"/>
                  </a:lnTo>
                  <a:lnTo>
                    <a:pt x="649" y="3709"/>
                  </a:lnTo>
                  <a:lnTo>
                    <a:pt x="798" y="3857"/>
                  </a:lnTo>
                  <a:lnTo>
                    <a:pt x="965" y="3987"/>
                  </a:lnTo>
                  <a:lnTo>
                    <a:pt x="1150" y="4080"/>
                  </a:lnTo>
                  <a:lnTo>
                    <a:pt x="1335" y="4172"/>
                  </a:lnTo>
                  <a:lnTo>
                    <a:pt x="1539" y="4246"/>
                  </a:lnTo>
                  <a:lnTo>
                    <a:pt x="1743" y="4302"/>
                  </a:lnTo>
                  <a:lnTo>
                    <a:pt x="1966" y="4339"/>
                  </a:lnTo>
                  <a:lnTo>
                    <a:pt x="2188" y="4358"/>
                  </a:lnTo>
                  <a:lnTo>
                    <a:pt x="2411" y="4339"/>
                  </a:lnTo>
                  <a:lnTo>
                    <a:pt x="2615" y="4302"/>
                  </a:lnTo>
                  <a:lnTo>
                    <a:pt x="2819" y="4246"/>
                  </a:lnTo>
                  <a:lnTo>
                    <a:pt x="3023" y="4172"/>
                  </a:lnTo>
                  <a:lnTo>
                    <a:pt x="3208" y="4080"/>
                  </a:lnTo>
                  <a:lnTo>
                    <a:pt x="3394" y="3987"/>
                  </a:lnTo>
                  <a:lnTo>
                    <a:pt x="3560" y="3857"/>
                  </a:lnTo>
                  <a:lnTo>
                    <a:pt x="3727" y="3709"/>
                  </a:lnTo>
                  <a:lnTo>
                    <a:pt x="3857" y="3560"/>
                  </a:lnTo>
                  <a:lnTo>
                    <a:pt x="3987" y="3393"/>
                  </a:lnTo>
                  <a:lnTo>
                    <a:pt x="4098" y="3208"/>
                  </a:lnTo>
                  <a:lnTo>
                    <a:pt x="4191" y="3023"/>
                  </a:lnTo>
                  <a:lnTo>
                    <a:pt x="4265" y="2819"/>
                  </a:lnTo>
                  <a:lnTo>
                    <a:pt x="4302" y="2615"/>
                  </a:lnTo>
                  <a:lnTo>
                    <a:pt x="4339" y="2392"/>
                  </a:lnTo>
                  <a:lnTo>
                    <a:pt x="4358" y="2170"/>
                  </a:lnTo>
                  <a:lnTo>
                    <a:pt x="4339" y="1947"/>
                  </a:lnTo>
                  <a:lnTo>
                    <a:pt x="4302" y="1743"/>
                  </a:lnTo>
                  <a:lnTo>
                    <a:pt x="4265" y="1521"/>
                  </a:lnTo>
                  <a:lnTo>
                    <a:pt x="4191" y="1335"/>
                  </a:lnTo>
                  <a:lnTo>
                    <a:pt x="4098" y="1131"/>
                  </a:lnTo>
                  <a:lnTo>
                    <a:pt x="3987" y="964"/>
                  </a:lnTo>
                  <a:lnTo>
                    <a:pt x="3857" y="797"/>
                  </a:lnTo>
                  <a:lnTo>
                    <a:pt x="3727" y="631"/>
                  </a:lnTo>
                  <a:lnTo>
                    <a:pt x="3560" y="501"/>
                  </a:lnTo>
                  <a:lnTo>
                    <a:pt x="3394" y="371"/>
                  </a:lnTo>
                  <a:lnTo>
                    <a:pt x="3208" y="260"/>
                  </a:lnTo>
                  <a:lnTo>
                    <a:pt x="3023" y="167"/>
                  </a:lnTo>
                  <a:lnTo>
                    <a:pt x="2819" y="93"/>
                  </a:lnTo>
                  <a:lnTo>
                    <a:pt x="2615" y="37"/>
                  </a:lnTo>
                  <a:lnTo>
                    <a:pt x="2411" y="19"/>
                  </a:lnTo>
                  <a:lnTo>
                    <a:pt x="218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3" name="Google Shape;2033;p31"/>
            <p:cNvSpPr/>
            <p:nvPr/>
          </p:nvSpPr>
          <p:spPr>
            <a:xfrm flipH="1">
              <a:off x="7660577" y="1905257"/>
              <a:ext cx="329748" cy="328386"/>
            </a:xfrm>
            <a:custGeom>
              <a:avLst/>
              <a:gdLst/>
              <a:ahLst/>
              <a:cxnLst/>
              <a:rect l="l" t="t" r="r" b="b"/>
              <a:pathLst>
                <a:path w="4358" h="4340" extrusionOk="0">
                  <a:moveTo>
                    <a:pt x="1966" y="1"/>
                  </a:moveTo>
                  <a:lnTo>
                    <a:pt x="1743" y="38"/>
                  </a:lnTo>
                  <a:lnTo>
                    <a:pt x="1540" y="93"/>
                  </a:lnTo>
                  <a:lnTo>
                    <a:pt x="1336" y="167"/>
                  </a:lnTo>
                  <a:lnTo>
                    <a:pt x="1150" y="260"/>
                  </a:lnTo>
                  <a:lnTo>
                    <a:pt x="965" y="371"/>
                  </a:lnTo>
                  <a:lnTo>
                    <a:pt x="798" y="501"/>
                  </a:lnTo>
                  <a:lnTo>
                    <a:pt x="649" y="631"/>
                  </a:lnTo>
                  <a:lnTo>
                    <a:pt x="501" y="779"/>
                  </a:lnTo>
                  <a:lnTo>
                    <a:pt x="371" y="946"/>
                  </a:lnTo>
                  <a:lnTo>
                    <a:pt x="279" y="1132"/>
                  </a:lnTo>
                  <a:lnTo>
                    <a:pt x="186" y="1317"/>
                  </a:lnTo>
                  <a:lnTo>
                    <a:pt x="112" y="1521"/>
                  </a:lnTo>
                  <a:lnTo>
                    <a:pt x="56" y="1725"/>
                  </a:lnTo>
                  <a:lnTo>
                    <a:pt x="19" y="1948"/>
                  </a:lnTo>
                  <a:lnTo>
                    <a:pt x="0" y="2170"/>
                  </a:lnTo>
                  <a:lnTo>
                    <a:pt x="19" y="2393"/>
                  </a:lnTo>
                  <a:lnTo>
                    <a:pt x="56" y="2615"/>
                  </a:lnTo>
                  <a:lnTo>
                    <a:pt x="112" y="2819"/>
                  </a:lnTo>
                  <a:lnTo>
                    <a:pt x="186" y="3023"/>
                  </a:lnTo>
                  <a:lnTo>
                    <a:pt x="279" y="3208"/>
                  </a:lnTo>
                  <a:lnTo>
                    <a:pt x="371" y="3394"/>
                  </a:lnTo>
                  <a:lnTo>
                    <a:pt x="501" y="3561"/>
                  </a:lnTo>
                  <a:lnTo>
                    <a:pt x="649" y="3709"/>
                  </a:lnTo>
                  <a:lnTo>
                    <a:pt x="798" y="3857"/>
                  </a:lnTo>
                  <a:lnTo>
                    <a:pt x="965" y="3969"/>
                  </a:lnTo>
                  <a:lnTo>
                    <a:pt x="1150" y="4080"/>
                  </a:lnTo>
                  <a:lnTo>
                    <a:pt x="1336" y="4173"/>
                  </a:lnTo>
                  <a:lnTo>
                    <a:pt x="1540" y="4247"/>
                  </a:lnTo>
                  <a:lnTo>
                    <a:pt x="1743" y="4302"/>
                  </a:lnTo>
                  <a:lnTo>
                    <a:pt x="1966" y="4340"/>
                  </a:lnTo>
                  <a:lnTo>
                    <a:pt x="2411" y="4340"/>
                  </a:lnTo>
                  <a:lnTo>
                    <a:pt x="2615" y="4302"/>
                  </a:lnTo>
                  <a:lnTo>
                    <a:pt x="2837" y="4247"/>
                  </a:lnTo>
                  <a:lnTo>
                    <a:pt x="3023" y="4173"/>
                  </a:lnTo>
                  <a:lnTo>
                    <a:pt x="3227" y="4080"/>
                  </a:lnTo>
                  <a:lnTo>
                    <a:pt x="3394" y="3969"/>
                  </a:lnTo>
                  <a:lnTo>
                    <a:pt x="3561" y="3857"/>
                  </a:lnTo>
                  <a:lnTo>
                    <a:pt x="3728" y="3709"/>
                  </a:lnTo>
                  <a:lnTo>
                    <a:pt x="3857" y="3561"/>
                  </a:lnTo>
                  <a:lnTo>
                    <a:pt x="3987" y="3394"/>
                  </a:lnTo>
                  <a:lnTo>
                    <a:pt x="4098" y="3208"/>
                  </a:lnTo>
                  <a:lnTo>
                    <a:pt x="4191" y="3023"/>
                  </a:lnTo>
                  <a:lnTo>
                    <a:pt x="4265" y="2819"/>
                  </a:lnTo>
                  <a:lnTo>
                    <a:pt x="4321" y="2615"/>
                  </a:lnTo>
                  <a:lnTo>
                    <a:pt x="4339" y="2393"/>
                  </a:lnTo>
                  <a:lnTo>
                    <a:pt x="4358" y="2170"/>
                  </a:lnTo>
                  <a:lnTo>
                    <a:pt x="4339" y="1948"/>
                  </a:lnTo>
                  <a:lnTo>
                    <a:pt x="4321" y="1725"/>
                  </a:lnTo>
                  <a:lnTo>
                    <a:pt x="4265" y="1521"/>
                  </a:lnTo>
                  <a:lnTo>
                    <a:pt x="4191" y="1317"/>
                  </a:lnTo>
                  <a:lnTo>
                    <a:pt x="4098" y="1132"/>
                  </a:lnTo>
                  <a:lnTo>
                    <a:pt x="3987" y="946"/>
                  </a:lnTo>
                  <a:lnTo>
                    <a:pt x="3857" y="779"/>
                  </a:lnTo>
                  <a:lnTo>
                    <a:pt x="3728" y="631"/>
                  </a:lnTo>
                  <a:lnTo>
                    <a:pt x="3561" y="501"/>
                  </a:lnTo>
                  <a:lnTo>
                    <a:pt x="3394" y="371"/>
                  </a:lnTo>
                  <a:lnTo>
                    <a:pt x="3227" y="260"/>
                  </a:lnTo>
                  <a:lnTo>
                    <a:pt x="3023" y="167"/>
                  </a:lnTo>
                  <a:lnTo>
                    <a:pt x="2837" y="93"/>
                  </a:lnTo>
                  <a:lnTo>
                    <a:pt x="2615" y="38"/>
                  </a:lnTo>
                  <a:lnTo>
                    <a:pt x="2411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4" name="Google Shape;2034;p31"/>
            <p:cNvSpPr/>
            <p:nvPr/>
          </p:nvSpPr>
          <p:spPr>
            <a:xfrm flipH="1">
              <a:off x="7574924" y="2153590"/>
              <a:ext cx="328386" cy="329824"/>
            </a:xfrm>
            <a:custGeom>
              <a:avLst/>
              <a:gdLst/>
              <a:ahLst/>
              <a:cxnLst/>
              <a:rect l="l" t="t" r="r" b="b"/>
              <a:pathLst>
                <a:path w="4340" h="4359" extrusionOk="0">
                  <a:moveTo>
                    <a:pt x="2170" y="1"/>
                  </a:moveTo>
                  <a:lnTo>
                    <a:pt x="1947" y="19"/>
                  </a:lnTo>
                  <a:lnTo>
                    <a:pt x="1725" y="56"/>
                  </a:lnTo>
                  <a:lnTo>
                    <a:pt x="1521" y="112"/>
                  </a:lnTo>
                  <a:lnTo>
                    <a:pt x="1317" y="186"/>
                  </a:lnTo>
                  <a:lnTo>
                    <a:pt x="1131" y="260"/>
                  </a:lnTo>
                  <a:lnTo>
                    <a:pt x="946" y="371"/>
                  </a:lnTo>
                  <a:lnTo>
                    <a:pt x="779" y="501"/>
                  </a:lnTo>
                  <a:lnTo>
                    <a:pt x="631" y="650"/>
                  </a:lnTo>
                  <a:lnTo>
                    <a:pt x="482" y="798"/>
                  </a:lnTo>
                  <a:lnTo>
                    <a:pt x="371" y="965"/>
                  </a:lnTo>
                  <a:lnTo>
                    <a:pt x="260" y="1150"/>
                  </a:lnTo>
                  <a:lnTo>
                    <a:pt x="167" y="1336"/>
                  </a:lnTo>
                  <a:lnTo>
                    <a:pt x="93" y="1540"/>
                  </a:lnTo>
                  <a:lnTo>
                    <a:pt x="37" y="1744"/>
                  </a:lnTo>
                  <a:lnTo>
                    <a:pt x="0" y="1966"/>
                  </a:lnTo>
                  <a:lnTo>
                    <a:pt x="0" y="2189"/>
                  </a:lnTo>
                  <a:lnTo>
                    <a:pt x="0" y="2411"/>
                  </a:lnTo>
                  <a:lnTo>
                    <a:pt x="37" y="2615"/>
                  </a:lnTo>
                  <a:lnTo>
                    <a:pt x="93" y="2838"/>
                  </a:lnTo>
                  <a:lnTo>
                    <a:pt x="167" y="3023"/>
                  </a:lnTo>
                  <a:lnTo>
                    <a:pt x="260" y="3227"/>
                  </a:lnTo>
                  <a:lnTo>
                    <a:pt x="371" y="3394"/>
                  </a:lnTo>
                  <a:lnTo>
                    <a:pt x="482" y="3561"/>
                  </a:lnTo>
                  <a:lnTo>
                    <a:pt x="631" y="3728"/>
                  </a:lnTo>
                  <a:lnTo>
                    <a:pt x="779" y="3857"/>
                  </a:lnTo>
                  <a:lnTo>
                    <a:pt x="946" y="3987"/>
                  </a:lnTo>
                  <a:lnTo>
                    <a:pt x="1131" y="4099"/>
                  </a:lnTo>
                  <a:lnTo>
                    <a:pt x="1317" y="4191"/>
                  </a:lnTo>
                  <a:lnTo>
                    <a:pt x="1521" y="4265"/>
                  </a:lnTo>
                  <a:lnTo>
                    <a:pt x="1725" y="4321"/>
                  </a:lnTo>
                  <a:lnTo>
                    <a:pt x="1947" y="4340"/>
                  </a:lnTo>
                  <a:lnTo>
                    <a:pt x="2170" y="4358"/>
                  </a:lnTo>
                  <a:lnTo>
                    <a:pt x="2392" y="4340"/>
                  </a:lnTo>
                  <a:lnTo>
                    <a:pt x="2615" y="4321"/>
                  </a:lnTo>
                  <a:lnTo>
                    <a:pt x="2819" y="4265"/>
                  </a:lnTo>
                  <a:lnTo>
                    <a:pt x="3023" y="4191"/>
                  </a:lnTo>
                  <a:lnTo>
                    <a:pt x="3208" y="4099"/>
                  </a:lnTo>
                  <a:lnTo>
                    <a:pt x="3393" y="3987"/>
                  </a:lnTo>
                  <a:lnTo>
                    <a:pt x="3560" y="3857"/>
                  </a:lnTo>
                  <a:lnTo>
                    <a:pt x="3709" y="3728"/>
                  </a:lnTo>
                  <a:lnTo>
                    <a:pt x="3857" y="3561"/>
                  </a:lnTo>
                  <a:lnTo>
                    <a:pt x="3968" y="3394"/>
                  </a:lnTo>
                  <a:lnTo>
                    <a:pt x="4079" y="3227"/>
                  </a:lnTo>
                  <a:lnTo>
                    <a:pt x="4172" y="3023"/>
                  </a:lnTo>
                  <a:lnTo>
                    <a:pt x="4246" y="2838"/>
                  </a:lnTo>
                  <a:lnTo>
                    <a:pt x="4302" y="2615"/>
                  </a:lnTo>
                  <a:lnTo>
                    <a:pt x="4339" y="2411"/>
                  </a:lnTo>
                  <a:lnTo>
                    <a:pt x="4339" y="2189"/>
                  </a:lnTo>
                  <a:lnTo>
                    <a:pt x="4339" y="1966"/>
                  </a:lnTo>
                  <a:lnTo>
                    <a:pt x="4302" y="1744"/>
                  </a:lnTo>
                  <a:lnTo>
                    <a:pt x="4246" y="1540"/>
                  </a:lnTo>
                  <a:lnTo>
                    <a:pt x="4172" y="1336"/>
                  </a:lnTo>
                  <a:lnTo>
                    <a:pt x="4079" y="1150"/>
                  </a:lnTo>
                  <a:lnTo>
                    <a:pt x="3968" y="965"/>
                  </a:lnTo>
                  <a:lnTo>
                    <a:pt x="3857" y="798"/>
                  </a:lnTo>
                  <a:lnTo>
                    <a:pt x="3709" y="650"/>
                  </a:lnTo>
                  <a:lnTo>
                    <a:pt x="3560" y="501"/>
                  </a:lnTo>
                  <a:lnTo>
                    <a:pt x="3393" y="371"/>
                  </a:lnTo>
                  <a:lnTo>
                    <a:pt x="3208" y="260"/>
                  </a:lnTo>
                  <a:lnTo>
                    <a:pt x="3023" y="186"/>
                  </a:lnTo>
                  <a:lnTo>
                    <a:pt x="2819" y="112"/>
                  </a:lnTo>
                  <a:lnTo>
                    <a:pt x="2615" y="56"/>
                  </a:lnTo>
                  <a:lnTo>
                    <a:pt x="2392" y="19"/>
                  </a:lnTo>
                  <a:lnTo>
                    <a:pt x="217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5" name="Google Shape;2035;p31"/>
            <p:cNvSpPr/>
            <p:nvPr/>
          </p:nvSpPr>
          <p:spPr>
            <a:xfrm flipH="1">
              <a:off x="7678812" y="2390724"/>
              <a:ext cx="328386" cy="328386"/>
            </a:xfrm>
            <a:custGeom>
              <a:avLst/>
              <a:gdLst/>
              <a:ahLst/>
              <a:cxnLst/>
              <a:rect l="l" t="t" r="r" b="b"/>
              <a:pathLst>
                <a:path w="4340" h="4340" extrusionOk="0">
                  <a:moveTo>
                    <a:pt x="1948" y="0"/>
                  </a:moveTo>
                  <a:lnTo>
                    <a:pt x="1725" y="37"/>
                  </a:lnTo>
                  <a:lnTo>
                    <a:pt x="1521" y="93"/>
                  </a:lnTo>
                  <a:lnTo>
                    <a:pt x="1317" y="167"/>
                  </a:lnTo>
                  <a:lnTo>
                    <a:pt x="1132" y="260"/>
                  </a:lnTo>
                  <a:lnTo>
                    <a:pt x="947" y="371"/>
                  </a:lnTo>
                  <a:lnTo>
                    <a:pt x="780" y="482"/>
                  </a:lnTo>
                  <a:lnTo>
                    <a:pt x="631" y="631"/>
                  </a:lnTo>
                  <a:lnTo>
                    <a:pt x="483" y="779"/>
                  </a:lnTo>
                  <a:lnTo>
                    <a:pt x="372" y="946"/>
                  </a:lnTo>
                  <a:lnTo>
                    <a:pt x="261" y="1131"/>
                  </a:lnTo>
                  <a:lnTo>
                    <a:pt x="168" y="1317"/>
                  </a:lnTo>
                  <a:lnTo>
                    <a:pt x="94" y="1521"/>
                  </a:lnTo>
                  <a:lnTo>
                    <a:pt x="38" y="1725"/>
                  </a:lnTo>
                  <a:lnTo>
                    <a:pt x="1" y="1947"/>
                  </a:lnTo>
                  <a:lnTo>
                    <a:pt x="1" y="2170"/>
                  </a:lnTo>
                  <a:lnTo>
                    <a:pt x="1" y="2392"/>
                  </a:lnTo>
                  <a:lnTo>
                    <a:pt x="38" y="2615"/>
                  </a:lnTo>
                  <a:lnTo>
                    <a:pt x="94" y="2819"/>
                  </a:lnTo>
                  <a:lnTo>
                    <a:pt x="168" y="3023"/>
                  </a:lnTo>
                  <a:lnTo>
                    <a:pt x="261" y="3208"/>
                  </a:lnTo>
                  <a:lnTo>
                    <a:pt x="372" y="3394"/>
                  </a:lnTo>
                  <a:lnTo>
                    <a:pt x="483" y="3561"/>
                  </a:lnTo>
                  <a:lnTo>
                    <a:pt x="631" y="3709"/>
                  </a:lnTo>
                  <a:lnTo>
                    <a:pt x="780" y="3857"/>
                  </a:lnTo>
                  <a:lnTo>
                    <a:pt x="947" y="3968"/>
                  </a:lnTo>
                  <a:lnTo>
                    <a:pt x="1132" y="4080"/>
                  </a:lnTo>
                  <a:lnTo>
                    <a:pt x="1317" y="4172"/>
                  </a:lnTo>
                  <a:lnTo>
                    <a:pt x="1521" y="4247"/>
                  </a:lnTo>
                  <a:lnTo>
                    <a:pt x="1725" y="4302"/>
                  </a:lnTo>
                  <a:lnTo>
                    <a:pt x="1948" y="4339"/>
                  </a:lnTo>
                  <a:lnTo>
                    <a:pt x="2393" y="4339"/>
                  </a:lnTo>
                  <a:lnTo>
                    <a:pt x="2615" y="4302"/>
                  </a:lnTo>
                  <a:lnTo>
                    <a:pt x="2819" y="4247"/>
                  </a:lnTo>
                  <a:lnTo>
                    <a:pt x="3023" y="4172"/>
                  </a:lnTo>
                  <a:lnTo>
                    <a:pt x="3209" y="4080"/>
                  </a:lnTo>
                  <a:lnTo>
                    <a:pt x="3394" y="3968"/>
                  </a:lnTo>
                  <a:lnTo>
                    <a:pt x="3561" y="3857"/>
                  </a:lnTo>
                  <a:lnTo>
                    <a:pt x="3709" y="3709"/>
                  </a:lnTo>
                  <a:lnTo>
                    <a:pt x="3858" y="3561"/>
                  </a:lnTo>
                  <a:lnTo>
                    <a:pt x="3969" y="3394"/>
                  </a:lnTo>
                  <a:lnTo>
                    <a:pt x="4080" y="3208"/>
                  </a:lnTo>
                  <a:lnTo>
                    <a:pt x="4173" y="3023"/>
                  </a:lnTo>
                  <a:lnTo>
                    <a:pt x="4247" y="2819"/>
                  </a:lnTo>
                  <a:lnTo>
                    <a:pt x="4303" y="2615"/>
                  </a:lnTo>
                  <a:lnTo>
                    <a:pt x="4340" y="2392"/>
                  </a:lnTo>
                  <a:lnTo>
                    <a:pt x="4340" y="2170"/>
                  </a:lnTo>
                  <a:lnTo>
                    <a:pt x="4340" y="1947"/>
                  </a:lnTo>
                  <a:lnTo>
                    <a:pt x="4303" y="1725"/>
                  </a:lnTo>
                  <a:lnTo>
                    <a:pt x="4247" y="1521"/>
                  </a:lnTo>
                  <a:lnTo>
                    <a:pt x="4173" y="1317"/>
                  </a:lnTo>
                  <a:lnTo>
                    <a:pt x="4080" y="1131"/>
                  </a:lnTo>
                  <a:lnTo>
                    <a:pt x="3969" y="946"/>
                  </a:lnTo>
                  <a:lnTo>
                    <a:pt x="3858" y="779"/>
                  </a:lnTo>
                  <a:lnTo>
                    <a:pt x="3709" y="631"/>
                  </a:lnTo>
                  <a:lnTo>
                    <a:pt x="3561" y="482"/>
                  </a:lnTo>
                  <a:lnTo>
                    <a:pt x="3394" y="371"/>
                  </a:lnTo>
                  <a:lnTo>
                    <a:pt x="3209" y="260"/>
                  </a:lnTo>
                  <a:lnTo>
                    <a:pt x="3023" y="167"/>
                  </a:lnTo>
                  <a:lnTo>
                    <a:pt x="2819" y="93"/>
                  </a:lnTo>
                  <a:lnTo>
                    <a:pt x="2615" y="37"/>
                  </a:lnTo>
                  <a:lnTo>
                    <a:pt x="2393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6" name="Google Shape;2036;p31"/>
            <p:cNvSpPr/>
            <p:nvPr/>
          </p:nvSpPr>
          <p:spPr>
            <a:xfrm flipH="1">
              <a:off x="7966415" y="2126956"/>
              <a:ext cx="307351" cy="307351"/>
            </a:xfrm>
            <a:custGeom>
              <a:avLst/>
              <a:gdLst/>
              <a:ahLst/>
              <a:cxnLst/>
              <a:rect l="l" t="t" r="r" b="b"/>
              <a:pathLst>
                <a:path w="4062" h="4062" extrusionOk="0">
                  <a:moveTo>
                    <a:pt x="2041" y="0"/>
                  </a:moveTo>
                  <a:lnTo>
                    <a:pt x="1818" y="19"/>
                  </a:lnTo>
                  <a:lnTo>
                    <a:pt x="1633" y="56"/>
                  </a:lnTo>
                  <a:lnTo>
                    <a:pt x="1429" y="93"/>
                  </a:lnTo>
                  <a:lnTo>
                    <a:pt x="1243" y="167"/>
                  </a:lnTo>
                  <a:lnTo>
                    <a:pt x="1058" y="260"/>
                  </a:lnTo>
                  <a:lnTo>
                    <a:pt x="891" y="353"/>
                  </a:lnTo>
                  <a:lnTo>
                    <a:pt x="743" y="464"/>
                  </a:lnTo>
                  <a:lnTo>
                    <a:pt x="594" y="594"/>
                  </a:lnTo>
                  <a:lnTo>
                    <a:pt x="464" y="742"/>
                  </a:lnTo>
                  <a:lnTo>
                    <a:pt x="353" y="909"/>
                  </a:lnTo>
                  <a:lnTo>
                    <a:pt x="242" y="1076"/>
                  </a:lnTo>
                  <a:lnTo>
                    <a:pt x="168" y="1243"/>
                  </a:lnTo>
                  <a:lnTo>
                    <a:pt x="94" y="1428"/>
                  </a:lnTo>
                  <a:lnTo>
                    <a:pt x="38" y="1632"/>
                  </a:lnTo>
                  <a:lnTo>
                    <a:pt x="19" y="1836"/>
                  </a:lnTo>
                  <a:lnTo>
                    <a:pt x="1" y="2040"/>
                  </a:lnTo>
                  <a:lnTo>
                    <a:pt x="19" y="2244"/>
                  </a:lnTo>
                  <a:lnTo>
                    <a:pt x="38" y="2448"/>
                  </a:lnTo>
                  <a:lnTo>
                    <a:pt x="94" y="2633"/>
                  </a:lnTo>
                  <a:lnTo>
                    <a:pt x="168" y="2819"/>
                  </a:lnTo>
                  <a:lnTo>
                    <a:pt x="242" y="3004"/>
                  </a:lnTo>
                  <a:lnTo>
                    <a:pt x="353" y="3171"/>
                  </a:lnTo>
                  <a:lnTo>
                    <a:pt x="464" y="3319"/>
                  </a:lnTo>
                  <a:lnTo>
                    <a:pt x="594" y="3468"/>
                  </a:lnTo>
                  <a:lnTo>
                    <a:pt x="743" y="3598"/>
                  </a:lnTo>
                  <a:lnTo>
                    <a:pt x="891" y="3709"/>
                  </a:lnTo>
                  <a:lnTo>
                    <a:pt x="1058" y="3820"/>
                  </a:lnTo>
                  <a:lnTo>
                    <a:pt x="1243" y="3913"/>
                  </a:lnTo>
                  <a:lnTo>
                    <a:pt x="1429" y="3968"/>
                  </a:lnTo>
                  <a:lnTo>
                    <a:pt x="1633" y="4024"/>
                  </a:lnTo>
                  <a:lnTo>
                    <a:pt x="1818" y="4061"/>
                  </a:lnTo>
                  <a:lnTo>
                    <a:pt x="2245" y="4061"/>
                  </a:lnTo>
                  <a:lnTo>
                    <a:pt x="2449" y="4024"/>
                  </a:lnTo>
                  <a:lnTo>
                    <a:pt x="2634" y="3968"/>
                  </a:lnTo>
                  <a:lnTo>
                    <a:pt x="2819" y="3913"/>
                  </a:lnTo>
                  <a:lnTo>
                    <a:pt x="3005" y="3820"/>
                  </a:lnTo>
                  <a:lnTo>
                    <a:pt x="3172" y="3709"/>
                  </a:lnTo>
                  <a:lnTo>
                    <a:pt x="3320" y="3598"/>
                  </a:lnTo>
                  <a:lnTo>
                    <a:pt x="3468" y="3468"/>
                  </a:lnTo>
                  <a:lnTo>
                    <a:pt x="3598" y="3319"/>
                  </a:lnTo>
                  <a:lnTo>
                    <a:pt x="3709" y="3171"/>
                  </a:lnTo>
                  <a:lnTo>
                    <a:pt x="3821" y="3004"/>
                  </a:lnTo>
                  <a:lnTo>
                    <a:pt x="3895" y="2819"/>
                  </a:lnTo>
                  <a:lnTo>
                    <a:pt x="3969" y="2633"/>
                  </a:lnTo>
                  <a:lnTo>
                    <a:pt x="4025" y="2448"/>
                  </a:lnTo>
                  <a:lnTo>
                    <a:pt x="4043" y="2244"/>
                  </a:lnTo>
                  <a:lnTo>
                    <a:pt x="4062" y="2040"/>
                  </a:lnTo>
                  <a:lnTo>
                    <a:pt x="4043" y="1836"/>
                  </a:lnTo>
                  <a:lnTo>
                    <a:pt x="4025" y="1632"/>
                  </a:lnTo>
                  <a:lnTo>
                    <a:pt x="3969" y="1428"/>
                  </a:lnTo>
                  <a:lnTo>
                    <a:pt x="3895" y="1243"/>
                  </a:lnTo>
                  <a:lnTo>
                    <a:pt x="3821" y="1076"/>
                  </a:lnTo>
                  <a:lnTo>
                    <a:pt x="3709" y="909"/>
                  </a:lnTo>
                  <a:lnTo>
                    <a:pt x="3598" y="742"/>
                  </a:lnTo>
                  <a:lnTo>
                    <a:pt x="3468" y="594"/>
                  </a:lnTo>
                  <a:lnTo>
                    <a:pt x="3320" y="464"/>
                  </a:lnTo>
                  <a:lnTo>
                    <a:pt x="3172" y="353"/>
                  </a:lnTo>
                  <a:lnTo>
                    <a:pt x="3005" y="260"/>
                  </a:lnTo>
                  <a:lnTo>
                    <a:pt x="2819" y="167"/>
                  </a:lnTo>
                  <a:lnTo>
                    <a:pt x="2634" y="93"/>
                  </a:lnTo>
                  <a:lnTo>
                    <a:pt x="2449" y="56"/>
                  </a:lnTo>
                  <a:lnTo>
                    <a:pt x="2245" y="19"/>
                  </a:lnTo>
                  <a:lnTo>
                    <a:pt x="204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7" name="Google Shape;2037;p31"/>
            <p:cNvSpPr/>
            <p:nvPr/>
          </p:nvSpPr>
          <p:spPr>
            <a:xfrm flipH="1">
              <a:off x="7760152" y="2048339"/>
              <a:ext cx="307351" cy="307351"/>
            </a:xfrm>
            <a:custGeom>
              <a:avLst/>
              <a:gdLst/>
              <a:ahLst/>
              <a:cxnLst/>
              <a:rect l="l" t="t" r="r" b="b"/>
              <a:pathLst>
                <a:path w="4062" h="4062" extrusionOk="0">
                  <a:moveTo>
                    <a:pt x="2022" y="1"/>
                  </a:moveTo>
                  <a:lnTo>
                    <a:pt x="1818" y="19"/>
                  </a:lnTo>
                  <a:lnTo>
                    <a:pt x="1614" y="38"/>
                  </a:lnTo>
                  <a:lnTo>
                    <a:pt x="1428" y="94"/>
                  </a:lnTo>
                  <a:lnTo>
                    <a:pt x="1243" y="168"/>
                  </a:lnTo>
                  <a:lnTo>
                    <a:pt x="1058" y="242"/>
                  </a:lnTo>
                  <a:lnTo>
                    <a:pt x="891" y="353"/>
                  </a:lnTo>
                  <a:lnTo>
                    <a:pt x="742" y="464"/>
                  </a:lnTo>
                  <a:lnTo>
                    <a:pt x="594" y="594"/>
                  </a:lnTo>
                  <a:lnTo>
                    <a:pt x="464" y="743"/>
                  </a:lnTo>
                  <a:lnTo>
                    <a:pt x="334" y="891"/>
                  </a:lnTo>
                  <a:lnTo>
                    <a:pt x="242" y="1058"/>
                  </a:lnTo>
                  <a:lnTo>
                    <a:pt x="149" y="1243"/>
                  </a:lnTo>
                  <a:lnTo>
                    <a:pt x="93" y="1429"/>
                  </a:lnTo>
                  <a:lnTo>
                    <a:pt x="38" y="1633"/>
                  </a:lnTo>
                  <a:lnTo>
                    <a:pt x="1" y="1818"/>
                  </a:lnTo>
                  <a:lnTo>
                    <a:pt x="1" y="2041"/>
                  </a:lnTo>
                  <a:lnTo>
                    <a:pt x="1" y="2245"/>
                  </a:lnTo>
                  <a:lnTo>
                    <a:pt x="38" y="2449"/>
                  </a:lnTo>
                  <a:lnTo>
                    <a:pt x="93" y="2634"/>
                  </a:lnTo>
                  <a:lnTo>
                    <a:pt x="149" y="2819"/>
                  </a:lnTo>
                  <a:lnTo>
                    <a:pt x="242" y="3005"/>
                  </a:lnTo>
                  <a:lnTo>
                    <a:pt x="334" y="3172"/>
                  </a:lnTo>
                  <a:lnTo>
                    <a:pt x="464" y="3320"/>
                  </a:lnTo>
                  <a:lnTo>
                    <a:pt x="594" y="3468"/>
                  </a:lnTo>
                  <a:lnTo>
                    <a:pt x="742" y="3598"/>
                  </a:lnTo>
                  <a:lnTo>
                    <a:pt x="891" y="3709"/>
                  </a:lnTo>
                  <a:lnTo>
                    <a:pt x="1058" y="3821"/>
                  </a:lnTo>
                  <a:lnTo>
                    <a:pt x="1243" y="3895"/>
                  </a:lnTo>
                  <a:lnTo>
                    <a:pt x="1428" y="3969"/>
                  </a:lnTo>
                  <a:lnTo>
                    <a:pt x="1614" y="4025"/>
                  </a:lnTo>
                  <a:lnTo>
                    <a:pt x="1818" y="4043"/>
                  </a:lnTo>
                  <a:lnTo>
                    <a:pt x="2022" y="4062"/>
                  </a:lnTo>
                  <a:lnTo>
                    <a:pt x="2226" y="4043"/>
                  </a:lnTo>
                  <a:lnTo>
                    <a:pt x="2430" y="4025"/>
                  </a:lnTo>
                  <a:lnTo>
                    <a:pt x="2634" y="3969"/>
                  </a:lnTo>
                  <a:lnTo>
                    <a:pt x="2819" y="3895"/>
                  </a:lnTo>
                  <a:lnTo>
                    <a:pt x="2986" y="3821"/>
                  </a:lnTo>
                  <a:lnTo>
                    <a:pt x="3153" y="3709"/>
                  </a:lnTo>
                  <a:lnTo>
                    <a:pt x="3320" y="3598"/>
                  </a:lnTo>
                  <a:lnTo>
                    <a:pt x="3468" y="3468"/>
                  </a:lnTo>
                  <a:lnTo>
                    <a:pt x="3598" y="3320"/>
                  </a:lnTo>
                  <a:lnTo>
                    <a:pt x="3709" y="3172"/>
                  </a:lnTo>
                  <a:lnTo>
                    <a:pt x="3802" y="3005"/>
                  </a:lnTo>
                  <a:lnTo>
                    <a:pt x="3895" y="2819"/>
                  </a:lnTo>
                  <a:lnTo>
                    <a:pt x="3969" y="2634"/>
                  </a:lnTo>
                  <a:lnTo>
                    <a:pt x="4006" y="2449"/>
                  </a:lnTo>
                  <a:lnTo>
                    <a:pt x="4043" y="2245"/>
                  </a:lnTo>
                  <a:lnTo>
                    <a:pt x="4061" y="2041"/>
                  </a:lnTo>
                  <a:lnTo>
                    <a:pt x="4043" y="1818"/>
                  </a:lnTo>
                  <a:lnTo>
                    <a:pt x="4006" y="1633"/>
                  </a:lnTo>
                  <a:lnTo>
                    <a:pt x="3969" y="1429"/>
                  </a:lnTo>
                  <a:lnTo>
                    <a:pt x="3895" y="1243"/>
                  </a:lnTo>
                  <a:lnTo>
                    <a:pt x="3802" y="1058"/>
                  </a:lnTo>
                  <a:lnTo>
                    <a:pt x="3709" y="891"/>
                  </a:lnTo>
                  <a:lnTo>
                    <a:pt x="3598" y="743"/>
                  </a:lnTo>
                  <a:lnTo>
                    <a:pt x="3468" y="594"/>
                  </a:lnTo>
                  <a:lnTo>
                    <a:pt x="3320" y="464"/>
                  </a:lnTo>
                  <a:lnTo>
                    <a:pt x="3153" y="353"/>
                  </a:lnTo>
                  <a:lnTo>
                    <a:pt x="2986" y="242"/>
                  </a:lnTo>
                  <a:lnTo>
                    <a:pt x="2819" y="168"/>
                  </a:lnTo>
                  <a:lnTo>
                    <a:pt x="2634" y="94"/>
                  </a:lnTo>
                  <a:lnTo>
                    <a:pt x="2430" y="38"/>
                  </a:lnTo>
                  <a:lnTo>
                    <a:pt x="2226" y="19"/>
                  </a:lnTo>
                  <a:lnTo>
                    <a:pt x="202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8" name="Google Shape;2038;p31"/>
            <p:cNvSpPr/>
            <p:nvPr/>
          </p:nvSpPr>
          <p:spPr>
            <a:xfrm flipH="1">
              <a:off x="7680174" y="2281312"/>
              <a:ext cx="307351" cy="307276"/>
            </a:xfrm>
            <a:custGeom>
              <a:avLst/>
              <a:gdLst/>
              <a:ahLst/>
              <a:cxnLst/>
              <a:rect l="l" t="t" r="r" b="b"/>
              <a:pathLst>
                <a:path w="4062" h="4061" extrusionOk="0">
                  <a:moveTo>
                    <a:pt x="1818" y="0"/>
                  </a:moveTo>
                  <a:lnTo>
                    <a:pt x="1614" y="37"/>
                  </a:lnTo>
                  <a:lnTo>
                    <a:pt x="1428" y="93"/>
                  </a:lnTo>
                  <a:lnTo>
                    <a:pt x="1243" y="148"/>
                  </a:lnTo>
                  <a:lnTo>
                    <a:pt x="1057" y="241"/>
                  </a:lnTo>
                  <a:lnTo>
                    <a:pt x="891" y="334"/>
                  </a:lnTo>
                  <a:lnTo>
                    <a:pt x="742" y="464"/>
                  </a:lnTo>
                  <a:lnTo>
                    <a:pt x="594" y="593"/>
                  </a:lnTo>
                  <a:lnTo>
                    <a:pt x="464" y="742"/>
                  </a:lnTo>
                  <a:lnTo>
                    <a:pt x="353" y="890"/>
                  </a:lnTo>
                  <a:lnTo>
                    <a:pt x="242" y="1057"/>
                  </a:lnTo>
                  <a:lnTo>
                    <a:pt x="149" y="1242"/>
                  </a:lnTo>
                  <a:lnTo>
                    <a:pt x="93" y="1428"/>
                  </a:lnTo>
                  <a:lnTo>
                    <a:pt x="38" y="1613"/>
                  </a:lnTo>
                  <a:lnTo>
                    <a:pt x="1" y="1817"/>
                  </a:lnTo>
                  <a:lnTo>
                    <a:pt x="1" y="2021"/>
                  </a:lnTo>
                  <a:lnTo>
                    <a:pt x="1" y="2225"/>
                  </a:lnTo>
                  <a:lnTo>
                    <a:pt x="38" y="2429"/>
                  </a:lnTo>
                  <a:lnTo>
                    <a:pt x="93" y="2633"/>
                  </a:lnTo>
                  <a:lnTo>
                    <a:pt x="149" y="2818"/>
                  </a:lnTo>
                  <a:lnTo>
                    <a:pt x="242" y="2985"/>
                  </a:lnTo>
                  <a:lnTo>
                    <a:pt x="353" y="3152"/>
                  </a:lnTo>
                  <a:lnTo>
                    <a:pt x="464" y="3319"/>
                  </a:lnTo>
                  <a:lnTo>
                    <a:pt x="594" y="3449"/>
                  </a:lnTo>
                  <a:lnTo>
                    <a:pt x="742" y="3597"/>
                  </a:lnTo>
                  <a:lnTo>
                    <a:pt x="891" y="3709"/>
                  </a:lnTo>
                  <a:lnTo>
                    <a:pt x="1057" y="3801"/>
                  </a:lnTo>
                  <a:lnTo>
                    <a:pt x="1243" y="3894"/>
                  </a:lnTo>
                  <a:lnTo>
                    <a:pt x="1428" y="3968"/>
                  </a:lnTo>
                  <a:lnTo>
                    <a:pt x="1614" y="4005"/>
                  </a:lnTo>
                  <a:lnTo>
                    <a:pt x="1818" y="4042"/>
                  </a:lnTo>
                  <a:lnTo>
                    <a:pt x="2022" y="4061"/>
                  </a:lnTo>
                  <a:lnTo>
                    <a:pt x="2226" y="4042"/>
                  </a:lnTo>
                  <a:lnTo>
                    <a:pt x="2430" y="4005"/>
                  </a:lnTo>
                  <a:lnTo>
                    <a:pt x="2634" y="3968"/>
                  </a:lnTo>
                  <a:lnTo>
                    <a:pt x="2819" y="3894"/>
                  </a:lnTo>
                  <a:lnTo>
                    <a:pt x="2986" y="3801"/>
                  </a:lnTo>
                  <a:lnTo>
                    <a:pt x="3153" y="3709"/>
                  </a:lnTo>
                  <a:lnTo>
                    <a:pt x="3320" y="3597"/>
                  </a:lnTo>
                  <a:lnTo>
                    <a:pt x="3468" y="3449"/>
                  </a:lnTo>
                  <a:lnTo>
                    <a:pt x="3598" y="3319"/>
                  </a:lnTo>
                  <a:lnTo>
                    <a:pt x="3709" y="3152"/>
                  </a:lnTo>
                  <a:lnTo>
                    <a:pt x="3802" y="2985"/>
                  </a:lnTo>
                  <a:lnTo>
                    <a:pt x="3895" y="2818"/>
                  </a:lnTo>
                  <a:lnTo>
                    <a:pt x="3969" y="2633"/>
                  </a:lnTo>
                  <a:lnTo>
                    <a:pt x="4006" y="2429"/>
                  </a:lnTo>
                  <a:lnTo>
                    <a:pt x="4043" y="2225"/>
                  </a:lnTo>
                  <a:lnTo>
                    <a:pt x="4061" y="2021"/>
                  </a:lnTo>
                  <a:lnTo>
                    <a:pt x="4043" y="1817"/>
                  </a:lnTo>
                  <a:lnTo>
                    <a:pt x="4006" y="1613"/>
                  </a:lnTo>
                  <a:lnTo>
                    <a:pt x="3969" y="1428"/>
                  </a:lnTo>
                  <a:lnTo>
                    <a:pt x="3895" y="1242"/>
                  </a:lnTo>
                  <a:lnTo>
                    <a:pt x="3802" y="1057"/>
                  </a:lnTo>
                  <a:lnTo>
                    <a:pt x="3709" y="890"/>
                  </a:lnTo>
                  <a:lnTo>
                    <a:pt x="3598" y="742"/>
                  </a:lnTo>
                  <a:lnTo>
                    <a:pt x="3468" y="593"/>
                  </a:lnTo>
                  <a:lnTo>
                    <a:pt x="3320" y="464"/>
                  </a:lnTo>
                  <a:lnTo>
                    <a:pt x="3153" y="334"/>
                  </a:lnTo>
                  <a:lnTo>
                    <a:pt x="2986" y="241"/>
                  </a:lnTo>
                  <a:lnTo>
                    <a:pt x="2819" y="148"/>
                  </a:lnTo>
                  <a:lnTo>
                    <a:pt x="2634" y="93"/>
                  </a:lnTo>
                  <a:lnTo>
                    <a:pt x="2430" y="37"/>
                  </a:lnTo>
                  <a:lnTo>
                    <a:pt x="222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9" name="Google Shape;2039;p31"/>
            <p:cNvSpPr/>
            <p:nvPr/>
          </p:nvSpPr>
          <p:spPr>
            <a:xfrm flipH="1">
              <a:off x="8502350" y="2194297"/>
              <a:ext cx="472906" cy="472906"/>
            </a:xfrm>
            <a:custGeom>
              <a:avLst/>
              <a:gdLst/>
              <a:ahLst/>
              <a:cxnLst/>
              <a:rect l="l" t="t" r="r" b="b"/>
              <a:pathLst>
                <a:path w="6250" h="6250" extrusionOk="0">
                  <a:moveTo>
                    <a:pt x="3116" y="0"/>
                  </a:moveTo>
                  <a:lnTo>
                    <a:pt x="2801" y="19"/>
                  </a:lnTo>
                  <a:lnTo>
                    <a:pt x="2504" y="75"/>
                  </a:lnTo>
                  <a:lnTo>
                    <a:pt x="2189" y="149"/>
                  </a:lnTo>
                  <a:lnTo>
                    <a:pt x="1910" y="260"/>
                  </a:lnTo>
                  <a:lnTo>
                    <a:pt x="1632" y="390"/>
                  </a:lnTo>
                  <a:lnTo>
                    <a:pt x="1373" y="538"/>
                  </a:lnTo>
                  <a:lnTo>
                    <a:pt x="1132" y="724"/>
                  </a:lnTo>
                  <a:lnTo>
                    <a:pt x="909" y="927"/>
                  </a:lnTo>
                  <a:lnTo>
                    <a:pt x="724" y="1150"/>
                  </a:lnTo>
                  <a:lnTo>
                    <a:pt x="538" y="1391"/>
                  </a:lnTo>
                  <a:lnTo>
                    <a:pt x="371" y="1632"/>
                  </a:lnTo>
                  <a:lnTo>
                    <a:pt x="242" y="1910"/>
                  </a:lnTo>
                  <a:lnTo>
                    <a:pt x="149" y="2207"/>
                  </a:lnTo>
                  <a:lnTo>
                    <a:pt x="75" y="2504"/>
                  </a:lnTo>
                  <a:lnTo>
                    <a:pt x="19" y="2800"/>
                  </a:lnTo>
                  <a:lnTo>
                    <a:pt x="1" y="3134"/>
                  </a:lnTo>
                  <a:lnTo>
                    <a:pt x="19" y="3449"/>
                  </a:lnTo>
                  <a:lnTo>
                    <a:pt x="75" y="3765"/>
                  </a:lnTo>
                  <a:lnTo>
                    <a:pt x="149" y="4061"/>
                  </a:lnTo>
                  <a:lnTo>
                    <a:pt x="242" y="4339"/>
                  </a:lnTo>
                  <a:lnTo>
                    <a:pt x="371" y="4617"/>
                  </a:lnTo>
                  <a:lnTo>
                    <a:pt x="538" y="4877"/>
                  </a:lnTo>
                  <a:lnTo>
                    <a:pt x="724" y="5118"/>
                  </a:lnTo>
                  <a:lnTo>
                    <a:pt x="909" y="5341"/>
                  </a:lnTo>
                  <a:lnTo>
                    <a:pt x="1132" y="5545"/>
                  </a:lnTo>
                  <a:lnTo>
                    <a:pt x="1373" y="5711"/>
                  </a:lnTo>
                  <a:lnTo>
                    <a:pt x="1632" y="5878"/>
                  </a:lnTo>
                  <a:lnTo>
                    <a:pt x="1910" y="6008"/>
                  </a:lnTo>
                  <a:lnTo>
                    <a:pt x="2189" y="6101"/>
                  </a:lnTo>
                  <a:lnTo>
                    <a:pt x="2504" y="6194"/>
                  </a:lnTo>
                  <a:lnTo>
                    <a:pt x="2801" y="6231"/>
                  </a:lnTo>
                  <a:lnTo>
                    <a:pt x="3116" y="6249"/>
                  </a:lnTo>
                  <a:lnTo>
                    <a:pt x="3450" y="6231"/>
                  </a:lnTo>
                  <a:lnTo>
                    <a:pt x="3746" y="6194"/>
                  </a:lnTo>
                  <a:lnTo>
                    <a:pt x="4061" y="6101"/>
                  </a:lnTo>
                  <a:lnTo>
                    <a:pt x="4340" y="6008"/>
                  </a:lnTo>
                  <a:lnTo>
                    <a:pt x="4618" y="5878"/>
                  </a:lnTo>
                  <a:lnTo>
                    <a:pt x="4877" y="5711"/>
                  </a:lnTo>
                  <a:lnTo>
                    <a:pt x="5118" y="5545"/>
                  </a:lnTo>
                  <a:lnTo>
                    <a:pt x="5341" y="5341"/>
                  </a:lnTo>
                  <a:lnTo>
                    <a:pt x="5526" y="5118"/>
                  </a:lnTo>
                  <a:lnTo>
                    <a:pt x="5712" y="4877"/>
                  </a:lnTo>
                  <a:lnTo>
                    <a:pt x="5879" y="4617"/>
                  </a:lnTo>
                  <a:lnTo>
                    <a:pt x="6008" y="4339"/>
                  </a:lnTo>
                  <a:lnTo>
                    <a:pt x="6101" y="4061"/>
                  </a:lnTo>
                  <a:lnTo>
                    <a:pt x="6175" y="3765"/>
                  </a:lnTo>
                  <a:lnTo>
                    <a:pt x="6231" y="3449"/>
                  </a:lnTo>
                  <a:lnTo>
                    <a:pt x="6249" y="3134"/>
                  </a:lnTo>
                  <a:lnTo>
                    <a:pt x="6231" y="2800"/>
                  </a:lnTo>
                  <a:lnTo>
                    <a:pt x="6175" y="2504"/>
                  </a:lnTo>
                  <a:lnTo>
                    <a:pt x="6101" y="2207"/>
                  </a:lnTo>
                  <a:lnTo>
                    <a:pt x="6008" y="1910"/>
                  </a:lnTo>
                  <a:lnTo>
                    <a:pt x="5879" y="1632"/>
                  </a:lnTo>
                  <a:lnTo>
                    <a:pt x="5712" y="1391"/>
                  </a:lnTo>
                  <a:lnTo>
                    <a:pt x="5526" y="1150"/>
                  </a:lnTo>
                  <a:lnTo>
                    <a:pt x="5341" y="927"/>
                  </a:lnTo>
                  <a:lnTo>
                    <a:pt x="5118" y="724"/>
                  </a:lnTo>
                  <a:lnTo>
                    <a:pt x="4877" y="538"/>
                  </a:lnTo>
                  <a:lnTo>
                    <a:pt x="4618" y="390"/>
                  </a:lnTo>
                  <a:lnTo>
                    <a:pt x="4340" y="260"/>
                  </a:lnTo>
                  <a:lnTo>
                    <a:pt x="4061" y="149"/>
                  </a:lnTo>
                  <a:lnTo>
                    <a:pt x="3746" y="75"/>
                  </a:lnTo>
                  <a:lnTo>
                    <a:pt x="3450" y="19"/>
                  </a:lnTo>
                  <a:lnTo>
                    <a:pt x="3116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0" name="Google Shape;2040;p31"/>
            <p:cNvSpPr/>
            <p:nvPr/>
          </p:nvSpPr>
          <p:spPr>
            <a:xfrm flipH="1">
              <a:off x="8629997" y="2079211"/>
              <a:ext cx="329824" cy="328386"/>
            </a:xfrm>
            <a:custGeom>
              <a:avLst/>
              <a:gdLst/>
              <a:ahLst/>
              <a:cxnLst/>
              <a:rect l="l" t="t" r="r" b="b"/>
              <a:pathLst>
                <a:path w="4359" h="4340" extrusionOk="0">
                  <a:moveTo>
                    <a:pt x="1966" y="1"/>
                  </a:moveTo>
                  <a:lnTo>
                    <a:pt x="1744" y="38"/>
                  </a:lnTo>
                  <a:lnTo>
                    <a:pt x="1540" y="94"/>
                  </a:lnTo>
                  <a:lnTo>
                    <a:pt x="1336" y="168"/>
                  </a:lnTo>
                  <a:lnTo>
                    <a:pt x="1150" y="260"/>
                  </a:lnTo>
                  <a:lnTo>
                    <a:pt x="965" y="372"/>
                  </a:lnTo>
                  <a:lnTo>
                    <a:pt x="798" y="483"/>
                  </a:lnTo>
                  <a:lnTo>
                    <a:pt x="650" y="631"/>
                  </a:lnTo>
                  <a:lnTo>
                    <a:pt x="501" y="780"/>
                  </a:lnTo>
                  <a:lnTo>
                    <a:pt x="371" y="947"/>
                  </a:lnTo>
                  <a:lnTo>
                    <a:pt x="260" y="1132"/>
                  </a:lnTo>
                  <a:lnTo>
                    <a:pt x="167" y="1317"/>
                  </a:lnTo>
                  <a:lnTo>
                    <a:pt x="112" y="1521"/>
                  </a:lnTo>
                  <a:lnTo>
                    <a:pt x="56" y="1725"/>
                  </a:lnTo>
                  <a:lnTo>
                    <a:pt x="19" y="1948"/>
                  </a:lnTo>
                  <a:lnTo>
                    <a:pt x="1" y="2170"/>
                  </a:lnTo>
                  <a:lnTo>
                    <a:pt x="19" y="2393"/>
                  </a:lnTo>
                  <a:lnTo>
                    <a:pt x="56" y="2615"/>
                  </a:lnTo>
                  <a:lnTo>
                    <a:pt x="112" y="2819"/>
                  </a:lnTo>
                  <a:lnTo>
                    <a:pt x="167" y="3023"/>
                  </a:lnTo>
                  <a:lnTo>
                    <a:pt x="260" y="3209"/>
                  </a:lnTo>
                  <a:lnTo>
                    <a:pt x="371" y="3376"/>
                  </a:lnTo>
                  <a:lnTo>
                    <a:pt x="501" y="3561"/>
                  </a:lnTo>
                  <a:lnTo>
                    <a:pt x="650" y="3709"/>
                  </a:lnTo>
                  <a:lnTo>
                    <a:pt x="798" y="3839"/>
                  </a:lnTo>
                  <a:lnTo>
                    <a:pt x="965" y="3969"/>
                  </a:lnTo>
                  <a:lnTo>
                    <a:pt x="1150" y="4080"/>
                  </a:lnTo>
                  <a:lnTo>
                    <a:pt x="1336" y="4173"/>
                  </a:lnTo>
                  <a:lnTo>
                    <a:pt x="1540" y="4247"/>
                  </a:lnTo>
                  <a:lnTo>
                    <a:pt x="1744" y="4303"/>
                  </a:lnTo>
                  <a:lnTo>
                    <a:pt x="1966" y="4340"/>
                  </a:lnTo>
                  <a:lnTo>
                    <a:pt x="2411" y="4340"/>
                  </a:lnTo>
                  <a:lnTo>
                    <a:pt x="2615" y="4303"/>
                  </a:lnTo>
                  <a:lnTo>
                    <a:pt x="2838" y="4247"/>
                  </a:lnTo>
                  <a:lnTo>
                    <a:pt x="3023" y="4173"/>
                  </a:lnTo>
                  <a:lnTo>
                    <a:pt x="3227" y="4080"/>
                  </a:lnTo>
                  <a:lnTo>
                    <a:pt x="3394" y="3969"/>
                  </a:lnTo>
                  <a:lnTo>
                    <a:pt x="3561" y="3839"/>
                  </a:lnTo>
                  <a:lnTo>
                    <a:pt x="3728" y="3709"/>
                  </a:lnTo>
                  <a:lnTo>
                    <a:pt x="3857" y="3561"/>
                  </a:lnTo>
                  <a:lnTo>
                    <a:pt x="3987" y="3376"/>
                  </a:lnTo>
                  <a:lnTo>
                    <a:pt x="4098" y="3209"/>
                  </a:lnTo>
                  <a:lnTo>
                    <a:pt x="4191" y="3023"/>
                  </a:lnTo>
                  <a:lnTo>
                    <a:pt x="4265" y="2819"/>
                  </a:lnTo>
                  <a:lnTo>
                    <a:pt x="4321" y="2615"/>
                  </a:lnTo>
                  <a:lnTo>
                    <a:pt x="4340" y="2393"/>
                  </a:lnTo>
                  <a:lnTo>
                    <a:pt x="4358" y="2170"/>
                  </a:lnTo>
                  <a:lnTo>
                    <a:pt x="4340" y="1948"/>
                  </a:lnTo>
                  <a:lnTo>
                    <a:pt x="4321" y="1725"/>
                  </a:lnTo>
                  <a:lnTo>
                    <a:pt x="4265" y="1521"/>
                  </a:lnTo>
                  <a:lnTo>
                    <a:pt x="4191" y="1317"/>
                  </a:lnTo>
                  <a:lnTo>
                    <a:pt x="4098" y="1132"/>
                  </a:lnTo>
                  <a:lnTo>
                    <a:pt x="3987" y="947"/>
                  </a:lnTo>
                  <a:lnTo>
                    <a:pt x="3857" y="780"/>
                  </a:lnTo>
                  <a:lnTo>
                    <a:pt x="3728" y="631"/>
                  </a:lnTo>
                  <a:lnTo>
                    <a:pt x="3561" y="483"/>
                  </a:lnTo>
                  <a:lnTo>
                    <a:pt x="3394" y="372"/>
                  </a:lnTo>
                  <a:lnTo>
                    <a:pt x="3227" y="260"/>
                  </a:lnTo>
                  <a:lnTo>
                    <a:pt x="3023" y="168"/>
                  </a:lnTo>
                  <a:lnTo>
                    <a:pt x="2838" y="94"/>
                  </a:lnTo>
                  <a:lnTo>
                    <a:pt x="2615" y="38"/>
                  </a:lnTo>
                  <a:lnTo>
                    <a:pt x="2411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1" name="Google Shape;2041;p31"/>
            <p:cNvSpPr/>
            <p:nvPr/>
          </p:nvSpPr>
          <p:spPr>
            <a:xfrm flipH="1">
              <a:off x="8409736" y="1993634"/>
              <a:ext cx="329824" cy="329824"/>
            </a:xfrm>
            <a:custGeom>
              <a:avLst/>
              <a:gdLst/>
              <a:ahLst/>
              <a:cxnLst/>
              <a:rect l="l" t="t" r="r" b="b"/>
              <a:pathLst>
                <a:path w="4359" h="4359" extrusionOk="0">
                  <a:moveTo>
                    <a:pt x="2189" y="1"/>
                  </a:moveTo>
                  <a:lnTo>
                    <a:pt x="1966" y="19"/>
                  </a:lnTo>
                  <a:lnTo>
                    <a:pt x="1744" y="56"/>
                  </a:lnTo>
                  <a:lnTo>
                    <a:pt x="1540" y="112"/>
                  </a:lnTo>
                  <a:lnTo>
                    <a:pt x="1336" y="186"/>
                  </a:lnTo>
                  <a:lnTo>
                    <a:pt x="1150" y="260"/>
                  </a:lnTo>
                  <a:lnTo>
                    <a:pt x="965" y="372"/>
                  </a:lnTo>
                  <a:lnTo>
                    <a:pt x="798" y="501"/>
                  </a:lnTo>
                  <a:lnTo>
                    <a:pt x="650" y="650"/>
                  </a:lnTo>
                  <a:lnTo>
                    <a:pt x="501" y="798"/>
                  </a:lnTo>
                  <a:lnTo>
                    <a:pt x="390" y="965"/>
                  </a:lnTo>
                  <a:lnTo>
                    <a:pt x="279" y="1150"/>
                  </a:lnTo>
                  <a:lnTo>
                    <a:pt x="186" y="1336"/>
                  </a:lnTo>
                  <a:lnTo>
                    <a:pt x="112" y="1540"/>
                  </a:lnTo>
                  <a:lnTo>
                    <a:pt x="56" y="1744"/>
                  </a:lnTo>
                  <a:lnTo>
                    <a:pt x="19" y="1966"/>
                  </a:lnTo>
                  <a:lnTo>
                    <a:pt x="1" y="2189"/>
                  </a:lnTo>
                  <a:lnTo>
                    <a:pt x="19" y="2411"/>
                  </a:lnTo>
                  <a:lnTo>
                    <a:pt x="56" y="2615"/>
                  </a:lnTo>
                  <a:lnTo>
                    <a:pt x="112" y="2838"/>
                  </a:lnTo>
                  <a:lnTo>
                    <a:pt x="186" y="3023"/>
                  </a:lnTo>
                  <a:lnTo>
                    <a:pt x="279" y="3227"/>
                  </a:lnTo>
                  <a:lnTo>
                    <a:pt x="390" y="3394"/>
                  </a:lnTo>
                  <a:lnTo>
                    <a:pt x="501" y="3561"/>
                  </a:lnTo>
                  <a:lnTo>
                    <a:pt x="650" y="3728"/>
                  </a:lnTo>
                  <a:lnTo>
                    <a:pt x="798" y="3858"/>
                  </a:lnTo>
                  <a:lnTo>
                    <a:pt x="965" y="3987"/>
                  </a:lnTo>
                  <a:lnTo>
                    <a:pt x="1150" y="4099"/>
                  </a:lnTo>
                  <a:lnTo>
                    <a:pt x="1336" y="4191"/>
                  </a:lnTo>
                  <a:lnTo>
                    <a:pt x="1540" y="4266"/>
                  </a:lnTo>
                  <a:lnTo>
                    <a:pt x="1744" y="4321"/>
                  </a:lnTo>
                  <a:lnTo>
                    <a:pt x="1966" y="4340"/>
                  </a:lnTo>
                  <a:lnTo>
                    <a:pt x="2189" y="4358"/>
                  </a:lnTo>
                  <a:lnTo>
                    <a:pt x="2411" y="4340"/>
                  </a:lnTo>
                  <a:lnTo>
                    <a:pt x="2615" y="4321"/>
                  </a:lnTo>
                  <a:lnTo>
                    <a:pt x="2838" y="4266"/>
                  </a:lnTo>
                  <a:lnTo>
                    <a:pt x="3042" y="4191"/>
                  </a:lnTo>
                  <a:lnTo>
                    <a:pt x="3227" y="4099"/>
                  </a:lnTo>
                  <a:lnTo>
                    <a:pt x="3394" y="3987"/>
                  </a:lnTo>
                  <a:lnTo>
                    <a:pt x="3561" y="3858"/>
                  </a:lnTo>
                  <a:lnTo>
                    <a:pt x="3728" y="3728"/>
                  </a:lnTo>
                  <a:lnTo>
                    <a:pt x="3858" y="3561"/>
                  </a:lnTo>
                  <a:lnTo>
                    <a:pt x="3987" y="3394"/>
                  </a:lnTo>
                  <a:lnTo>
                    <a:pt x="4099" y="3227"/>
                  </a:lnTo>
                  <a:lnTo>
                    <a:pt x="4191" y="3023"/>
                  </a:lnTo>
                  <a:lnTo>
                    <a:pt x="4266" y="2838"/>
                  </a:lnTo>
                  <a:lnTo>
                    <a:pt x="4321" y="2615"/>
                  </a:lnTo>
                  <a:lnTo>
                    <a:pt x="4358" y="2411"/>
                  </a:lnTo>
                  <a:lnTo>
                    <a:pt x="4358" y="2189"/>
                  </a:lnTo>
                  <a:lnTo>
                    <a:pt x="4358" y="1966"/>
                  </a:lnTo>
                  <a:lnTo>
                    <a:pt x="4321" y="1744"/>
                  </a:lnTo>
                  <a:lnTo>
                    <a:pt x="4266" y="1540"/>
                  </a:lnTo>
                  <a:lnTo>
                    <a:pt x="4191" y="1336"/>
                  </a:lnTo>
                  <a:lnTo>
                    <a:pt x="4099" y="1150"/>
                  </a:lnTo>
                  <a:lnTo>
                    <a:pt x="3987" y="965"/>
                  </a:lnTo>
                  <a:lnTo>
                    <a:pt x="3858" y="798"/>
                  </a:lnTo>
                  <a:lnTo>
                    <a:pt x="3728" y="650"/>
                  </a:lnTo>
                  <a:lnTo>
                    <a:pt x="3561" y="501"/>
                  </a:lnTo>
                  <a:lnTo>
                    <a:pt x="3394" y="372"/>
                  </a:lnTo>
                  <a:lnTo>
                    <a:pt x="3227" y="260"/>
                  </a:lnTo>
                  <a:lnTo>
                    <a:pt x="3042" y="186"/>
                  </a:lnTo>
                  <a:lnTo>
                    <a:pt x="2838" y="112"/>
                  </a:lnTo>
                  <a:lnTo>
                    <a:pt x="2615" y="56"/>
                  </a:lnTo>
                  <a:lnTo>
                    <a:pt x="2411" y="19"/>
                  </a:lnTo>
                  <a:lnTo>
                    <a:pt x="2189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2" name="Google Shape;2042;p31"/>
            <p:cNvSpPr/>
            <p:nvPr/>
          </p:nvSpPr>
          <p:spPr>
            <a:xfrm flipH="1">
              <a:off x="8324159" y="2243404"/>
              <a:ext cx="328386" cy="329748"/>
            </a:xfrm>
            <a:custGeom>
              <a:avLst/>
              <a:gdLst/>
              <a:ahLst/>
              <a:cxnLst/>
              <a:rect l="l" t="t" r="r" b="b"/>
              <a:pathLst>
                <a:path w="4340" h="4358" extrusionOk="0">
                  <a:moveTo>
                    <a:pt x="1947" y="0"/>
                  </a:moveTo>
                  <a:lnTo>
                    <a:pt x="1725" y="37"/>
                  </a:lnTo>
                  <a:lnTo>
                    <a:pt x="1521" y="93"/>
                  </a:lnTo>
                  <a:lnTo>
                    <a:pt x="1317" y="167"/>
                  </a:lnTo>
                  <a:lnTo>
                    <a:pt x="1131" y="260"/>
                  </a:lnTo>
                  <a:lnTo>
                    <a:pt x="946" y="371"/>
                  </a:lnTo>
                  <a:lnTo>
                    <a:pt x="779" y="501"/>
                  </a:lnTo>
                  <a:lnTo>
                    <a:pt x="631" y="631"/>
                  </a:lnTo>
                  <a:lnTo>
                    <a:pt x="501" y="798"/>
                  </a:lnTo>
                  <a:lnTo>
                    <a:pt x="371" y="965"/>
                  </a:lnTo>
                  <a:lnTo>
                    <a:pt x="260" y="1131"/>
                  </a:lnTo>
                  <a:lnTo>
                    <a:pt x="167" y="1335"/>
                  </a:lnTo>
                  <a:lnTo>
                    <a:pt x="93" y="1521"/>
                  </a:lnTo>
                  <a:lnTo>
                    <a:pt x="37" y="1743"/>
                  </a:lnTo>
                  <a:lnTo>
                    <a:pt x="0" y="1947"/>
                  </a:lnTo>
                  <a:lnTo>
                    <a:pt x="0" y="2170"/>
                  </a:lnTo>
                  <a:lnTo>
                    <a:pt x="0" y="2392"/>
                  </a:lnTo>
                  <a:lnTo>
                    <a:pt x="37" y="2615"/>
                  </a:lnTo>
                  <a:lnTo>
                    <a:pt x="93" y="2819"/>
                  </a:lnTo>
                  <a:lnTo>
                    <a:pt x="167" y="3023"/>
                  </a:lnTo>
                  <a:lnTo>
                    <a:pt x="260" y="3208"/>
                  </a:lnTo>
                  <a:lnTo>
                    <a:pt x="371" y="3394"/>
                  </a:lnTo>
                  <a:lnTo>
                    <a:pt x="501" y="3561"/>
                  </a:lnTo>
                  <a:lnTo>
                    <a:pt x="631" y="3709"/>
                  </a:lnTo>
                  <a:lnTo>
                    <a:pt x="779" y="3857"/>
                  </a:lnTo>
                  <a:lnTo>
                    <a:pt x="946" y="3968"/>
                  </a:lnTo>
                  <a:lnTo>
                    <a:pt x="1131" y="4080"/>
                  </a:lnTo>
                  <a:lnTo>
                    <a:pt x="1317" y="4172"/>
                  </a:lnTo>
                  <a:lnTo>
                    <a:pt x="1521" y="4247"/>
                  </a:lnTo>
                  <a:lnTo>
                    <a:pt x="1725" y="4302"/>
                  </a:lnTo>
                  <a:lnTo>
                    <a:pt x="1947" y="4339"/>
                  </a:lnTo>
                  <a:lnTo>
                    <a:pt x="2170" y="4358"/>
                  </a:lnTo>
                  <a:lnTo>
                    <a:pt x="2392" y="4339"/>
                  </a:lnTo>
                  <a:lnTo>
                    <a:pt x="2615" y="4302"/>
                  </a:lnTo>
                  <a:lnTo>
                    <a:pt x="2819" y="4247"/>
                  </a:lnTo>
                  <a:lnTo>
                    <a:pt x="3023" y="4172"/>
                  </a:lnTo>
                  <a:lnTo>
                    <a:pt x="3208" y="4080"/>
                  </a:lnTo>
                  <a:lnTo>
                    <a:pt x="3394" y="3968"/>
                  </a:lnTo>
                  <a:lnTo>
                    <a:pt x="3561" y="3857"/>
                  </a:lnTo>
                  <a:lnTo>
                    <a:pt x="3709" y="3709"/>
                  </a:lnTo>
                  <a:lnTo>
                    <a:pt x="3857" y="3561"/>
                  </a:lnTo>
                  <a:lnTo>
                    <a:pt x="3969" y="3394"/>
                  </a:lnTo>
                  <a:lnTo>
                    <a:pt x="4080" y="3208"/>
                  </a:lnTo>
                  <a:lnTo>
                    <a:pt x="4172" y="3023"/>
                  </a:lnTo>
                  <a:lnTo>
                    <a:pt x="4247" y="2819"/>
                  </a:lnTo>
                  <a:lnTo>
                    <a:pt x="4302" y="2615"/>
                  </a:lnTo>
                  <a:lnTo>
                    <a:pt x="4339" y="2392"/>
                  </a:lnTo>
                  <a:lnTo>
                    <a:pt x="4339" y="2170"/>
                  </a:lnTo>
                  <a:lnTo>
                    <a:pt x="4339" y="1947"/>
                  </a:lnTo>
                  <a:lnTo>
                    <a:pt x="4302" y="1743"/>
                  </a:lnTo>
                  <a:lnTo>
                    <a:pt x="4247" y="1521"/>
                  </a:lnTo>
                  <a:lnTo>
                    <a:pt x="4172" y="1335"/>
                  </a:lnTo>
                  <a:lnTo>
                    <a:pt x="4080" y="1131"/>
                  </a:lnTo>
                  <a:lnTo>
                    <a:pt x="3969" y="965"/>
                  </a:lnTo>
                  <a:lnTo>
                    <a:pt x="3857" y="798"/>
                  </a:lnTo>
                  <a:lnTo>
                    <a:pt x="3709" y="631"/>
                  </a:lnTo>
                  <a:lnTo>
                    <a:pt x="3561" y="501"/>
                  </a:lnTo>
                  <a:lnTo>
                    <a:pt x="3394" y="371"/>
                  </a:lnTo>
                  <a:lnTo>
                    <a:pt x="3208" y="260"/>
                  </a:lnTo>
                  <a:lnTo>
                    <a:pt x="3023" y="167"/>
                  </a:lnTo>
                  <a:lnTo>
                    <a:pt x="2819" y="93"/>
                  </a:lnTo>
                  <a:lnTo>
                    <a:pt x="2615" y="37"/>
                  </a:lnTo>
                  <a:lnTo>
                    <a:pt x="239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3" name="Google Shape;2043;p31"/>
            <p:cNvSpPr/>
            <p:nvPr/>
          </p:nvSpPr>
          <p:spPr>
            <a:xfrm flipH="1">
              <a:off x="8427972" y="2479101"/>
              <a:ext cx="328386" cy="329824"/>
            </a:xfrm>
            <a:custGeom>
              <a:avLst/>
              <a:gdLst/>
              <a:ahLst/>
              <a:cxnLst/>
              <a:rect l="l" t="t" r="r" b="b"/>
              <a:pathLst>
                <a:path w="4340" h="4359" extrusionOk="0">
                  <a:moveTo>
                    <a:pt x="2170" y="1"/>
                  </a:moveTo>
                  <a:lnTo>
                    <a:pt x="1947" y="19"/>
                  </a:lnTo>
                  <a:lnTo>
                    <a:pt x="1725" y="56"/>
                  </a:lnTo>
                  <a:lnTo>
                    <a:pt x="1521" y="93"/>
                  </a:lnTo>
                  <a:lnTo>
                    <a:pt x="1317" y="167"/>
                  </a:lnTo>
                  <a:lnTo>
                    <a:pt x="1131" y="260"/>
                  </a:lnTo>
                  <a:lnTo>
                    <a:pt x="946" y="371"/>
                  </a:lnTo>
                  <a:lnTo>
                    <a:pt x="779" y="501"/>
                  </a:lnTo>
                  <a:lnTo>
                    <a:pt x="631" y="650"/>
                  </a:lnTo>
                  <a:lnTo>
                    <a:pt x="501" y="798"/>
                  </a:lnTo>
                  <a:lnTo>
                    <a:pt x="371" y="965"/>
                  </a:lnTo>
                  <a:lnTo>
                    <a:pt x="260" y="1150"/>
                  </a:lnTo>
                  <a:lnTo>
                    <a:pt x="167" y="1336"/>
                  </a:lnTo>
                  <a:lnTo>
                    <a:pt x="93" y="1540"/>
                  </a:lnTo>
                  <a:lnTo>
                    <a:pt x="37" y="1744"/>
                  </a:lnTo>
                  <a:lnTo>
                    <a:pt x="0" y="1966"/>
                  </a:lnTo>
                  <a:lnTo>
                    <a:pt x="0" y="2189"/>
                  </a:lnTo>
                  <a:lnTo>
                    <a:pt x="0" y="2411"/>
                  </a:lnTo>
                  <a:lnTo>
                    <a:pt x="37" y="2615"/>
                  </a:lnTo>
                  <a:lnTo>
                    <a:pt x="93" y="2819"/>
                  </a:lnTo>
                  <a:lnTo>
                    <a:pt x="167" y="3023"/>
                  </a:lnTo>
                  <a:lnTo>
                    <a:pt x="260" y="3208"/>
                  </a:lnTo>
                  <a:lnTo>
                    <a:pt x="371" y="3394"/>
                  </a:lnTo>
                  <a:lnTo>
                    <a:pt x="501" y="3561"/>
                  </a:lnTo>
                  <a:lnTo>
                    <a:pt x="631" y="3728"/>
                  </a:lnTo>
                  <a:lnTo>
                    <a:pt x="779" y="3857"/>
                  </a:lnTo>
                  <a:lnTo>
                    <a:pt x="946" y="3987"/>
                  </a:lnTo>
                  <a:lnTo>
                    <a:pt x="1131" y="4098"/>
                  </a:lnTo>
                  <a:lnTo>
                    <a:pt x="1317" y="4191"/>
                  </a:lnTo>
                  <a:lnTo>
                    <a:pt x="1521" y="4265"/>
                  </a:lnTo>
                  <a:lnTo>
                    <a:pt x="1725" y="4321"/>
                  </a:lnTo>
                  <a:lnTo>
                    <a:pt x="1947" y="4339"/>
                  </a:lnTo>
                  <a:lnTo>
                    <a:pt x="2170" y="4358"/>
                  </a:lnTo>
                  <a:lnTo>
                    <a:pt x="2392" y="4339"/>
                  </a:lnTo>
                  <a:lnTo>
                    <a:pt x="2615" y="4321"/>
                  </a:lnTo>
                  <a:lnTo>
                    <a:pt x="2819" y="4265"/>
                  </a:lnTo>
                  <a:lnTo>
                    <a:pt x="3023" y="4191"/>
                  </a:lnTo>
                  <a:lnTo>
                    <a:pt x="3208" y="4098"/>
                  </a:lnTo>
                  <a:lnTo>
                    <a:pt x="3394" y="3987"/>
                  </a:lnTo>
                  <a:lnTo>
                    <a:pt x="3560" y="3857"/>
                  </a:lnTo>
                  <a:lnTo>
                    <a:pt x="3709" y="3728"/>
                  </a:lnTo>
                  <a:lnTo>
                    <a:pt x="3857" y="3561"/>
                  </a:lnTo>
                  <a:lnTo>
                    <a:pt x="3968" y="3394"/>
                  </a:lnTo>
                  <a:lnTo>
                    <a:pt x="4080" y="3208"/>
                  </a:lnTo>
                  <a:lnTo>
                    <a:pt x="4172" y="3023"/>
                  </a:lnTo>
                  <a:lnTo>
                    <a:pt x="4246" y="2819"/>
                  </a:lnTo>
                  <a:lnTo>
                    <a:pt x="4302" y="2615"/>
                  </a:lnTo>
                  <a:lnTo>
                    <a:pt x="4339" y="2411"/>
                  </a:lnTo>
                  <a:lnTo>
                    <a:pt x="4339" y="2189"/>
                  </a:lnTo>
                  <a:lnTo>
                    <a:pt x="4339" y="1966"/>
                  </a:lnTo>
                  <a:lnTo>
                    <a:pt x="4302" y="1744"/>
                  </a:lnTo>
                  <a:lnTo>
                    <a:pt x="4246" y="1540"/>
                  </a:lnTo>
                  <a:lnTo>
                    <a:pt x="4172" y="1336"/>
                  </a:lnTo>
                  <a:lnTo>
                    <a:pt x="4080" y="1150"/>
                  </a:lnTo>
                  <a:lnTo>
                    <a:pt x="3968" y="965"/>
                  </a:lnTo>
                  <a:lnTo>
                    <a:pt x="3857" y="798"/>
                  </a:lnTo>
                  <a:lnTo>
                    <a:pt x="3709" y="650"/>
                  </a:lnTo>
                  <a:lnTo>
                    <a:pt x="3560" y="501"/>
                  </a:lnTo>
                  <a:lnTo>
                    <a:pt x="3394" y="371"/>
                  </a:lnTo>
                  <a:lnTo>
                    <a:pt x="3208" y="260"/>
                  </a:lnTo>
                  <a:lnTo>
                    <a:pt x="3023" y="167"/>
                  </a:lnTo>
                  <a:lnTo>
                    <a:pt x="2819" y="93"/>
                  </a:lnTo>
                  <a:lnTo>
                    <a:pt x="2615" y="56"/>
                  </a:lnTo>
                  <a:lnTo>
                    <a:pt x="2392" y="19"/>
                  </a:lnTo>
                  <a:lnTo>
                    <a:pt x="217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4" name="Google Shape;2044;p31"/>
            <p:cNvSpPr/>
            <p:nvPr/>
          </p:nvSpPr>
          <p:spPr>
            <a:xfrm flipH="1">
              <a:off x="8715650" y="2216770"/>
              <a:ext cx="307276" cy="307276"/>
            </a:xfrm>
            <a:custGeom>
              <a:avLst/>
              <a:gdLst/>
              <a:ahLst/>
              <a:cxnLst/>
              <a:rect l="l" t="t" r="r" b="b"/>
              <a:pathLst>
                <a:path w="4061" h="4061" extrusionOk="0">
                  <a:moveTo>
                    <a:pt x="1836" y="0"/>
                  </a:moveTo>
                  <a:lnTo>
                    <a:pt x="1632" y="37"/>
                  </a:lnTo>
                  <a:lnTo>
                    <a:pt x="1428" y="93"/>
                  </a:lnTo>
                  <a:lnTo>
                    <a:pt x="1243" y="167"/>
                  </a:lnTo>
                  <a:lnTo>
                    <a:pt x="1076" y="241"/>
                  </a:lnTo>
                  <a:lnTo>
                    <a:pt x="909" y="352"/>
                  </a:lnTo>
                  <a:lnTo>
                    <a:pt x="742" y="464"/>
                  </a:lnTo>
                  <a:lnTo>
                    <a:pt x="594" y="593"/>
                  </a:lnTo>
                  <a:lnTo>
                    <a:pt x="464" y="742"/>
                  </a:lnTo>
                  <a:lnTo>
                    <a:pt x="352" y="890"/>
                  </a:lnTo>
                  <a:lnTo>
                    <a:pt x="260" y="1057"/>
                  </a:lnTo>
                  <a:lnTo>
                    <a:pt x="167" y="1242"/>
                  </a:lnTo>
                  <a:lnTo>
                    <a:pt x="93" y="1428"/>
                  </a:lnTo>
                  <a:lnTo>
                    <a:pt x="56" y="1613"/>
                  </a:lnTo>
                  <a:lnTo>
                    <a:pt x="19" y="1817"/>
                  </a:lnTo>
                  <a:lnTo>
                    <a:pt x="0" y="2021"/>
                  </a:lnTo>
                  <a:lnTo>
                    <a:pt x="19" y="2225"/>
                  </a:lnTo>
                  <a:lnTo>
                    <a:pt x="56" y="2429"/>
                  </a:lnTo>
                  <a:lnTo>
                    <a:pt x="93" y="2633"/>
                  </a:lnTo>
                  <a:lnTo>
                    <a:pt x="167" y="2819"/>
                  </a:lnTo>
                  <a:lnTo>
                    <a:pt x="260" y="2985"/>
                  </a:lnTo>
                  <a:lnTo>
                    <a:pt x="352" y="3152"/>
                  </a:lnTo>
                  <a:lnTo>
                    <a:pt x="464" y="3319"/>
                  </a:lnTo>
                  <a:lnTo>
                    <a:pt x="594" y="3468"/>
                  </a:lnTo>
                  <a:lnTo>
                    <a:pt x="742" y="3597"/>
                  </a:lnTo>
                  <a:lnTo>
                    <a:pt x="909" y="3709"/>
                  </a:lnTo>
                  <a:lnTo>
                    <a:pt x="1076" y="3801"/>
                  </a:lnTo>
                  <a:lnTo>
                    <a:pt x="1243" y="3894"/>
                  </a:lnTo>
                  <a:lnTo>
                    <a:pt x="1428" y="3968"/>
                  </a:lnTo>
                  <a:lnTo>
                    <a:pt x="1632" y="4005"/>
                  </a:lnTo>
                  <a:lnTo>
                    <a:pt x="1836" y="4042"/>
                  </a:lnTo>
                  <a:lnTo>
                    <a:pt x="2040" y="4061"/>
                  </a:lnTo>
                  <a:lnTo>
                    <a:pt x="2244" y="4042"/>
                  </a:lnTo>
                  <a:lnTo>
                    <a:pt x="2448" y="4005"/>
                  </a:lnTo>
                  <a:lnTo>
                    <a:pt x="2633" y="3968"/>
                  </a:lnTo>
                  <a:lnTo>
                    <a:pt x="2819" y="3894"/>
                  </a:lnTo>
                  <a:lnTo>
                    <a:pt x="3004" y="3801"/>
                  </a:lnTo>
                  <a:lnTo>
                    <a:pt x="3171" y="3709"/>
                  </a:lnTo>
                  <a:lnTo>
                    <a:pt x="3319" y="3597"/>
                  </a:lnTo>
                  <a:lnTo>
                    <a:pt x="3468" y="3468"/>
                  </a:lnTo>
                  <a:lnTo>
                    <a:pt x="3597" y="3319"/>
                  </a:lnTo>
                  <a:lnTo>
                    <a:pt x="3709" y="3152"/>
                  </a:lnTo>
                  <a:lnTo>
                    <a:pt x="3820" y="2985"/>
                  </a:lnTo>
                  <a:lnTo>
                    <a:pt x="3913" y="2819"/>
                  </a:lnTo>
                  <a:lnTo>
                    <a:pt x="3968" y="2633"/>
                  </a:lnTo>
                  <a:lnTo>
                    <a:pt x="4024" y="2429"/>
                  </a:lnTo>
                  <a:lnTo>
                    <a:pt x="4061" y="2225"/>
                  </a:lnTo>
                  <a:lnTo>
                    <a:pt x="4061" y="2021"/>
                  </a:lnTo>
                  <a:lnTo>
                    <a:pt x="4061" y="1817"/>
                  </a:lnTo>
                  <a:lnTo>
                    <a:pt x="4024" y="1613"/>
                  </a:lnTo>
                  <a:lnTo>
                    <a:pt x="3968" y="1428"/>
                  </a:lnTo>
                  <a:lnTo>
                    <a:pt x="3913" y="1242"/>
                  </a:lnTo>
                  <a:lnTo>
                    <a:pt x="3820" y="1057"/>
                  </a:lnTo>
                  <a:lnTo>
                    <a:pt x="3709" y="890"/>
                  </a:lnTo>
                  <a:lnTo>
                    <a:pt x="3597" y="742"/>
                  </a:lnTo>
                  <a:lnTo>
                    <a:pt x="3468" y="593"/>
                  </a:lnTo>
                  <a:lnTo>
                    <a:pt x="3319" y="464"/>
                  </a:lnTo>
                  <a:lnTo>
                    <a:pt x="3171" y="352"/>
                  </a:lnTo>
                  <a:lnTo>
                    <a:pt x="3004" y="241"/>
                  </a:lnTo>
                  <a:lnTo>
                    <a:pt x="2819" y="167"/>
                  </a:lnTo>
                  <a:lnTo>
                    <a:pt x="2633" y="93"/>
                  </a:lnTo>
                  <a:lnTo>
                    <a:pt x="2448" y="37"/>
                  </a:lnTo>
                  <a:lnTo>
                    <a:pt x="224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5" name="Google Shape;2045;p31"/>
            <p:cNvSpPr/>
            <p:nvPr/>
          </p:nvSpPr>
          <p:spPr>
            <a:xfrm flipH="1">
              <a:off x="8509387" y="2138154"/>
              <a:ext cx="307351" cy="307351"/>
            </a:xfrm>
            <a:custGeom>
              <a:avLst/>
              <a:gdLst/>
              <a:ahLst/>
              <a:cxnLst/>
              <a:rect l="l" t="t" r="r" b="b"/>
              <a:pathLst>
                <a:path w="4062" h="4062" extrusionOk="0">
                  <a:moveTo>
                    <a:pt x="1818" y="1"/>
                  </a:moveTo>
                  <a:lnTo>
                    <a:pt x="1614" y="38"/>
                  </a:lnTo>
                  <a:lnTo>
                    <a:pt x="1429" y="93"/>
                  </a:lnTo>
                  <a:lnTo>
                    <a:pt x="1243" y="149"/>
                  </a:lnTo>
                  <a:lnTo>
                    <a:pt x="1058" y="242"/>
                  </a:lnTo>
                  <a:lnTo>
                    <a:pt x="891" y="334"/>
                  </a:lnTo>
                  <a:lnTo>
                    <a:pt x="743" y="464"/>
                  </a:lnTo>
                  <a:lnTo>
                    <a:pt x="594" y="594"/>
                  </a:lnTo>
                  <a:lnTo>
                    <a:pt x="464" y="742"/>
                  </a:lnTo>
                  <a:lnTo>
                    <a:pt x="353" y="891"/>
                  </a:lnTo>
                  <a:lnTo>
                    <a:pt x="242" y="1058"/>
                  </a:lnTo>
                  <a:lnTo>
                    <a:pt x="149" y="1243"/>
                  </a:lnTo>
                  <a:lnTo>
                    <a:pt x="94" y="1428"/>
                  </a:lnTo>
                  <a:lnTo>
                    <a:pt x="38" y="1614"/>
                  </a:lnTo>
                  <a:lnTo>
                    <a:pt x="1" y="1818"/>
                  </a:lnTo>
                  <a:lnTo>
                    <a:pt x="1" y="2022"/>
                  </a:lnTo>
                  <a:lnTo>
                    <a:pt x="1" y="2226"/>
                  </a:lnTo>
                  <a:lnTo>
                    <a:pt x="38" y="2430"/>
                  </a:lnTo>
                  <a:lnTo>
                    <a:pt x="94" y="2634"/>
                  </a:lnTo>
                  <a:lnTo>
                    <a:pt x="149" y="2819"/>
                  </a:lnTo>
                  <a:lnTo>
                    <a:pt x="242" y="2986"/>
                  </a:lnTo>
                  <a:lnTo>
                    <a:pt x="353" y="3153"/>
                  </a:lnTo>
                  <a:lnTo>
                    <a:pt x="464" y="3320"/>
                  </a:lnTo>
                  <a:lnTo>
                    <a:pt x="594" y="3468"/>
                  </a:lnTo>
                  <a:lnTo>
                    <a:pt x="743" y="3598"/>
                  </a:lnTo>
                  <a:lnTo>
                    <a:pt x="891" y="3709"/>
                  </a:lnTo>
                  <a:lnTo>
                    <a:pt x="1058" y="3802"/>
                  </a:lnTo>
                  <a:lnTo>
                    <a:pt x="1243" y="3895"/>
                  </a:lnTo>
                  <a:lnTo>
                    <a:pt x="1429" y="3969"/>
                  </a:lnTo>
                  <a:lnTo>
                    <a:pt x="1614" y="4006"/>
                  </a:lnTo>
                  <a:lnTo>
                    <a:pt x="1818" y="4043"/>
                  </a:lnTo>
                  <a:lnTo>
                    <a:pt x="2022" y="4061"/>
                  </a:lnTo>
                  <a:lnTo>
                    <a:pt x="2226" y="4043"/>
                  </a:lnTo>
                  <a:lnTo>
                    <a:pt x="2430" y="4006"/>
                  </a:lnTo>
                  <a:lnTo>
                    <a:pt x="2634" y="3969"/>
                  </a:lnTo>
                  <a:lnTo>
                    <a:pt x="2819" y="3895"/>
                  </a:lnTo>
                  <a:lnTo>
                    <a:pt x="2986" y="3802"/>
                  </a:lnTo>
                  <a:lnTo>
                    <a:pt x="3153" y="3709"/>
                  </a:lnTo>
                  <a:lnTo>
                    <a:pt x="3320" y="3598"/>
                  </a:lnTo>
                  <a:lnTo>
                    <a:pt x="3468" y="3468"/>
                  </a:lnTo>
                  <a:lnTo>
                    <a:pt x="3598" y="3320"/>
                  </a:lnTo>
                  <a:lnTo>
                    <a:pt x="3709" y="3153"/>
                  </a:lnTo>
                  <a:lnTo>
                    <a:pt x="3802" y="2986"/>
                  </a:lnTo>
                  <a:lnTo>
                    <a:pt x="3895" y="2819"/>
                  </a:lnTo>
                  <a:lnTo>
                    <a:pt x="3969" y="2634"/>
                  </a:lnTo>
                  <a:lnTo>
                    <a:pt x="4006" y="2430"/>
                  </a:lnTo>
                  <a:lnTo>
                    <a:pt x="4043" y="2226"/>
                  </a:lnTo>
                  <a:lnTo>
                    <a:pt x="4062" y="2022"/>
                  </a:lnTo>
                  <a:lnTo>
                    <a:pt x="4043" y="1818"/>
                  </a:lnTo>
                  <a:lnTo>
                    <a:pt x="4006" y="1614"/>
                  </a:lnTo>
                  <a:lnTo>
                    <a:pt x="3969" y="1428"/>
                  </a:lnTo>
                  <a:lnTo>
                    <a:pt x="3895" y="1243"/>
                  </a:lnTo>
                  <a:lnTo>
                    <a:pt x="3802" y="1058"/>
                  </a:lnTo>
                  <a:lnTo>
                    <a:pt x="3709" y="891"/>
                  </a:lnTo>
                  <a:lnTo>
                    <a:pt x="3598" y="742"/>
                  </a:lnTo>
                  <a:lnTo>
                    <a:pt x="3468" y="594"/>
                  </a:lnTo>
                  <a:lnTo>
                    <a:pt x="3320" y="464"/>
                  </a:lnTo>
                  <a:lnTo>
                    <a:pt x="3153" y="334"/>
                  </a:lnTo>
                  <a:lnTo>
                    <a:pt x="2986" y="242"/>
                  </a:lnTo>
                  <a:lnTo>
                    <a:pt x="2819" y="149"/>
                  </a:lnTo>
                  <a:lnTo>
                    <a:pt x="2634" y="93"/>
                  </a:lnTo>
                  <a:lnTo>
                    <a:pt x="2430" y="38"/>
                  </a:lnTo>
                  <a:lnTo>
                    <a:pt x="222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6" name="Google Shape;2046;p31"/>
            <p:cNvSpPr/>
            <p:nvPr/>
          </p:nvSpPr>
          <p:spPr>
            <a:xfrm flipH="1">
              <a:off x="8429409" y="2369689"/>
              <a:ext cx="307351" cy="307351"/>
            </a:xfrm>
            <a:custGeom>
              <a:avLst/>
              <a:gdLst/>
              <a:ahLst/>
              <a:cxnLst/>
              <a:rect l="l" t="t" r="r" b="b"/>
              <a:pathLst>
                <a:path w="4062" h="4062" extrusionOk="0">
                  <a:moveTo>
                    <a:pt x="2022" y="0"/>
                  </a:moveTo>
                  <a:lnTo>
                    <a:pt x="1818" y="19"/>
                  </a:lnTo>
                  <a:lnTo>
                    <a:pt x="1614" y="56"/>
                  </a:lnTo>
                  <a:lnTo>
                    <a:pt x="1429" y="93"/>
                  </a:lnTo>
                  <a:lnTo>
                    <a:pt x="1243" y="167"/>
                  </a:lnTo>
                  <a:lnTo>
                    <a:pt x="1058" y="260"/>
                  </a:lnTo>
                  <a:lnTo>
                    <a:pt x="891" y="352"/>
                  </a:lnTo>
                  <a:lnTo>
                    <a:pt x="743" y="464"/>
                  </a:lnTo>
                  <a:lnTo>
                    <a:pt x="594" y="594"/>
                  </a:lnTo>
                  <a:lnTo>
                    <a:pt x="464" y="742"/>
                  </a:lnTo>
                  <a:lnTo>
                    <a:pt x="353" y="909"/>
                  </a:lnTo>
                  <a:lnTo>
                    <a:pt x="242" y="1076"/>
                  </a:lnTo>
                  <a:lnTo>
                    <a:pt x="168" y="1243"/>
                  </a:lnTo>
                  <a:lnTo>
                    <a:pt x="94" y="1428"/>
                  </a:lnTo>
                  <a:lnTo>
                    <a:pt x="38" y="1632"/>
                  </a:lnTo>
                  <a:lnTo>
                    <a:pt x="19" y="1836"/>
                  </a:lnTo>
                  <a:lnTo>
                    <a:pt x="1" y="2040"/>
                  </a:lnTo>
                  <a:lnTo>
                    <a:pt x="19" y="2244"/>
                  </a:lnTo>
                  <a:lnTo>
                    <a:pt x="38" y="2448"/>
                  </a:lnTo>
                  <a:lnTo>
                    <a:pt x="94" y="2633"/>
                  </a:lnTo>
                  <a:lnTo>
                    <a:pt x="168" y="2819"/>
                  </a:lnTo>
                  <a:lnTo>
                    <a:pt x="242" y="3004"/>
                  </a:lnTo>
                  <a:lnTo>
                    <a:pt x="353" y="3171"/>
                  </a:lnTo>
                  <a:lnTo>
                    <a:pt x="464" y="3319"/>
                  </a:lnTo>
                  <a:lnTo>
                    <a:pt x="594" y="3468"/>
                  </a:lnTo>
                  <a:lnTo>
                    <a:pt x="743" y="3597"/>
                  </a:lnTo>
                  <a:lnTo>
                    <a:pt x="891" y="3709"/>
                  </a:lnTo>
                  <a:lnTo>
                    <a:pt x="1058" y="3820"/>
                  </a:lnTo>
                  <a:lnTo>
                    <a:pt x="1243" y="3894"/>
                  </a:lnTo>
                  <a:lnTo>
                    <a:pt x="1429" y="3968"/>
                  </a:lnTo>
                  <a:lnTo>
                    <a:pt x="1614" y="4024"/>
                  </a:lnTo>
                  <a:lnTo>
                    <a:pt x="1818" y="4061"/>
                  </a:lnTo>
                  <a:lnTo>
                    <a:pt x="2244" y="4061"/>
                  </a:lnTo>
                  <a:lnTo>
                    <a:pt x="2430" y="4024"/>
                  </a:lnTo>
                  <a:lnTo>
                    <a:pt x="2634" y="3968"/>
                  </a:lnTo>
                  <a:lnTo>
                    <a:pt x="2819" y="3894"/>
                  </a:lnTo>
                  <a:lnTo>
                    <a:pt x="3005" y="3820"/>
                  </a:lnTo>
                  <a:lnTo>
                    <a:pt x="3172" y="3709"/>
                  </a:lnTo>
                  <a:lnTo>
                    <a:pt x="3320" y="3597"/>
                  </a:lnTo>
                  <a:lnTo>
                    <a:pt x="3468" y="3468"/>
                  </a:lnTo>
                  <a:lnTo>
                    <a:pt x="3598" y="3319"/>
                  </a:lnTo>
                  <a:lnTo>
                    <a:pt x="3709" y="3171"/>
                  </a:lnTo>
                  <a:lnTo>
                    <a:pt x="3821" y="3004"/>
                  </a:lnTo>
                  <a:lnTo>
                    <a:pt x="3895" y="2819"/>
                  </a:lnTo>
                  <a:lnTo>
                    <a:pt x="3969" y="2633"/>
                  </a:lnTo>
                  <a:lnTo>
                    <a:pt x="4025" y="2448"/>
                  </a:lnTo>
                  <a:lnTo>
                    <a:pt x="4043" y="2244"/>
                  </a:lnTo>
                  <a:lnTo>
                    <a:pt x="4062" y="2040"/>
                  </a:lnTo>
                  <a:lnTo>
                    <a:pt x="4043" y="1836"/>
                  </a:lnTo>
                  <a:lnTo>
                    <a:pt x="4025" y="1632"/>
                  </a:lnTo>
                  <a:lnTo>
                    <a:pt x="3969" y="1428"/>
                  </a:lnTo>
                  <a:lnTo>
                    <a:pt x="3895" y="1243"/>
                  </a:lnTo>
                  <a:lnTo>
                    <a:pt x="3821" y="1076"/>
                  </a:lnTo>
                  <a:lnTo>
                    <a:pt x="3709" y="909"/>
                  </a:lnTo>
                  <a:lnTo>
                    <a:pt x="3598" y="742"/>
                  </a:lnTo>
                  <a:lnTo>
                    <a:pt x="3468" y="594"/>
                  </a:lnTo>
                  <a:lnTo>
                    <a:pt x="3320" y="464"/>
                  </a:lnTo>
                  <a:lnTo>
                    <a:pt x="3172" y="352"/>
                  </a:lnTo>
                  <a:lnTo>
                    <a:pt x="3005" y="260"/>
                  </a:lnTo>
                  <a:lnTo>
                    <a:pt x="2819" y="167"/>
                  </a:lnTo>
                  <a:lnTo>
                    <a:pt x="2634" y="93"/>
                  </a:lnTo>
                  <a:lnTo>
                    <a:pt x="2430" y="56"/>
                  </a:lnTo>
                  <a:lnTo>
                    <a:pt x="2244" y="19"/>
                  </a:lnTo>
                  <a:lnTo>
                    <a:pt x="202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7" name="Google Shape;2047;p31"/>
            <p:cNvSpPr/>
            <p:nvPr/>
          </p:nvSpPr>
          <p:spPr>
            <a:xfrm flipH="1">
              <a:off x="9233350" y="2915462"/>
              <a:ext cx="471469" cy="471469"/>
            </a:xfrm>
            <a:custGeom>
              <a:avLst/>
              <a:gdLst/>
              <a:ahLst/>
              <a:cxnLst/>
              <a:rect l="l" t="t" r="r" b="b"/>
              <a:pathLst>
                <a:path w="6231" h="6231" extrusionOk="0">
                  <a:moveTo>
                    <a:pt x="2856" y="0"/>
                  </a:moveTo>
                  <a:lnTo>
                    <a:pt x="2541" y="37"/>
                  </a:lnTo>
                  <a:lnTo>
                    <a:pt x="2263" y="112"/>
                  </a:lnTo>
                  <a:lnTo>
                    <a:pt x="1966" y="204"/>
                  </a:lnTo>
                  <a:lnTo>
                    <a:pt x="1688" y="334"/>
                  </a:lnTo>
                  <a:lnTo>
                    <a:pt x="1428" y="482"/>
                  </a:lnTo>
                  <a:lnTo>
                    <a:pt x="1169" y="668"/>
                  </a:lnTo>
                  <a:lnTo>
                    <a:pt x="928" y="890"/>
                  </a:lnTo>
                  <a:lnTo>
                    <a:pt x="705" y="1113"/>
                  </a:lnTo>
                  <a:lnTo>
                    <a:pt x="520" y="1372"/>
                  </a:lnTo>
                  <a:lnTo>
                    <a:pt x="371" y="1632"/>
                  </a:lnTo>
                  <a:lnTo>
                    <a:pt x="242" y="1910"/>
                  </a:lnTo>
                  <a:lnTo>
                    <a:pt x="130" y="2188"/>
                  </a:lnTo>
                  <a:lnTo>
                    <a:pt x="56" y="2485"/>
                  </a:lnTo>
                  <a:lnTo>
                    <a:pt x="0" y="2782"/>
                  </a:lnTo>
                  <a:lnTo>
                    <a:pt x="0" y="3078"/>
                  </a:lnTo>
                  <a:lnTo>
                    <a:pt x="0" y="3375"/>
                  </a:lnTo>
                  <a:lnTo>
                    <a:pt x="38" y="3672"/>
                  </a:lnTo>
                  <a:lnTo>
                    <a:pt x="112" y="3968"/>
                  </a:lnTo>
                  <a:lnTo>
                    <a:pt x="204" y="4265"/>
                  </a:lnTo>
                  <a:lnTo>
                    <a:pt x="334" y="4543"/>
                  </a:lnTo>
                  <a:lnTo>
                    <a:pt x="483" y="4803"/>
                  </a:lnTo>
                  <a:lnTo>
                    <a:pt x="668" y="5062"/>
                  </a:lnTo>
                  <a:lnTo>
                    <a:pt x="891" y="5303"/>
                  </a:lnTo>
                  <a:lnTo>
                    <a:pt x="1113" y="5526"/>
                  </a:lnTo>
                  <a:lnTo>
                    <a:pt x="1373" y="5711"/>
                  </a:lnTo>
                  <a:lnTo>
                    <a:pt x="1632" y="5860"/>
                  </a:lnTo>
                  <a:lnTo>
                    <a:pt x="1910" y="5990"/>
                  </a:lnTo>
                  <a:lnTo>
                    <a:pt x="2189" y="6101"/>
                  </a:lnTo>
                  <a:lnTo>
                    <a:pt x="2485" y="6175"/>
                  </a:lnTo>
                  <a:lnTo>
                    <a:pt x="2782" y="6212"/>
                  </a:lnTo>
                  <a:lnTo>
                    <a:pt x="3079" y="6231"/>
                  </a:lnTo>
                  <a:lnTo>
                    <a:pt x="3375" y="6231"/>
                  </a:lnTo>
                  <a:lnTo>
                    <a:pt x="3672" y="6193"/>
                  </a:lnTo>
                  <a:lnTo>
                    <a:pt x="3969" y="6119"/>
                  </a:lnTo>
                  <a:lnTo>
                    <a:pt x="4265" y="6027"/>
                  </a:lnTo>
                  <a:lnTo>
                    <a:pt x="4543" y="5897"/>
                  </a:lnTo>
                  <a:lnTo>
                    <a:pt x="4803" y="5748"/>
                  </a:lnTo>
                  <a:lnTo>
                    <a:pt x="5063" y="5563"/>
                  </a:lnTo>
                  <a:lnTo>
                    <a:pt x="5304" y="5341"/>
                  </a:lnTo>
                  <a:lnTo>
                    <a:pt x="5508" y="5118"/>
                  </a:lnTo>
                  <a:lnTo>
                    <a:pt x="5693" y="4858"/>
                  </a:lnTo>
                  <a:lnTo>
                    <a:pt x="5860" y="4599"/>
                  </a:lnTo>
                  <a:lnTo>
                    <a:pt x="5990" y="4321"/>
                  </a:lnTo>
                  <a:lnTo>
                    <a:pt x="6101" y="4043"/>
                  </a:lnTo>
                  <a:lnTo>
                    <a:pt x="6175" y="3746"/>
                  </a:lnTo>
                  <a:lnTo>
                    <a:pt x="6212" y="3449"/>
                  </a:lnTo>
                  <a:lnTo>
                    <a:pt x="6231" y="3153"/>
                  </a:lnTo>
                  <a:lnTo>
                    <a:pt x="6231" y="2856"/>
                  </a:lnTo>
                  <a:lnTo>
                    <a:pt x="6175" y="2559"/>
                  </a:lnTo>
                  <a:lnTo>
                    <a:pt x="6120" y="2262"/>
                  </a:lnTo>
                  <a:lnTo>
                    <a:pt x="6027" y="1966"/>
                  </a:lnTo>
                  <a:lnTo>
                    <a:pt x="5897" y="1688"/>
                  </a:lnTo>
                  <a:lnTo>
                    <a:pt x="5730" y="1428"/>
                  </a:lnTo>
                  <a:lnTo>
                    <a:pt x="5563" y="1168"/>
                  </a:lnTo>
                  <a:lnTo>
                    <a:pt x="5341" y="927"/>
                  </a:lnTo>
                  <a:lnTo>
                    <a:pt x="5118" y="723"/>
                  </a:lnTo>
                  <a:lnTo>
                    <a:pt x="4859" y="519"/>
                  </a:lnTo>
                  <a:lnTo>
                    <a:pt x="4599" y="371"/>
                  </a:lnTo>
                  <a:lnTo>
                    <a:pt x="4321" y="241"/>
                  </a:lnTo>
                  <a:lnTo>
                    <a:pt x="4043" y="130"/>
                  </a:lnTo>
                  <a:lnTo>
                    <a:pt x="3746" y="56"/>
                  </a:lnTo>
                  <a:lnTo>
                    <a:pt x="3449" y="19"/>
                  </a:lnTo>
                  <a:lnTo>
                    <a:pt x="3153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8" name="Google Shape;2048;p31"/>
            <p:cNvSpPr/>
            <p:nvPr/>
          </p:nvSpPr>
          <p:spPr>
            <a:xfrm flipH="1">
              <a:off x="9476083" y="2891628"/>
              <a:ext cx="329748" cy="329748"/>
            </a:xfrm>
            <a:custGeom>
              <a:avLst/>
              <a:gdLst/>
              <a:ahLst/>
              <a:cxnLst/>
              <a:rect l="l" t="t" r="r" b="b"/>
              <a:pathLst>
                <a:path w="4358" h="4358" extrusionOk="0">
                  <a:moveTo>
                    <a:pt x="2003" y="0"/>
                  </a:moveTo>
                  <a:lnTo>
                    <a:pt x="1799" y="37"/>
                  </a:lnTo>
                  <a:lnTo>
                    <a:pt x="1595" y="74"/>
                  </a:lnTo>
                  <a:lnTo>
                    <a:pt x="1391" y="148"/>
                  </a:lnTo>
                  <a:lnTo>
                    <a:pt x="1187" y="241"/>
                  </a:lnTo>
                  <a:lnTo>
                    <a:pt x="1002" y="352"/>
                  </a:lnTo>
                  <a:lnTo>
                    <a:pt x="835" y="482"/>
                  </a:lnTo>
                  <a:lnTo>
                    <a:pt x="668" y="612"/>
                  </a:lnTo>
                  <a:lnTo>
                    <a:pt x="520" y="779"/>
                  </a:lnTo>
                  <a:lnTo>
                    <a:pt x="371" y="964"/>
                  </a:lnTo>
                  <a:lnTo>
                    <a:pt x="260" y="1150"/>
                  </a:lnTo>
                  <a:lnTo>
                    <a:pt x="167" y="1335"/>
                  </a:lnTo>
                  <a:lnTo>
                    <a:pt x="112" y="1539"/>
                  </a:lnTo>
                  <a:lnTo>
                    <a:pt x="56" y="1743"/>
                  </a:lnTo>
                  <a:lnTo>
                    <a:pt x="19" y="1947"/>
                  </a:lnTo>
                  <a:lnTo>
                    <a:pt x="0" y="2151"/>
                  </a:lnTo>
                  <a:lnTo>
                    <a:pt x="19" y="2355"/>
                  </a:lnTo>
                  <a:lnTo>
                    <a:pt x="38" y="2577"/>
                  </a:lnTo>
                  <a:lnTo>
                    <a:pt x="93" y="2781"/>
                  </a:lnTo>
                  <a:lnTo>
                    <a:pt x="167" y="2967"/>
                  </a:lnTo>
                  <a:lnTo>
                    <a:pt x="241" y="3171"/>
                  </a:lnTo>
                  <a:lnTo>
                    <a:pt x="353" y="3356"/>
                  </a:lnTo>
                  <a:lnTo>
                    <a:pt x="483" y="3523"/>
                  </a:lnTo>
                  <a:lnTo>
                    <a:pt x="631" y="3690"/>
                  </a:lnTo>
                  <a:lnTo>
                    <a:pt x="798" y="3857"/>
                  </a:lnTo>
                  <a:lnTo>
                    <a:pt x="965" y="3987"/>
                  </a:lnTo>
                  <a:lnTo>
                    <a:pt x="1150" y="4098"/>
                  </a:lnTo>
                  <a:lnTo>
                    <a:pt x="1335" y="4191"/>
                  </a:lnTo>
                  <a:lnTo>
                    <a:pt x="1539" y="4246"/>
                  </a:lnTo>
                  <a:lnTo>
                    <a:pt x="1743" y="4302"/>
                  </a:lnTo>
                  <a:lnTo>
                    <a:pt x="1947" y="4339"/>
                  </a:lnTo>
                  <a:lnTo>
                    <a:pt x="2151" y="4358"/>
                  </a:lnTo>
                  <a:lnTo>
                    <a:pt x="2374" y="4339"/>
                  </a:lnTo>
                  <a:lnTo>
                    <a:pt x="2578" y="4320"/>
                  </a:lnTo>
                  <a:lnTo>
                    <a:pt x="2782" y="4265"/>
                  </a:lnTo>
                  <a:lnTo>
                    <a:pt x="2986" y="4209"/>
                  </a:lnTo>
                  <a:lnTo>
                    <a:pt x="3171" y="4116"/>
                  </a:lnTo>
                  <a:lnTo>
                    <a:pt x="3357" y="4005"/>
                  </a:lnTo>
                  <a:lnTo>
                    <a:pt x="3542" y="3875"/>
                  </a:lnTo>
                  <a:lnTo>
                    <a:pt x="3709" y="3727"/>
                  </a:lnTo>
                  <a:lnTo>
                    <a:pt x="3857" y="3560"/>
                  </a:lnTo>
                  <a:lnTo>
                    <a:pt x="3987" y="3393"/>
                  </a:lnTo>
                  <a:lnTo>
                    <a:pt x="4098" y="3208"/>
                  </a:lnTo>
                  <a:lnTo>
                    <a:pt x="4191" y="3022"/>
                  </a:lnTo>
                  <a:lnTo>
                    <a:pt x="4265" y="2819"/>
                  </a:lnTo>
                  <a:lnTo>
                    <a:pt x="4321" y="2615"/>
                  </a:lnTo>
                  <a:lnTo>
                    <a:pt x="4339" y="2411"/>
                  </a:lnTo>
                  <a:lnTo>
                    <a:pt x="4358" y="2207"/>
                  </a:lnTo>
                  <a:lnTo>
                    <a:pt x="4358" y="1984"/>
                  </a:lnTo>
                  <a:lnTo>
                    <a:pt x="4321" y="1780"/>
                  </a:lnTo>
                  <a:lnTo>
                    <a:pt x="4284" y="1576"/>
                  </a:lnTo>
                  <a:lnTo>
                    <a:pt x="4210" y="1372"/>
                  </a:lnTo>
                  <a:lnTo>
                    <a:pt x="4117" y="1187"/>
                  </a:lnTo>
                  <a:lnTo>
                    <a:pt x="4006" y="1001"/>
                  </a:lnTo>
                  <a:lnTo>
                    <a:pt x="3894" y="816"/>
                  </a:lnTo>
                  <a:lnTo>
                    <a:pt x="3746" y="649"/>
                  </a:lnTo>
                  <a:lnTo>
                    <a:pt x="3579" y="501"/>
                  </a:lnTo>
                  <a:lnTo>
                    <a:pt x="3394" y="371"/>
                  </a:lnTo>
                  <a:lnTo>
                    <a:pt x="3208" y="260"/>
                  </a:lnTo>
                  <a:lnTo>
                    <a:pt x="3023" y="167"/>
                  </a:lnTo>
                  <a:lnTo>
                    <a:pt x="2819" y="93"/>
                  </a:lnTo>
                  <a:lnTo>
                    <a:pt x="2615" y="37"/>
                  </a:lnTo>
                  <a:lnTo>
                    <a:pt x="2411" y="19"/>
                  </a:lnTo>
                  <a:lnTo>
                    <a:pt x="2207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9" name="Google Shape;2049;p31"/>
            <p:cNvSpPr/>
            <p:nvPr/>
          </p:nvSpPr>
          <p:spPr>
            <a:xfrm flipH="1">
              <a:off x="9377870" y="2676965"/>
              <a:ext cx="328386" cy="329748"/>
            </a:xfrm>
            <a:custGeom>
              <a:avLst/>
              <a:gdLst/>
              <a:ahLst/>
              <a:cxnLst/>
              <a:rect l="l" t="t" r="r" b="b"/>
              <a:pathLst>
                <a:path w="4340" h="4358" extrusionOk="0">
                  <a:moveTo>
                    <a:pt x="1985" y="0"/>
                  </a:moveTo>
                  <a:lnTo>
                    <a:pt x="1781" y="37"/>
                  </a:lnTo>
                  <a:lnTo>
                    <a:pt x="1577" y="74"/>
                  </a:lnTo>
                  <a:lnTo>
                    <a:pt x="1373" y="148"/>
                  </a:lnTo>
                  <a:lnTo>
                    <a:pt x="1188" y="241"/>
                  </a:lnTo>
                  <a:lnTo>
                    <a:pt x="984" y="352"/>
                  </a:lnTo>
                  <a:lnTo>
                    <a:pt x="817" y="482"/>
                  </a:lnTo>
                  <a:lnTo>
                    <a:pt x="650" y="612"/>
                  </a:lnTo>
                  <a:lnTo>
                    <a:pt x="502" y="779"/>
                  </a:lnTo>
                  <a:lnTo>
                    <a:pt x="372" y="964"/>
                  </a:lnTo>
                  <a:lnTo>
                    <a:pt x="261" y="1150"/>
                  </a:lnTo>
                  <a:lnTo>
                    <a:pt x="168" y="1335"/>
                  </a:lnTo>
                  <a:lnTo>
                    <a:pt x="94" y="1539"/>
                  </a:lnTo>
                  <a:lnTo>
                    <a:pt x="38" y="1743"/>
                  </a:lnTo>
                  <a:lnTo>
                    <a:pt x="1" y="1947"/>
                  </a:lnTo>
                  <a:lnTo>
                    <a:pt x="1" y="2151"/>
                  </a:lnTo>
                  <a:lnTo>
                    <a:pt x="1" y="2355"/>
                  </a:lnTo>
                  <a:lnTo>
                    <a:pt x="38" y="2577"/>
                  </a:lnTo>
                  <a:lnTo>
                    <a:pt x="75" y="2781"/>
                  </a:lnTo>
                  <a:lnTo>
                    <a:pt x="149" y="2967"/>
                  </a:lnTo>
                  <a:lnTo>
                    <a:pt x="223" y="3171"/>
                  </a:lnTo>
                  <a:lnTo>
                    <a:pt x="335" y="3356"/>
                  </a:lnTo>
                  <a:lnTo>
                    <a:pt x="465" y="3523"/>
                  </a:lnTo>
                  <a:lnTo>
                    <a:pt x="613" y="3690"/>
                  </a:lnTo>
                  <a:lnTo>
                    <a:pt x="780" y="3857"/>
                  </a:lnTo>
                  <a:lnTo>
                    <a:pt x="947" y="3987"/>
                  </a:lnTo>
                  <a:lnTo>
                    <a:pt x="1132" y="4098"/>
                  </a:lnTo>
                  <a:lnTo>
                    <a:pt x="1336" y="4191"/>
                  </a:lnTo>
                  <a:lnTo>
                    <a:pt x="1521" y="4246"/>
                  </a:lnTo>
                  <a:lnTo>
                    <a:pt x="1725" y="4302"/>
                  </a:lnTo>
                  <a:lnTo>
                    <a:pt x="1929" y="4339"/>
                  </a:lnTo>
                  <a:lnTo>
                    <a:pt x="2152" y="4358"/>
                  </a:lnTo>
                  <a:lnTo>
                    <a:pt x="2356" y="4339"/>
                  </a:lnTo>
                  <a:lnTo>
                    <a:pt x="2560" y="4320"/>
                  </a:lnTo>
                  <a:lnTo>
                    <a:pt x="2764" y="4265"/>
                  </a:lnTo>
                  <a:lnTo>
                    <a:pt x="2968" y="4209"/>
                  </a:lnTo>
                  <a:lnTo>
                    <a:pt x="3153" y="4116"/>
                  </a:lnTo>
                  <a:lnTo>
                    <a:pt x="3339" y="4005"/>
                  </a:lnTo>
                  <a:lnTo>
                    <a:pt x="3524" y="3875"/>
                  </a:lnTo>
                  <a:lnTo>
                    <a:pt x="3691" y="3727"/>
                  </a:lnTo>
                  <a:lnTo>
                    <a:pt x="3839" y="3560"/>
                  </a:lnTo>
                  <a:lnTo>
                    <a:pt x="3969" y="3393"/>
                  </a:lnTo>
                  <a:lnTo>
                    <a:pt x="4080" y="3208"/>
                  </a:lnTo>
                  <a:lnTo>
                    <a:pt x="4173" y="3022"/>
                  </a:lnTo>
                  <a:lnTo>
                    <a:pt x="4247" y="2818"/>
                  </a:lnTo>
                  <a:lnTo>
                    <a:pt x="4303" y="2615"/>
                  </a:lnTo>
                  <a:lnTo>
                    <a:pt x="4340" y="2411"/>
                  </a:lnTo>
                  <a:lnTo>
                    <a:pt x="4340" y="2207"/>
                  </a:lnTo>
                  <a:lnTo>
                    <a:pt x="4340" y="1984"/>
                  </a:lnTo>
                  <a:lnTo>
                    <a:pt x="4303" y="1780"/>
                  </a:lnTo>
                  <a:lnTo>
                    <a:pt x="4266" y="1576"/>
                  </a:lnTo>
                  <a:lnTo>
                    <a:pt x="4192" y="1372"/>
                  </a:lnTo>
                  <a:lnTo>
                    <a:pt x="4099" y="1187"/>
                  </a:lnTo>
                  <a:lnTo>
                    <a:pt x="4006" y="1001"/>
                  </a:lnTo>
                  <a:lnTo>
                    <a:pt x="3876" y="816"/>
                  </a:lnTo>
                  <a:lnTo>
                    <a:pt x="3728" y="649"/>
                  </a:lnTo>
                  <a:lnTo>
                    <a:pt x="3561" y="501"/>
                  </a:lnTo>
                  <a:lnTo>
                    <a:pt x="3394" y="371"/>
                  </a:lnTo>
                  <a:lnTo>
                    <a:pt x="3209" y="260"/>
                  </a:lnTo>
                  <a:lnTo>
                    <a:pt x="3005" y="167"/>
                  </a:lnTo>
                  <a:lnTo>
                    <a:pt x="2819" y="93"/>
                  </a:lnTo>
                  <a:lnTo>
                    <a:pt x="2615" y="37"/>
                  </a:lnTo>
                  <a:lnTo>
                    <a:pt x="2393" y="19"/>
                  </a:lnTo>
                  <a:lnTo>
                    <a:pt x="2189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0" name="Google Shape;2050;p31"/>
            <p:cNvSpPr/>
            <p:nvPr/>
          </p:nvSpPr>
          <p:spPr>
            <a:xfrm flipH="1">
              <a:off x="9142098" y="2794776"/>
              <a:ext cx="328386" cy="329824"/>
            </a:xfrm>
            <a:custGeom>
              <a:avLst/>
              <a:gdLst/>
              <a:ahLst/>
              <a:cxnLst/>
              <a:rect l="l" t="t" r="r" b="b"/>
              <a:pathLst>
                <a:path w="4340" h="4359" extrusionOk="0">
                  <a:moveTo>
                    <a:pt x="2188" y="1"/>
                  </a:moveTo>
                  <a:lnTo>
                    <a:pt x="1984" y="19"/>
                  </a:lnTo>
                  <a:lnTo>
                    <a:pt x="1780" y="38"/>
                  </a:lnTo>
                  <a:lnTo>
                    <a:pt x="1576" y="93"/>
                  </a:lnTo>
                  <a:lnTo>
                    <a:pt x="1372" y="149"/>
                  </a:lnTo>
                  <a:lnTo>
                    <a:pt x="1168" y="242"/>
                  </a:lnTo>
                  <a:lnTo>
                    <a:pt x="983" y="353"/>
                  </a:lnTo>
                  <a:lnTo>
                    <a:pt x="816" y="483"/>
                  </a:lnTo>
                  <a:lnTo>
                    <a:pt x="649" y="631"/>
                  </a:lnTo>
                  <a:lnTo>
                    <a:pt x="501" y="779"/>
                  </a:lnTo>
                  <a:lnTo>
                    <a:pt x="371" y="965"/>
                  </a:lnTo>
                  <a:lnTo>
                    <a:pt x="260" y="1150"/>
                  </a:lnTo>
                  <a:lnTo>
                    <a:pt x="167" y="1336"/>
                  </a:lnTo>
                  <a:lnTo>
                    <a:pt x="93" y="1540"/>
                  </a:lnTo>
                  <a:lnTo>
                    <a:pt x="37" y="1744"/>
                  </a:lnTo>
                  <a:lnTo>
                    <a:pt x="0" y="1948"/>
                  </a:lnTo>
                  <a:lnTo>
                    <a:pt x="0" y="2152"/>
                  </a:lnTo>
                  <a:lnTo>
                    <a:pt x="0" y="2356"/>
                  </a:lnTo>
                  <a:lnTo>
                    <a:pt x="37" y="2578"/>
                  </a:lnTo>
                  <a:lnTo>
                    <a:pt x="74" y="2782"/>
                  </a:lnTo>
                  <a:lnTo>
                    <a:pt x="148" y="2967"/>
                  </a:lnTo>
                  <a:lnTo>
                    <a:pt x="223" y="3171"/>
                  </a:lnTo>
                  <a:lnTo>
                    <a:pt x="334" y="3357"/>
                  </a:lnTo>
                  <a:lnTo>
                    <a:pt x="464" y="3524"/>
                  </a:lnTo>
                  <a:lnTo>
                    <a:pt x="612" y="3691"/>
                  </a:lnTo>
                  <a:lnTo>
                    <a:pt x="779" y="3857"/>
                  </a:lnTo>
                  <a:lnTo>
                    <a:pt x="946" y="3987"/>
                  </a:lnTo>
                  <a:lnTo>
                    <a:pt x="1131" y="4099"/>
                  </a:lnTo>
                  <a:lnTo>
                    <a:pt x="1335" y="4191"/>
                  </a:lnTo>
                  <a:lnTo>
                    <a:pt x="1521" y="4265"/>
                  </a:lnTo>
                  <a:lnTo>
                    <a:pt x="1725" y="4302"/>
                  </a:lnTo>
                  <a:lnTo>
                    <a:pt x="1929" y="4340"/>
                  </a:lnTo>
                  <a:lnTo>
                    <a:pt x="2151" y="4358"/>
                  </a:lnTo>
                  <a:lnTo>
                    <a:pt x="2355" y="4340"/>
                  </a:lnTo>
                  <a:lnTo>
                    <a:pt x="2559" y="4321"/>
                  </a:lnTo>
                  <a:lnTo>
                    <a:pt x="2763" y="4265"/>
                  </a:lnTo>
                  <a:lnTo>
                    <a:pt x="2967" y="4210"/>
                  </a:lnTo>
                  <a:lnTo>
                    <a:pt x="3152" y="4117"/>
                  </a:lnTo>
                  <a:lnTo>
                    <a:pt x="3338" y="4006"/>
                  </a:lnTo>
                  <a:lnTo>
                    <a:pt x="3523" y="3876"/>
                  </a:lnTo>
                  <a:lnTo>
                    <a:pt x="3690" y="3728"/>
                  </a:lnTo>
                  <a:lnTo>
                    <a:pt x="3838" y="3561"/>
                  </a:lnTo>
                  <a:lnTo>
                    <a:pt x="3968" y="3394"/>
                  </a:lnTo>
                  <a:lnTo>
                    <a:pt x="4079" y="3208"/>
                  </a:lnTo>
                  <a:lnTo>
                    <a:pt x="4172" y="3023"/>
                  </a:lnTo>
                  <a:lnTo>
                    <a:pt x="4246" y="2819"/>
                  </a:lnTo>
                  <a:lnTo>
                    <a:pt x="4302" y="2615"/>
                  </a:lnTo>
                  <a:lnTo>
                    <a:pt x="4339" y="2411"/>
                  </a:lnTo>
                  <a:lnTo>
                    <a:pt x="4339" y="2207"/>
                  </a:lnTo>
                  <a:lnTo>
                    <a:pt x="4339" y="1985"/>
                  </a:lnTo>
                  <a:lnTo>
                    <a:pt x="4302" y="1781"/>
                  </a:lnTo>
                  <a:lnTo>
                    <a:pt x="4265" y="1577"/>
                  </a:lnTo>
                  <a:lnTo>
                    <a:pt x="4191" y="1373"/>
                  </a:lnTo>
                  <a:lnTo>
                    <a:pt x="4098" y="1187"/>
                  </a:lnTo>
                  <a:lnTo>
                    <a:pt x="4005" y="1002"/>
                  </a:lnTo>
                  <a:lnTo>
                    <a:pt x="3875" y="816"/>
                  </a:lnTo>
                  <a:lnTo>
                    <a:pt x="3727" y="650"/>
                  </a:lnTo>
                  <a:lnTo>
                    <a:pt x="3560" y="501"/>
                  </a:lnTo>
                  <a:lnTo>
                    <a:pt x="3393" y="371"/>
                  </a:lnTo>
                  <a:lnTo>
                    <a:pt x="3208" y="260"/>
                  </a:lnTo>
                  <a:lnTo>
                    <a:pt x="3004" y="167"/>
                  </a:lnTo>
                  <a:lnTo>
                    <a:pt x="2819" y="93"/>
                  </a:lnTo>
                  <a:lnTo>
                    <a:pt x="2615" y="38"/>
                  </a:lnTo>
                  <a:lnTo>
                    <a:pt x="2392" y="19"/>
                  </a:lnTo>
                  <a:lnTo>
                    <a:pt x="218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1" name="Google Shape;2051;p31"/>
            <p:cNvSpPr/>
            <p:nvPr/>
          </p:nvSpPr>
          <p:spPr>
            <a:xfrm flipH="1">
              <a:off x="9050922" y="3036072"/>
              <a:ext cx="328386" cy="329824"/>
            </a:xfrm>
            <a:custGeom>
              <a:avLst/>
              <a:gdLst/>
              <a:ahLst/>
              <a:cxnLst/>
              <a:rect l="l" t="t" r="r" b="b"/>
              <a:pathLst>
                <a:path w="4340" h="4359" extrusionOk="0">
                  <a:moveTo>
                    <a:pt x="2188" y="1"/>
                  </a:moveTo>
                  <a:lnTo>
                    <a:pt x="1984" y="19"/>
                  </a:lnTo>
                  <a:lnTo>
                    <a:pt x="1780" y="38"/>
                  </a:lnTo>
                  <a:lnTo>
                    <a:pt x="1576" y="94"/>
                  </a:lnTo>
                  <a:lnTo>
                    <a:pt x="1373" y="149"/>
                  </a:lnTo>
                  <a:lnTo>
                    <a:pt x="1169" y="242"/>
                  </a:lnTo>
                  <a:lnTo>
                    <a:pt x="983" y="353"/>
                  </a:lnTo>
                  <a:lnTo>
                    <a:pt x="816" y="483"/>
                  </a:lnTo>
                  <a:lnTo>
                    <a:pt x="649" y="631"/>
                  </a:lnTo>
                  <a:lnTo>
                    <a:pt x="501" y="780"/>
                  </a:lnTo>
                  <a:lnTo>
                    <a:pt x="371" y="965"/>
                  </a:lnTo>
                  <a:lnTo>
                    <a:pt x="260" y="1151"/>
                  </a:lnTo>
                  <a:lnTo>
                    <a:pt x="167" y="1336"/>
                  </a:lnTo>
                  <a:lnTo>
                    <a:pt x="93" y="1540"/>
                  </a:lnTo>
                  <a:lnTo>
                    <a:pt x="37" y="1744"/>
                  </a:lnTo>
                  <a:lnTo>
                    <a:pt x="0" y="1948"/>
                  </a:lnTo>
                  <a:lnTo>
                    <a:pt x="0" y="2152"/>
                  </a:lnTo>
                  <a:lnTo>
                    <a:pt x="0" y="2356"/>
                  </a:lnTo>
                  <a:lnTo>
                    <a:pt x="19" y="2578"/>
                  </a:lnTo>
                  <a:lnTo>
                    <a:pt x="75" y="2782"/>
                  </a:lnTo>
                  <a:lnTo>
                    <a:pt x="149" y="2968"/>
                  </a:lnTo>
                  <a:lnTo>
                    <a:pt x="223" y="3172"/>
                  </a:lnTo>
                  <a:lnTo>
                    <a:pt x="334" y="3357"/>
                  </a:lnTo>
                  <a:lnTo>
                    <a:pt x="464" y="3543"/>
                  </a:lnTo>
                  <a:lnTo>
                    <a:pt x="612" y="3709"/>
                  </a:lnTo>
                  <a:lnTo>
                    <a:pt x="779" y="3858"/>
                  </a:lnTo>
                  <a:lnTo>
                    <a:pt x="946" y="3988"/>
                  </a:lnTo>
                  <a:lnTo>
                    <a:pt x="1131" y="4099"/>
                  </a:lnTo>
                  <a:lnTo>
                    <a:pt x="1335" y="4192"/>
                  </a:lnTo>
                  <a:lnTo>
                    <a:pt x="1521" y="4266"/>
                  </a:lnTo>
                  <a:lnTo>
                    <a:pt x="1725" y="4303"/>
                  </a:lnTo>
                  <a:lnTo>
                    <a:pt x="1929" y="4340"/>
                  </a:lnTo>
                  <a:lnTo>
                    <a:pt x="2151" y="4358"/>
                  </a:lnTo>
                  <a:lnTo>
                    <a:pt x="2355" y="4340"/>
                  </a:lnTo>
                  <a:lnTo>
                    <a:pt x="2559" y="4321"/>
                  </a:lnTo>
                  <a:lnTo>
                    <a:pt x="2763" y="4266"/>
                  </a:lnTo>
                  <a:lnTo>
                    <a:pt x="2967" y="4210"/>
                  </a:lnTo>
                  <a:lnTo>
                    <a:pt x="3153" y="4117"/>
                  </a:lnTo>
                  <a:lnTo>
                    <a:pt x="3338" y="4006"/>
                  </a:lnTo>
                  <a:lnTo>
                    <a:pt x="3523" y="3876"/>
                  </a:lnTo>
                  <a:lnTo>
                    <a:pt x="3690" y="3728"/>
                  </a:lnTo>
                  <a:lnTo>
                    <a:pt x="3839" y="3561"/>
                  </a:lnTo>
                  <a:lnTo>
                    <a:pt x="3968" y="3394"/>
                  </a:lnTo>
                  <a:lnTo>
                    <a:pt x="4080" y="3209"/>
                  </a:lnTo>
                  <a:lnTo>
                    <a:pt x="4172" y="3023"/>
                  </a:lnTo>
                  <a:lnTo>
                    <a:pt x="4247" y="2819"/>
                  </a:lnTo>
                  <a:lnTo>
                    <a:pt x="4302" y="2615"/>
                  </a:lnTo>
                  <a:lnTo>
                    <a:pt x="4321" y="2411"/>
                  </a:lnTo>
                  <a:lnTo>
                    <a:pt x="4339" y="2207"/>
                  </a:lnTo>
                  <a:lnTo>
                    <a:pt x="4339" y="1985"/>
                  </a:lnTo>
                  <a:lnTo>
                    <a:pt x="4302" y="1781"/>
                  </a:lnTo>
                  <a:lnTo>
                    <a:pt x="4265" y="1577"/>
                  </a:lnTo>
                  <a:lnTo>
                    <a:pt x="4191" y="1392"/>
                  </a:lnTo>
                  <a:lnTo>
                    <a:pt x="4098" y="1188"/>
                  </a:lnTo>
                  <a:lnTo>
                    <a:pt x="4006" y="1002"/>
                  </a:lnTo>
                  <a:lnTo>
                    <a:pt x="3876" y="817"/>
                  </a:lnTo>
                  <a:lnTo>
                    <a:pt x="3727" y="650"/>
                  </a:lnTo>
                  <a:lnTo>
                    <a:pt x="3561" y="502"/>
                  </a:lnTo>
                  <a:lnTo>
                    <a:pt x="3375" y="372"/>
                  </a:lnTo>
                  <a:lnTo>
                    <a:pt x="3208" y="261"/>
                  </a:lnTo>
                  <a:lnTo>
                    <a:pt x="3004" y="168"/>
                  </a:lnTo>
                  <a:lnTo>
                    <a:pt x="2800" y="94"/>
                  </a:lnTo>
                  <a:lnTo>
                    <a:pt x="2596" y="57"/>
                  </a:lnTo>
                  <a:lnTo>
                    <a:pt x="2392" y="19"/>
                  </a:lnTo>
                  <a:lnTo>
                    <a:pt x="218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2" name="Google Shape;2052;p31"/>
            <p:cNvSpPr/>
            <p:nvPr/>
          </p:nvSpPr>
          <p:spPr>
            <a:xfrm flipH="1">
              <a:off x="9450811" y="3045909"/>
              <a:ext cx="307351" cy="305989"/>
            </a:xfrm>
            <a:custGeom>
              <a:avLst/>
              <a:gdLst/>
              <a:ahLst/>
              <a:cxnLst/>
              <a:rect l="l" t="t" r="r" b="b"/>
              <a:pathLst>
                <a:path w="4062" h="4044" extrusionOk="0">
                  <a:moveTo>
                    <a:pt x="1855" y="1"/>
                  </a:moveTo>
                  <a:lnTo>
                    <a:pt x="1651" y="19"/>
                  </a:lnTo>
                  <a:lnTo>
                    <a:pt x="1466" y="75"/>
                  </a:lnTo>
                  <a:lnTo>
                    <a:pt x="1280" y="131"/>
                  </a:lnTo>
                  <a:lnTo>
                    <a:pt x="1095" y="223"/>
                  </a:lnTo>
                  <a:lnTo>
                    <a:pt x="928" y="316"/>
                  </a:lnTo>
                  <a:lnTo>
                    <a:pt x="761" y="427"/>
                  </a:lnTo>
                  <a:lnTo>
                    <a:pt x="613" y="576"/>
                  </a:lnTo>
                  <a:lnTo>
                    <a:pt x="464" y="724"/>
                  </a:lnTo>
                  <a:lnTo>
                    <a:pt x="335" y="891"/>
                  </a:lnTo>
                  <a:lnTo>
                    <a:pt x="242" y="1058"/>
                  </a:lnTo>
                  <a:lnTo>
                    <a:pt x="149" y="1243"/>
                  </a:lnTo>
                  <a:lnTo>
                    <a:pt x="94" y="1429"/>
                  </a:lnTo>
                  <a:lnTo>
                    <a:pt x="38" y="1614"/>
                  </a:lnTo>
                  <a:lnTo>
                    <a:pt x="1" y="1799"/>
                  </a:lnTo>
                  <a:lnTo>
                    <a:pt x="1" y="2003"/>
                  </a:lnTo>
                  <a:lnTo>
                    <a:pt x="1" y="2189"/>
                  </a:lnTo>
                  <a:lnTo>
                    <a:pt x="38" y="2393"/>
                  </a:lnTo>
                  <a:lnTo>
                    <a:pt x="75" y="2578"/>
                  </a:lnTo>
                  <a:lnTo>
                    <a:pt x="131" y="2764"/>
                  </a:lnTo>
                  <a:lnTo>
                    <a:pt x="223" y="2949"/>
                  </a:lnTo>
                  <a:lnTo>
                    <a:pt x="316" y="3116"/>
                  </a:lnTo>
                  <a:lnTo>
                    <a:pt x="446" y="3283"/>
                  </a:lnTo>
                  <a:lnTo>
                    <a:pt x="576" y="3450"/>
                  </a:lnTo>
                  <a:lnTo>
                    <a:pt x="724" y="3579"/>
                  </a:lnTo>
                  <a:lnTo>
                    <a:pt x="891" y="3709"/>
                  </a:lnTo>
                  <a:lnTo>
                    <a:pt x="1058" y="3802"/>
                  </a:lnTo>
                  <a:lnTo>
                    <a:pt x="1243" y="3895"/>
                  </a:lnTo>
                  <a:lnTo>
                    <a:pt x="1429" y="3969"/>
                  </a:lnTo>
                  <a:lnTo>
                    <a:pt x="1614" y="4006"/>
                  </a:lnTo>
                  <a:lnTo>
                    <a:pt x="1818" y="4043"/>
                  </a:lnTo>
                  <a:lnTo>
                    <a:pt x="2207" y="4043"/>
                  </a:lnTo>
                  <a:lnTo>
                    <a:pt x="2393" y="4024"/>
                  </a:lnTo>
                  <a:lnTo>
                    <a:pt x="2578" y="3969"/>
                  </a:lnTo>
                  <a:lnTo>
                    <a:pt x="2764" y="3913"/>
                  </a:lnTo>
                  <a:lnTo>
                    <a:pt x="2949" y="3821"/>
                  </a:lnTo>
                  <a:lnTo>
                    <a:pt x="3116" y="3728"/>
                  </a:lnTo>
                  <a:lnTo>
                    <a:pt x="3283" y="3617"/>
                  </a:lnTo>
                  <a:lnTo>
                    <a:pt x="3450" y="3468"/>
                  </a:lnTo>
                  <a:lnTo>
                    <a:pt x="3580" y="3320"/>
                  </a:lnTo>
                  <a:lnTo>
                    <a:pt x="3709" y="3153"/>
                  </a:lnTo>
                  <a:lnTo>
                    <a:pt x="3821" y="2986"/>
                  </a:lnTo>
                  <a:lnTo>
                    <a:pt x="3895" y="2801"/>
                  </a:lnTo>
                  <a:lnTo>
                    <a:pt x="3969" y="2615"/>
                  </a:lnTo>
                  <a:lnTo>
                    <a:pt x="4006" y="2430"/>
                  </a:lnTo>
                  <a:lnTo>
                    <a:pt x="4043" y="2244"/>
                  </a:lnTo>
                  <a:lnTo>
                    <a:pt x="4062" y="2040"/>
                  </a:lnTo>
                  <a:lnTo>
                    <a:pt x="4043" y="1855"/>
                  </a:lnTo>
                  <a:lnTo>
                    <a:pt x="4025" y="1651"/>
                  </a:lnTo>
                  <a:lnTo>
                    <a:pt x="3969" y="1466"/>
                  </a:lnTo>
                  <a:lnTo>
                    <a:pt x="3913" y="1280"/>
                  </a:lnTo>
                  <a:lnTo>
                    <a:pt x="3839" y="1095"/>
                  </a:lnTo>
                  <a:lnTo>
                    <a:pt x="3728" y="928"/>
                  </a:lnTo>
                  <a:lnTo>
                    <a:pt x="3617" y="761"/>
                  </a:lnTo>
                  <a:lnTo>
                    <a:pt x="3468" y="594"/>
                  </a:lnTo>
                  <a:lnTo>
                    <a:pt x="3320" y="464"/>
                  </a:lnTo>
                  <a:lnTo>
                    <a:pt x="3153" y="334"/>
                  </a:lnTo>
                  <a:lnTo>
                    <a:pt x="2986" y="242"/>
                  </a:lnTo>
                  <a:lnTo>
                    <a:pt x="2801" y="149"/>
                  </a:lnTo>
                  <a:lnTo>
                    <a:pt x="2615" y="75"/>
                  </a:lnTo>
                  <a:lnTo>
                    <a:pt x="2430" y="38"/>
                  </a:lnTo>
                  <a:lnTo>
                    <a:pt x="224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3" name="Google Shape;2053;p31"/>
            <p:cNvSpPr/>
            <p:nvPr/>
          </p:nvSpPr>
          <p:spPr>
            <a:xfrm flipH="1">
              <a:off x="9359635" y="2845320"/>
              <a:ext cx="307276" cy="307276"/>
            </a:xfrm>
            <a:custGeom>
              <a:avLst/>
              <a:gdLst/>
              <a:ahLst/>
              <a:cxnLst/>
              <a:rect l="l" t="t" r="r" b="b"/>
              <a:pathLst>
                <a:path w="4061" h="4061" extrusionOk="0">
                  <a:moveTo>
                    <a:pt x="1854" y="0"/>
                  </a:moveTo>
                  <a:lnTo>
                    <a:pt x="1669" y="37"/>
                  </a:lnTo>
                  <a:lnTo>
                    <a:pt x="1484" y="74"/>
                  </a:lnTo>
                  <a:lnTo>
                    <a:pt x="1298" y="148"/>
                  </a:lnTo>
                  <a:lnTo>
                    <a:pt x="1113" y="223"/>
                  </a:lnTo>
                  <a:lnTo>
                    <a:pt x="927" y="315"/>
                  </a:lnTo>
                  <a:lnTo>
                    <a:pt x="779" y="445"/>
                  </a:lnTo>
                  <a:lnTo>
                    <a:pt x="612" y="575"/>
                  </a:lnTo>
                  <a:lnTo>
                    <a:pt x="482" y="723"/>
                  </a:lnTo>
                  <a:lnTo>
                    <a:pt x="352" y="890"/>
                  </a:lnTo>
                  <a:lnTo>
                    <a:pt x="241" y="1057"/>
                  </a:lnTo>
                  <a:lnTo>
                    <a:pt x="167" y="1242"/>
                  </a:lnTo>
                  <a:lnTo>
                    <a:pt x="93" y="1428"/>
                  </a:lnTo>
                  <a:lnTo>
                    <a:pt x="56" y="1613"/>
                  </a:lnTo>
                  <a:lnTo>
                    <a:pt x="19" y="1817"/>
                  </a:lnTo>
                  <a:lnTo>
                    <a:pt x="0" y="2003"/>
                  </a:lnTo>
                  <a:lnTo>
                    <a:pt x="19" y="2207"/>
                  </a:lnTo>
                  <a:lnTo>
                    <a:pt x="37" y="2392"/>
                  </a:lnTo>
                  <a:lnTo>
                    <a:pt x="74" y="2578"/>
                  </a:lnTo>
                  <a:lnTo>
                    <a:pt x="148" y="2763"/>
                  </a:lnTo>
                  <a:lnTo>
                    <a:pt x="223" y="2948"/>
                  </a:lnTo>
                  <a:lnTo>
                    <a:pt x="334" y="3134"/>
                  </a:lnTo>
                  <a:lnTo>
                    <a:pt x="445" y="3282"/>
                  </a:lnTo>
                  <a:lnTo>
                    <a:pt x="593" y="3449"/>
                  </a:lnTo>
                  <a:lnTo>
                    <a:pt x="742" y="3579"/>
                  </a:lnTo>
                  <a:lnTo>
                    <a:pt x="909" y="3709"/>
                  </a:lnTo>
                  <a:lnTo>
                    <a:pt x="1076" y="3820"/>
                  </a:lnTo>
                  <a:lnTo>
                    <a:pt x="1242" y="3894"/>
                  </a:lnTo>
                  <a:lnTo>
                    <a:pt x="1428" y="3968"/>
                  </a:lnTo>
                  <a:lnTo>
                    <a:pt x="1632" y="4005"/>
                  </a:lnTo>
                  <a:lnTo>
                    <a:pt x="1817" y="4042"/>
                  </a:lnTo>
                  <a:lnTo>
                    <a:pt x="2021" y="4061"/>
                  </a:lnTo>
                  <a:lnTo>
                    <a:pt x="2207" y="4042"/>
                  </a:lnTo>
                  <a:lnTo>
                    <a:pt x="2392" y="4024"/>
                  </a:lnTo>
                  <a:lnTo>
                    <a:pt x="2596" y="3987"/>
                  </a:lnTo>
                  <a:lnTo>
                    <a:pt x="2782" y="3913"/>
                  </a:lnTo>
                  <a:lnTo>
                    <a:pt x="2967" y="3838"/>
                  </a:lnTo>
                  <a:lnTo>
                    <a:pt x="3134" y="3727"/>
                  </a:lnTo>
                  <a:lnTo>
                    <a:pt x="3301" y="3616"/>
                  </a:lnTo>
                  <a:lnTo>
                    <a:pt x="3449" y="3486"/>
                  </a:lnTo>
                  <a:lnTo>
                    <a:pt x="3597" y="3319"/>
                  </a:lnTo>
                  <a:lnTo>
                    <a:pt x="3709" y="3171"/>
                  </a:lnTo>
                  <a:lnTo>
                    <a:pt x="3820" y="2985"/>
                  </a:lnTo>
                  <a:lnTo>
                    <a:pt x="3913" y="2819"/>
                  </a:lnTo>
                  <a:lnTo>
                    <a:pt x="3968" y="2633"/>
                  </a:lnTo>
                  <a:lnTo>
                    <a:pt x="4024" y="2429"/>
                  </a:lnTo>
                  <a:lnTo>
                    <a:pt x="4042" y="2244"/>
                  </a:lnTo>
                  <a:lnTo>
                    <a:pt x="4061" y="2058"/>
                  </a:lnTo>
                  <a:lnTo>
                    <a:pt x="4061" y="1854"/>
                  </a:lnTo>
                  <a:lnTo>
                    <a:pt x="4024" y="1669"/>
                  </a:lnTo>
                  <a:lnTo>
                    <a:pt x="3987" y="1465"/>
                  </a:lnTo>
                  <a:lnTo>
                    <a:pt x="3931" y="1280"/>
                  </a:lnTo>
                  <a:lnTo>
                    <a:pt x="3838" y="1094"/>
                  </a:lnTo>
                  <a:lnTo>
                    <a:pt x="3746" y="927"/>
                  </a:lnTo>
                  <a:lnTo>
                    <a:pt x="3616" y="760"/>
                  </a:lnTo>
                  <a:lnTo>
                    <a:pt x="3486" y="612"/>
                  </a:lnTo>
                  <a:lnTo>
                    <a:pt x="3338" y="464"/>
                  </a:lnTo>
                  <a:lnTo>
                    <a:pt x="3171" y="352"/>
                  </a:lnTo>
                  <a:lnTo>
                    <a:pt x="3004" y="241"/>
                  </a:lnTo>
                  <a:lnTo>
                    <a:pt x="2819" y="148"/>
                  </a:lnTo>
                  <a:lnTo>
                    <a:pt x="2633" y="93"/>
                  </a:lnTo>
                  <a:lnTo>
                    <a:pt x="2448" y="37"/>
                  </a:lnTo>
                  <a:lnTo>
                    <a:pt x="2244" y="19"/>
                  </a:lnTo>
                  <a:lnTo>
                    <a:pt x="205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4" name="Google Shape;2054;p31"/>
            <p:cNvSpPr/>
            <p:nvPr/>
          </p:nvSpPr>
          <p:spPr>
            <a:xfrm flipH="1">
              <a:off x="9139298" y="2954732"/>
              <a:ext cx="307351" cy="307351"/>
            </a:xfrm>
            <a:custGeom>
              <a:avLst/>
              <a:gdLst/>
              <a:ahLst/>
              <a:cxnLst/>
              <a:rect l="l" t="t" r="r" b="b"/>
              <a:pathLst>
                <a:path w="4062" h="4062" extrusionOk="0">
                  <a:moveTo>
                    <a:pt x="2040" y="0"/>
                  </a:moveTo>
                  <a:lnTo>
                    <a:pt x="1855" y="19"/>
                  </a:lnTo>
                  <a:lnTo>
                    <a:pt x="1669" y="38"/>
                  </a:lnTo>
                  <a:lnTo>
                    <a:pt x="1465" y="93"/>
                  </a:lnTo>
                  <a:lnTo>
                    <a:pt x="1280" y="149"/>
                  </a:lnTo>
                  <a:lnTo>
                    <a:pt x="1094" y="223"/>
                  </a:lnTo>
                  <a:lnTo>
                    <a:pt x="927" y="334"/>
                  </a:lnTo>
                  <a:lnTo>
                    <a:pt x="761" y="445"/>
                  </a:lnTo>
                  <a:lnTo>
                    <a:pt x="612" y="594"/>
                  </a:lnTo>
                  <a:lnTo>
                    <a:pt x="464" y="742"/>
                  </a:lnTo>
                  <a:lnTo>
                    <a:pt x="353" y="909"/>
                  </a:lnTo>
                  <a:lnTo>
                    <a:pt x="241" y="1076"/>
                  </a:lnTo>
                  <a:lnTo>
                    <a:pt x="149" y="1243"/>
                  </a:lnTo>
                  <a:lnTo>
                    <a:pt x="93" y="1428"/>
                  </a:lnTo>
                  <a:lnTo>
                    <a:pt x="37" y="1632"/>
                  </a:lnTo>
                  <a:lnTo>
                    <a:pt x="19" y="1818"/>
                  </a:lnTo>
                  <a:lnTo>
                    <a:pt x="0" y="2022"/>
                  </a:lnTo>
                  <a:lnTo>
                    <a:pt x="0" y="2207"/>
                  </a:lnTo>
                  <a:lnTo>
                    <a:pt x="37" y="2392"/>
                  </a:lnTo>
                  <a:lnTo>
                    <a:pt x="74" y="2596"/>
                  </a:lnTo>
                  <a:lnTo>
                    <a:pt x="130" y="2782"/>
                  </a:lnTo>
                  <a:lnTo>
                    <a:pt x="223" y="2967"/>
                  </a:lnTo>
                  <a:lnTo>
                    <a:pt x="316" y="3134"/>
                  </a:lnTo>
                  <a:lnTo>
                    <a:pt x="445" y="3301"/>
                  </a:lnTo>
                  <a:lnTo>
                    <a:pt x="575" y="3449"/>
                  </a:lnTo>
                  <a:lnTo>
                    <a:pt x="723" y="3598"/>
                  </a:lnTo>
                  <a:lnTo>
                    <a:pt x="890" y="3709"/>
                  </a:lnTo>
                  <a:lnTo>
                    <a:pt x="1057" y="3820"/>
                  </a:lnTo>
                  <a:lnTo>
                    <a:pt x="1243" y="3913"/>
                  </a:lnTo>
                  <a:lnTo>
                    <a:pt x="1428" y="3969"/>
                  </a:lnTo>
                  <a:lnTo>
                    <a:pt x="1614" y="4024"/>
                  </a:lnTo>
                  <a:lnTo>
                    <a:pt x="1817" y="4061"/>
                  </a:lnTo>
                  <a:lnTo>
                    <a:pt x="2207" y="4061"/>
                  </a:lnTo>
                  <a:lnTo>
                    <a:pt x="2392" y="4024"/>
                  </a:lnTo>
                  <a:lnTo>
                    <a:pt x="2578" y="3987"/>
                  </a:lnTo>
                  <a:lnTo>
                    <a:pt x="2763" y="3931"/>
                  </a:lnTo>
                  <a:lnTo>
                    <a:pt x="2949" y="3839"/>
                  </a:lnTo>
                  <a:lnTo>
                    <a:pt x="3115" y="3746"/>
                  </a:lnTo>
                  <a:lnTo>
                    <a:pt x="3282" y="3616"/>
                  </a:lnTo>
                  <a:lnTo>
                    <a:pt x="3449" y="3486"/>
                  </a:lnTo>
                  <a:lnTo>
                    <a:pt x="3579" y="3338"/>
                  </a:lnTo>
                  <a:lnTo>
                    <a:pt x="3709" y="3171"/>
                  </a:lnTo>
                  <a:lnTo>
                    <a:pt x="3820" y="3004"/>
                  </a:lnTo>
                  <a:lnTo>
                    <a:pt x="3894" y="2819"/>
                  </a:lnTo>
                  <a:lnTo>
                    <a:pt x="3968" y="2634"/>
                  </a:lnTo>
                  <a:lnTo>
                    <a:pt x="4006" y="2448"/>
                  </a:lnTo>
                  <a:lnTo>
                    <a:pt x="4043" y="2244"/>
                  </a:lnTo>
                  <a:lnTo>
                    <a:pt x="4061" y="2059"/>
                  </a:lnTo>
                  <a:lnTo>
                    <a:pt x="4043" y="1855"/>
                  </a:lnTo>
                  <a:lnTo>
                    <a:pt x="4024" y="1669"/>
                  </a:lnTo>
                  <a:lnTo>
                    <a:pt x="3968" y="1484"/>
                  </a:lnTo>
                  <a:lnTo>
                    <a:pt x="3913" y="1298"/>
                  </a:lnTo>
                  <a:lnTo>
                    <a:pt x="3839" y="1113"/>
                  </a:lnTo>
                  <a:lnTo>
                    <a:pt x="3727" y="946"/>
                  </a:lnTo>
                  <a:lnTo>
                    <a:pt x="3616" y="779"/>
                  </a:lnTo>
                  <a:lnTo>
                    <a:pt x="3468" y="612"/>
                  </a:lnTo>
                  <a:lnTo>
                    <a:pt x="3319" y="483"/>
                  </a:lnTo>
                  <a:lnTo>
                    <a:pt x="3153" y="353"/>
                  </a:lnTo>
                  <a:lnTo>
                    <a:pt x="2986" y="242"/>
                  </a:lnTo>
                  <a:lnTo>
                    <a:pt x="2819" y="167"/>
                  </a:lnTo>
                  <a:lnTo>
                    <a:pt x="2633" y="93"/>
                  </a:lnTo>
                  <a:lnTo>
                    <a:pt x="2429" y="56"/>
                  </a:lnTo>
                  <a:lnTo>
                    <a:pt x="2244" y="19"/>
                  </a:lnTo>
                  <a:lnTo>
                    <a:pt x="204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5" name="Google Shape;2055;p31"/>
            <p:cNvSpPr/>
            <p:nvPr/>
          </p:nvSpPr>
          <p:spPr>
            <a:xfrm flipH="1">
              <a:off x="8712775" y="1456260"/>
              <a:ext cx="394366" cy="394366"/>
            </a:xfrm>
            <a:custGeom>
              <a:avLst/>
              <a:gdLst/>
              <a:ahLst/>
              <a:cxnLst/>
              <a:rect l="l" t="t" r="r" b="b"/>
              <a:pathLst>
                <a:path w="5212" h="5212" extrusionOk="0">
                  <a:moveTo>
                    <a:pt x="2615" y="1"/>
                  </a:moveTo>
                  <a:lnTo>
                    <a:pt x="2337" y="19"/>
                  </a:lnTo>
                  <a:lnTo>
                    <a:pt x="2077" y="57"/>
                  </a:lnTo>
                  <a:lnTo>
                    <a:pt x="1836" y="112"/>
                  </a:lnTo>
                  <a:lnTo>
                    <a:pt x="1595" y="205"/>
                  </a:lnTo>
                  <a:lnTo>
                    <a:pt x="1373" y="316"/>
                  </a:lnTo>
                  <a:lnTo>
                    <a:pt x="1150" y="446"/>
                  </a:lnTo>
                  <a:lnTo>
                    <a:pt x="946" y="594"/>
                  </a:lnTo>
                  <a:lnTo>
                    <a:pt x="761" y="761"/>
                  </a:lnTo>
                  <a:lnTo>
                    <a:pt x="594" y="947"/>
                  </a:lnTo>
                  <a:lnTo>
                    <a:pt x="446" y="1151"/>
                  </a:lnTo>
                  <a:lnTo>
                    <a:pt x="316" y="1355"/>
                  </a:lnTo>
                  <a:lnTo>
                    <a:pt x="205" y="1596"/>
                  </a:lnTo>
                  <a:lnTo>
                    <a:pt x="130" y="1837"/>
                  </a:lnTo>
                  <a:lnTo>
                    <a:pt x="56" y="2078"/>
                  </a:lnTo>
                  <a:lnTo>
                    <a:pt x="19" y="2337"/>
                  </a:lnTo>
                  <a:lnTo>
                    <a:pt x="1" y="2597"/>
                  </a:lnTo>
                  <a:lnTo>
                    <a:pt x="19" y="2875"/>
                  </a:lnTo>
                  <a:lnTo>
                    <a:pt x="56" y="3135"/>
                  </a:lnTo>
                  <a:lnTo>
                    <a:pt x="130" y="3376"/>
                  </a:lnTo>
                  <a:lnTo>
                    <a:pt x="205" y="3617"/>
                  </a:lnTo>
                  <a:lnTo>
                    <a:pt x="316" y="3839"/>
                  </a:lnTo>
                  <a:lnTo>
                    <a:pt x="446" y="4062"/>
                  </a:lnTo>
                  <a:lnTo>
                    <a:pt x="594" y="4266"/>
                  </a:lnTo>
                  <a:lnTo>
                    <a:pt x="761" y="4451"/>
                  </a:lnTo>
                  <a:lnTo>
                    <a:pt x="946" y="4618"/>
                  </a:lnTo>
                  <a:lnTo>
                    <a:pt x="1150" y="4766"/>
                  </a:lnTo>
                  <a:lnTo>
                    <a:pt x="1373" y="4896"/>
                  </a:lnTo>
                  <a:lnTo>
                    <a:pt x="1595" y="5007"/>
                  </a:lnTo>
                  <a:lnTo>
                    <a:pt x="1836" y="5082"/>
                  </a:lnTo>
                  <a:lnTo>
                    <a:pt x="2077" y="5156"/>
                  </a:lnTo>
                  <a:lnTo>
                    <a:pt x="2337" y="5193"/>
                  </a:lnTo>
                  <a:lnTo>
                    <a:pt x="2615" y="5211"/>
                  </a:lnTo>
                  <a:lnTo>
                    <a:pt x="2875" y="5193"/>
                  </a:lnTo>
                  <a:lnTo>
                    <a:pt x="3134" y="5156"/>
                  </a:lnTo>
                  <a:lnTo>
                    <a:pt x="3394" y="5082"/>
                  </a:lnTo>
                  <a:lnTo>
                    <a:pt x="3616" y="5007"/>
                  </a:lnTo>
                  <a:lnTo>
                    <a:pt x="3857" y="4896"/>
                  </a:lnTo>
                  <a:lnTo>
                    <a:pt x="4061" y="4766"/>
                  </a:lnTo>
                  <a:lnTo>
                    <a:pt x="4265" y="4618"/>
                  </a:lnTo>
                  <a:lnTo>
                    <a:pt x="4451" y="4451"/>
                  </a:lnTo>
                  <a:lnTo>
                    <a:pt x="4618" y="4266"/>
                  </a:lnTo>
                  <a:lnTo>
                    <a:pt x="4766" y="4062"/>
                  </a:lnTo>
                  <a:lnTo>
                    <a:pt x="4896" y="3839"/>
                  </a:lnTo>
                  <a:lnTo>
                    <a:pt x="5007" y="3617"/>
                  </a:lnTo>
                  <a:lnTo>
                    <a:pt x="5100" y="3376"/>
                  </a:lnTo>
                  <a:lnTo>
                    <a:pt x="5155" y="3135"/>
                  </a:lnTo>
                  <a:lnTo>
                    <a:pt x="5193" y="2875"/>
                  </a:lnTo>
                  <a:lnTo>
                    <a:pt x="5211" y="2597"/>
                  </a:lnTo>
                  <a:lnTo>
                    <a:pt x="5193" y="2337"/>
                  </a:lnTo>
                  <a:lnTo>
                    <a:pt x="5155" y="2078"/>
                  </a:lnTo>
                  <a:lnTo>
                    <a:pt x="5100" y="1837"/>
                  </a:lnTo>
                  <a:lnTo>
                    <a:pt x="5007" y="1596"/>
                  </a:lnTo>
                  <a:lnTo>
                    <a:pt x="4896" y="1355"/>
                  </a:lnTo>
                  <a:lnTo>
                    <a:pt x="4766" y="1151"/>
                  </a:lnTo>
                  <a:lnTo>
                    <a:pt x="4618" y="947"/>
                  </a:lnTo>
                  <a:lnTo>
                    <a:pt x="4451" y="761"/>
                  </a:lnTo>
                  <a:lnTo>
                    <a:pt x="4265" y="594"/>
                  </a:lnTo>
                  <a:lnTo>
                    <a:pt x="4061" y="446"/>
                  </a:lnTo>
                  <a:lnTo>
                    <a:pt x="3857" y="316"/>
                  </a:lnTo>
                  <a:lnTo>
                    <a:pt x="3616" y="205"/>
                  </a:lnTo>
                  <a:lnTo>
                    <a:pt x="3394" y="112"/>
                  </a:lnTo>
                  <a:lnTo>
                    <a:pt x="3134" y="57"/>
                  </a:lnTo>
                  <a:lnTo>
                    <a:pt x="2875" y="19"/>
                  </a:lnTo>
                  <a:lnTo>
                    <a:pt x="261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6" name="Google Shape;2056;p31"/>
            <p:cNvSpPr/>
            <p:nvPr/>
          </p:nvSpPr>
          <p:spPr>
            <a:xfrm flipH="1">
              <a:off x="8819462" y="1359484"/>
              <a:ext cx="273605" cy="275042"/>
            </a:xfrm>
            <a:custGeom>
              <a:avLst/>
              <a:gdLst/>
              <a:ahLst/>
              <a:cxnLst/>
              <a:rect l="l" t="t" r="r" b="b"/>
              <a:pathLst>
                <a:path w="3616" h="3635" extrusionOk="0">
                  <a:moveTo>
                    <a:pt x="1632" y="1"/>
                  </a:moveTo>
                  <a:lnTo>
                    <a:pt x="1446" y="38"/>
                  </a:lnTo>
                  <a:lnTo>
                    <a:pt x="1261" y="75"/>
                  </a:lnTo>
                  <a:lnTo>
                    <a:pt x="1094" y="130"/>
                  </a:lnTo>
                  <a:lnTo>
                    <a:pt x="946" y="223"/>
                  </a:lnTo>
                  <a:lnTo>
                    <a:pt x="797" y="316"/>
                  </a:lnTo>
                  <a:lnTo>
                    <a:pt x="649" y="408"/>
                  </a:lnTo>
                  <a:lnTo>
                    <a:pt x="519" y="520"/>
                  </a:lnTo>
                  <a:lnTo>
                    <a:pt x="408" y="650"/>
                  </a:lnTo>
                  <a:lnTo>
                    <a:pt x="297" y="798"/>
                  </a:lnTo>
                  <a:lnTo>
                    <a:pt x="204" y="946"/>
                  </a:lnTo>
                  <a:lnTo>
                    <a:pt x="130" y="1113"/>
                  </a:lnTo>
                  <a:lnTo>
                    <a:pt x="74" y="1280"/>
                  </a:lnTo>
                  <a:lnTo>
                    <a:pt x="37" y="1447"/>
                  </a:lnTo>
                  <a:lnTo>
                    <a:pt x="0" y="1632"/>
                  </a:lnTo>
                  <a:lnTo>
                    <a:pt x="0" y="1818"/>
                  </a:lnTo>
                  <a:lnTo>
                    <a:pt x="0" y="2003"/>
                  </a:lnTo>
                  <a:lnTo>
                    <a:pt x="37" y="2170"/>
                  </a:lnTo>
                  <a:lnTo>
                    <a:pt x="74" y="2355"/>
                  </a:lnTo>
                  <a:lnTo>
                    <a:pt x="130" y="2522"/>
                  </a:lnTo>
                  <a:lnTo>
                    <a:pt x="204" y="2671"/>
                  </a:lnTo>
                  <a:lnTo>
                    <a:pt x="297" y="2819"/>
                  </a:lnTo>
                  <a:lnTo>
                    <a:pt x="408" y="2967"/>
                  </a:lnTo>
                  <a:lnTo>
                    <a:pt x="519" y="3097"/>
                  </a:lnTo>
                  <a:lnTo>
                    <a:pt x="649" y="3208"/>
                  </a:lnTo>
                  <a:lnTo>
                    <a:pt x="797" y="3320"/>
                  </a:lnTo>
                  <a:lnTo>
                    <a:pt x="946" y="3412"/>
                  </a:lnTo>
                  <a:lnTo>
                    <a:pt x="1094" y="3487"/>
                  </a:lnTo>
                  <a:lnTo>
                    <a:pt x="1261" y="3542"/>
                  </a:lnTo>
                  <a:lnTo>
                    <a:pt x="1446" y="3598"/>
                  </a:lnTo>
                  <a:lnTo>
                    <a:pt x="1632" y="3616"/>
                  </a:lnTo>
                  <a:lnTo>
                    <a:pt x="1817" y="3635"/>
                  </a:lnTo>
                  <a:lnTo>
                    <a:pt x="2003" y="3616"/>
                  </a:lnTo>
                  <a:lnTo>
                    <a:pt x="2170" y="3598"/>
                  </a:lnTo>
                  <a:lnTo>
                    <a:pt x="2355" y="3542"/>
                  </a:lnTo>
                  <a:lnTo>
                    <a:pt x="2522" y="3487"/>
                  </a:lnTo>
                  <a:lnTo>
                    <a:pt x="2670" y="3412"/>
                  </a:lnTo>
                  <a:lnTo>
                    <a:pt x="2819" y="3320"/>
                  </a:lnTo>
                  <a:lnTo>
                    <a:pt x="2967" y="3208"/>
                  </a:lnTo>
                  <a:lnTo>
                    <a:pt x="3097" y="3097"/>
                  </a:lnTo>
                  <a:lnTo>
                    <a:pt x="3208" y="2967"/>
                  </a:lnTo>
                  <a:lnTo>
                    <a:pt x="3319" y="2819"/>
                  </a:lnTo>
                  <a:lnTo>
                    <a:pt x="3412" y="2671"/>
                  </a:lnTo>
                  <a:lnTo>
                    <a:pt x="3486" y="2522"/>
                  </a:lnTo>
                  <a:lnTo>
                    <a:pt x="3542" y="2355"/>
                  </a:lnTo>
                  <a:lnTo>
                    <a:pt x="3579" y="2170"/>
                  </a:lnTo>
                  <a:lnTo>
                    <a:pt x="3616" y="2003"/>
                  </a:lnTo>
                  <a:lnTo>
                    <a:pt x="3616" y="1818"/>
                  </a:lnTo>
                  <a:lnTo>
                    <a:pt x="3616" y="1632"/>
                  </a:lnTo>
                  <a:lnTo>
                    <a:pt x="3579" y="1447"/>
                  </a:lnTo>
                  <a:lnTo>
                    <a:pt x="3542" y="1280"/>
                  </a:lnTo>
                  <a:lnTo>
                    <a:pt x="3486" y="1113"/>
                  </a:lnTo>
                  <a:lnTo>
                    <a:pt x="3412" y="946"/>
                  </a:lnTo>
                  <a:lnTo>
                    <a:pt x="3319" y="798"/>
                  </a:lnTo>
                  <a:lnTo>
                    <a:pt x="3208" y="650"/>
                  </a:lnTo>
                  <a:lnTo>
                    <a:pt x="3097" y="520"/>
                  </a:lnTo>
                  <a:lnTo>
                    <a:pt x="2967" y="408"/>
                  </a:lnTo>
                  <a:lnTo>
                    <a:pt x="2819" y="316"/>
                  </a:lnTo>
                  <a:lnTo>
                    <a:pt x="2670" y="223"/>
                  </a:lnTo>
                  <a:lnTo>
                    <a:pt x="2522" y="130"/>
                  </a:lnTo>
                  <a:lnTo>
                    <a:pt x="2355" y="75"/>
                  </a:lnTo>
                  <a:lnTo>
                    <a:pt x="2170" y="38"/>
                  </a:lnTo>
                  <a:lnTo>
                    <a:pt x="200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7" name="Google Shape;2057;p31"/>
            <p:cNvSpPr/>
            <p:nvPr/>
          </p:nvSpPr>
          <p:spPr>
            <a:xfrm flipH="1">
              <a:off x="8635672" y="1289342"/>
              <a:ext cx="273605" cy="273680"/>
            </a:xfrm>
            <a:custGeom>
              <a:avLst/>
              <a:gdLst/>
              <a:ahLst/>
              <a:cxnLst/>
              <a:rect l="l" t="t" r="r" b="b"/>
              <a:pathLst>
                <a:path w="3616" h="3617" extrusionOk="0">
                  <a:moveTo>
                    <a:pt x="1632" y="0"/>
                  </a:moveTo>
                  <a:lnTo>
                    <a:pt x="1446" y="37"/>
                  </a:lnTo>
                  <a:lnTo>
                    <a:pt x="1280" y="75"/>
                  </a:lnTo>
                  <a:lnTo>
                    <a:pt x="1113" y="130"/>
                  </a:lnTo>
                  <a:lnTo>
                    <a:pt x="946" y="204"/>
                  </a:lnTo>
                  <a:lnTo>
                    <a:pt x="797" y="297"/>
                  </a:lnTo>
                  <a:lnTo>
                    <a:pt x="649" y="408"/>
                  </a:lnTo>
                  <a:lnTo>
                    <a:pt x="519" y="520"/>
                  </a:lnTo>
                  <a:lnTo>
                    <a:pt x="408" y="649"/>
                  </a:lnTo>
                  <a:lnTo>
                    <a:pt x="297" y="798"/>
                  </a:lnTo>
                  <a:lnTo>
                    <a:pt x="223" y="946"/>
                  </a:lnTo>
                  <a:lnTo>
                    <a:pt x="130" y="1094"/>
                  </a:lnTo>
                  <a:lnTo>
                    <a:pt x="74" y="1261"/>
                  </a:lnTo>
                  <a:lnTo>
                    <a:pt x="37" y="1447"/>
                  </a:lnTo>
                  <a:lnTo>
                    <a:pt x="0" y="1614"/>
                  </a:lnTo>
                  <a:lnTo>
                    <a:pt x="0" y="1799"/>
                  </a:lnTo>
                  <a:lnTo>
                    <a:pt x="0" y="1984"/>
                  </a:lnTo>
                  <a:lnTo>
                    <a:pt x="37" y="2170"/>
                  </a:lnTo>
                  <a:lnTo>
                    <a:pt x="74" y="2355"/>
                  </a:lnTo>
                  <a:lnTo>
                    <a:pt x="130" y="2522"/>
                  </a:lnTo>
                  <a:lnTo>
                    <a:pt x="223" y="2671"/>
                  </a:lnTo>
                  <a:lnTo>
                    <a:pt x="297" y="2819"/>
                  </a:lnTo>
                  <a:lnTo>
                    <a:pt x="408" y="2967"/>
                  </a:lnTo>
                  <a:lnTo>
                    <a:pt x="519" y="3097"/>
                  </a:lnTo>
                  <a:lnTo>
                    <a:pt x="649" y="3208"/>
                  </a:lnTo>
                  <a:lnTo>
                    <a:pt x="797" y="3320"/>
                  </a:lnTo>
                  <a:lnTo>
                    <a:pt x="946" y="3394"/>
                  </a:lnTo>
                  <a:lnTo>
                    <a:pt x="1113" y="3486"/>
                  </a:lnTo>
                  <a:lnTo>
                    <a:pt x="1280" y="3542"/>
                  </a:lnTo>
                  <a:lnTo>
                    <a:pt x="1446" y="3579"/>
                  </a:lnTo>
                  <a:lnTo>
                    <a:pt x="1632" y="3616"/>
                  </a:lnTo>
                  <a:lnTo>
                    <a:pt x="2003" y="3616"/>
                  </a:lnTo>
                  <a:lnTo>
                    <a:pt x="2170" y="3579"/>
                  </a:lnTo>
                  <a:lnTo>
                    <a:pt x="2355" y="3542"/>
                  </a:lnTo>
                  <a:lnTo>
                    <a:pt x="2522" y="3486"/>
                  </a:lnTo>
                  <a:lnTo>
                    <a:pt x="2670" y="3394"/>
                  </a:lnTo>
                  <a:lnTo>
                    <a:pt x="2819" y="3320"/>
                  </a:lnTo>
                  <a:lnTo>
                    <a:pt x="2967" y="3208"/>
                  </a:lnTo>
                  <a:lnTo>
                    <a:pt x="3097" y="3097"/>
                  </a:lnTo>
                  <a:lnTo>
                    <a:pt x="3208" y="2967"/>
                  </a:lnTo>
                  <a:lnTo>
                    <a:pt x="3319" y="2819"/>
                  </a:lnTo>
                  <a:lnTo>
                    <a:pt x="3412" y="2671"/>
                  </a:lnTo>
                  <a:lnTo>
                    <a:pt x="3486" y="2522"/>
                  </a:lnTo>
                  <a:lnTo>
                    <a:pt x="3542" y="2355"/>
                  </a:lnTo>
                  <a:lnTo>
                    <a:pt x="3579" y="2170"/>
                  </a:lnTo>
                  <a:lnTo>
                    <a:pt x="3616" y="1984"/>
                  </a:lnTo>
                  <a:lnTo>
                    <a:pt x="3616" y="1799"/>
                  </a:lnTo>
                  <a:lnTo>
                    <a:pt x="3616" y="1614"/>
                  </a:lnTo>
                  <a:lnTo>
                    <a:pt x="3579" y="1447"/>
                  </a:lnTo>
                  <a:lnTo>
                    <a:pt x="3542" y="1261"/>
                  </a:lnTo>
                  <a:lnTo>
                    <a:pt x="3486" y="1094"/>
                  </a:lnTo>
                  <a:lnTo>
                    <a:pt x="3412" y="946"/>
                  </a:lnTo>
                  <a:lnTo>
                    <a:pt x="3319" y="798"/>
                  </a:lnTo>
                  <a:lnTo>
                    <a:pt x="3208" y="649"/>
                  </a:lnTo>
                  <a:lnTo>
                    <a:pt x="3097" y="520"/>
                  </a:lnTo>
                  <a:lnTo>
                    <a:pt x="2967" y="408"/>
                  </a:lnTo>
                  <a:lnTo>
                    <a:pt x="2819" y="297"/>
                  </a:lnTo>
                  <a:lnTo>
                    <a:pt x="2670" y="204"/>
                  </a:lnTo>
                  <a:lnTo>
                    <a:pt x="2522" y="130"/>
                  </a:lnTo>
                  <a:lnTo>
                    <a:pt x="2355" y="75"/>
                  </a:lnTo>
                  <a:lnTo>
                    <a:pt x="2170" y="37"/>
                  </a:lnTo>
                  <a:lnTo>
                    <a:pt x="2003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8" name="Google Shape;2058;p31"/>
            <p:cNvSpPr/>
            <p:nvPr/>
          </p:nvSpPr>
          <p:spPr>
            <a:xfrm flipH="1">
              <a:off x="8562655" y="1496967"/>
              <a:ext cx="275118" cy="273680"/>
            </a:xfrm>
            <a:custGeom>
              <a:avLst/>
              <a:gdLst/>
              <a:ahLst/>
              <a:cxnLst/>
              <a:rect l="l" t="t" r="r" b="b"/>
              <a:pathLst>
                <a:path w="3636" h="3617" extrusionOk="0">
                  <a:moveTo>
                    <a:pt x="1633" y="1"/>
                  </a:moveTo>
                  <a:lnTo>
                    <a:pt x="1447" y="38"/>
                  </a:lnTo>
                  <a:lnTo>
                    <a:pt x="1280" y="75"/>
                  </a:lnTo>
                  <a:lnTo>
                    <a:pt x="1113" y="130"/>
                  </a:lnTo>
                  <a:lnTo>
                    <a:pt x="946" y="205"/>
                  </a:lnTo>
                  <a:lnTo>
                    <a:pt x="798" y="297"/>
                  </a:lnTo>
                  <a:lnTo>
                    <a:pt x="650" y="409"/>
                  </a:lnTo>
                  <a:lnTo>
                    <a:pt x="520" y="520"/>
                  </a:lnTo>
                  <a:lnTo>
                    <a:pt x="409" y="650"/>
                  </a:lnTo>
                  <a:lnTo>
                    <a:pt x="316" y="798"/>
                  </a:lnTo>
                  <a:lnTo>
                    <a:pt x="223" y="946"/>
                  </a:lnTo>
                  <a:lnTo>
                    <a:pt x="149" y="1095"/>
                  </a:lnTo>
                  <a:lnTo>
                    <a:pt x="75" y="1262"/>
                  </a:lnTo>
                  <a:lnTo>
                    <a:pt x="38" y="1447"/>
                  </a:lnTo>
                  <a:lnTo>
                    <a:pt x="1" y="1632"/>
                  </a:lnTo>
                  <a:lnTo>
                    <a:pt x="1" y="1818"/>
                  </a:lnTo>
                  <a:lnTo>
                    <a:pt x="1" y="2003"/>
                  </a:lnTo>
                  <a:lnTo>
                    <a:pt x="38" y="2170"/>
                  </a:lnTo>
                  <a:lnTo>
                    <a:pt x="75" y="2356"/>
                  </a:lnTo>
                  <a:lnTo>
                    <a:pt x="149" y="2522"/>
                  </a:lnTo>
                  <a:lnTo>
                    <a:pt x="223" y="2671"/>
                  </a:lnTo>
                  <a:lnTo>
                    <a:pt x="316" y="2819"/>
                  </a:lnTo>
                  <a:lnTo>
                    <a:pt x="409" y="2968"/>
                  </a:lnTo>
                  <a:lnTo>
                    <a:pt x="520" y="3097"/>
                  </a:lnTo>
                  <a:lnTo>
                    <a:pt x="650" y="3209"/>
                  </a:lnTo>
                  <a:lnTo>
                    <a:pt x="798" y="3320"/>
                  </a:lnTo>
                  <a:lnTo>
                    <a:pt x="946" y="3413"/>
                  </a:lnTo>
                  <a:lnTo>
                    <a:pt x="1113" y="3487"/>
                  </a:lnTo>
                  <a:lnTo>
                    <a:pt x="1280" y="3542"/>
                  </a:lnTo>
                  <a:lnTo>
                    <a:pt x="1447" y="3579"/>
                  </a:lnTo>
                  <a:lnTo>
                    <a:pt x="1633" y="3616"/>
                  </a:lnTo>
                  <a:lnTo>
                    <a:pt x="2003" y="3616"/>
                  </a:lnTo>
                  <a:lnTo>
                    <a:pt x="2170" y="3579"/>
                  </a:lnTo>
                  <a:lnTo>
                    <a:pt x="2356" y="3542"/>
                  </a:lnTo>
                  <a:lnTo>
                    <a:pt x="2523" y="3487"/>
                  </a:lnTo>
                  <a:lnTo>
                    <a:pt x="2671" y="3413"/>
                  </a:lnTo>
                  <a:lnTo>
                    <a:pt x="2819" y="3320"/>
                  </a:lnTo>
                  <a:lnTo>
                    <a:pt x="2968" y="3209"/>
                  </a:lnTo>
                  <a:lnTo>
                    <a:pt x="3097" y="3097"/>
                  </a:lnTo>
                  <a:lnTo>
                    <a:pt x="3209" y="2968"/>
                  </a:lnTo>
                  <a:lnTo>
                    <a:pt x="3320" y="2819"/>
                  </a:lnTo>
                  <a:lnTo>
                    <a:pt x="3413" y="2671"/>
                  </a:lnTo>
                  <a:lnTo>
                    <a:pt x="3487" y="2522"/>
                  </a:lnTo>
                  <a:lnTo>
                    <a:pt x="3542" y="2356"/>
                  </a:lnTo>
                  <a:lnTo>
                    <a:pt x="3598" y="2170"/>
                  </a:lnTo>
                  <a:lnTo>
                    <a:pt x="3617" y="2003"/>
                  </a:lnTo>
                  <a:lnTo>
                    <a:pt x="3635" y="1818"/>
                  </a:lnTo>
                  <a:lnTo>
                    <a:pt x="3617" y="1632"/>
                  </a:lnTo>
                  <a:lnTo>
                    <a:pt x="3598" y="1447"/>
                  </a:lnTo>
                  <a:lnTo>
                    <a:pt x="3542" y="1262"/>
                  </a:lnTo>
                  <a:lnTo>
                    <a:pt x="3487" y="1095"/>
                  </a:lnTo>
                  <a:lnTo>
                    <a:pt x="3413" y="946"/>
                  </a:lnTo>
                  <a:lnTo>
                    <a:pt x="3320" y="798"/>
                  </a:lnTo>
                  <a:lnTo>
                    <a:pt x="3209" y="650"/>
                  </a:lnTo>
                  <a:lnTo>
                    <a:pt x="3097" y="520"/>
                  </a:lnTo>
                  <a:lnTo>
                    <a:pt x="2968" y="409"/>
                  </a:lnTo>
                  <a:lnTo>
                    <a:pt x="2819" y="297"/>
                  </a:lnTo>
                  <a:lnTo>
                    <a:pt x="2671" y="205"/>
                  </a:lnTo>
                  <a:lnTo>
                    <a:pt x="2523" y="130"/>
                  </a:lnTo>
                  <a:lnTo>
                    <a:pt x="2356" y="75"/>
                  </a:lnTo>
                  <a:lnTo>
                    <a:pt x="2170" y="38"/>
                  </a:lnTo>
                  <a:lnTo>
                    <a:pt x="200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9" name="Google Shape;2059;p31"/>
            <p:cNvSpPr/>
            <p:nvPr/>
          </p:nvSpPr>
          <p:spPr>
            <a:xfrm flipH="1">
              <a:off x="8649670" y="1693394"/>
              <a:ext cx="275042" cy="275118"/>
            </a:xfrm>
            <a:custGeom>
              <a:avLst/>
              <a:gdLst/>
              <a:ahLst/>
              <a:cxnLst/>
              <a:rect l="l" t="t" r="r" b="b"/>
              <a:pathLst>
                <a:path w="3635" h="3636" extrusionOk="0">
                  <a:moveTo>
                    <a:pt x="1817" y="1"/>
                  </a:moveTo>
                  <a:lnTo>
                    <a:pt x="1632" y="19"/>
                  </a:lnTo>
                  <a:lnTo>
                    <a:pt x="1446" y="38"/>
                  </a:lnTo>
                  <a:lnTo>
                    <a:pt x="1280" y="75"/>
                  </a:lnTo>
                  <a:lnTo>
                    <a:pt x="1113" y="149"/>
                  </a:lnTo>
                  <a:lnTo>
                    <a:pt x="946" y="223"/>
                  </a:lnTo>
                  <a:lnTo>
                    <a:pt x="797" y="316"/>
                  </a:lnTo>
                  <a:lnTo>
                    <a:pt x="668" y="409"/>
                  </a:lnTo>
                  <a:lnTo>
                    <a:pt x="538" y="538"/>
                  </a:lnTo>
                  <a:lnTo>
                    <a:pt x="408" y="668"/>
                  </a:lnTo>
                  <a:lnTo>
                    <a:pt x="315" y="798"/>
                  </a:lnTo>
                  <a:lnTo>
                    <a:pt x="223" y="946"/>
                  </a:lnTo>
                  <a:lnTo>
                    <a:pt x="148" y="1113"/>
                  </a:lnTo>
                  <a:lnTo>
                    <a:pt x="93" y="1280"/>
                  </a:lnTo>
                  <a:lnTo>
                    <a:pt x="37" y="1447"/>
                  </a:lnTo>
                  <a:lnTo>
                    <a:pt x="19" y="1632"/>
                  </a:lnTo>
                  <a:lnTo>
                    <a:pt x="0" y="1818"/>
                  </a:lnTo>
                  <a:lnTo>
                    <a:pt x="19" y="2003"/>
                  </a:lnTo>
                  <a:lnTo>
                    <a:pt x="37" y="2189"/>
                  </a:lnTo>
                  <a:lnTo>
                    <a:pt x="93" y="2356"/>
                  </a:lnTo>
                  <a:lnTo>
                    <a:pt x="148" y="2522"/>
                  </a:lnTo>
                  <a:lnTo>
                    <a:pt x="223" y="2689"/>
                  </a:lnTo>
                  <a:lnTo>
                    <a:pt x="315" y="2838"/>
                  </a:lnTo>
                  <a:lnTo>
                    <a:pt x="408" y="2967"/>
                  </a:lnTo>
                  <a:lnTo>
                    <a:pt x="538" y="3097"/>
                  </a:lnTo>
                  <a:lnTo>
                    <a:pt x="668" y="3209"/>
                  </a:lnTo>
                  <a:lnTo>
                    <a:pt x="797" y="3320"/>
                  </a:lnTo>
                  <a:lnTo>
                    <a:pt x="946" y="3412"/>
                  </a:lnTo>
                  <a:lnTo>
                    <a:pt x="1113" y="3487"/>
                  </a:lnTo>
                  <a:lnTo>
                    <a:pt x="1280" y="3542"/>
                  </a:lnTo>
                  <a:lnTo>
                    <a:pt x="1446" y="3598"/>
                  </a:lnTo>
                  <a:lnTo>
                    <a:pt x="1632" y="3616"/>
                  </a:lnTo>
                  <a:lnTo>
                    <a:pt x="1817" y="3635"/>
                  </a:lnTo>
                  <a:lnTo>
                    <a:pt x="2003" y="3616"/>
                  </a:lnTo>
                  <a:lnTo>
                    <a:pt x="2188" y="3598"/>
                  </a:lnTo>
                  <a:lnTo>
                    <a:pt x="2355" y="3542"/>
                  </a:lnTo>
                  <a:lnTo>
                    <a:pt x="2522" y="3487"/>
                  </a:lnTo>
                  <a:lnTo>
                    <a:pt x="2689" y="3412"/>
                  </a:lnTo>
                  <a:lnTo>
                    <a:pt x="2837" y="3320"/>
                  </a:lnTo>
                  <a:lnTo>
                    <a:pt x="2967" y="3209"/>
                  </a:lnTo>
                  <a:lnTo>
                    <a:pt x="3097" y="3097"/>
                  </a:lnTo>
                  <a:lnTo>
                    <a:pt x="3227" y="2967"/>
                  </a:lnTo>
                  <a:lnTo>
                    <a:pt x="3319" y="2838"/>
                  </a:lnTo>
                  <a:lnTo>
                    <a:pt x="3412" y="2689"/>
                  </a:lnTo>
                  <a:lnTo>
                    <a:pt x="3486" y="2522"/>
                  </a:lnTo>
                  <a:lnTo>
                    <a:pt x="3542" y="2356"/>
                  </a:lnTo>
                  <a:lnTo>
                    <a:pt x="3597" y="2189"/>
                  </a:lnTo>
                  <a:lnTo>
                    <a:pt x="3616" y="2003"/>
                  </a:lnTo>
                  <a:lnTo>
                    <a:pt x="3634" y="1818"/>
                  </a:lnTo>
                  <a:lnTo>
                    <a:pt x="3616" y="1632"/>
                  </a:lnTo>
                  <a:lnTo>
                    <a:pt x="3597" y="1447"/>
                  </a:lnTo>
                  <a:lnTo>
                    <a:pt x="3542" y="1280"/>
                  </a:lnTo>
                  <a:lnTo>
                    <a:pt x="3486" y="1113"/>
                  </a:lnTo>
                  <a:lnTo>
                    <a:pt x="3412" y="946"/>
                  </a:lnTo>
                  <a:lnTo>
                    <a:pt x="3319" y="798"/>
                  </a:lnTo>
                  <a:lnTo>
                    <a:pt x="3227" y="668"/>
                  </a:lnTo>
                  <a:lnTo>
                    <a:pt x="3097" y="538"/>
                  </a:lnTo>
                  <a:lnTo>
                    <a:pt x="2967" y="409"/>
                  </a:lnTo>
                  <a:lnTo>
                    <a:pt x="2837" y="316"/>
                  </a:lnTo>
                  <a:lnTo>
                    <a:pt x="2689" y="223"/>
                  </a:lnTo>
                  <a:lnTo>
                    <a:pt x="2522" y="149"/>
                  </a:lnTo>
                  <a:lnTo>
                    <a:pt x="2355" y="75"/>
                  </a:lnTo>
                  <a:lnTo>
                    <a:pt x="2188" y="38"/>
                  </a:lnTo>
                  <a:lnTo>
                    <a:pt x="2003" y="19"/>
                  </a:lnTo>
                  <a:lnTo>
                    <a:pt x="1817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0" name="Google Shape;2060;p31"/>
            <p:cNvSpPr/>
            <p:nvPr/>
          </p:nvSpPr>
          <p:spPr>
            <a:xfrm flipH="1">
              <a:off x="8889604" y="1474571"/>
              <a:ext cx="256807" cy="255369"/>
            </a:xfrm>
            <a:custGeom>
              <a:avLst/>
              <a:gdLst/>
              <a:ahLst/>
              <a:cxnLst/>
              <a:rect l="l" t="t" r="r" b="b"/>
              <a:pathLst>
                <a:path w="3394" h="3375" extrusionOk="0">
                  <a:moveTo>
                    <a:pt x="1521" y="0"/>
                  </a:moveTo>
                  <a:lnTo>
                    <a:pt x="1354" y="37"/>
                  </a:lnTo>
                  <a:lnTo>
                    <a:pt x="1187" y="74"/>
                  </a:lnTo>
                  <a:lnTo>
                    <a:pt x="1039" y="130"/>
                  </a:lnTo>
                  <a:lnTo>
                    <a:pt x="890" y="204"/>
                  </a:lnTo>
                  <a:lnTo>
                    <a:pt x="742" y="278"/>
                  </a:lnTo>
                  <a:lnTo>
                    <a:pt x="612" y="389"/>
                  </a:lnTo>
                  <a:lnTo>
                    <a:pt x="501" y="501"/>
                  </a:lnTo>
                  <a:lnTo>
                    <a:pt x="390" y="612"/>
                  </a:lnTo>
                  <a:lnTo>
                    <a:pt x="297" y="742"/>
                  </a:lnTo>
                  <a:lnTo>
                    <a:pt x="204" y="890"/>
                  </a:lnTo>
                  <a:lnTo>
                    <a:pt x="130" y="1038"/>
                  </a:lnTo>
                  <a:lnTo>
                    <a:pt x="75" y="1187"/>
                  </a:lnTo>
                  <a:lnTo>
                    <a:pt x="38" y="1354"/>
                  </a:lnTo>
                  <a:lnTo>
                    <a:pt x="19" y="1520"/>
                  </a:lnTo>
                  <a:lnTo>
                    <a:pt x="0" y="1687"/>
                  </a:lnTo>
                  <a:lnTo>
                    <a:pt x="19" y="1854"/>
                  </a:lnTo>
                  <a:lnTo>
                    <a:pt x="38" y="2021"/>
                  </a:lnTo>
                  <a:lnTo>
                    <a:pt x="75" y="2188"/>
                  </a:lnTo>
                  <a:lnTo>
                    <a:pt x="130" y="2355"/>
                  </a:lnTo>
                  <a:lnTo>
                    <a:pt x="204" y="2503"/>
                  </a:lnTo>
                  <a:lnTo>
                    <a:pt x="297" y="2633"/>
                  </a:lnTo>
                  <a:lnTo>
                    <a:pt x="390" y="2763"/>
                  </a:lnTo>
                  <a:lnTo>
                    <a:pt x="501" y="2893"/>
                  </a:lnTo>
                  <a:lnTo>
                    <a:pt x="612" y="3004"/>
                  </a:lnTo>
                  <a:lnTo>
                    <a:pt x="742" y="3097"/>
                  </a:lnTo>
                  <a:lnTo>
                    <a:pt x="890" y="3171"/>
                  </a:lnTo>
                  <a:lnTo>
                    <a:pt x="1039" y="3245"/>
                  </a:lnTo>
                  <a:lnTo>
                    <a:pt x="1187" y="3301"/>
                  </a:lnTo>
                  <a:lnTo>
                    <a:pt x="1354" y="3338"/>
                  </a:lnTo>
                  <a:lnTo>
                    <a:pt x="1521" y="3375"/>
                  </a:lnTo>
                  <a:lnTo>
                    <a:pt x="1873" y="3375"/>
                  </a:lnTo>
                  <a:lnTo>
                    <a:pt x="2040" y="3338"/>
                  </a:lnTo>
                  <a:lnTo>
                    <a:pt x="2207" y="3301"/>
                  </a:lnTo>
                  <a:lnTo>
                    <a:pt x="2355" y="3245"/>
                  </a:lnTo>
                  <a:lnTo>
                    <a:pt x="2504" y="3171"/>
                  </a:lnTo>
                  <a:lnTo>
                    <a:pt x="2633" y="3097"/>
                  </a:lnTo>
                  <a:lnTo>
                    <a:pt x="2763" y="3004"/>
                  </a:lnTo>
                  <a:lnTo>
                    <a:pt x="2893" y="2893"/>
                  </a:lnTo>
                  <a:lnTo>
                    <a:pt x="3004" y="2763"/>
                  </a:lnTo>
                  <a:lnTo>
                    <a:pt x="3097" y="2633"/>
                  </a:lnTo>
                  <a:lnTo>
                    <a:pt x="3190" y="2503"/>
                  </a:lnTo>
                  <a:lnTo>
                    <a:pt x="3245" y="2355"/>
                  </a:lnTo>
                  <a:lnTo>
                    <a:pt x="3320" y="2188"/>
                  </a:lnTo>
                  <a:lnTo>
                    <a:pt x="3357" y="2021"/>
                  </a:lnTo>
                  <a:lnTo>
                    <a:pt x="3375" y="1854"/>
                  </a:lnTo>
                  <a:lnTo>
                    <a:pt x="3394" y="1687"/>
                  </a:lnTo>
                  <a:lnTo>
                    <a:pt x="3375" y="1520"/>
                  </a:lnTo>
                  <a:lnTo>
                    <a:pt x="3357" y="1354"/>
                  </a:lnTo>
                  <a:lnTo>
                    <a:pt x="3320" y="1187"/>
                  </a:lnTo>
                  <a:lnTo>
                    <a:pt x="3245" y="1038"/>
                  </a:lnTo>
                  <a:lnTo>
                    <a:pt x="3190" y="890"/>
                  </a:lnTo>
                  <a:lnTo>
                    <a:pt x="3097" y="742"/>
                  </a:lnTo>
                  <a:lnTo>
                    <a:pt x="3004" y="612"/>
                  </a:lnTo>
                  <a:lnTo>
                    <a:pt x="2893" y="501"/>
                  </a:lnTo>
                  <a:lnTo>
                    <a:pt x="2763" y="389"/>
                  </a:lnTo>
                  <a:lnTo>
                    <a:pt x="2633" y="278"/>
                  </a:lnTo>
                  <a:lnTo>
                    <a:pt x="2504" y="204"/>
                  </a:lnTo>
                  <a:lnTo>
                    <a:pt x="2355" y="130"/>
                  </a:lnTo>
                  <a:lnTo>
                    <a:pt x="2207" y="74"/>
                  </a:lnTo>
                  <a:lnTo>
                    <a:pt x="2040" y="37"/>
                  </a:lnTo>
                  <a:lnTo>
                    <a:pt x="18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1" name="Google Shape;2061;p31"/>
            <p:cNvSpPr/>
            <p:nvPr/>
          </p:nvSpPr>
          <p:spPr>
            <a:xfrm flipH="1">
              <a:off x="8718450" y="1408591"/>
              <a:ext cx="256807" cy="256807"/>
            </a:xfrm>
            <a:custGeom>
              <a:avLst/>
              <a:gdLst/>
              <a:ahLst/>
              <a:cxnLst/>
              <a:rect l="l" t="t" r="r" b="b"/>
              <a:pathLst>
                <a:path w="3394" h="3394" extrusionOk="0">
                  <a:moveTo>
                    <a:pt x="1521" y="1"/>
                  </a:moveTo>
                  <a:lnTo>
                    <a:pt x="1354" y="38"/>
                  </a:lnTo>
                  <a:lnTo>
                    <a:pt x="1187" y="75"/>
                  </a:lnTo>
                  <a:lnTo>
                    <a:pt x="1039" y="130"/>
                  </a:lnTo>
                  <a:lnTo>
                    <a:pt x="891" y="204"/>
                  </a:lnTo>
                  <a:lnTo>
                    <a:pt x="761" y="297"/>
                  </a:lnTo>
                  <a:lnTo>
                    <a:pt x="631" y="390"/>
                  </a:lnTo>
                  <a:lnTo>
                    <a:pt x="501" y="501"/>
                  </a:lnTo>
                  <a:lnTo>
                    <a:pt x="390" y="612"/>
                  </a:lnTo>
                  <a:lnTo>
                    <a:pt x="297" y="742"/>
                  </a:lnTo>
                  <a:lnTo>
                    <a:pt x="205" y="891"/>
                  </a:lnTo>
                  <a:lnTo>
                    <a:pt x="149" y="1039"/>
                  </a:lnTo>
                  <a:lnTo>
                    <a:pt x="75" y="1187"/>
                  </a:lnTo>
                  <a:lnTo>
                    <a:pt x="38" y="1354"/>
                  </a:lnTo>
                  <a:lnTo>
                    <a:pt x="19" y="1521"/>
                  </a:lnTo>
                  <a:lnTo>
                    <a:pt x="1" y="1688"/>
                  </a:lnTo>
                  <a:lnTo>
                    <a:pt x="19" y="1873"/>
                  </a:lnTo>
                  <a:lnTo>
                    <a:pt x="38" y="2040"/>
                  </a:lnTo>
                  <a:lnTo>
                    <a:pt x="75" y="2189"/>
                  </a:lnTo>
                  <a:lnTo>
                    <a:pt x="149" y="2355"/>
                  </a:lnTo>
                  <a:lnTo>
                    <a:pt x="205" y="2504"/>
                  </a:lnTo>
                  <a:lnTo>
                    <a:pt x="297" y="2634"/>
                  </a:lnTo>
                  <a:lnTo>
                    <a:pt x="390" y="2763"/>
                  </a:lnTo>
                  <a:lnTo>
                    <a:pt x="501" y="2893"/>
                  </a:lnTo>
                  <a:lnTo>
                    <a:pt x="631" y="3004"/>
                  </a:lnTo>
                  <a:lnTo>
                    <a:pt x="761" y="3097"/>
                  </a:lnTo>
                  <a:lnTo>
                    <a:pt x="891" y="3171"/>
                  </a:lnTo>
                  <a:lnTo>
                    <a:pt x="1039" y="3245"/>
                  </a:lnTo>
                  <a:lnTo>
                    <a:pt x="1187" y="3301"/>
                  </a:lnTo>
                  <a:lnTo>
                    <a:pt x="1354" y="3357"/>
                  </a:lnTo>
                  <a:lnTo>
                    <a:pt x="1521" y="3375"/>
                  </a:lnTo>
                  <a:lnTo>
                    <a:pt x="1707" y="3394"/>
                  </a:lnTo>
                  <a:lnTo>
                    <a:pt x="1873" y="3375"/>
                  </a:lnTo>
                  <a:lnTo>
                    <a:pt x="2040" y="3357"/>
                  </a:lnTo>
                  <a:lnTo>
                    <a:pt x="2207" y="3301"/>
                  </a:lnTo>
                  <a:lnTo>
                    <a:pt x="2356" y="3245"/>
                  </a:lnTo>
                  <a:lnTo>
                    <a:pt x="2504" y="3171"/>
                  </a:lnTo>
                  <a:lnTo>
                    <a:pt x="2652" y="3097"/>
                  </a:lnTo>
                  <a:lnTo>
                    <a:pt x="2782" y="3004"/>
                  </a:lnTo>
                  <a:lnTo>
                    <a:pt x="2893" y="2893"/>
                  </a:lnTo>
                  <a:lnTo>
                    <a:pt x="3005" y="2763"/>
                  </a:lnTo>
                  <a:lnTo>
                    <a:pt x="3097" y="2634"/>
                  </a:lnTo>
                  <a:lnTo>
                    <a:pt x="3190" y="2504"/>
                  </a:lnTo>
                  <a:lnTo>
                    <a:pt x="3264" y="2355"/>
                  </a:lnTo>
                  <a:lnTo>
                    <a:pt x="3320" y="2189"/>
                  </a:lnTo>
                  <a:lnTo>
                    <a:pt x="3357" y="2040"/>
                  </a:lnTo>
                  <a:lnTo>
                    <a:pt x="3375" y="1873"/>
                  </a:lnTo>
                  <a:lnTo>
                    <a:pt x="3394" y="1688"/>
                  </a:lnTo>
                  <a:lnTo>
                    <a:pt x="3375" y="1521"/>
                  </a:lnTo>
                  <a:lnTo>
                    <a:pt x="3357" y="1354"/>
                  </a:lnTo>
                  <a:lnTo>
                    <a:pt x="3320" y="1187"/>
                  </a:lnTo>
                  <a:lnTo>
                    <a:pt x="3264" y="1039"/>
                  </a:lnTo>
                  <a:lnTo>
                    <a:pt x="3190" y="891"/>
                  </a:lnTo>
                  <a:lnTo>
                    <a:pt x="3097" y="742"/>
                  </a:lnTo>
                  <a:lnTo>
                    <a:pt x="3005" y="612"/>
                  </a:lnTo>
                  <a:lnTo>
                    <a:pt x="2893" y="501"/>
                  </a:lnTo>
                  <a:lnTo>
                    <a:pt x="2782" y="390"/>
                  </a:lnTo>
                  <a:lnTo>
                    <a:pt x="2652" y="297"/>
                  </a:lnTo>
                  <a:lnTo>
                    <a:pt x="2504" y="204"/>
                  </a:lnTo>
                  <a:lnTo>
                    <a:pt x="2356" y="130"/>
                  </a:lnTo>
                  <a:lnTo>
                    <a:pt x="2207" y="75"/>
                  </a:lnTo>
                  <a:lnTo>
                    <a:pt x="2040" y="38"/>
                  </a:lnTo>
                  <a:lnTo>
                    <a:pt x="1873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2" name="Google Shape;2062;p31"/>
            <p:cNvSpPr/>
            <p:nvPr/>
          </p:nvSpPr>
          <p:spPr>
            <a:xfrm flipH="1">
              <a:off x="8652470" y="1602218"/>
              <a:ext cx="255445" cy="256807"/>
            </a:xfrm>
            <a:custGeom>
              <a:avLst/>
              <a:gdLst/>
              <a:ahLst/>
              <a:cxnLst/>
              <a:rect l="l" t="t" r="r" b="b"/>
              <a:pathLst>
                <a:path w="3376" h="3394" extrusionOk="0">
                  <a:moveTo>
                    <a:pt x="1688" y="0"/>
                  </a:moveTo>
                  <a:lnTo>
                    <a:pt x="1521" y="19"/>
                  </a:lnTo>
                  <a:lnTo>
                    <a:pt x="1354" y="37"/>
                  </a:lnTo>
                  <a:lnTo>
                    <a:pt x="1187" y="75"/>
                  </a:lnTo>
                  <a:lnTo>
                    <a:pt x="1039" y="130"/>
                  </a:lnTo>
                  <a:lnTo>
                    <a:pt x="891" y="204"/>
                  </a:lnTo>
                  <a:lnTo>
                    <a:pt x="742" y="297"/>
                  </a:lnTo>
                  <a:lnTo>
                    <a:pt x="613" y="390"/>
                  </a:lnTo>
                  <a:lnTo>
                    <a:pt x="501" y="501"/>
                  </a:lnTo>
                  <a:lnTo>
                    <a:pt x="390" y="612"/>
                  </a:lnTo>
                  <a:lnTo>
                    <a:pt x="297" y="742"/>
                  </a:lnTo>
                  <a:lnTo>
                    <a:pt x="205" y="890"/>
                  </a:lnTo>
                  <a:lnTo>
                    <a:pt x="130" y="1039"/>
                  </a:lnTo>
                  <a:lnTo>
                    <a:pt x="75" y="1187"/>
                  </a:lnTo>
                  <a:lnTo>
                    <a:pt x="38" y="1354"/>
                  </a:lnTo>
                  <a:lnTo>
                    <a:pt x="1" y="1521"/>
                  </a:lnTo>
                  <a:lnTo>
                    <a:pt x="1" y="1688"/>
                  </a:lnTo>
                  <a:lnTo>
                    <a:pt x="1" y="1873"/>
                  </a:lnTo>
                  <a:lnTo>
                    <a:pt x="38" y="2040"/>
                  </a:lnTo>
                  <a:lnTo>
                    <a:pt x="75" y="2188"/>
                  </a:lnTo>
                  <a:lnTo>
                    <a:pt x="130" y="2355"/>
                  </a:lnTo>
                  <a:lnTo>
                    <a:pt x="205" y="2504"/>
                  </a:lnTo>
                  <a:lnTo>
                    <a:pt x="297" y="2633"/>
                  </a:lnTo>
                  <a:lnTo>
                    <a:pt x="390" y="2763"/>
                  </a:lnTo>
                  <a:lnTo>
                    <a:pt x="501" y="2893"/>
                  </a:lnTo>
                  <a:lnTo>
                    <a:pt x="613" y="3004"/>
                  </a:lnTo>
                  <a:lnTo>
                    <a:pt x="742" y="3097"/>
                  </a:lnTo>
                  <a:lnTo>
                    <a:pt x="891" y="3190"/>
                  </a:lnTo>
                  <a:lnTo>
                    <a:pt x="1039" y="3245"/>
                  </a:lnTo>
                  <a:lnTo>
                    <a:pt x="1187" y="3301"/>
                  </a:lnTo>
                  <a:lnTo>
                    <a:pt x="1354" y="3357"/>
                  </a:lnTo>
                  <a:lnTo>
                    <a:pt x="1521" y="3375"/>
                  </a:lnTo>
                  <a:lnTo>
                    <a:pt x="1688" y="3394"/>
                  </a:lnTo>
                  <a:lnTo>
                    <a:pt x="1873" y="3375"/>
                  </a:lnTo>
                  <a:lnTo>
                    <a:pt x="2040" y="3357"/>
                  </a:lnTo>
                  <a:lnTo>
                    <a:pt x="2189" y="3301"/>
                  </a:lnTo>
                  <a:lnTo>
                    <a:pt x="2356" y="3245"/>
                  </a:lnTo>
                  <a:lnTo>
                    <a:pt x="2504" y="3190"/>
                  </a:lnTo>
                  <a:lnTo>
                    <a:pt x="2634" y="3097"/>
                  </a:lnTo>
                  <a:lnTo>
                    <a:pt x="2763" y="3004"/>
                  </a:lnTo>
                  <a:lnTo>
                    <a:pt x="2893" y="2893"/>
                  </a:lnTo>
                  <a:lnTo>
                    <a:pt x="3005" y="2763"/>
                  </a:lnTo>
                  <a:lnTo>
                    <a:pt x="3097" y="2633"/>
                  </a:lnTo>
                  <a:lnTo>
                    <a:pt x="3171" y="2504"/>
                  </a:lnTo>
                  <a:lnTo>
                    <a:pt x="3246" y="2355"/>
                  </a:lnTo>
                  <a:lnTo>
                    <a:pt x="3301" y="2188"/>
                  </a:lnTo>
                  <a:lnTo>
                    <a:pt x="3357" y="2040"/>
                  </a:lnTo>
                  <a:lnTo>
                    <a:pt x="3375" y="1873"/>
                  </a:lnTo>
                  <a:lnTo>
                    <a:pt x="3375" y="1688"/>
                  </a:lnTo>
                  <a:lnTo>
                    <a:pt x="3375" y="1521"/>
                  </a:lnTo>
                  <a:lnTo>
                    <a:pt x="3357" y="1354"/>
                  </a:lnTo>
                  <a:lnTo>
                    <a:pt x="3301" y="1187"/>
                  </a:lnTo>
                  <a:lnTo>
                    <a:pt x="3246" y="1039"/>
                  </a:lnTo>
                  <a:lnTo>
                    <a:pt x="3171" y="890"/>
                  </a:lnTo>
                  <a:lnTo>
                    <a:pt x="3097" y="742"/>
                  </a:lnTo>
                  <a:lnTo>
                    <a:pt x="3005" y="612"/>
                  </a:lnTo>
                  <a:lnTo>
                    <a:pt x="2893" y="501"/>
                  </a:lnTo>
                  <a:lnTo>
                    <a:pt x="2763" y="390"/>
                  </a:lnTo>
                  <a:lnTo>
                    <a:pt x="2634" y="297"/>
                  </a:lnTo>
                  <a:lnTo>
                    <a:pt x="2504" y="204"/>
                  </a:lnTo>
                  <a:lnTo>
                    <a:pt x="2356" y="130"/>
                  </a:lnTo>
                  <a:lnTo>
                    <a:pt x="2189" y="75"/>
                  </a:lnTo>
                  <a:lnTo>
                    <a:pt x="2040" y="37"/>
                  </a:lnTo>
                  <a:lnTo>
                    <a:pt x="1873" y="19"/>
                  </a:lnTo>
                  <a:lnTo>
                    <a:pt x="168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3" name="Google Shape;2063;p31"/>
            <p:cNvSpPr/>
            <p:nvPr/>
          </p:nvSpPr>
          <p:spPr>
            <a:xfrm flipH="1">
              <a:off x="8965345" y="1672359"/>
              <a:ext cx="311588" cy="310151"/>
            </a:xfrm>
            <a:custGeom>
              <a:avLst/>
              <a:gdLst/>
              <a:ahLst/>
              <a:cxnLst/>
              <a:rect l="l" t="t" r="r" b="b"/>
              <a:pathLst>
                <a:path w="4118" h="4099" extrusionOk="0">
                  <a:moveTo>
                    <a:pt x="1855" y="1"/>
                  </a:moveTo>
                  <a:lnTo>
                    <a:pt x="1651" y="38"/>
                  </a:lnTo>
                  <a:lnTo>
                    <a:pt x="1447" y="93"/>
                  </a:lnTo>
                  <a:lnTo>
                    <a:pt x="1262" y="149"/>
                  </a:lnTo>
                  <a:lnTo>
                    <a:pt x="1076" y="242"/>
                  </a:lnTo>
                  <a:lnTo>
                    <a:pt x="910" y="334"/>
                  </a:lnTo>
                  <a:lnTo>
                    <a:pt x="761" y="464"/>
                  </a:lnTo>
                  <a:lnTo>
                    <a:pt x="613" y="594"/>
                  </a:lnTo>
                  <a:lnTo>
                    <a:pt x="483" y="742"/>
                  </a:lnTo>
                  <a:lnTo>
                    <a:pt x="353" y="891"/>
                  </a:lnTo>
                  <a:lnTo>
                    <a:pt x="261" y="1076"/>
                  </a:lnTo>
                  <a:lnTo>
                    <a:pt x="168" y="1243"/>
                  </a:lnTo>
                  <a:lnTo>
                    <a:pt x="94" y="1428"/>
                  </a:lnTo>
                  <a:lnTo>
                    <a:pt x="57" y="1632"/>
                  </a:lnTo>
                  <a:lnTo>
                    <a:pt x="20" y="1836"/>
                  </a:lnTo>
                  <a:lnTo>
                    <a:pt x="1" y="2040"/>
                  </a:lnTo>
                  <a:lnTo>
                    <a:pt x="20" y="2263"/>
                  </a:lnTo>
                  <a:lnTo>
                    <a:pt x="57" y="2467"/>
                  </a:lnTo>
                  <a:lnTo>
                    <a:pt x="94" y="2652"/>
                  </a:lnTo>
                  <a:lnTo>
                    <a:pt x="168" y="2856"/>
                  </a:lnTo>
                  <a:lnTo>
                    <a:pt x="261" y="3023"/>
                  </a:lnTo>
                  <a:lnTo>
                    <a:pt x="353" y="3190"/>
                  </a:lnTo>
                  <a:lnTo>
                    <a:pt x="483" y="3357"/>
                  </a:lnTo>
                  <a:lnTo>
                    <a:pt x="613" y="3505"/>
                  </a:lnTo>
                  <a:lnTo>
                    <a:pt x="761" y="3635"/>
                  </a:lnTo>
                  <a:lnTo>
                    <a:pt x="910" y="3746"/>
                  </a:lnTo>
                  <a:lnTo>
                    <a:pt x="1076" y="3857"/>
                  </a:lnTo>
                  <a:lnTo>
                    <a:pt x="1262" y="3950"/>
                  </a:lnTo>
                  <a:lnTo>
                    <a:pt x="1447" y="4006"/>
                  </a:lnTo>
                  <a:lnTo>
                    <a:pt x="1651" y="4061"/>
                  </a:lnTo>
                  <a:lnTo>
                    <a:pt x="1855" y="4098"/>
                  </a:lnTo>
                  <a:lnTo>
                    <a:pt x="2263" y="4098"/>
                  </a:lnTo>
                  <a:lnTo>
                    <a:pt x="2467" y="4061"/>
                  </a:lnTo>
                  <a:lnTo>
                    <a:pt x="2671" y="4006"/>
                  </a:lnTo>
                  <a:lnTo>
                    <a:pt x="2857" y="3950"/>
                  </a:lnTo>
                  <a:lnTo>
                    <a:pt x="3042" y="3857"/>
                  </a:lnTo>
                  <a:lnTo>
                    <a:pt x="3209" y="3746"/>
                  </a:lnTo>
                  <a:lnTo>
                    <a:pt x="3376" y="3635"/>
                  </a:lnTo>
                  <a:lnTo>
                    <a:pt x="3524" y="3505"/>
                  </a:lnTo>
                  <a:lnTo>
                    <a:pt x="3654" y="3357"/>
                  </a:lnTo>
                  <a:lnTo>
                    <a:pt x="3765" y="3190"/>
                  </a:lnTo>
                  <a:lnTo>
                    <a:pt x="3876" y="3023"/>
                  </a:lnTo>
                  <a:lnTo>
                    <a:pt x="3951" y="2856"/>
                  </a:lnTo>
                  <a:lnTo>
                    <a:pt x="4025" y="2652"/>
                  </a:lnTo>
                  <a:lnTo>
                    <a:pt x="4080" y="2467"/>
                  </a:lnTo>
                  <a:lnTo>
                    <a:pt x="4099" y="2263"/>
                  </a:lnTo>
                  <a:lnTo>
                    <a:pt x="4117" y="2040"/>
                  </a:lnTo>
                  <a:lnTo>
                    <a:pt x="4099" y="1836"/>
                  </a:lnTo>
                  <a:lnTo>
                    <a:pt x="4080" y="1632"/>
                  </a:lnTo>
                  <a:lnTo>
                    <a:pt x="4025" y="1428"/>
                  </a:lnTo>
                  <a:lnTo>
                    <a:pt x="3951" y="1243"/>
                  </a:lnTo>
                  <a:lnTo>
                    <a:pt x="3876" y="1076"/>
                  </a:lnTo>
                  <a:lnTo>
                    <a:pt x="3765" y="891"/>
                  </a:lnTo>
                  <a:lnTo>
                    <a:pt x="3654" y="742"/>
                  </a:lnTo>
                  <a:lnTo>
                    <a:pt x="3524" y="594"/>
                  </a:lnTo>
                  <a:lnTo>
                    <a:pt x="3376" y="464"/>
                  </a:lnTo>
                  <a:lnTo>
                    <a:pt x="3209" y="334"/>
                  </a:lnTo>
                  <a:lnTo>
                    <a:pt x="3042" y="242"/>
                  </a:lnTo>
                  <a:lnTo>
                    <a:pt x="2857" y="149"/>
                  </a:lnTo>
                  <a:lnTo>
                    <a:pt x="2671" y="93"/>
                  </a:lnTo>
                  <a:lnTo>
                    <a:pt x="2467" y="38"/>
                  </a:lnTo>
                  <a:lnTo>
                    <a:pt x="226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4" name="Google Shape;2064;p31"/>
            <p:cNvSpPr/>
            <p:nvPr/>
          </p:nvSpPr>
          <p:spPr>
            <a:xfrm flipH="1">
              <a:off x="9049560" y="1595181"/>
              <a:ext cx="216099" cy="217537"/>
            </a:xfrm>
            <a:custGeom>
              <a:avLst/>
              <a:gdLst/>
              <a:ahLst/>
              <a:cxnLst/>
              <a:rect l="l" t="t" r="r" b="b"/>
              <a:pathLst>
                <a:path w="2856" h="2875" extrusionOk="0">
                  <a:moveTo>
                    <a:pt x="1280" y="1"/>
                  </a:moveTo>
                  <a:lnTo>
                    <a:pt x="1131" y="38"/>
                  </a:lnTo>
                  <a:lnTo>
                    <a:pt x="1002" y="56"/>
                  </a:lnTo>
                  <a:lnTo>
                    <a:pt x="872" y="112"/>
                  </a:lnTo>
                  <a:lnTo>
                    <a:pt x="742" y="168"/>
                  </a:lnTo>
                  <a:lnTo>
                    <a:pt x="631" y="242"/>
                  </a:lnTo>
                  <a:lnTo>
                    <a:pt x="519" y="334"/>
                  </a:lnTo>
                  <a:lnTo>
                    <a:pt x="408" y="427"/>
                  </a:lnTo>
                  <a:lnTo>
                    <a:pt x="316" y="520"/>
                  </a:lnTo>
                  <a:lnTo>
                    <a:pt x="241" y="631"/>
                  </a:lnTo>
                  <a:lnTo>
                    <a:pt x="167" y="742"/>
                  </a:lnTo>
                  <a:lnTo>
                    <a:pt x="112" y="872"/>
                  </a:lnTo>
                  <a:lnTo>
                    <a:pt x="56" y="1002"/>
                  </a:lnTo>
                  <a:lnTo>
                    <a:pt x="19" y="1150"/>
                  </a:lnTo>
                  <a:lnTo>
                    <a:pt x="0" y="1280"/>
                  </a:lnTo>
                  <a:lnTo>
                    <a:pt x="0" y="1428"/>
                  </a:lnTo>
                  <a:lnTo>
                    <a:pt x="0" y="1577"/>
                  </a:lnTo>
                  <a:lnTo>
                    <a:pt x="19" y="1725"/>
                  </a:lnTo>
                  <a:lnTo>
                    <a:pt x="56" y="1855"/>
                  </a:lnTo>
                  <a:lnTo>
                    <a:pt x="112" y="1985"/>
                  </a:lnTo>
                  <a:lnTo>
                    <a:pt x="167" y="2115"/>
                  </a:lnTo>
                  <a:lnTo>
                    <a:pt x="241" y="2226"/>
                  </a:lnTo>
                  <a:lnTo>
                    <a:pt x="316" y="2337"/>
                  </a:lnTo>
                  <a:lnTo>
                    <a:pt x="408" y="2448"/>
                  </a:lnTo>
                  <a:lnTo>
                    <a:pt x="519" y="2541"/>
                  </a:lnTo>
                  <a:lnTo>
                    <a:pt x="631" y="2615"/>
                  </a:lnTo>
                  <a:lnTo>
                    <a:pt x="742" y="2689"/>
                  </a:lnTo>
                  <a:lnTo>
                    <a:pt x="872" y="2745"/>
                  </a:lnTo>
                  <a:lnTo>
                    <a:pt x="1002" y="2801"/>
                  </a:lnTo>
                  <a:lnTo>
                    <a:pt x="1131" y="2838"/>
                  </a:lnTo>
                  <a:lnTo>
                    <a:pt x="1280" y="2856"/>
                  </a:lnTo>
                  <a:lnTo>
                    <a:pt x="1428" y="2875"/>
                  </a:lnTo>
                  <a:lnTo>
                    <a:pt x="1576" y="2856"/>
                  </a:lnTo>
                  <a:lnTo>
                    <a:pt x="1706" y="2838"/>
                  </a:lnTo>
                  <a:lnTo>
                    <a:pt x="1855" y="2801"/>
                  </a:lnTo>
                  <a:lnTo>
                    <a:pt x="1984" y="2745"/>
                  </a:lnTo>
                  <a:lnTo>
                    <a:pt x="2114" y="2689"/>
                  </a:lnTo>
                  <a:lnTo>
                    <a:pt x="2225" y="2615"/>
                  </a:lnTo>
                  <a:lnTo>
                    <a:pt x="2337" y="2541"/>
                  </a:lnTo>
                  <a:lnTo>
                    <a:pt x="2448" y="2448"/>
                  </a:lnTo>
                  <a:lnTo>
                    <a:pt x="2541" y="2337"/>
                  </a:lnTo>
                  <a:lnTo>
                    <a:pt x="2615" y="2226"/>
                  </a:lnTo>
                  <a:lnTo>
                    <a:pt x="2689" y="2115"/>
                  </a:lnTo>
                  <a:lnTo>
                    <a:pt x="2745" y="1985"/>
                  </a:lnTo>
                  <a:lnTo>
                    <a:pt x="2800" y="1855"/>
                  </a:lnTo>
                  <a:lnTo>
                    <a:pt x="2837" y="1725"/>
                  </a:lnTo>
                  <a:lnTo>
                    <a:pt x="2856" y="1577"/>
                  </a:lnTo>
                  <a:lnTo>
                    <a:pt x="2856" y="1428"/>
                  </a:lnTo>
                  <a:lnTo>
                    <a:pt x="2856" y="1280"/>
                  </a:lnTo>
                  <a:lnTo>
                    <a:pt x="2837" y="1150"/>
                  </a:lnTo>
                  <a:lnTo>
                    <a:pt x="2800" y="1002"/>
                  </a:lnTo>
                  <a:lnTo>
                    <a:pt x="2745" y="872"/>
                  </a:lnTo>
                  <a:lnTo>
                    <a:pt x="2689" y="742"/>
                  </a:lnTo>
                  <a:lnTo>
                    <a:pt x="2615" y="631"/>
                  </a:lnTo>
                  <a:lnTo>
                    <a:pt x="2541" y="520"/>
                  </a:lnTo>
                  <a:lnTo>
                    <a:pt x="2448" y="427"/>
                  </a:lnTo>
                  <a:lnTo>
                    <a:pt x="2337" y="334"/>
                  </a:lnTo>
                  <a:lnTo>
                    <a:pt x="2225" y="242"/>
                  </a:lnTo>
                  <a:lnTo>
                    <a:pt x="2114" y="168"/>
                  </a:lnTo>
                  <a:lnTo>
                    <a:pt x="1984" y="112"/>
                  </a:lnTo>
                  <a:lnTo>
                    <a:pt x="1855" y="56"/>
                  </a:lnTo>
                  <a:lnTo>
                    <a:pt x="1706" y="38"/>
                  </a:lnTo>
                  <a:lnTo>
                    <a:pt x="1576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5" name="Google Shape;2065;p31"/>
            <p:cNvSpPr/>
            <p:nvPr/>
          </p:nvSpPr>
          <p:spPr>
            <a:xfrm flipH="1">
              <a:off x="8903602" y="1539037"/>
              <a:ext cx="217537" cy="217613"/>
            </a:xfrm>
            <a:custGeom>
              <a:avLst/>
              <a:gdLst/>
              <a:ahLst/>
              <a:cxnLst/>
              <a:rect l="l" t="t" r="r" b="b"/>
              <a:pathLst>
                <a:path w="2875" h="2876" extrusionOk="0">
                  <a:moveTo>
                    <a:pt x="1428" y="1"/>
                  </a:moveTo>
                  <a:lnTo>
                    <a:pt x="1298" y="20"/>
                  </a:lnTo>
                  <a:lnTo>
                    <a:pt x="1150" y="38"/>
                  </a:lnTo>
                  <a:lnTo>
                    <a:pt x="1001" y="75"/>
                  </a:lnTo>
                  <a:lnTo>
                    <a:pt x="872" y="112"/>
                  </a:lnTo>
                  <a:lnTo>
                    <a:pt x="760" y="186"/>
                  </a:lnTo>
                  <a:lnTo>
                    <a:pt x="631" y="261"/>
                  </a:lnTo>
                  <a:lnTo>
                    <a:pt x="519" y="335"/>
                  </a:lnTo>
                  <a:lnTo>
                    <a:pt x="427" y="427"/>
                  </a:lnTo>
                  <a:lnTo>
                    <a:pt x="334" y="520"/>
                  </a:lnTo>
                  <a:lnTo>
                    <a:pt x="241" y="631"/>
                  </a:lnTo>
                  <a:lnTo>
                    <a:pt x="167" y="761"/>
                  </a:lnTo>
                  <a:lnTo>
                    <a:pt x="111" y="891"/>
                  </a:lnTo>
                  <a:lnTo>
                    <a:pt x="74" y="1021"/>
                  </a:lnTo>
                  <a:lnTo>
                    <a:pt x="37" y="1151"/>
                  </a:lnTo>
                  <a:lnTo>
                    <a:pt x="19" y="1299"/>
                  </a:lnTo>
                  <a:lnTo>
                    <a:pt x="0" y="1447"/>
                  </a:lnTo>
                  <a:lnTo>
                    <a:pt x="19" y="1596"/>
                  </a:lnTo>
                  <a:lnTo>
                    <a:pt x="37" y="1725"/>
                  </a:lnTo>
                  <a:lnTo>
                    <a:pt x="74" y="1874"/>
                  </a:lnTo>
                  <a:lnTo>
                    <a:pt x="111" y="2004"/>
                  </a:lnTo>
                  <a:lnTo>
                    <a:pt x="167" y="2115"/>
                  </a:lnTo>
                  <a:lnTo>
                    <a:pt x="241" y="2245"/>
                  </a:lnTo>
                  <a:lnTo>
                    <a:pt x="334" y="2356"/>
                  </a:lnTo>
                  <a:lnTo>
                    <a:pt x="427" y="2449"/>
                  </a:lnTo>
                  <a:lnTo>
                    <a:pt x="519" y="2541"/>
                  </a:lnTo>
                  <a:lnTo>
                    <a:pt x="631" y="2634"/>
                  </a:lnTo>
                  <a:lnTo>
                    <a:pt x="760" y="2708"/>
                  </a:lnTo>
                  <a:lnTo>
                    <a:pt x="872" y="2764"/>
                  </a:lnTo>
                  <a:lnTo>
                    <a:pt x="1001" y="2801"/>
                  </a:lnTo>
                  <a:lnTo>
                    <a:pt x="1150" y="2838"/>
                  </a:lnTo>
                  <a:lnTo>
                    <a:pt x="1298" y="2857"/>
                  </a:lnTo>
                  <a:lnTo>
                    <a:pt x="1428" y="2875"/>
                  </a:lnTo>
                  <a:lnTo>
                    <a:pt x="1576" y="2857"/>
                  </a:lnTo>
                  <a:lnTo>
                    <a:pt x="1725" y="2838"/>
                  </a:lnTo>
                  <a:lnTo>
                    <a:pt x="1854" y="2801"/>
                  </a:lnTo>
                  <a:lnTo>
                    <a:pt x="1984" y="2764"/>
                  </a:lnTo>
                  <a:lnTo>
                    <a:pt x="2114" y="2708"/>
                  </a:lnTo>
                  <a:lnTo>
                    <a:pt x="2244" y="2634"/>
                  </a:lnTo>
                  <a:lnTo>
                    <a:pt x="2355" y="2541"/>
                  </a:lnTo>
                  <a:lnTo>
                    <a:pt x="2448" y="2449"/>
                  </a:lnTo>
                  <a:lnTo>
                    <a:pt x="2541" y="2356"/>
                  </a:lnTo>
                  <a:lnTo>
                    <a:pt x="2615" y="2245"/>
                  </a:lnTo>
                  <a:lnTo>
                    <a:pt x="2689" y="2115"/>
                  </a:lnTo>
                  <a:lnTo>
                    <a:pt x="2763" y="2004"/>
                  </a:lnTo>
                  <a:lnTo>
                    <a:pt x="2800" y="1874"/>
                  </a:lnTo>
                  <a:lnTo>
                    <a:pt x="2837" y="1725"/>
                  </a:lnTo>
                  <a:lnTo>
                    <a:pt x="2856" y="1596"/>
                  </a:lnTo>
                  <a:lnTo>
                    <a:pt x="2874" y="1447"/>
                  </a:lnTo>
                  <a:lnTo>
                    <a:pt x="2856" y="1299"/>
                  </a:lnTo>
                  <a:lnTo>
                    <a:pt x="2837" y="1151"/>
                  </a:lnTo>
                  <a:lnTo>
                    <a:pt x="2800" y="1021"/>
                  </a:lnTo>
                  <a:lnTo>
                    <a:pt x="2763" y="891"/>
                  </a:lnTo>
                  <a:lnTo>
                    <a:pt x="2689" y="761"/>
                  </a:lnTo>
                  <a:lnTo>
                    <a:pt x="2615" y="631"/>
                  </a:lnTo>
                  <a:lnTo>
                    <a:pt x="2541" y="520"/>
                  </a:lnTo>
                  <a:lnTo>
                    <a:pt x="2448" y="427"/>
                  </a:lnTo>
                  <a:lnTo>
                    <a:pt x="2355" y="335"/>
                  </a:lnTo>
                  <a:lnTo>
                    <a:pt x="2244" y="261"/>
                  </a:lnTo>
                  <a:lnTo>
                    <a:pt x="2114" y="186"/>
                  </a:lnTo>
                  <a:lnTo>
                    <a:pt x="1984" y="112"/>
                  </a:lnTo>
                  <a:lnTo>
                    <a:pt x="1854" y="75"/>
                  </a:lnTo>
                  <a:lnTo>
                    <a:pt x="1725" y="38"/>
                  </a:lnTo>
                  <a:lnTo>
                    <a:pt x="1576" y="20"/>
                  </a:lnTo>
                  <a:lnTo>
                    <a:pt x="142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6" name="Google Shape;2066;p31"/>
            <p:cNvSpPr/>
            <p:nvPr/>
          </p:nvSpPr>
          <p:spPr>
            <a:xfrm flipH="1">
              <a:off x="8847534" y="1703231"/>
              <a:ext cx="217537" cy="217537"/>
            </a:xfrm>
            <a:custGeom>
              <a:avLst/>
              <a:gdLst/>
              <a:ahLst/>
              <a:cxnLst/>
              <a:rect l="l" t="t" r="r" b="b"/>
              <a:pathLst>
                <a:path w="2875" h="2875" extrusionOk="0">
                  <a:moveTo>
                    <a:pt x="1447" y="0"/>
                  </a:moveTo>
                  <a:lnTo>
                    <a:pt x="1299" y="19"/>
                  </a:lnTo>
                  <a:lnTo>
                    <a:pt x="1151" y="38"/>
                  </a:lnTo>
                  <a:lnTo>
                    <a:pt x="1021" y="75"/>
                  </a:lnTo>
                  <a:lnTo>
                    <a:pt x="891" y="112"/>
                  </a:lnTo>
                  <a:lnTo>
                    <a:pt x="761" y="186"/>
                  </a:lnTo>
                  <a:lnTo>
                    <a:pt x="650" y="242"/>
                  </a:lnTo>
                  <a:lnTo>
                    <a:pt x="539" y="334"/>
                  </a:lnTo>
                  <a:lnTo>
                    <a:pt x="427" y="427"/>
                  </a:lnTo>
                  <a:lnTo>
                    <a:pt x="335" y="520"/>
                  </a:lnTo>
                  <a:lnTo>
                    <a:pt x="260" y="631"/>
                  </a:lnTo>
                  <a:lnTo>
                    <a:pt x="186" y="761"/>
                  </a:lnTo>
                  <a:lnTo>
                    <a:pt x="131" y="872"/>
                  </a:lnTo>
                  <a:lnTo>
                    <a:pt x="75" y="1020"/>
                  </a:lnTo>
                  <a:lnTo>
                    <a:pt x="38" y="1150"/>
                  </a:lnTo>
                  <a:lnTo>
                    <a:pt x="19" y="1298"/>
                  </a:lnTo>
                  <a:lnTo>
                    <a:pt x="1" y="1447"/>
                  </a:lnTo>
                  <a:lnTo>
                    <a:pt x="19" y="1577"/>
                  </a:lnTo>
                  <a:lnTo>
                    <a:pt x="38" y="1725"/>
                  </a:lnTo>
                  <a:lnTo>
                    <a:pt x="75" y="1873"/>
                  </a:lnTo>
                  <a:lnTo>
                    <a:pt x="131" y="2003"/>
                  </a:lnTo>
                  <a:lnTo>
                    <a:pt x="186" y="2114"/>
                  </a:lnTo>
                  <a:lnTo>
                    <a:pt x="260" y="2244"/>
                  </a:lnTo>
                  <a:lnTo>
                    <a:pt x="335" y="2355"/>
                  </a:lnTo>
                  <a:lnTo>
                    <a:pt x="427" y="2448"/>
                  </a:lnTo>
                  <a:lnTo>
                    <a:pt x="539" y="2541"/>
                  </a:lnTo>
                  <a:lnTo>
                    <a:pt x="650" y="2634"/>
                  </a:lnTo>
                  <a:lnTo>
                    <a:pt x="761" y="2708"/>
                  </a:lnTo>
                  <a:lnTo>
                    <a:pt x="891" y="2763"/>
                  </a:lnTo>
                  <a:lnTo>
                    <a:pt x="1021" y="2800"/>
                  </a:lnTo>
                  <a:lnTo>
                    <a:pt x="1151" y="2837"/>
                  </a:lnTo>
                  <a:lnTo>
                    <a:pt x="1299" y="2856"/>
                  </a:lnTo>
                  <a:lnTo>
                    <a:pt x="1447" y="2875"/>
                  </a:lnTo>
                  <a:lnTo>
                    <a:pt x="1596" y="2856"/>
                  </a:lnTo>
                  <a:lnTo>
                    <a:pt x="1725" y="2837"/>
                  </a:lnTo>
                  <a:lnTo>
                    <a:pt x="1874" y="2800"/>
                  </a:lnTo>
                  <a:lnTo>
                    <a:pt x="2003" y="2763"/>
                  </a:lnTo>
                  <a:lnTo>
                    <a:pt x="2133" y="2708"/>
                  </a:lnTo>
                  <a:lnTo>
                    <a:pt x="2245" y="2634"/>
                  </a:lnTo>
                  <a:lnTo>
                    <a:pt x="2356" y="2541"/>
                  </a:lnTo>
                  <a:lnTo>
                    <a:pt x="2449" y="2448"/>
                  </a:lnTo>
                  <a:lnTo>
                    <a:pt x="2541" y="2355"/>
                  </a:lnTo>
                  <a:lnTo>
                    <a:pt x="2634" y="2244"/>
                  </a:lnTo>
                  <a:lnTo>
                    <a:pt x="2708" y="2114"/>
                  </a:lnTo>
                  <a:lnTo>
                    <a:pt x="2764" y="2003"/>
                  </a:lnTo>
                  <a:lnTo>
                    <a:pt x="2819" y="1873"/>
                  </a:lnTo>
                  <a:lnTo>
                    <a:pt x="2838" y="1725"/>
                  </a:lnTo>
                  <a:lnTo>
                    <a:pt x="2875" y="1577"/>
                  </a:lnTo>
                  <a:lnTo>
                    <a:pt x="2875" y="1447"/>
                  </a:lnTo>
                  <a:lnTo>
                    <a:pt x="2875" y="1298"/>
                  </a:lnTo>
                  <a:lnTo>
                    <a:pt x="2838" y="1150"/>
                  </a:lnTo>
                  <a:lnTo>
                    <a:pt x="2819" y="1020"/>
                  </a:lnTo>
                  <a:lnTo>
                    <a:pt x="2764" y="872"/>
                  </a:lnTo>
                  <a:lnTo>
                    <a:pt x="2708" y="761"/>
                  </a:lnTo>
                  <a:lnTo>
                    <a:pt x="2634" y="631"/>
                  </a:lnTo>
                  <a:lnTo>
                    <a:pt x="2541" y="520"/>
                  </a:lnTo>
                  <a:lnTo>
                    <a:pt x="2449" y="427"/>
                  </a:lnTo>
                  <a:lnTo>
                    <a:pt x="2356" y="334"/>
                  </a:lnTo>
                  <a:lnTo>
                    <a:pt x="2245" y="242"/>
                  </a:lnTo>
                  <a:lnTo>
                    <a:pt x="2133" y="186"/>
                  </a:lnTo>
                  <a:lnTo>
                    <a:pt x="2003" y="112"/>
                  </a:lnTo>
                  <a:lnTo>
                    <a:pt x="1874" y="75"/>
                  </a:lnTo>
                  <a:lnTo>
                    <a:pt x="1725" y="38"/>
                  </a:lnTo>
                  <a:lnTo>
                    <a:pt x="1596" y="19"/>
                  </a:lnTo>
                  <a:lnTo>
                    <a:pt x="1447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7" name="Google Shape;2067;p31"/>
            <p:cNvSpPr/>
            <p:nvPr/>
          </p:nvSpPr>
          <p:spPr>
            <a:xfrm flipH="1">
              <a:off x="8916238" y="1858950"/>
              <a:ext cx="216175" cy="217537"/>
            </a:xfrm>
            <a:custGeom>
              <a:avLst/>
              <a:gdLst/>
              <a:ahLst/>
              <a:cxnLst/>
              <a:rect l="l" t="t" r="r" b="b"/>
              <a:pathLst>
                <a:path w="2857" h="2875" extrusionOk="0">
                  <a:moveTo>
                    <a:pt x="1429" y="1"/>
                  </a:moveTo>
                  <a:lnTo>
                    <a:pt x="1280" y="19"/>
                  </a:lnTo>
                  <a:lnTo>
                    <a:pt x="1132" y="38"/>
                  </a:lnTo>
                  <a:lnTo>
                    <a:pt x="1002" y="75"/>
                  </a:lnTo>
                  <a:lnTo>
                    <a:pt x="872" y="112"/>
                  </a:lnTo>
                  <a:lnTo>
                    <a:pt x="743" y="168"/>
                  </a:lnTo>
                  <a:lnTo>
                    <a:pt x="631" y="242"/>
                  </a:lnTo>
                  <a:lnTo>
                    <a:pt x="520" y="334"/>
                  </a:lnTo>
                  <a:lnTo>
                    <a:pt x="409" y="427"/>
                  </a:lnTo>
                  <a:lnTo>
                    <a:pt x="316" y="520"/>
                  </a:lnTo>
                  <a:lnTo>
                    <a:pt x="242" y="631"/>
                  </a:lnTo>
                  <a:lnTo>
                    <a:pt x="168" y="761"/>
                  </a:lnTo>
                  <a:lnTo>
                    <a:pt x="112" y="872"/>
                  </a:lnTo>
                  <a:lnTo>
                    <a:pt x="56" y="1002"/>
                  </a:lnTo>
                  <a:lnTo>
                    <a:pt x="19" y="1150"/>
                  </a:lnTo>
                  <a:lnTo>
                    <a:pt x="1" y="1299"/>
                  </a:lnTo>
                  <a:lnTo>
                    <a:pt x="1" y="1428"/>
                  </a:lnTo>
                  <a:lnTo>
                    <a:pt x="1" y="1577"/>
                  </a:lnTo>
                  <a:lnTo>
                    <a:pt x="19" y="1725"/>
                  </a:lnTo>
                  <a:lnTo>
                    <a:pt x="56" y="1855"/>
                  </a:lnTo>
                  <a:lnTo>
                    <a:pt x="112" y="2003"/>
                  </a:lnTo>
                  <a:lnTo>
                    <a:pt x="168" y="2115"/>
                  </a:lnTo>
                  <a:lnTo>
                    <a:pt x="242" y="2244"/>
                  </a:lnTo>
                  <a:lnTo>
                    <a:pt x="316" y="2356"/>
                  </a:lnTo>
                  <a:lnTo>
                    <a:pt x="409" y="2448"/>
                  </a:lnTo>
                  <a:lnTo>
                    <a:pt x="520" y="2541"/>
                  </a:lnTo>
                  <a:lnTo>
                    <a:pt x="631" y="2634"/>
                  </a:lnTo>
                  <a:lnTo>
                    <a:pt x="743" y="2689"/>
                  </a:lnTo>
                  <a:lnTo>
                    <a:pt x="872" y="2764"/>
                  </a:lnTo>
                  <a:lnTo>
                    <a:pt x="1002" y="2801"/>
                  </a:lnTo>
                  <a:lnTo>
                    <a:pt x="1132" y="2838"/>
                  </a:lnTo>
                  <a:lnTo>
                    <a:pt x="1280" y="2856"/>
                  </a:lnTo>
                  <a:lnTo>
                    <a:pt x="1429" y="2875"/>
                  </a:lnTo>
                  <a:lnTo>
                    <a:pt x="1577" y="2856"/>
                  </a:lnTo>
                  <a:lnTo>
                    <a:pt x="1725" y="2838"/>
                  </a:lnTo>
                  <a:lnTo>
                    <a:pt x="1855" y="2801"/>
                  </a:lnTo>
                  <a:lnTo>
                    <a:pt x="1985" y="2764"/>
                  </a:lnTo>
                  <a:lnTo>
                    <a:pt x="2115" y="2689"/>
                  </a:lnTo>
                  <a:lnTo>
                    <a:pt x="2226" y="2634"/>
                  </a:lnTo>
                  <a:lnTo>
                    <a:pt x="2337" y="2541"/>
                  </a:lnTo>
                  <a:lnTo>
                    <a:pt x="2448" y="2448"/>
                  </a:lnTo>
                  <a:lnTo>
                    <a:pt x="2541" y="2356"/>
                  </a:lnTo>
                  <a:lnTo>
                    <a:pt x="2615" y="2244"/>
                  </a:lnTo>
                  <a:lnTo>
                    <a:pt x="2690" y="2115"/>
                  </a:lnTo>
                  <a:lnTo>
                    <a:pt x="2745" y="2003"/>
                  </a:lnTo>
                  <a:lnTo>
                    <a:pt x="2801" y="1855"/>
                  </a:lnTo>
                  <a:lnTo>
                    <a:pt x="2838" y="1725"/>
                  </a:lnTo>
                  <a:lnTo>
                    <a:pt x="2856" y="1577"/>
                  </a:lnTo>
                  <a:lnTo>
                    <a:pt x="2856" y="1428"/>
                  </a:lnTo>
                  <a:lnTo>
                    <a:pt x="2856" y="1299"/>
                  </a:lnTo>
                  <a:lnTo>
                    <a:pt x="2838" y="1150"/>
                  </a:lnTo>
                  <a:lnTo>
                    <a:pt x="2801" y="1002"/>
                  </a:lnTo>
                  <a:lnTo>
                    <a:pt x="2745" y="872"/>
                  </a:lnTo>
                  <a:lnTo>
                    <a:pt x="2690" y="761"/>
                  </a:lnTo>
                  <a:lnTo>
                    <a:pt x="2615" y="631"/>
                  </a:lnTo>
                  <a:lnTo>
                    <a:pt x="2541" y="520"/>
                  </a:lnTo>
                  <a:lnTo>
                    <a:pt x="2448" y="427"/>
                  </a:lnTo>
                  <a:lnTo>
                    <a:pt x="2337" y="334"/>
                  </a:lnTo>
                  <a:lnTo>
                    <a:pt x="2226" y="242"/>
                  </a:lnTo>
                  <a:lnTo>
                    <a:pt x="2115" y="168"/>
                  </a:lnTo>
                  <a:lnTo>
                    <a:pt x="1985" y="112"/>
                  </a:lnTo>
                  <a:lnTo>
                    <a:pt x="1855" y="75"/>
                  </a:lnTo>
                  <a:lnTo>
                    <a:pt x="1725" y="38"/>
                  </a:lnTo>
                  <a:lnTo>
                    <a:pt x="1577" y="19"/>
                  </a:lnTo>
                  <a:lnTo>
                    <a:pt x="1429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8" name="Google Shape;2068;p31"/>
            <p:cNvSpPr/>
            <p:nvPr/>
          </p:nvSpPr>
          <p:spPr>
            <a:xfrm flipH="1">
              <a:off x="9105627" y="1686357"/>
              <a:ext cx="202101" cy="202177"/>
            </a:xfrm>
            <a:custGeom>
              <a:avLst/>
              <a:gdLst/>
              <a:ahLst/>
              <a:cxnLst/>
              <a:rect l="l" t="t" r="r" b="b"/>
              <a:pathLst>
                <a:path w="2671" h="2672" extrusionOk="0">
                  <a:moveTo>
                    <a:pt x="1205" y="1"/>
                  </a:moveTo>
                  <a:lnTo>
                    <a:pt x="1075" y="19"/>
                  </a:lnTo>
                  <a:lnTo>
                    <a:pt x="946" y="57"/>
                  </a:lnTo>
                  <a:lnTo>
                    <a:pt x="816" y="94"/>
                  </a:lnTo>
                  <a:lnTo>
                    <a:pt x="705" y="149"/>
                  </a:lnTo>
                  <a:lnTo>
                    <a:pt x="593" y="223"/>
                  </a:lnTo>
                  <a:lnTo>
                    <a:pt x="482" y="298"/>
                  </a:lnTo>
                  <a:lnTo>
                    <a:pt x="389" y="390"/>
                  </a:lnTo>
                  <a:lnTo>
                    <a:pt x="297" y="483"/>
                  </a:lnTo>
                  <a:lnTo>
                    <a:pt x="223" y="594"/>
                  </a:lnTo>
                  <a:lnTo>
                    <a:pt x="167" y="706"/>
                  </a:lnTo>
                  <a:lnTo>
                    <a:pt x="111" y="817"/>
                  </a:lnTo>
                  <a:lnTo>
                    <a:pt x="56" y="928"/>
                  </a:lnTo>
                  <a:lnTo>
                    <a:pt x="19" y="1058"/>
                  </a:lnTo>
                  <a:lnTo>
                    <a:pt x="0" y="1188"/>
                  </a:lnTo>
                  <a:lnTo>
                    <a:pt x="0" y="1336"/>
                  </a:lnTo>
                  <a:lnTo>
                    <a:pt x="0" y="1466"/>
                  </a:lnTo>
                  <a:lnTo>
                    <a:pt x="19" y="1596"/>
                  </a:lnTo>
                  <a:lnTo>
                    <a:pt x="56" y="1725"/>
                  </a:lnTo>
                  <a:lnTo>
                    <a:pt x="111" y="1855"/>
                  </a:lnTo>
                  <a:lnTo>
                    <a:pt x="167" y="1966"/>
                  </a:lnTo>
                  <a:lnTo>
                    <a:pt x="223" y="2078"/>
                  </a:lnTo>
                  <a:lnTo>
                    <a:pt x="297" y="2189"/>
                  </a:lnTo>
                  <a:lnTo>
                    <a:pt x="389" y="2282"/>
                  </a:lnTo>
                  <a:lnTo>
                    <a:pt x="482" y="2356"/>
                  </a:lnTo>
                  <a:lnTo>
                    <a:pt x="593" y="2449"/>
                  </a:lnTo>
                  <a:lnTo>
                    <a:pt x="705" y="2504"/>
                  </a:lnTo>
                  <a:lnTo>
                    <a:pt x="816" y="2560"/>
                  </a:lnTo>
                  <a:lnTo>
                    <a:pt x="946" y="2615"/>
                  </a:lnTo>
                  <a:lnTo>
                    <a:pt x="1075" y="2634"/>
                  </a:lnTo>
                  <a:lnTo>
                    <a:pt x="1205" y="2671"/>
                  </a:lnTo>
                  <a:lnTo>
                    <a:pt x="1465" y="2671"/>
                  </a:lnTo>
                  <a:lnTo>
                    <a:pt x="1613" y="2634"/>
                  </a:lnTo>
                  <a:lnTo>
                    <a:pt x="1724" y="2615"/>
                  </a:lnTo>
                  <a:lnTo>
                    <a:pt x="1854" y="2560"/>
                  </a:lnTo>
                  <a:lnTo>
                    <a:pt x="1966" y="2504"/>
                  </a:lnTo>
                  <a:lnTo>
                    <a:pt x="2077" y="2449"/>
                  </a:lnTo>
                  <a:lnTo>
                    <a:pt x="2188" y="2356"/>
                  </a:lnTo>
                  <a:lnTo>
                    <a:pt x="2281" y="2282"/>
                  </a:lnTo>
                  <a:lnTo>
                    <a:pt x="2373" y="2189"/>
                  </a:lnTo>
                  <a:lnTo>
                    <a:pt x="2448" y="2078"/>
                  </a:lnTo>
                  <a:lnTo>
                    <a:pt x="2503" y="1966"/>
                  </a:lnTo>
                  <a:lnTo>
                    <a:pt x="2559" y="1855"/>
                  </a:lnTo>
                  <a:lnTo>
                    <a:pt x="2615" y="1725"/>
                  </a:lnTo>
                  <a:lnTo>
                    <a:pt x="2652" y="1596"/>
                  </a:lnTo>
                  <a:lnTo>
                    <a:pt x="2670" y="1466"/>
                  </a:lnTo>
                  <a:lnTo>
                    <a:pt x="2670" y="1336"/>
                  </a:lnTo>
                  <a:lnTo>
                    <a:pt x="2670" y="1188"/>
                  </a:lnTo>
                  <a:lnTo>
                    <a:pt x="2652" y="1058"/>
                  </a:lnTo>
                  <a:lnTo>
                    <a:pt x="2615" y="928"/>
                  </a:lnTo>
                  <a:lnTo>
                    <a:pt x="2559" y="817"/>
                  </a:lnTo>
                  <a:lnTo>
                    <a:pt x="2503" y="706"/>
                  </a:lnTo>
                  <a:lnTo>
                    <a:pt x="2448" y="594"/>
                  </a:lnTo>
                  <a:lnTo>
                    <a:pt x="2373" y="483"/>
                  </a:lnTo>
                  <a:lnTo>
                    <a:pt x="2281" y="390"/>
                  </a:lnTo>
                  <a:lnTo>
                    <a:pt x="2188" y="298"/>
                  </a:lnTo>
                  <a:lnTo>
                    <a:pt x="2077" y="223"/>
                  </a:lnTo>
                  <a:lnTo>
                    <a:pt x="1966" y="149"/>
                  </a:lnTo>
                  <a:lnTo>
                    <a:pt x="1854" y="94"/>
                  </a:lnTo>
                  <a:lnTo>
                    <a:pt x="1724" y="57"/>
                  </a:lnTo>
                  <a:lnTo>
                    <a:pt x="1613" y="19"/>
                  </a:lnTo>
                  <a:lnTo>
                    <a:pt x="146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9" name="Google Shape;2069;p31"/>
            <p:cNvSpPr/>
            <p:nvPr/>
          </p:nvSpPr>
          <p:spPr>
            <a:xfrm flipH="1">
              <a:off x="8969582" y="1634451"/>
              <a:ext cx="202101" cy="202101"/>
            </a:xfrm>
            <a:custGeom>
              <a:avLst/>
              <a:gdLst/>
              <a:ahLst/>
              <a:cxnLst/>
              <a:rect l="l" t="t" r="r" b="b"/>
              <a:pathLst>
                <a:path w="2671" h="2671" extrusionOk="0">
                  <a:moveTo>
                    <a:pt x="1187" y="1"/>
                  </a:moveTo>
                  <a:lnTo>
                    <a:pt x="1058" y="19"/>
                  </a:lnTo>
                  <a:lnTo>
                    <a:pt x="928" y="56"/>
                  </a:lnTo>
                  <a:lnTo>
                    <a:pt x="817" y="94"/>
                  </a:lnTo>
                  <a:lnTo>
                    <a:pt x="687" y="168"/>
                  </a:lnTo>
                  <a:lnTo>
                    <a:pt x="575" y="223"/>
                  </a:lnTo>
                  <a:lnTo>
                    <a:pt x="483" y="298"/>
                  </a:lnTo>
                  <a:lnTo>
                    <a:pt x="390" y="390"/>
                  </a:lnTo>
                  <a:lnTo>
                    <a:pt x="297" y="483"/>
                  </a:lnTo>
                  <a:lnTo>
                    <a:pt x="223" y="594"/>
                  </a:lnTo>
                  <a:lnTo>
                    <a:pt x="149" y="705"/>
                  </a:lnTo>
                  <a:lnTo>
                    <a:pt x="93" y="817"/>
                  </a:lnTo>
                  <a:lnTo>
                    <a:pt x="56" y="928"/>
                  </a:lnTo>
                  <a:lnTo>
                    <a:pt x="19" y="1058"/>
                  </a:lnTo>
                  <a:lnTo>
                    <a:pt x="1" y="1188"/>
                  </a:lnTo>
                  <a:lnTo>
                    <a:pt x="1" y="1336"/>
                  </a:lnTo>
                  <a:lnTo>
                    <a:pt x="1" y="1466"/>
                  </a:lnTo>
                  <a:lnTo>
                    <a:pt x="19" y="1596"/>
                  </a:lnTo>
                  <a:lnTo>
                    <a:pt x="56" y="1725"/>
                  </a:lnTo>
                  <a:lnTo>
                    <a:pt x="93" y="1855"/>
                  </a:lnTo>
                  <a:lnTo>
                    <a:pt x="149" y="1966"/>
                  </a:lnTo>
                  <a:lnTo>
                    <a:pt x="223" y="2078"/>
                  </a:lnTo>
                  <a:lnTo>
                    <a:pt x="297" y="2189"/>
                  </a:lnTo>
                  <a:lnTo>
                    <a:pt x="390" y="2282"/>
                  </a:lnTo>
                  <a:lnTo>
                    <a:pt x="483" y="2356"/>
                  </a:lnTo>
                  <a:lnTo>
                    <a:pt x="575" y="2448"/>
                  </a:lnTo>
                  <a:lnTo>
                    <a:pt x="687" y="2504"/>
                  </a:lnTo>
                  <a:lnTo>
                    <a:pt x="817" y="2560"/>
                  </a:lnTo>
                  <a:lnTo>
                    <a:pt x="928" y="2615"/>
                  </a:lnTo>
                  <a:lnTo>
                    <a:pt x="1058" y="2634"/>
                  </a:lnTo>
                  <a:lnTo>
                    <a:pt x="1187" y="2671"/>
                  </a:lnTo>
                  <a:lnTo>
                    <a:pt x="1466" y="2671"/>
                  </a:lnTo>
                  <a:lnTo>
                    <a:pt x="1595" y="2634"/>
                  </a:lnTo>
                  <a:lnTo>
                    <a:pt x="1725" y="2615"/>
                  </a:lnTo>
                  <a:lnTo>
                    <a:pt x="1855" y="2560"/>
                  </a:lnTo>
                  <a:lnTo>
                    <a:pt x="1966" y="2504"/>
                  </a:lnTo>
                  <a:lnTo>
                    <a:pt x="2077" y="2448"/>
                  </a:lnTo>
                  <a:lnTo>
                    <a:pt x="2170" y="2356"/>
                  </a:lnTo>
                  <a:lnTo>
                    <a:pt x="2281" y="2282"/>
                  </a:lnTo>
                  <a:lnTo>
                    <a:pt x="2356" y="2189"/>
                  </a:lnTo>
                  <a:lnTo>
                    <a:pt x="2430" y="2078"/>
                  </a:lnTo>
                  <a:lnTo>
                    <a:pt x="2504" y="1966"/>
                  </a:lnTo>
                  <a:lnTo>
                    <a:pt x="2560" y="1855"/>
                  </a:lnTo>
                  <a:lnTo>
                    <a:pt x="2597" y="1725"/>
                  </a:lnTo>
                  <a:lnTo>
                    <a:pt x="2634" y="1596"/>
                  </a:lnTo>
                  <a:lnTo>
                    <a:pt x="2652" y="1466"/>
                  </a:lnTo>
                  <a:lnTo>
                    <a:pt x="2671" y="1336"/>
                  </a:lnTo>
                  <a:lnTo>
                    <a:pt x="2652" y="1188"/>
                  </a:lnTo>
                  <a:lnTo>
                    <a:pt x="2634" y="1058"/>
                  </a:lnTo>
                  <a:lnTo>
                    <a:pt x="2597" y="928"/>
                  </a:lnTo>
                  <a:lnTo>
                    <a:pt x="2560" y="817"/>
                  </a:lnTo>
                  <a:lnTo>
                    <a:pt x="2504" y="705"/>
                  </a:lnTo>
                  <a:lnTo>
                    <a:pt x="2430" y="594"/>
                  </a:lnTo>
                  <a:lnTo>
                    <a:pt x="2356" y="483"/>
                  </a:lnTo>
                  <a:lnTo>
                    <a:pt x="2281" y="390"/>
                  </a:lnTo>
                  <a:lnTo>
                    <a:pt x="2170" y="298"/>
                  </a:lnTo>
                  <a:lnTo>
                    <a:pt x="2077" y="223"/>
                  </a:lnTo>
                  <a:lnTo>
                    <a:pt x="1966" y="168"/>
                  </a:lnTo>
                  <a:lnTo>
                    <a:pt x="1855" y="94"/>
                  </a:lnTo>
                  <a:lnTo>
                    <a:pt x="1725" y="56"/>
                  </a:lnTo>
                  <a:lnTo>
                    <a:pt x="1595" y="19"/>
                  </a:lnTo>
                  <a:lnTo>
                    <a:pt x="146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0" name="Google Shape;2070;p31"/>
            <p:cNvSpPr/>
            <p:nvPr/>
          </p:nvSpPr>
          <p:spPr>
            <a:xfrm flipH="1">
              <a:off x="8917676" y="1787446"/>
              <a:ext cx="202101" cy="202101"/>
            </a:xfrm>
            <a:custGeom>
              <a:avLst/>
              <a:gdLst/>
              <a:ahLst/>
              <a:cxnLst/>
              <a:rect l="l" t="t" r="r" b="b"/>
              <a:pathLst>
                <a:path w="2671" h="2671" extrusionOk="0">
                  <a:moveTo>
                    <a:pt x="1206" y="0"/>
                  </a:moveTo>
                  <a:lnTo>
                    <a:pt x="1076" y="19"/>
                  </a:lnTo>
                  <a:lnTo>
                    <a:pt x="946" y="56"/>
                  </a:lnTo>
                  <a:lnTo>
                    <a:pt x="817" y="111"/>
                  </a:lnTo>
                  <a:lnTo>
                    <a:pt x="705" y="167"/>
                  </a:lnTo>
                  <a:lnTo>
                    <a:pt x="594" y="223"/>
                  </a:lnTo>
                  <a:lnTo>
                    <a:pt x="483" y="297"/>
                  </a:lnTo>
                  <a:lnTo>
                    <a:pt x="390" y="389"/>
                  </a:lnTo>
                  <a:lnTo>
                    <a:pt x="316" y="482"/>
                  </a:lnTo>
                  <a:lnTo>
                    <a:pt x="223" y="593"/>
                  </a:lnTo>
                  <a:lnTo>
                    <a:pt x="168" y="705"/>
                  </a:lnTo>
                  <a:lnTo>
                    <a:pt x="112" y="816"/>
                  </a:lnTo>
                  <a:lnTo>
                    <a:pt x="56" y="927"/>
                  </a:lnTo>
                  <a:lnTo>
                    <a:pt x="38" y="1057"/>
                  </a:lnTo>
                  <a:lnTo>
                    <a:pt x="1" y="1205"/>
                  </a:lnTo>
                  <a:lnTo>
                    <a:pt x="1" y="1335"/>
                  </a:lnTo>
                  <a:lnTo>
                    <a:pt x="1" y="1465"/>
                  </a:lnTo>
                  <a:lnTo>
                    <a:pt x="38" y="1595"/>
                  </a:lnTo>
                  <a:lnTo>
                    <a:pt x="56" y="1724"/>
                  </a:lnTo>
                  <a:lnTo>
                    <a:pt x="112" y="1854"/>
                  </a:lnTo>
                  <a:lnTo>
                    <a:pt x="168" y="1966"/>
                  </a:lnTo>
                  <a:lnTo>
                    <a:pt x="223" y="2077"/>
                  </a:lnTo>
                  <a:lnTo>
                    <a:pt x="316" y="2188"/>
                  </a:lnTo>
                  <a:lnTo>
                    <a:pt x="390" y="2281"/>
                  </a:lnTo>
                  <a:lnTo>
                    <a:pt x="483" y="2355"/>
                  </a:lnTo>
                  <a:lnTo>
                    <a:pt x="594" y="2448"/>
                  </a:lnTo>
                  <a:lnTo>
                    <a:pt x="705" y="2503"/>
                  </a:lnTo>
                  <a:lnTo>
                    <a:pt x="817" y="2559"/>
                  </a:lnTo>
                  <a:lnTo>
                    <a:pt x="946" y="2615"/>
                  </a:lnTo>
                  <a:lnTo>
                    <a:pt x="1076" y="2633"/>
                  </a:lnTo>
                  <a:lnTo>
                    <a:pt x="1206" y="2670"/>
                  </a:lnTo>
                  <a:lnTo>
                    <a:pt x="1484" y="2670"/>
                  </a:lnTo>
                  <a:lnTo>
                    <a:pt x="1614" y="2633"/>
                  </a:lnTo>
                  <a:lnTo>
                    <a:pt x="1744" y="2615"/>
                  </a:lnTo>
                  <a:lnTo>
                    <a:pt x="1855" y="2559"/>
                  </a:lnTo>
                  <a:lnTo>
                    <a:pt x="1966" y="2503"/>
                  </a:lnTo>
                  <a:lnTo>
                    <a:pt x="2077" y="2448"/>
                  </a:lnTo>
                  <a:lnTo>
                    <a:pt x="2189" y="2355"/>
                  </a:lnTo>
                  <a:lnTo>
                    <a:pt x="2281" y="2281"/>
                  </a:lnTo>
                  <a:lnTo>
                    <a:pt x="2374" y="2188"/>
                  </a:lnTo>
                  <a:lnTo>
                    <a:pt x="2448" y="2077"/>
                  </a:lnTo>
                  <a:lnTo>
                    <a:pt x="2523" y="1966"/>
                  </a:lnTo>
                  <a:lnTo>
                    <a:pt x="2578" y="1854"/>
                  </a:lnTo>
                  <a:lnTo>
                    <a:pt x="2615" y="1724"/>
                  </a:lnTo>
                  <a:lnTo>
                    <a:pt x="2652" y="1595"/>
                  </a:lnTo>
                  <a:lnTo>
                    <a:pt x="2671" y="1465"/>
                  </a:lnTo>
                  <a:lnTo>
                    <a:pt x="2671" y="1335"/>
                  </a:lnTo>
                  <a:lnTo>
                    <a:pt x="2671" y="1205"/>
                  </a:lnTo>
                  <a:lnTo>
                    <a:pt x="2652" y="1057"/>
                  </a:lnTo>
                  <a:lnTo>
                    <a:pt x="2615" y="927"/>
                  </a:lnTo>
                  <a:lnTo>
                    <a:pt x="2578" y="816"/>
                  </a:lnTo>
                  <a:lnTo>
                    <a:pt x="2523" y="705"/>
                  </a:lnTo>
                  <a:lnTo>
                    <a:pt x="2448" y="593"/>
                  </a:lnTo>
                  <a:lnTo>
                    <a:pt x="2374" y="482"/>
                  </a:lnTo>
                  <a:lnTo>
                    <a:pt x="2281" y="389"/>
                  </a:lnTo>
                  <a:lnTo>
                    <a:pt x="2189" y="297"/>
                  </a:lnTo>
                  <a:lnTo>
                    <a:pt x="2077" y="223"/>
                  </a:lnTo>
                  <a:lnTo>
                    <a:pt x="1966" y="167"/>
                  </a:lnTo>
                  <a:lnTo>
                    <a:pt x="1855" y="111"/>
                  </a:lnTo>
                  <a:lnTo>
                    <a:pt x="1744" y="56"/>
                  </a:lnTo>
                  <a:lnTo>
                    <a:pt x="1614" y="19"/>
                  </a:lnTo>
                  <a:lnTo>
                    <a:pt x="148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1" name="Google Shape;2071;p31"/>
            <p:cNvSpPr/>
            <p:nvPr/>
          </p:nvSpPr>
          <p:spPr>
            <a:xfrm flipH="1">
              <a:off x="7955141" y="1832315"/>
              <a:ext cx="311588" cy="311513"/>
            </a:xfrm>
            <a:custGeom>
              <a:avLst/>
              <a:gdLst/>
              <a:ahLst/>
              <a:cxnLst/>
              <a:rect l="l" t="t" r="r" b="b"/>
              <a:pathLst>
                <a:path w="4118" h="4117" extrusionOk="0">
                  <a:moveTo>
                    <a:pt x="1855" y="0"/>
                  </a:moveTo>
                  <a:lnTo>
                    <a:pt x="1651" y="37"/>
                  </a:lnTo>
                  <a:lnTo>
                    <a:pt x="1447" y="93"/>
                  </a:lnTo>
                  <a:lnTo>
                    <a:pt x="1261" y="167"/>
                  </a:lnTo>
                  <a:lnTo>
                    <a:pt x="1076" y="241"/>
                  </a:lnTo>
                  <a:lnTo>
                    <a:pt x="909" y="353"/>
                  </a:lnTo>
                  <a:lnTo>
                    <a:pt x="742" y="464"/>
                  </a:lnTo>
                  <a:lnTo>
                    <a:pt x="613" y="594"/>
                  </a:lnTo>
                  <a:lnTo>
                    <a:pt x="464" y="742"/>
                  </a:lnTo>
                  <a:lnTo>
                    <a:pt x="353" y="909"/>
                  </a:lnTo>
                  <a:lnTo>
                    <a:pt x="242" y="1076"/>
                  </a:lnTo>
                  <a:lnTo>
                    <a:pt x="167" y="1261"/>
                  </a:lnTo>
                  <a:lnTo>
                    <a:pt x="93" y="1447"/>
                  </a:lnTo>
                  <a:lnTo>
                    <a:pt x="38" y="1632"/>
                  </a:lnTo>
                  <a:lnTo>
                    <a:pt x="19" y="1836"/>
                  </a:lnTo>
                  <a:lnTo>
                    <a:pt x="1" y="2059"/>
                  </a:lnTo>
                  <a:lnTo>
                    <a:pt x="19" y="2263"/>
                  </a:lnTo>
                  <a:lnTo>
                    <a:pt x="38" y="2467"/>
                  </a:lnTo>
                  <a:lnTo>
                    <a:pt x="93" y="2671"/>
                  </a:lnTo>
                  <a:lnTo>
                    <a:pt x="167" y="2856"/>
                  </a:lnTo>
                  <a:lnTo>
                    <a:pt x="242" y="3041"/>
                  </a:lnTo>
                  <a:lnTo>
                    <a:pt x="353" y="3208"/>
                  </a:lnTo>
                  <a:lnTo>
                    <a:pt x="464" y="3357"/>
                  </a:lnTo>
                  <a:lnTo>
                    <a:pt x="613" y="3505"/>
                  </a:lnTo>
                  <a:lnTo>
                    <a:pt x="742" y="3635"/>
                  </a:lnTo>
                  <a:lnTo>
                    <a:pt x="909" y="3765"/>
                  </a:lnTo>
                  <a:lnTo>
                    <a:pt x="1076" y="3857"/>
                  </a:lnTo>
                  <a:lnTo>
                    <a:pt x="1261" y="3950"/>
                  </a:lnTo>
                  <a:lnTo>
                    <a:pt x="1447" y="4024"/>
                  </a:lnTo>
                  <a:lnTo>
                    <a:pt x="1651" y="4061"/>
                  </a:lnTo>
                  <a:lnTo>
                    <a:pt x="1855" y="4098"/>
                  </a:lnTo>
                  <a:lnTo>
                    <a:pt x="2059" y="4117"/>
                  </a:lnTo>
                  <a:lnTo>
                    <a:pt x="2263" y="4098"/>
                  </a:lnTo>
                  <a:lnTo>
                    <a:pt x="2467" y="4061"/>
                  </a:lnTo>
                  <a:lnTo>
                    <a:pt x="2671" y="4024"/>
                  </a:lnTo>
                  <a:lnTo>
                    <a:pt x="2856" y="3950"/>
                  </a:lnTo>
                  <a:lnTo>
                    <a:pt x="3042" y="3857"/>
                  </a:lnTo>
                  <a:lnTo>
                    <a:pt x="3208" y="3765"/>
                  </a:lnTo>
                  <a:lnTo>
                    <a:pt x="3357" y="3635"/>
                  </a:lnTo>
                  <a:lnTo>
                    <a:pt x="3505" y="3505"/>
                  </a:lnTo>
                  <a:lnTo>
                    <a:pt x="3653" y="3357"/>
                  </a:lnTo>
                  <a:lnTo>
                    <a:pt x="3765" y="3208"/>
                  </a:lnTo>
                  <a:lnTo>
                    <a:pt x="3857" y="3041"/>
                  </a:lnTo>
                  <a:lnTo>
                    <a:pt x="3950" y="2856"/>
                  </a:lnTo>
                  <a:lnTo>
                    <a:pt x="4024" y="2671"/>
                  </a:lnTo>
                  <a:lnTo>
                    <a:pt x="4080" y="2467"/>
                  </a:lnTo>
                  <a:lnTo>
                    <a:pt x="4099" y="2263"/>
                  </a:lnTo>
                  <a:lnTo>
                    <a:pt x="4117" y="2059"/>
                  </a:lnTo>
                  <a:lnTo>
                    <a:pt x="4099" y="1836"/>
                  </a:lnTo>
                  <a:lnTo>
                    <a:pt x="4080" y="1632"/>
                  </a:lnTo>
                  <a:lnTo>
                    <a:pt x="4024" y="1447"/>
                  </a:lnTo>
                  <a:lnTo>
                    <a:pt x="3950" y="1261"/>
                  </a:lnTo>
                  <a:lnTo>
                    <a:pt x="3857" y="1076"/>
                  </a:lnTo>
                  <a:lnTo>
                    <a:pt x="3765" y="909"/>
                  </a:lnTo>
                  <a:lnTo>
                    <a:pt x="3653" y="742"/>
                  </a:lnTo>
                  <a:lnTo>
                    <a:pt x="3505" y="594"/>
                  </a:lnTo>
                  <a:lnTo>
                    <a:pt x="3357" y="464"/>
                  </a:lnTo>
                  <a:lnTo>
                    <a:pt x="3208" y="353"/>
                  </a:lnTo>
                  <a:lnTo>
                    <a:pt x="3042" y="241"/>
                  </a:lnTo>
                  <a:lnTo>
                    <a:pt x="2856" y="167"/>
                  </a:lnTo>
                  <a:lnTo>
                    <a:pt x="2671" y="93"/>
                  </a:lnTo>
                  <a:lnTo>
                    <a:pt x="2467" y="37"/>
                  </a:lnTo>
                  <a:lnTo>
                    <a:pt x="2263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2" name="Google Shape;2072;p31"/>
            <p:cNvSpPr/>
            <p:nvPr/>
          </p:nvSpPr>
          <p:spPr>
            <a:xfrm flipH="1">
              <a:off x="8039356" y="1755137"/>
              <a:ext cx="217537" cy="217537"/>
            </a:xfrm>
            <a:custGeom>
              <a:avLst/>
              <a:gdLst/>
              <a:ahLst/>
              <a:cxnLst/>
              <a:rect l="l" t="t" r="r" b="b"/>
              <a:pathLst>
                <a:path w="2875" h="2875" extrusionOk="0">
                  <a:moveTo>
                    <a:pt x="1447" y="1"/>
                  </a:moveTo>
                  <a:lnTo>
                    <a:pt x="1298" y="19"/>
                  </a:lnTo>
                  <a:lnTo>
                    <a:pt x="1150" y="38"/>
                  </a:lnTo>
                  <a:lnTo>
                    <a:pt x="1020" y="75"/>
                  </a:lnTo>
                  <a:lnTo>
                    <a:pt x="890" y="112"/>
                  </a:lnTo>
                  <a:lnTo>
                    <a:pt x="761" y="186"/>
                  </a:lnTo>
                  <a:lnTo>
                    <a:pt x="631" y="242"/>
                  </a:lnTo>
                  <a:lnTo>
                    <a:pt x="538" y="334"/>
                  </a:lnTo>
                  <a:lnTo>
                    <a:pt x="427" y="427"/>
                  </a:lnTo>
                  <a:lnTo>
                    <a:pt x="334" y="520"/>
                  </a:lnTo>
                  <a:lnTo>
                    <a:pt x="260" y="631"/>
                  </a:lnTo>
                  <a:lnTo>
                    <a:pt x="186" y="761"/>
                  </a:lnTo>
                  <a:lnTo>
                    <a:pt x="112" y="872"/>
                  </a:lnTo>
                  <a:lnTo>
                    <a:pt x="75" y="1020"/>
                  </a:lnTo>
                  <a:lnTo>
                    <a:pt x="37" y="1150"/>
                  </a:lnTo>
                  <a:lnTo>
                    <a:pt x="19" y="1299"/>
                  </a:lnTo>
                  <a:lnTo>
                    <a:pt x="0" y="1447"/>
                  </a:lnTo>
                  <a:lnTo>
                    <a:pt x="19" y="1577"/>
                  </a:lnTo>
                  <a:lnTo>
                    <a:pt x="37" y="1725"/>
                  </a:lnTo>
                  <a:lnTo>
                    <a:pt x="75" y="1873"/>
                  </a:lnTo>
                  <a:lnTo>
                    <a:pt x="112" y="2003"/>
                  </a:lnTo>
                  <a:lnTo>
                    <a:pt x="186" y="2114"/>
                  </a:lnTo>
                  <a:lnTo>
                    <a:pt x="260" y="2244"/>
                  </a:lnTo>
                  <a:lnTo>
                    <a:pt x="334" y="2355"/>
                  </a:lnTo>
                  <a:lnTo>
                    <a:pt x="427" y="2448"/>
                  </a:lnTo>
                  <a:lnTo>
                    <a:pt x="538" y="2541"/>
                  </a:lnTo>
                  <a:lnTo>
                    <a:pt x="631" y="2634"/>
                  </a:lnTo>
                  <a:lnTo>
                    <a:pt x="761" y="2708"/>
                  </a:lnTo>
                  <a:lnTo>
                    <a:pt x="890" y="2763"/>
                  </a:lnTo>
                  <a:lnTo>
                    <a:pt x="1020" y="2800"/>
                  </a:lnTo>
                  <a:lnTo>
                    <a:pt x="1150" y="2838"/>
                  </a:lnTo>
                  <a:lnTo>
                    <a:pt x="1298" y="2856"/>
                  </a:lnTo>
                  <a:lnTo>
                    <a:pt x="1447" y="2875"/>
                  </a:lnTo>
                  <a:lnTo>
                    <a:pt x="1595" y="2856"/>
                  </a:lnTo>
                  <a:lnTo>
                    <a:pt x="1725" y="2838"/>
                  </a:lnTo>
                  <a:lnTo>
                    <a:pt x="1873" y="2800"/>
                  </a:lnTo>
                  <a:lnTo>
                    <a:pt x="2003" y="2763"/>
                  </a:lnTo>
                  <a:lnTo>
                    <a:pt x="2133" y="2708"/>
                  </a:lnTo>
                  <a:lnTo>
                    <a:pt x="2244" y="2634"/>
                  </a:lnTo>
                  <a:lnTo>
                    <a:pt x="2355" y="2541"/>
                  </a:lnTo>
                  <a:lnTo>
                    <a:pt x="2448" y="2448"/>
                  </a:lnTo>
                  <a:lnTo>
                    <a:pt x="2541" y="2355"/>
                  </a:lnTo>
                  <a:lnTo>
                    <a:pt x="2633" y="2244"/>
                  </a:lnTo>
                  <a:lnTo>
                    <a:pt x="2708" y="2114"/>
                  </a:lnTo>
                  <a:lnTo>
                    <a:pt x="2763" y="2003"/>
                  </a:lnTo>
                  <a:lnTo>
                    <a:pt x="2800" y="1873"/>
                  </a:lnTo>
                  <a:lnTo>
                    <a:pt x="2837" y="1725"/>
                  </a:lnTo>
                  <a:lnTo>
                    <a:pt x="2874" y="1577"/>
                  </a:lnTo>
                  <a:lnTo>
                    <a:pt x="2874" y="1447"/>
                  </a:lnTo>
                  <a:lnTo>
                    <a:pt x="2874" y="1299"/>
                  </a:lnTo>
                  <a:lnTo>
                    <a:pt x="2837" y="1150"/>
                  </a:lnTo>
                  <a:lnTo>
                    <a:pt x="2800" y="1020"/>
                  </a:lnTo>
                  <a:lnTo>
                    <a:pt x="2763" y="872"/>
                  </a:lnTo>
                  <a:lnTo>
                    <a:pt x="2708" y="761"/>
                  </a:lnTo>
                  <a:lnTo>
                    <a:pt x="2633" y="631"/>
                  </a:lnTo>
                  <a:lnTo>
                    <a:pt x="2541" y="520"/>
                  </a:lnTo>
                  <a:lnTo>
                    <a:pt x="2448" y="427"/>
                  </a:lnTo>
                  <a:lnTo>
                    <a:pt x="2355" y="334"/>
                  </a:lnTo>
                  <a:lnTo>
                    <a:pt x="2244" y="242"/>
                  </a:lnTo>
                  <a:lnTo>
                    <a:pt x="2133" y="186"/>
                  </a:lnTo>
                  <a:lnTo>
                    <a:pt x="2003" y="112"/>
                  </a:lnTo>
                  <a:lnTo>
                    <a:pt x="1873" y="75"/>
                  </a:lnTo>
                  <a:lnTo>
                    <a:pt x="1725" y="38"/>
                  </a:lnTo>
                  <a:lnTo>
                    <a:pt x="1595" y="19"/>
                  </a:lnTo>
                  <a:lnTo>
                    <a:pt x="1447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3" name="Google Shape;2073;p31"/>
            <p:cNvSpPr/>
            <p:nvPr/>
          </p:nvSpPr>
          <p:spPr>
            <a:xfrm flipH="1">
              <a:off x="7894836" y="1700431"/>
              <a:ext cx="216175" cy="216099"/>
            </a:xfrm>
            <a:custGeom>
              <a:avLst/>
              <a:gdLst/>
              <a:ahLst/>
              <a:cxnLst/>
              <a:rect l="l" t="t" r="r" b="b"/>
              <a:pathLst>
                <a:path w="2857" h="2856" extrusionOk="0">
                  <a:moveTo>
                    <a:pt x="1280" y="0"/>
                  </a:moveTo>
                  <a:lnTo>
                    <a:pt x="1150" y="19"/>
                  </a:lnTo>
                  <a:lnTo>
                    <a:pt x="1002" y="56"/>
                  </a:lnTo>
                  <a:lnTo>
                    <a:pt x="872" y="112"/>
                  </a:lnTo>
                  <a:lnTo>
                    <a:pt x="743" y="167"/>
                  </a:lnTo>
                  <a:lnTo>
                    <a:pt x="631" y="241"/>
                  </a:lnTo>
                  <a:lnTo>
                    <a:pt x="520" y="316"/>
                  </a:lnTo>
                  <a:lnTo>
                    <a:pt x="427" y="408"/>
                  </a:lnTo>
                  <a:lnTo>
                    <a:pt x="335" y="520"/>
                  </a:lnTo>
                  <a:lnTo>
                    <a:pt x="242" y="631"/>
                  </a:lnTo>
                  <a:lnTo>
                    <a:pt x="168" y="742"/>
                  </a:lnTo>
                  <a:lnTo>
                    <a:pt x="112" y="872"/>
                  </a:lnTo>
                  <a:lnTo>
                    <a:pt x="56" y="1002"/>
                  </a:lnTo>
                  <a:lnTo>
                    <a:pt x="38" y="1131"/>
                  </a:lnTo>
                  <a:lnTo>
                    <a:pt x="1" y="1280"/>
                  </a:lnTo>
                  <a:lnTo>
                    <a:pt x="1" y="1428"/>
                  </a:lnTo>
                  <a:lnTo>
                    <a:pt x="1" y="1576"/>
                  </a:lnTo>
                  <a:lnTo>
                    <a:pt x="38" y="1706"/>
                  </a:lnTo>
                  <a:lnTo>
                    <a:pt x="56" y="1855"/>
                  </a:lnTo>
                  <a:lnTo>
                    <a:pt x="112" y="1984"/>
                  </a:lnTo>
                  <a:lnTo>
                    <a:pt x="168" y="2114"/>
                  </a:lnTo>
                  <a:lnTo>
                    <a:pt x="242" y="2225"/>
                  </a:lnTo>
                  <a:lnTo>
                    <a:pt x="335" y="2337"/>
                  </a:lnTo>
                  <a:lnTo>
                    <a:pt x="427" y="2448"/>
                  </a:lnTo>
                  <a:lnTo>
                    <a:pt x="520" y="2541"/>
                  </a:lnTo>
                  <a:lnTo>
                    <a:pt x="631" y="2615"/>
                  </a:lnTo>
                  <a:lnTo>
                    <a:pt x="743" y="2689"/>
                  </a:lnTo>
                  <a:lnTo>
                    <a:pt x="872" y="2745"/>
                  </a:lnTo>
                  <a:lnTo>
                    <a:pt x="1002" y="2800"/>
                  </a:lnTo>
                  <a:lnTo>
                    <a:pt x="1150" y="2837"/>
                  </a:lnTo>
                  <a:lnTo>
                    <a:pt x="1280" y="2856"/>
                  </a:lnTo>
                  <a:lnTo>
                    <a:pt x="1577" y="2856"/>
                  </a:lnTo>
                  <a:lnTo>
                    <a:pt x="1725" y="2837"/>
                  </a:lnTo>
                  <a:lnTo>
                    <a:pt x="1855" y="2800"/>
                  </a:lnTo>
                  <a:lnTo>
                    <a:pt x="1985" y="2745"/>
                  </a:lnTo>
                  <a:lnTo>
                    <a:pt x="2115" y="2689"/>
                  </a:lnTo>
                  <a:lnTo>
                    <a:pt x="2226" y="2615"/>
                  </a:lnTo>
                  <a:lnTo>
                    <a:pt x="2337" y="2541"/>
                  </a:lnTo>
                  <a:lnTo>
                    <a:pt x="2448" y="2448"/>
                  </a:lnTo>
                  <a:lnTo>
                    <a:pt x="2541" y="2337"/>
                  </a:lnTo>
                  <a:lnTo>
                    <a:pt x="2615" y="2225"/>
                  </a:lnTo>
                  <a:lnTo>
                    <a:pt x="2689" y="2114"/>
                  </a:lnTo>
                  <a:lnTo>
                    <a:pt x="2745" y="1984"/>
                  </a:lnTo>
                  <a:lnTo>
                    <a:pt x="2801" y="1855"/>
                  </a:lnTo>
                  <a:lnTo>
                    <a:pt x="2838" y="1706"/>
                  </a:lnTo>
                  <a:lnTo>
                    <a:pt x="2856" y="1576"/>
                  </a:lnTo>
                  <a:lnTo>
                    <a:pt x="2856" y="1428"/>
                  </a:lnTo>
                  <a:lnTo>
                    <a:pt x="2856" y="1280"/>
                  </a:lnTo>
                  <a:lnTo>
                    <a:pt x="2838" y="1131"/>
                  </a:lnTo>
                  <a:lnTo>
                    <a:pt x="2801" y="1002"/>
                  </a:lnTo>
                  <a:lnTo>
                    <a:pt x="2745" y="872"/>
                  </a:lnTo>
                  <a:lnTo>
                    <a:pt x="2689" y="742"/>
                  </a:lnTo>
                  <a:lnTo>
                    <a:pt x="2615" y="631"/>
                  </a:lnTo>
                  <a:lnTo>
                    <a:pt x="2541" y="520"/>
                  </a:lnTo>
                  <a:lnTo>
                    <a:pt x="2448" y="408"/>
                  </a:lnTo>
                  <a:lnTo>
                    <a:pt x="2337" y="316"/>
                  </a:lnTo>
                  <a:lnTo>
                    <a:pt x="2226" y="241"/>
                  </a:lnTo>
                  <a:lnTo>
                    <a:pt x="2115" y="167"/>
                  </a:lnTo>
                  <a:lnTo>
                    <a:pt x="1985" y="112"/>
                  </a:lnTo>
                  <a:lnTo>
                    <a:pt x="1855" y="56"/>
                  </a:lnTo>
                  <a:lnTo>
                    <a:pt x="1725" y="19"/>
                  </a:lnTo>
                  <a:lnTo>
                    <a:pt x="1577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4" name="Google Shape;2074;p31"/>
            <p:cNvSpPr/>
            <p:nvPr/>
          </p:nvSpPr>
          <p:spPr>
            <a:xfrm flipH="1">
              <a:off x="7837331" y="1864549"/>
              <a:ext cx="217537" cy="216175"/>
            </a:xfrm>
            <a:custGeom>
              <a:avLst/>
              <a:gdLst/>
              <a:ahLst/>
              <a:cxnLst/>
              <a:rect l="l" t="t" r="r" b="b"/>
              <a:pathLst>
                <a:path w="2875" h="2857" extrusionOk="0">
                  <a:moveTo>
                    <a:pt x="1299" y="1"/>
                  </a:moveTo>
                  <a:lnTo>
                    <a:pt x="1150" y="19"/>
                  </a:lnTo>
                  <a:lnTo>
                    <a:pt x="1020" y="56"/>
                  </a:lnTo>
                  <a:lnTo>
                    <a:pt x="872" y="112"/>
                  </a:lnTo>
                  <a:lnTo>
                    <a:pt x="761" y="168"/>
                  </a:lnTo>
                  <a:lnTo>
                    <a:pt x="631" y="242"/>
                  </a:lnTo>
                  <a:lnTo>
                    <a:pt x="520" y="316"/>
                  </a:lnTo>
                  <a:lnTo>
                    <a:pt x="427" y="409"/>
                  </a:lnTo>
                  <a:lnTo>
                    <a:pt x="334" y="520"/>
                  </a:lnTo>
                  <a:lnTo>
                    <a:pt x="242" y="631"/>
                  </a:lnTo>
                  <a:lnTo>
                    <a:pt x="186" y="743"/>
                  </a:lnTo>
                  <a:lnTo>
                    <a:pt x="112" y="872"/>
                  </a:lnTo>
                  <a:lnTo>
                    <a:pt x="75" y="1002"/>
                  </a:lnTo>
                  <a:lnTo>
                    <a:pt x="38" y="1132"/>
                  </a:lnTo>
                  <a:lnTo>
                    <a:pt x="19" y="1280"/>
                  </a:lnTo>
                  <a:lnTo>
                    <a:pt x="1" y="1429"/>
                  </a:lnTo>
                  <a:lnTo>
                    <a:pt x="19" y="1577"/>
                  </a:lnTo>
                  <a:lnTo>
                    <a:pt x="38" y="1707"/>
                  </a:lnTo>
                  <a:lnTo>
                    <a:pt x="75" y="1855"/>
                  </a:lnTo>
                  <a:lnTo>
                    <a:pt x="112" y="1985"/>
                  </a:lnTo>
                  <a:lnTo>
                    <a:pt x="186" y="2115"/>
                  </a:lnTo>
                  <a:lnTo>
                    <a:pt x="242" y="2226"/>
                  </a:lnTo>
                  <a:lnTo>
                    <a:pt x="334" y="2337"/>
                  </a:lnTo>
                  <a:lnTo>
                    <a:pt x="427" y="2430"/>
                  </a:lnTo>
                  <a:lnTo>
                    <a:pt x="520" y="2523"/>
                  </a:lnTo>
                  <a:lnTo>
                    <a:pt x="631" y="2615"/>
                  </a:lnTo>
                  <a:lnTo>
                    <a:pt x="761" y="2690"/>
                  </a:lnTo>
                  <a:lnTo>
                    <a:pt x="872" y="2745"/>
                  </a:lnTo>
                  <a:lnTo>
                    <a:pt x="1020" y="2801"/>
                  </a:lnTo>
                  <a:lnTo>
                    <a:pt x="1150" y="2838"/>
                  </a:lnTo>
                  <a:lnTo>
                    <a:pt x="1299" y="2856"/>
                  </a:lnTo>
                  <a:lnTo>
                    <a:pt x="1577" y="2856"/>
                  </a:lnTo>
                  <a:lnTo>
                    <a:pt x="1725" y="2838"/>
                  </a:lnTo>
                  <a:lnTo>
                    <a:pt x="1873" y="2801"/>
                  </a:lnTo>
                  <a:lnTo>
                    <a:pt x="2003" y="2745"/>
                  </a:lnTo>
                  <a:lnTo>
                    <a:pt x="2114" y="2690"/>
                  </a:lnTo>
                  <a:lnTo>
                    <a:pt x="2244" y="2615"/>
                  </a:lnTo>
                  <a:lnTo>
                    <a:pt x="2355" y="2523"/>
                  </a:lnTo>
                  <a:lnTo>
                    <a:pt x="2448" y="2430"/>
                  </a:lnTo>
                  <a:lnTo>
                    <a:pt x="2541" y="2337"/>
                  </a:lnTo>
                  <a:lnTo>
                    <a:pt x="2634" y="2226"/>
                  </a:lnTo>
                  <a:lnTo>
                    <a:pt x="2689" y="2115"/>
                  </a:lnTo>
                  <a:lnTo>
                    <a:pt x="2763" y="1985"/>
                  </a:lnTo>
                  <a:lnTo>
                    <a:pt x="2800" y="1855"/>
                  </a:lnTo>
                  <a:lnTo>
                    <a:pt x="2838" y="1707"/>
                  </a:lnTo>
                  <a:lnTo>
                    <a:pt x="2856" y="1577"/>
                  </a:lnTo>
                  <a:lnTo>
                    <a:pt x="2875" y="1429"/>
                  </a:lnTo>
                  <a:lnTo>
                    <a:pt x="2856" y="1280"/>
                  </a:lnTo>
                  <a:lnTo>
                    <a:pt x="2838" y="1132"/>
                  </a:lnTo>
                  <a:lnTo>
                    <a:pt x="2800" y="1002"/>
                  </a:lnTo>
                  <a:lnTo>
                    <a:pt x="2763" y="872"/>
                  </a:lnTo>
                  <a:lnTo>
                    <a:pt x="2689" y="743"/>
                  </a:lnTo>
                  <a:lnTo>
                    <a:pt x="2634" y="631"/>
                  </a:lnTo>
                  <a:lnTo>
                    <a:pt x="2541" y="520"/>
                  </a:lnTo>
                  <a:lnTo>
                    <a:pt x="2448" y="409"/>
                  </a:lnTo>
                  <a:lnTo>
                    <a:pt x="2355" y="316"/>
                  </a:lnTo>
                  <a:lnTo>
                    <a:pt x="2244" y="242"/>
                  </a:lnTo>
                  <a:lnTo>
                    <a:pt x="2114" y="168"/>
                  </a:lnTo>
                  <a:lnTo>
                    <a:pt x="2003" y="112"/>
                  </a:lnTo>
                  <a:lnTo>
                    <a:pt x="1873" y="56"/>
                  </a:lnTo>
                  <a:lnTo>
                    <a:pt x="1725" y="19"/>
                  </a:lnTo>
                  <a:lnTo>
                    <a:pt x="1577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5" name="Google Shape;2075;p31"/>
            <p:cNvSpPr/>
            <p:nvPr/>
          </p:nvSpPr>
          <p:spPr>
            <a:xfrm flipH="1">
              <a:off x="7906034" y="2018906"/>
              <a:ext cx="216175" cy="217537"/>
            </a:xfrm>
            <a:custGeom>
              <a:avLst/>
              <a:gdLst/>
              <a:ahLst/>
              <a:cxnLst/>
              <a:rect l="l" t="t" r="r" b="b"/>
              <a:pathLst>
                <a:path w="2857" h="2875" extrusionOk="0">
                  <a:moveTo>
                    <a:pt x="1428" y="1"/>
                  </a:moveTo>
                  <a:lnTo>
                    <a:pt x="1280" y="19"/>
                  </a:lnTo>
                  <a:lnTo>
                    <a:pt x="1132" y="38"/>
                  </a:lnTo>
                  <a:lnTo>
                    <a:pt x="1002" y="75"/>
                  </a:lnTo>
                  <a:lnTo>
                    <a:pt x="872" y="130"/>
                  </a:lnTo>
                  <a:lnTo>
                    <a:pt x="742" y="186"/>
                  </a:lnTo>
                  <a:lnTo>
                    <a:pt x="631" y="260"/>
                  </a:lnTo>
                  <a:lnTo>
                    <a:pt x="520" y="334"/>
                  </a:lnTo>
                  <a:lnTo>
                    <a:pt x="408" y="427"/>
                  </a:lnTo>
                  <a:lnTo>
                    <a:pt x="316" y="538"/>
                  </a:lnTo>
                  <a:lnTo>
                    <a:pt x="242" y="650"/>
                  </a:lnTo>
                  <a:lnTo>
                    <a:pt x="167" y="761"/>
                  </a:lnTo>
                  <a:lnTo>
                    <a:pt x="112" y="891"/>
                  </a:lnTo>
                  <a:lnTo>
                    <a:pt x="56" y="1020"/>
                  </a:lnTo>
                  <a:lnTo>
                    <a:pt x="19" y="1150"/>
                  </a:lnTo>
                  <a:lnTo>
                    <a:pt x="0" y="1299"/>
                  </a:lnTo>
                  <a:lnTo>
                    <a:pt x="0" y="1447"/>
                  </a:lnTo>
                  <a:lnTo>
                    <a:pt x="0" y="1595"/>
                  </a:lnTo>
                  <a:lnTo>
                    <a:pt x="19" y="1725"/>
                  </a:lnTo>
                  <a:lnTo>
                    <a:pt x="56" y="1873"/>
                  </a:lnTo>
                  <a:lnTo>
                    <a:pt x="112" y="2003"/>
                  </a:lnTo>
                  <a:lnTo>
                    <a:pt x="167" y="2133"/>
                  </a:lnTo>
                  <a:lnTo>
                    <a:pt x="242" y="2244"/>
                  </a:lnTo>
                  <a:lnTo>
                    <a:pt x="316" y="2355"/>
                  </a:lnTo>
                  <a:lnTo>
                    <a:pt x="408" y="2448"/>
                  </a:lnTo>
                  <a:lnTo>
                    <a:pt x="520" y="2541"/>
                  </a:lnTo>
                  <a:lnTo>
                    <a:pt x="631" y="2634"/>
                  </a:lnTo>
                  <a:lnTo>
                    <a:pt x="742" y="2708"/>
                  </a:lnTo>
                  <a:lnTo>
                    <a:pt x="872" y="2763"/>
                  </a:lnTo>
                  <a:lnTo>
                    <a:pt x="1002" y="2819"/>
                  </a:lnTo>
                  <a:lnTo>
                    <a:pt x="1132" y="2838"/>
                  </a:lnTo>
                  <a:lnTo>
                    <a:pt x="1280" y="2875"/>
                  </a:lnTo>
                  <a:lnTo>
                    <a:pt x="1577" y="2875"/>
                  </a:lnTo>
                  <a:lnTo>
                    <a:pt x="1706" y="2838"/>
                  </a:lnTo>
                  <a:lnTo>
                    <a:pt x="1855" y="2819"/>
                  </a:lnTo>
                  <a:lnTo>
                    <a:pt x="1985" y="2763"/>
                  </a:lnTo>
                  <a:lnTo>
                    <a:pt x="2114" y="2708"/>
                  </a:lnTo>
                  <a:lnTo>
                    <a:pt x="2226" y="2634"/>
                  </a:lnTo>
                  <a:lnTo>
                    <a:pt x="2337" y="2541"/>
                  </a:lnTo>
                  <a:lnTo>
                    <a:pt x="2430" y="2448"/>
                  </a:lnTo>
                  <a:lnTo>
                    <a:pt x="2522" y="2355"/>
                  </a:lnTo>
                  <a:lnTo>
                    <a:pt x="2615" y="2244"/>
                  </a:lnTo>
                  <a:lnTo>
                    <a:pt x="2689" y="2133"/>
                  </a:lnTo>
                  <a:lnTo>
                    <a:pt x="2745" y="2003"/>
                  </a:lnTo>
                  <a:lnTo>
                    <a:pt x="2800" y="1873"/>
                  </a:lnTo>
                  <a:lnTo>
                    <a:pt x="2837" y="1725"/>
                  </a:lnTo>
                  <a:lnTo>
                    <a:pt x="2856" y="1595"/>
                  </a:lnTo>
                  <a:lnTo>
                    <a:pt x="2856" y="1447"/>
                  </a:lnTo>
                  <a:lnTo>
                    <a:pt x="2856" y="1299"/>
                  </a:lnTo>
                  <a:lnTo>
                    <a:pt x="2837" y="1150"/>
                  </a:lnTo>
                  <a:lnTo>
                    <a:pt x="2800" y="1020"/>
                  </a:lnTo>
                  <a:lnTo>
                    <a:pt x="2745" y="891"/>
                  </a:lnTo>
                  <a:lnTo>
                    <a:pt x="2689" y="761"/>
                  </a:lnTo>
                  <a:lnTo>
                    <a:pt x="2615" y="650"/>
                  </a:lnTo>
                  <a:lnTo>
                    <a:pt x="2522" y="538"/>
                  </a:lnTo>
                  <a:lnTo>
                    <a:pt x="2430" y="427"/>
                  </a:lnTo>
                  <a:lnTo>
                    <a:pt x="2337" y="334"/>
                  </a:lnTo>
                  <a:lnTo>
                    <a:pt x="2226" y="260"/>
                  </a:lnTo>
                  <a:lnTo>
                    <a:pt x="2114" y="186"/>
                  </a:lnTo>
                  <a:lnTo>
                    <a:pt x="1985" y="130"/>
                  </a:lnTo>
                  <a:lnTo>
                    <a:pt x="1855" y="75"/>
                  </a:lnTo>
                  <a:lnTo>
                    <a:pt x="1706" y="38"/>
                  </a:lnTo>
                  <a:lnTo>
                    <a:pt x="1577" y="19"/>
                  </a:lnTo>
                  <a:lnTo>
                    <a:pt x="142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6" name="Google Shape;2076;p31"/>
            <p:cNvSpPr/>
            <p:nvPr/>
          </p:nvSpPr>
          <p:spPr>
            <a:xfrm flipH="1">
              <a:off x="8095500" y="1846313"/>
              <a:ext cx="202101" cy="202101"/>
            </a:xfrm>
            <a:custGeom>
              <a:avLst/>
              <a:gdLst/>
              <a:ahLst/>
              <a:cxnLst/>
              <a:rect l="l" t="t" r="r" b="b"/>
              <a:pathLst>
                <a:path w="2671" h="2671" extrusionOk="0">
                  <a:moveTo>
                    <a:pt x="1187" y="1"/>
                  </a:moveTo>
                  <a:lnTo>
                    <a:pt x="1058" y="38"/>
                  </a:lnTo>
                  <a:lnTo>
                    <a:pt x="928" y="56"/>
                  </a:lnTo>
                  <a:lnTo>
                    <a:pt x="817" y="112"/>
                  </a:lnTo>
                  <a:lnTo>
                    <a:pt x="687" y="168"/>
                  </a:lnTo>
                  <a:lnTo>
                    <a:pt x="594" y="223"/>
                  </a:lnTo>
                  <a:lnTo>
                    <a:pt x="483" y="316"/>
                  </a:lnTo>
                  <a:lnTo>
                    <a:pt x="390" y="390"/>
                  </a:lnTo>
                  <a:lnTo>
                    <a:pt x="297" y="483"/>
                  </a:lnTo>
                  <a:lnTo>
                    <a:pt x="223" y="594"/>
                  </a:lnTo>
                  <a:lnTo>
                    <a:pt x="149" y="705"/>
                  </a:lnTo>
                  <a:lnTo>
                    <a:pt x="93" y="817"/>
                  </a:lnTo>
                  <a:lnTo>
                    <a:pt x="56" y="946"/>
                  </a:lnTo>
                  <a:lnTo>
                    <a:pt x="19" y="1076"/>
                  </a:lnTo>
                  <a:lnTo>
                    <a:pt x="1" y="1206"/>
                  </a:lnTo>
                  <a:lnTo>
                    <a:pt x="1" y="1336"/>
                  </a:lnTo>
                  <a:lnTo>
                    <a:pt x="1" y="1466"/>
                  </a:lnTo>
                  <a:lnTo>
                    <a:pt x="19" y="1614"/>
                  </a:lnTo>
                  <a:lnTo>
                    <a:pt x="56" y="1744"/>
                  </a:lnTo>
                  <a:lnTo>
                    <a:pt x="93" y="1855"/>
                  </a:lnTo>
                  <a:lnTo>
                    <a:pt x="149" y="1966"/>
                  </a:lnTo>
                  <a:lnTo>
                    <a:pt x="223" y="2078"/>
                  </a:lnTo>
                  <a:lnTo>
                    <a:pt x="297" y="2189"/>
                  </a:lnTo>
                  <a:lnTo>
                    <a:pt x="390" y="2282"/>
                  </a:lnTo>
                  <a:lnTo>
                    <a:pt x="483" y="2374"/>
                  </a:lnTo>
                  <a:lnTo>
                    <a:pt x="594" y="2448"/>
                  </a:lnTo>
                  <a:lnTo>
                    <a:pt x="687" y="2504"/>
                  </a:lnTo>
                  <a:lnTo>
                    <a:pt x="817" y="2578"/>
                  </a:lnTo>
                  <a:lnTo>
                    <a:pt x="928" y="2615"/>
                  </a:lnTo>
                  <a:lnTo>
                    <a:pt x="1058" y="2652"/>
                  </a:lnTo>
                  <a:lnTo>
                    <a:pt x="1187" y="2671"/>
                  </a:lnTo>
                  <a:lnTo>
                    <a:pt x="1466" y="2671"/>
                  </a:lnTo>
                  <a:lnTo>
                    <a:pt x="1595" y="2652"/>
                  </a:lnTo>
                  <a:lnTo>
                    <a:pt x="1725" y="2615"/>
                  </a:lnTo>
                  <a:lnTo>
                    <a:pt x="1855" y="2578"/>
                  </a:lnTo>
                  <a:lnTo>
                    <a:pt x="1966" y="2504"/>
                  </a:lnTo>
                  <a:lnTo>
                    <a:pt x="2077" y="2448"/>
                  </a:lnTo>
                  <a:lnTo>
                    <a:pt x="2189" y="2374"/>
                  </a:lnTo>
                  <a:lnTo>
                    <a:pt x="2281" y="2282"/>
                  </a:lnTo>
                  <a:lnTo>
                    <a:pt x="2356" y="2189"/>
                  </a:lnTo>
                  <a:lnTo>
                    <a:pt x="2448" y="2078"/>
                  </a:lnTo>
                  <a:lnTo>
                    <a:pt x="2504" y="1966"/>
                  </a:lnTo>
                  <a:lnTo>
                    <a:pt x="2560" y="1855"/>
                  </a:lnTo>
                  <a:lnTo>
                    <a:pt x="2615" y="1744"/>
                  </a:lnTo>
                  <a:lnTo>
                    <a:pt x="2634" y="1614"/>
                  </a:lnTo>
                  <a:lnTo>
                    <a:pt x="2671" y="1466"/>
                  </a:lnTo>
                  <a:lnTo>
                    <a:pt x="2671" y="1336"/>
                  </a:lnTo>
                  <a:lnTo>
                    <a:pt x="2671" y="1206"/>
                  </a:lnTo>
                  <a:lnTo>
                    <a:pt x="2634" y="1076"/>
                  </a:lnTo>
                  <a:lnTo>
                    <a:pt x="2615" y="946"/>
                  </a:lnTo>
                  <a:lnTo>
                    <a:pt x="2560" y="817"/>
                  </a:lnTo>
                  <a:lnTo>
                    <a:pt x="2504" y="705"/>
                  </a:lnTo>
                  <a:lnTo>
                    <a:pt x="2448" y="594"/>
                  </a:lnTo>
                  <a:lnTo>
                    <a:pt x="2356" y="483"/>
                  </a:lnTo>
                  <a:lnTo>
                    <a:pt x="2281" y="390"/>
                  </a:lnTo>
                  <a:lnTo>
                    <a:pt x="2189" y="316"/>
                  </a:lnTo>
                  <a:lnTo>
                    <a:pt x="2077" y="223"/>
                  </a:lnTo>
                  <a:lnTo>
                    <a:pt x="1966" y="168"/>
                  </a:lnTo>
                  <a:lnTo>
                    <a:pt x="1855" y="112"/>
                  </a:lnTo>
                  <a:lnTo>
                    <a:pt x="1725" y="56"/>
                  </a:lnTo>
                  <a:lnTo>
                    <a:pt x="1595" y="38"/>
                  </a:lnTo>
                  <a:lnTo>
                    <a:pt x="146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7" name="Google Shape;2077;p31"/>
            <p:cNvSpPr/>
            <p:nvPr/>
          </p:nvSpPr>
          <p:spPr>
            <a:xfrm flipH="1">
              <a:off x="7960816" y="1794407"/>
              <a:ext cx="202101" cy="202101"/>
            </a:xfrm>
            <a:custGeom>
              <a:avLst/>
              <a:gdLst/>
              <a:ahLst/>
              <a:cxnLst/>
              <a:rect l="l" t="t" r="r" b="b"/>
              <a:pathLst>
                <a:path w="2671" h="2671" extrusionOk="0">
                  <a:moveTo>
                    <a:pt x="1206" y="1"/>
                  </a:moveTo>
                  <a:lnTo>
                    <a:pt x="1076" y="38"/>
                  </a:lnTo>
                  <a:lnTo>
                    <a:pt x="946" y="56"/>
                  </a:lnTo>
                  <a:lnTo>
                    <a:pt x="817" y="112"/>
                  </a:lnTo>
                  <a:lnTo>
                    <a:pt x="705" y="168"/>
                  </a:lnTo>
                  <a:lnTo>
                    <a:pt x="594" y="223"/>
                  </a:lnTo>
                  <a:lnTo>
                    <a:pt x="501" y="316"/>
                  </a:lnTo>
                  <a:lnTo>
                    <a:pt x="390" y="390"/>
                  </a:lnTo>
                  <a:lnTo>
                    <a:pt x="316" y="483"/>
                  </a:lnTo>
                  <a:lnTo>
                    <a:pt x="242" y="594"/>
                  </a:lnTo>
                  <a:lnTo>
                    <a:pt x="168" y="705"/>
                  </a:lnTo>
                  <a:lnTo>
                    <a:pt x="112" y="817"/>
                  </a:lnTo>
                  <a:lnTo>
                    <a:pt x="75" y="946"/>
                  </a:lnTo>
                  <a:lnTo>
                    <a:pt x="38" y="1076"/>
                  </a:lnTo>
                  <a:lnTo>
                    <a:pt x="19" y="1206"/>
                  </a:lnTo>
                  <a:lnTo>
                    <a:pt x="1" y="1336"/>
                  </a:lnTo>
                  <a:lnTo>
                    <a:pt x="19" y="1466"/>
                  </a:lnTo>
                  <a:lnTo>
                    <a:pt x="38" y="1614"/>
                  </a:lnTo>
                  <a:lnTo>
                    <a:pt x="75" y="1744"/>
                  </a:lnTo>
                  <a:lnTo>
                    <a:pt x="112" y="1855"/>
                  </a:lnTo>
                  <a:lnTo>
                    <a:pt x="168" y="1966"/>
                  </a:lnTo>
                  <a:lnTo>
                    <a:pt x="242" y="2077"/>
                  </a:lnTo>
                  <a:lnTo>
                    <a:pt x="316" y="2189"/>
                  </a:lnTo>
                  <a:lnTo>
                    <a:pt x="390" y="2281"/>
                  </a:lnTo>
                  <a:lnTo>
                    <a:pt x="501" y="2374"/>
                  </a:lnTo>
                  <a:lnTo>
                    <a:pt x="594" y="2448"/>
                  </a:lnTo>
                  <a:lnTo>
                    <a:pt x="705" y="2504"/>
                  </a:lnTo>
                  <a:lnTo>
                    <a:pt x="817" y="2578"/>
                  </a:lnTo>
                  <a:lnTo>
                    <a:pt x="946" y="2615"/>
                  </a:lnTo>
                  <a:lnTo>
                    <a:pt x="1076" y="2652"/>
                  </a:lnTo>
                  <a:lnTo>
                    <a:pt x="1206" y="2671"/>
                  </a:lnTo>
                  <a:lnTo>
                    <a:pt x="1484" y="2671"/>
                  </a:lnTo>
                  <a:lnTo>
                    <a:pt x="1614" y="2652"/>
                  </a:lnTo>
                  <a:lnTo>
                    <a:pt x="1744" y="2615"/>
                  </a:lnTo>
                  <a:lnTo>
                    <a:pt x="1855" y="2578"/>
                  </a:lnTo>
                  <a:lnTo>
                    <a:pt x="1985" y="2504"/>
                  </a:lnTo>
                  <a:lnTo>
                    <a:pt x="2096" y="2448"/>
                  </a:lnTo>
                  <a:lnTo>
                    <a:pt x="2189" y="2374"/>
                  </a:lnTo>
                  <a:lnTo>
                    <a:pt x="2281" y="2281"/>
                  </a:lnTo>
                  <a:lnTo>
                    <a:pt x="2374" y="2189"/>
                  </a:lnTo>
                  <a:lnTo>
                    <a:pt x="2448" y="2077"/>
                  </a:lnTo>
                  <a:lnTo>
                    <a:pt x="2523" y="1966"/>
                  </a:lnTo>
                  <a:lnTo>
                    <a:pt x="2578" y="1855"/>
                  </a:lnTo>
                  <a:lnTo>
                    <a:pt x="2615" y="1744"/>
                  </a:lnTo>
                  <a:lnTo>
                    <a:pt x="2652" y="1614"/>
                  </a:lnTo>
                  <a:lnTo>
                    <a:pt x="2671" y="1466"/>
                  </a:lnTo>
                  <a:lnTo>
                    <a:pt x="2671" y="1336"/>
                  </a:lnTo>
                  <a:lnTo>
                    <a:pt x="2671" y="1206"/>
                  </a:lnTo>
                  <a:lnTo>
                    <a:pt x="2652" y="1076"/>
                  </a:lnTo>
                  <a:lnTo>
                    <a:pt x="2615" y="946"/>
                  </a:lnTo>
                  <a:lnTo>
                    <a:pt x="2578" y="817"/>
                  </a:lnTo>
                  <a:lnTo>
                    <a:pt x="2523" y="705"/>
                  </a:lnTo>
                  <a:lnTo>
                    <a:pt x="2448" y="594"/>
                  </a:lnTo>
                  <a:lnTo>
                    <a:pt x="2374" y="483"/>
                  </a:lnTo>
                  <a:lnTo>
                    <a:pt x="2281" y="390"/>
                  </a:lnTo>
                  <a:lnTo>
                    <a:pt x="2189" y="316"/>
                  </a:lnTo>
                  <a:lnTo>
                    <a:pt x="2096" y="223"/>
                  </a:lnTo>
                  <a:lnTo>
                    <a:pt x="1985" y="168"/>
                  </a:lnTo>
                  <a:lnTo>
                    <a:pt x="1855" y="112"/>
                  </a:lnTo>
                  <a:lnTo>
                    <a:pt x="1744" y="56"/>
                  </a:lnTo>
                  <a:lnTo>
                    <a:pt x="1614" y="38"/>
                  </a:lnTo>
                  <a:lnTo>
                    <a:pt x="1484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8" name="Google Shape;2078;p31"/>
            <p:cNvSpPr/>
            <p:nvPr/>
          </p:nvSpPr>
          <p:spPr>
            <a:xfrm flipH="1">
              <a:off x="7907472" y="1947326"/>
              <a:ext cx="202101" cy="202101"/>
            </a:xfrm>
            <a:custGeom>
              <a:avLst/>
              <a:gdLst/>
              <a:ahLst/>
              <a:cxnLst/>
              <a:rect l="l" t="t" r="r" b="b"/>
              <a:pathLst>
                <a:path w="2671" h="2671" extrusionOk="0">
                  <a:moveTo>
                    <a:pt x="1335" y="1"/>
                  </a:moveTo>
                  <a:lnTo>
                    <a:pt x="1206" y="19"/>
                  </a:lnTo>
                  <a:lnTo>
                    <a:pt x="1057" y="38"/>
                  </a:lnTo>
                  <a:lnTo>
                    <a:pt x="946" y="56"/>
                  </a:lnTo>
                  <a:lnTo>
                    <a:pt x="816" y="112"/>
                  </a:lnTo>
                  <a:lnTo>
                    <a:pt x="705" y="168"/>
                  </a:lnTo>
                  <a:lnTo>
                    <a:pt x="594" y="223"/>
                  </a:lnTo>
                  <a:lnTo>
                    <a:pt x="482" y="316"/>
                  </a:lnTo>
                  <a:lnTo>
                    <a:pt x="390" y="390"/>
                  </a:lnTo>
                  <a:lnTo>
                    <a:pt x="297" y="483"/>
                  </a:lnTo>
                  <a:lnTo>
                    <a:pt x="223" y="594"/>
                  </a:lnTo>
                  <a:lnTo>
                    <a:pt x="167" y="705"/>
                  </a:lnTo>
                  <a:lnTo>
                    <a:pt x="112" y="817"/>
                  </a:lnTo>
                  <a:lnTo>
                    <a:pt x="56" y="947"/>
                  </a:lnTo>
                  <a:lnTo>
                    <a:pt x="19" y="1076"/>
                  </a:lnTo>
                  <a:lnTo>
                    <a:pt x="0" y="1206"/>
                  </a:lnTo>
                  <a:lnTo>
                    <a:pt x="0" y="1336"/>
                  </a:lnTo>
                  <a:lnTo>
                    <a:pt x="0" y="1484"/>
                  </a:lnTo>
                  <a:lnTo>
                    <a:pt x="19" y="1614"/>
                  </a:lnTo>
                  <a:lnTo>
                    <a:pt x="56" y="1744"/>
                  </a:lnTo>
                  <a:lnTo>
                    <a:pt x="112" y="1855"/>
                  </a:lnTo>
                  <a:lnTo>
                    <a:pt x="167" y="1985"/>
                  </a:lnTo>
                  <a:lnTo>
                    <a:pt x="223" y="2078"/>
                  </a:lnTo>
                  <a:lnTo>
                    <a:pt x="297" y="2189"/>
                  </a:lnTo>
                  <a:lnTo>
                    <a:pt x="390" y="2282"/>
                  </a:lnTo>
                  <a:lnTo>
                    <a:pt x="482" y="2374"/>
                  </a:lnTo>
                  <a:lnTo>
                    <a:pt x="594" y="2448"/>
                  </a:lnTo>
                  <a:lnTo>
                    <a:pt x="705" y="2523"/>
                  </a:lnTo>
                  <a:lnTo>
                    <a:pt x="816" y="2578"/>
                  </a:lnTo>
                  <a:lnTo>
                    <a:pt x="946" y="2615"/>
                  </a:lnTo>
                  <a:lnTo>
                    <a:pt x="1057" y="2652"/>
                  </a:lnTo>
                  <a:lnTo>
                    <a:pt x="1206" y="2671"/>
                  </a:lnTo>
                  <a:lnTo>
                    <a:pt x="1465" y="2671"/>
                  </a:lnTo>
                  <a:lnTo>
                    <a:pt x="1595" y="2652"/>
                  </a:lnTo>
                  <a:lnTo>
                    <a:pt x="1725" y="2615"/>
                  </a:lnTo>
                  <a:lnTo>
                    <a:pt x="1855" y="2578"/>
                  </a:lnTo>
                  <a:lnTo>
                    <a:pt x="1966" y="2523"/>
                  </a:lnTo>
                  <a:lnTo>
                    <a:pt x="2077" y="2448"/>
                  </a:lnTo>
                  <a:lnTo>
                    <a:pt x="2188" y="2374"/>
                  </a:lnTo>
                  <a:lnTo>
                    <a:pt x="2281" y="2282"/>
                  </a:lnTo>
                  <a:lnTo>
                    <a:pt x="2374" y="2189"/>
                  </a:lnTo>
                  <a:lnTo>
                    <a:pt x="2448" y="2078"/>
                  </a:lnTo>
                  <a:lnTo>
                    <a:pt x="2504" y="1985"/>
                  </a:lnTo>
                  <a:lnTo>
                    <a:pt x="2559" y="1855"/>
                  </a:lnTo>
                  <a:lnTo>
                    <a:pt x="2615" y="1744"/>
                  </a:lnTo>
                  <a:lnTo>
                    <a:pt x="2652" y="1614"/>
                  </a:lnTo>
                  <a:lnTo>
                    <a:pt x="2670" y="1484"/>
                  </a:lnTo>
                  <a:lnTo>
                    <a:pt x="2670" y="1336"/>
                  </a:lnTo>
                  <a:lnTo>
                    <a:pt x="2670" y="1206"/>
                  </a:lnTo>
                  <a:lnTo>
                    <a:pt x="2652" y="1076"/>
                  </a:lnTo>
                  <a:lnTo>
                    <a:pt x="2615" y="947"/>
                  </a:lnTo>
                  <a:lnTo>
                    <a:pt x="2559" y="817"/>
                  </a:lnTo>
                  <a:lnTo>
                    <a:pt x="2504" y="705"/>
                  </a:lnTo>
                  <a:lnTo>
                    <a:pt x="2448" y="594"/>
                  </a:lnTo>
                  <a:lnTo>
                    <a:pt x="2374" y="483"/>
                  </a:lnTo>
                  <a:lnTo>
                    <a:pt x="2281" y="390"/>
                  </a:lnTo>
                  <a:lnTo>
                    <a:pt x="2188" y="316"/>
                  </a:lnTo>
                  <a:lnTo>
                    <a:pt x="2077" y="223"/>
                  </a:lnTo>
                  <a:lnTo>
                    <a:pt x="1966" y="168"/>
                  </a:lnTo>
                  <a:lnTo>
                    <a:pt x="1855" y="112"/>
                  </a:lnTo>
                  <a:lnTo>
                    <a:pt x="1725" y="56"/>
                  </a:lnTo>
                  <a:lnTo>
                    <a:pt x="1595" y="38"/>
                  </a:lnTo>
                  <a:lnTo>
                    <a:pt x="1465" y="19"/>
                  </a:lnTo>
                  <a:lnTo>
                    <a:pt x="133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9" name="Google Shape;2079;p31"/>
            <p:cNvSpPr/>
            <p:nvPr/>
          </p:nvSpPr>
          <p:spPr>
            <a:xfrm flipH="1">
              <a:off x="8129171" y="718297"/>
              <a:ext cx="311513" cy="311513"/>
            </a:xfrm>
            <a:custGeom>
              <a:avLst/>
              <a:gdLst/>
              <a:ahLst/>
              <a:cxnLst/>
              <a:rect l="l" t="t" r="r" b="b"/>
              <a:pathLst>
                <a:path w="4117" h="4117" extrusionOk="0">
                  <a:moveTo>
                    <a:pt x="2059" y="1"/>
                  </a:moveTo>
                  <a:lnTo>
                    <a:pt x="1855" y="19"/>
                  </a:lnTo>
                  <a:lnTo>
                    <a:pt x="1651" y="38"/>
                  </a:lnTo>
                  <a:lnTo>
                    <a:pt x="1447" y="93"/>
                  </a:lnTo>
                  <a:lnTo>
                    <a:pt x="1261" y="167"/>
                  </a:lnTo>
                  <a:lnTo>
                    <a:pt x="1076" y="242"/>
                  </a:lnTo>
                  <a:lnTo>
                    <a:pt x="909" y="353"/>
                  </a:lnTo>
                  <a:lnTo>
                    <a:pt x="761" y="464"/>
                  </a:lnTo>
                  <a:lnTo>
                    <a:pt x="612" y="594"/>
                  </a:lnTo>
                  <a:lnTo>
                    <a:pt x="482" y="742"/>
                  </a:lnTo>
                  <a:lnTo>
                    <a:pt x="353" y="909"/>
                  </a:lnTo>
                  <a:lnTo>
                    <a:pt x="260" y="1076"/>
                  </a:lnTo>
                  <a:lnTo>
                    <a:pt x="167" y="1261"/>
                  </a:lnTo>
                  <a:lnTo>
                    <a:pt x="93" y="1447"/>
                  </a:lnTo>
                  <a:lnTo>
                    <a:pt x="37" y="1632"/>
                  </a:lnTo>
                  <a:lnTo>
                    <a:pt x="19" y="1836"/>
                  </a:lnTo>
                  <a:lnTo>
                    <a:pt x="0" y="2059"/>
                  </a:lnTo>
                  <a:lnTo>
                    <a:pt x="19" y="2263"/>
                  </a:lnTo>
                  <a:lnTo>
                    <a:pt x="37" y="2467"/>
                  </a:lnTo>
                  <a:lnTo>
                    <a:pt x="93" y="2671"/>
                  </a:lnTo>
                  <a:lnTo>
                    <a:pt x="167" y="2856"/>
                  </a:lnTo>
                  <a:lnTo>
                    <a:pt x="260" y="3042"/>
                  </a:lnTo>
                  <a:lnTo>
                    <a:pt x="353" y="3208"/>
                  </a:lnTo>
                  <a:lnTo>
                    <a:pt x="482" y="3357"/>
                  </a:lnTo>
                  <a:lnTo>
                    <a:pt x="612" y="3505"/>
                  </a:lnTo>
                  <a:lnTo>
                    <a:pt x="761" y="3635"/>
                  </a:lnTo>
                  <a:lnTo>
                    <a:pt x="909" y="3765"/>
                  </a:lnTo>
                  <a:lnTo>
                    <a:pt x="1076" y="3857"/>
                  </a:lnTo>
                  <a:lnTo>
                    <a:pt x="1261" y="3950"/>
                  </a:lnTo>
                  <a:lnTo>
                    <a:pt x="1447" y="4024"/>
                  </a:lnTo>
                  <a:lnTo>
                    <a:pt x="1651" y="4061"/>
                  </a:lnTo>
                  <a:lnTo>
                    <a:pt x="1855" y="4098"/>
                  </a:lnTo>
                  <a:lnTo>
                    <a:pt x="2059" y="4117"/>
                  </a:lnTo>
                  <a:lnTo>
                    <a:pt x="2263" y="4098"/>
                  </a:lnTo>
                  <a:lnTo>
                    <a:pt x="2466" y="4061"/>
                  </a:lnTo>
                  <a:lnTo>
                    <a:pt x="2670" y="4024"/>
                  </a:lnTo>
                  <a:lnTo>
                    <a:pt x="2856" y="3950"/>
                  </a:lnTo>
                  <a:lnTo>
                    <a:pt x="3041" y="3857"/>
                  </a:lnTo>
                  <a:lnTo>
                    <a:pt x="3208" y="3765"/>
                  </a:lnTo>
                  <a:lnTo>
                    <a:pt x="3375" y="3635"/>
                  </a:lnTo>
                  <a:lnTo>
                    <a:pt x="3523" y="3505"/>
                  </a:lnTo>
                  <a:lnTo>
                    <a:pt x="3653" y="3357"/>
                  </a:lnTo>
                  <a:lnTo>
                    <a:pt x="3764" y="3208"/>
                  </a:lnTo>
                  <a:lnTo>
                    <a:pt x="3876" y="3042"/>
                  </a:lnTo>
                  <a:lnTo>
                    <a:pt x="3950" y="2856"/>
                  </a:lnTo>
                  <a:lnTo>
                    <a:pt x="4024" y="2671"/>
                  </a:lnTo>
                  <a:lnTo>
                    <a:pt x="4080" y="2467"/>
                  </a:lnTo>
                  <a:lnTo>
                    <a:pt x="4098" y="2263"/>
                  </a:lnTo>
                  <a:lnTo>
                    <a:pt x="4117" y="2059"/>
                  </a:lnTo>
                  <a:lnTo>
                    <a:pt x="4098" y="1836"/>
                  </a:lnTo>
                  <a:lnTo>
                    <a:pt x="4080" y="1632"/>
                  </a:lnTo>
                  <a:lnTo>
                    <a:pt x="4024" y="1447"/>
                  </a:lnTo>
                  <a:lnTo>
                    <a:pt x="3950" y="1261"/>
                  </a:lnTo>
                  <a:lnTo>
                    <a:pt x="3876" y="1076"/>
                  </a:lnTo>
                  <a:lnTo>
                    <a:pt x="3764" y="909"/>
                  </a:lnTo>
                  <a:lnTo>
                    <a:pt x="3653" y="742"/>
                  </a:lnTo>
                  <a:lnTo>
                    <a:pt x="3523" y="594"/>
                  </a:lnTo>
                  <a:lnTo>
                    <a:pt x="3375" y="464"/>
                  </a:lnTo>
                  <a:lnTo>
                    <a:pt x="3208" y="353"/>
                  </a:lnTo>
                  <a:lnTo>
                    <a:pt x="3041" y="242"/>
                  </a:lnTo>
                  <a:lnTo>
                    <a:pt x="2856" y="167"/>
                  </a:lnTo>
                  <a:lnTo>
                    <a:pt x="2670" y="93"/>
                  </a:lnTo>
                  <a:lnTo>
                    <a:pt x="2466" y="38"/>
                  </a:lnTo>
                  <a:lnTo>
                    <a:pt x="2263" y="19"/>
                  </a:lnTo>
                  <a:lnTo>
                    <a:pt x="2059" y="1"/>
                  </a:lnTo>
                  <a:close/>
                </a:path>
              </a:pathLst>
            </a:custGeom>
            <a:solidFill>
              <a:srgbClr val="ACD16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0" name="Google Shape;2080;p31"/>
            <p:cNvSpPr/>
            <p:nvPr/>
          </p:nvSpPr>
          <p:spPr>
            <a:xfrm flipH="1">
              <a:off x="8213310" y="641119"/>
              <a:ext cx="216175" cy="217537"/>
            </a:xfrm>
            <a:custGeom>
              <a:avLst/>
              <a:gdLst/>
              <a:ahLst/>
              <a:cxnLst/>
              <a:rect l="l" t="t" r="r" b="b"/>
              <a:pathLst>
                <a:path w="2857" h="2875" extrusionOk="0">
                  <a:moveTo>
                    <a:pt x="1428" y="1"/>
                  </a:moveTo>
                  <a:lnTo>
                    <a:pt x="1280" y="19"/>
                  </a:lnTo>
                  <a:lnTo>
                    <a:pt x="1132" y="38"/>
                  </a:lnTo>
                  <a:lnTo>
                    <a:pt x="1002" y="75"/>
                  </a:lnTo>
                  <a:lnTo>
                    <a:pt x="872" y="112"/>
                  </a:lnTo>
                  <a:lnTo>
                    <a:pt x="742" y="186"/>
                  </a:lnTo>
                  <a:lnTo>
                    <a:pt x="631" y="260"/>
                  </a:lnTo>
                  <a:lnTo>
                    <a:pt x="520" y="334"/>
                  </a:lnTo>
                  <a:lnTo>
                    <a:pt x="409" y="427"/>
                  </a:lnTo>
                  <a:lnTo>
                    <a:pt x="316" y="538"/>
                  </a:lnTo>
                  <a:lnTo>
                    <a:pt x="242" y="631"/>
                  </a:lnTo>
                  <a:lnTo>
                    <a:pt x="168" y="761"/>
                  </a:lnTo>
                  <a:lnTo>
                    <a:pt x="112" y="891"/>
                  </a:lnTo>
                  <a:lnTo>
                    <a:pt x="56" y="1021"/>
                  </a:lnTo>
                  <a:lnTo>
                    <a:pt x="19" y="1150"/>
                  </a:lnTo>
                  <a:lnTo>
                    <a:pt x="1" y="1299"/>
                  </a:lnTo>
                  <a:lnTo>
                    <a:pt x="1" y="1447"/>
                  </a:lnTo>
                  <a:lnTo>
                    <a:pt x="1" y="1595"/>
                  </a:lnTo>
                  <a:lnTo>
                    <a:pt x="19" y="1725"/>
                  </a:lnTo>
                  <a:lnTo>
                    <a:pt x="56" y="1873"/>
                  </a:lnTo>
                  <a:lnTo>
                    <a:pt x="112" y="2003"/>
                  </a:lnTo>
                  <a:lnTo>
                    <a:pt x="168" y="2133"/>
                  </a:lnTo>
                  <a:lnTo>
                    <a:pt x="242" y="2244"/>
                  </a:lnTo>
                  <a:lnTo>
                    <a:pt x="316" y="2356"/>
                  </a:lnTo>
                  <a:lnTo>
                    <a:pt x="409" y="2448"/>
                  </a:lnTo>
                  <a:lnTo>
                    <a:pt x="520" y="2541"/>
                  </a:lnTo>
                  <a:lnTo>
                    <a:pt x="631" y="2634"/>
                  </a:lnTo>
                  <a:lnTo>
                    <a:pt x="742" y="2708"/>
                  </a:lnTo>
                  <a:lnTo>
                    <a:pt x="872" y="2764"/>
                  </a:lnTo>
                  <a:lnTo>
                    <a:pt x="1002" y="2801"/>
                  </a:lnTo>
                  <a:lnTo>
                    <a:pt x="1132" y="2838"/>
                  </a:lnTo>
                  <a:lnTo>
                    <a:pt x="1280" y="2875"/>
                  </a:lnTo>
                  <a:lnTo>
                    <a:pt x="1577" y="2875"/>
                  </a:lnTo>
                  <a:lnTo>
                    <a:pt x="1707" y="2838"/>
                  </a:lnTo>
                  <a:lnTo>
                    <a:pt x="1855" y="2801"/>
                  </a:lnTo>
                  <a:lnTo>
                    <a:pt x="1985" y="2764"/>
                  </a:lnTo>
                  <a:lnTo>
                    <a:pt x="2115" y="2708"/>
                  </a:lnTo>
                  <a:lnTo>
                    <a:pt x="2226" y="2634"/>
                  </a:lnTo>
                  <a:lnTo>
                    <a:pt x="2337" y="2541"/>
                  </a:lnTo>
                  <a:lnTo>
                    <a:pt x="2430" y="2448"/>
                  </a:lnTo>
                  <a:lnTo>
                    <a:pt x="2522" y="2356"/>
                  </a:lnTo>
                  <a:lnTo>
                    <a:pt x="2615" y="2244"/>
                  </a:lnTo>
                  <a:lnTo>
                    <a:pt x="2689" y="2133"/>
                  </a:lnTo>
                  <a:lnTo>
                    <a:pt x="2745" y="2003"/>
                  </a:lnTo>
                  <a:lnTo>
                    <a:pt x="2801" y="1873"/>
                  </a:lnTo>
                  <a:lnTo>
                    <a:pt x="2838" y="1725"/>
                  </a:lnTo>
                  <a:lnTo>
                    <a:pt x="2856" y="1595"/>
                  </a:lnTo>
                  <a:lnTo>
                    <a:pt x="2856" y="1447"/>
                  </a:lnTo>
                  <a:lnTo>
                    <a:pt x="2856" y="1299"/>
                  </a:lnTo>
                  <a:lnTo>
                    <a:pt x="2838" y="1150"/>
                  </a:lnTo>
                  <a:lnTo>
                    <a:pt x="2801" y="1021"/>
                  </a:lnTo>
                  <a:lnTo>
                    <a:pt x="2745" y="891"/>
                  </a:lnTo>
                  <a:lnTo>
                    <a:pt x="2689" y="761"/>
                  </a:lnTo>
                  <a:lnTo>
                    <a:pt x="2615" y="631"/>
                  </a:lnTo>
                  <a:lnTo>
                    <a:pt x="2522" y="538"/>
                  </a:lnTo>
                  <a:lnTo>
                    <a:pt x="2430" y="427"/>
                  </a:lnTo>
                  <a:lnTo>
                    <a:pt x="2337" y="334"/>
                  </a:lnTo>
                  <a:lnTo>
                    <a:pt x="2226" y="260"/>
                  </a:lnTo>
                  <a:lnTo>
                    <a:pt x="2115" y="186"/>
                  </a:lnTo>
                  <a:lnTo>
                    <a:pt x="1985" y="112"/>
                  </a:lnTo>
                  <a:lnTo>
                    <a:pt x="1855" y="75"/>
                  </a:lnTo>
                  <a:lnTo>
                    <a:pt x="1707" y="38"/>
                  </a:lnTo>
                  <a:lnTo>
                    <a:pt x="1577" y="19"/>
                  </a:lnTo>
                  <a:lnTo>
                    <a:pt x="142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1" name="Google Shape;2081;p31"/>
            <p:cNvSpPr/>
            <p:nvPr/>
          </p:nvSpPr>
          <p:spPr>
            <a:xfrm flipH="1">
              <a:off x="8067428" y="586413"/>
              <a:ext cx="217537" cy="216175"/>
            </a:xfrm>
            <a:custGeom>
              <a:avLst/>
              <a:gdLst/>
              <a:ahLst/>
              <a:cxnLst/>
              <a:rect l="l" t="t" r="r" b="b"/>
              <a:pathLst>
                <a:path w="2875" h="2857" extrusionOk="0">
                  <a:moveTo>
                    <a:pt x="1280" y="1"/>
                  </a:moveTo>
                  <a:lnTo>
                    <a:pt x="1150" y="19"/>
                  </a:lnTo>
                  <a:lnTo>
                    <a:pt x="1002" y="56"/>
                  </a:lnTo>
                  <a:lnTo>
                    <a:pt x="872" y="112"/>
                  </a:lnTo>
                  <a:lnTo>
                    <a:pt x="761" y="167"/>
                  </a:lnTo>
                  <a:lnTo>
                    <a:pt x="631" y="242"/>
                  </a:lnTo>
                  <a:lnTo>
                    <a:pt x="520" y="316"/>
                  </a:lnTo>
                  <a:lnTo>
                    <a:pt x="427" y="408"/>
                  </a:lnTo>
                  <a:lnTo>
                    <a:pt x="334" y="520"/>
                  </a:lnTo>
                  <a:lnTo>
                    <a:pt x="242" y="631"/>
                  </a:lnTo>
                  <a:lnTo>
                    <a:pt x="167" y="742"/>
                  </a:lnTo>
                  <a:lnTo>
                    <a:pt x="112" y="872"/>
                  </a:lnTo>
                  <a:lnTo>
                    <a:pt x="75" y="1002"/>
                  </a:lnTo>
                  <a:lnTo>
                    <a:pt x="38" y="1132"/>
                  </a:lnTo>
                  <a:lnTo>
                    <a:pt x="1" y="1280"/>
                  </a:lnTo>
                  <a:lnTo>
                    <a:pt x="1" y="1428"/>
                  </a:lnTo>
                  <a:lnTo>
                    <a:pt x="1" y="1577"/>
                  </a:lnTo>
                  <a:lnTo>
                    <a:pt x="38" y="1725"/>
                  </a:lnTo>
                  <a:lnTo>
                    <a:pt x="75" y="1855"/>
                  </a:lnTo>
                  <a:lnTo>
                    <a:pt x="112" y="1985"/>
                  </a:lnTo>
                  <a:lnTo>
                    <a:pt x="167" y="2114"/>
                  </a:lnTo>
                  <a:lnTo>
                    <a:pt x="242" y="2226"/>
                  </a:lnTo>
                  <a:lnTo>
                    <a:pt x="334" y="2337"/>
                  </a:lnTo>
                  <a:lnTo>
                    <a:pt x="427" y="2448"/>
                  </a:lnTo>
                  <a:lnTo>
                    <a:pt x="520" y="2541"/>
                  </a:lnTo>
                  <a:lnTo>
                    <a:pt x="631" y="2615"/>
                  </a:lnTo>
                  <a:lnTo>
                    <a:pt x="761" y="2689"/>
                  </a:lnTo>
                  <a:lnTo>
                    <a:pt x="872" y="2745"/>
                  </a:lnTo>
                  <a:lnTo>
                    <a:pt x="1002" y="2800"/>
                  </a:lnTo>
                  <a:lnTo>
                    <a:pt x="1150" y="2838"/>
                  </a:lnTo>
                  <a:lnTo>
                    <a:pt x="1280" y="2856"/>
                  </a:lnTo>
                  <a:lnTo>
                    <a:pt x="1577" y="2856"/>
                  </a:lnTo>
                  <a:lnTo>
                    <a:pt x="1725" y="2838"/>
                  </a:lnTo>
                  <a:lnTo>
                    <a:pt x="1855" y="2800"/>
                  </a:lnTo>
                  <a:lnTo>
                    <a:pt x="1985" y="2745"/>
                  </a:lnTo>
                  <a:lnTo>
                    <a:pt x="2114" y="2689"/>
                  </a:lnTo>
                  <a:lnTo>
                    <a:pt x="2244" y="2615"/>
                  </a:lnTo>
                  <a:lnTo>
                    <a:pt x="2355" y="2541"/>
                  </a:lnTo>
                  <a:lnTo>
                    <a:pt x="2448" y="2448"/>
                  </a:lnTo>
                  <a:lnTo>
                    <a:pt x="2541" y="2337"/>
                  </a:lnTo>
                  <a:lnTo>
                    <a:pt x="2615" y="2226"/>
                  </a:lnTo>
                  <a:lnTo>
                    <a:pt x="2689" y="2114"/>
                  </a:lnTo>
                  <a:lnTo>
                    <a:pt x="2763" y="1985"/>
                  </a:lnTo>
                  <a:lnTo>
                    <a:pt x="2800" y="1855"/>
                  </a:lnTo>
                  <a:lnTo>
                    <a:pt x="2838" y="1725"/>
                  </a:lnTo>
                  <a:lnTo>
                    <a:pt x="2856" y="1577"/>
                  </a:lnTo>
                  <a:lnTo>
                    <a:pt x="2875" y="1428"/>
                  </a:lnTo>
                  <a:lnTo>
                    <a:pt x="2856" y="1280"/>
                  </a:lnTo>
                  <a:lnTo>
                    <a:pt x="2838" y="1132"/>
                  </a:lnTo>
                  <a:lnTo>
                    <a:pt x="2800" y="1002"/>
                  </a:lnTo>
                  <a:lnTo>
                    <a:pt x="2763" y="872"/>
                  </a:lnTo>
                  <a:lnTo>
                    <a:pt x="2689" y="742"/>
                  </a:lnTo>
                  <a:lnTo>
                    <a:pt x="2615" y="631"/>
                  </a:lnTo>
                  <a:lnTo>
                    <a:pt x="2541" y="520"/>
                  </a:lnTo>
                  <a:lnTo>
                    <a:pt x="2448" y="408"/>
                  </a:lnTo>
                  <a:lnTo>
                    <a:pt x="2355" y="316"/>
                  </a:lnTo>
                  <a:lnTo>
                    <a:pt x="2244" y="242"/>
                  </a:lnTo>
                  <a:lnTo>
                    <a:pt x="2114" y="167"/>
                  </a:lnTo>
                  <a:lnTo>
                    <a:pt x="1985" y="112"/>
                  </a:lnTo>
                  <a:lnTo>
                    <a:pt x="1855" y="56"/>
                  </a:lnTo>
                  <a:lnTo>
                    <a:pt x="1725" y="19"/>
                  </a:lnTo>
                  <a:lnTo>
                    <a:pt x="1577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2" name="Google Shape;2082;p31"/>
            <p:cNvSpPr/>
            <p:nvPr/>
          </p:nvSpPr>
          <p:spPr>
            <a:xfrm flipH="1">
              <a:off x="8011284" y="750606"/>
              <a:ext cx="217537" cy="216099"/>
            </a:xfrm>
            <a:custGeom>
              <a:avLst/>
              <a:gdLst/>
              <a:ahLst/>
              <a:cxnLst/>
              <a:rect l="l" t="t" r="r" b="b"/>
              <a:pathLst>
                <a:path w="2875" h="2856" extrusionOk="0">
                  <a:moveTo>
                    <a:pt x="1298" y="0"/>
                  </a:moveTo>
                  <a:lnTo>
                    <a:pt x="1150" y="19"/>
                  </a:lnTo>
                  <a:lnTo>
                    <a:pt x="1020" y="56"/>
                  </a:lnTo>
                  <a:lnTo>
                    <a:pt x="890" y="111"/>
                  </a:lnTo>
                  <a:lnTo>
                    <a:pt x="760" y="167"/>
                  </a:lnTo>
                  <a:lnTo>
                    <a:pt x="649" y="241"/>
                  </a:lnTo>
                  <a:lnTo>
                    <a:pt x="538" y="315"/>
                  </a:lnTo>
                  <a:lnTo>
                    <a:pt x="427" y="408"/>
                  </a:lnTo>
                  <a:lnTo>
                    <a:pt x="334" y="519"/>
                  </a:lnTo>
                  <a:lnTo>
                    <a:pt x="260" y="630"/>
                  </a:lnTo>
                  <a:lnTo>
                    <a:pt x="186" y="742"/>
                  </a:lnTo>
                  <a:lnTo>
                    <a:pt x="112" y="872"/>
                  </a:lnTo>
                  <a:lnTo>
                    <a:pt x="74" y="1001"/>
                  </a:lnTo>
                  <a:lnTo>
                    <a:pt x="37" y="1131"/>
                  </a:lnTo>
                  <a:lnTo>
                    <a:pt x="19" y="1279"/>
                  </a:lnTo>
                  <a:lnTo>
                    <a:pt x="0" y="1428"/>
                  </a:lnTo>
                  <a:lnTo>
                    <a:pt x="19" y="1576"/>
                  </a:lnTo>
                  <a:lnTo>
                    <a:pt x="37" y="1724"/>
                  </a:lnTo>
                  <a:lnTo>
                    <a:pt x="74" y="1854"/>
                  </a:lnTo>
                  <a:lnTo>
                    <a:pt x="112" y="1984"/>
                  </a:lnTo>
                  <a:lnTo>
                    <a:pt x="186" y="2114"/>
                  </a:lnTo>
                  <a:lnTo>
                    <a:pt x="260" y="2225"/>
                  </a:lnTo>
                  <a:lnTo>
                    <a:pt x="334" y="2336"/>
                  </a:lnTo>
                  <a:lnTo>
                    <a:pt x="427" y="2448"/>
                  </a:lnTo>
                  <a:lnTo>
                    <a:pt x="538" y="2540"/>
                  </a:lnTo>
                  <a:lnTo>
                    <a:pt x="649" y="2615"/>
                  </a:lnTo>
                  <a:lnTo>
                    <a:pt x="760" y="2689"/>
                  </a:lnTo>
                  <a:lnTo>
                    <a:pt x="890" y="2744"/>
                  </a:lnTo>
                  <a:lnTo>
                    <a:pt x="1020" y="2800"/>
                  </a:lnTo>
                  <a:lnTo>
                    <a:pt x="1150" y="2837"/>
                  </a:lnTo>
                  <a:lnTo>
                    <a:pt x="1298" y="2856"/>
                  </a:lnTo>
                  <a:lnTo>
                    <a:pt x="1595" y="2856"/>
                  </a:lnTo>
                  <a:lnTo>
                    <a:pt x="1725" y="2837"/>
                  </a:lnTo>
                  <a:lnTo>
                    <a:pt x="1873" y="2800"/>
                  </a:lnTo>
                  <a:lnTo>
                    <a:pt x="2003" y="2744"/>
                  </a:lnTo>
                  <a:lnTo>
                    <a:pt x="2133" y="2689"/>
                  </a:lnTo>
                  <a:lnTo>
                    <a:pt x="2244" y="2615"/>
                  </a:lnTo>
                  <a:lnTo>
                    <a:pt x="2355" y="2540"/>
                  </a:lnTo>
                  <a:lnTo>
                    <a:pt x="2448" y="2448"/>
                  </a:lnTo>
                  <a:lnTo>
                    <a:pt x="2541" y="2336"/>
                  </a:lnTo>
                  <a:lnTo>
                    <a:pt x="2633" y="2225"/>
                  </a:lnTo>
                  <a:lnTo>
                    <a:pt x="2707" y="2114"/>
                  </a:lnTo>
                  <a:lnTo>
                    <a:pt x="2763" y="1984"/>
                  </a:lnTo>
                  <a:lnTo>
                    <a:pt x="2819" y="1854"/>
                  </a:lnTo>
                  <a:lnTo>
                    <a:pt x="2837" y="1724"/>
                  </a:lnTo>
                  <a:lnTo>
                    <a:pt x="2874" y="1576"/>
                  </a:lnTo>
                  <a:lnTo>
                    <a:pt x="2874" y="1428"/>
                  </a:lnTo>
                  <a:lnTo>
                    <a:pt x="2874" y="1279"/>
                  </a:lnTo>
                  <a:lnTo>
                    <a:pt x="2837" y="1131"/>
                  </a:lnTo>
                  <a:lnTo>
                    <a:pt x="2819" y="1001"/>
                  </a:lnTo>
                  <a:lnTo>
                    <a:pt x="2763" y="872"/>
                  </a:lnTo>
                  <a:lnTo>
                    <a:pt x="2707" y="742"/>
                  </a:lnTo>
                  <a:lnTo>
                    <a:pt x="2633" y="630"/>
                  </a:lnTo>
                  <a:lnTo>
                    <a:pt x="2541" y="519"/>
                  </a:lnTo>
                  <a:lnTo>
                    <a:pt x="2448" y="408"/>
                  </a:lnTo>
                  <a:lnTo>
                    <a:pt x="2355" y="315"/>
                  </a:lnTo>
                  <a:lnTo>
                    <a:pt x="2244" y="241"/>
                  </a:lnTo>
                  <a:lnTo>
                    <a:pt x="2133" y="167"/>
                  </a:lnTo>
                  <a:lnTo>
                    <a:pt x="2003" y="111"/>
                  </a:lnTo>
                  <a:lnTo>
                    <a:pt x="1873" y="56"/>
                  </a:lnTo>
                  <a:lnTo>
                    <a:pt x="1725" y="19"/>
                  </a:lnTo>
                  <a:lnTo>
                    <a:pt x="1595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3" name="Google Shape;2083;p31"/>
            <p:cNvSpPr/>
            <p:nvPr/>
          </p:nvSpPr>
          <p:spPr>
            <a:xfrm flipH="1">
              <a:off x="8080064" y="906325"/>
              <a:ext cx="216099" cy="216099"/>
            </a:xfrm>
            <a:custGeom>
              <a:avLst/>
              <a:gdLst/>
              <a:ahLst/>
              <a:cxnLst/>
              <a:rect l="l" t="t" r="r" b="b"/>
              <a:pathLst>
                <a:path w="2856" h="2856" extrusionOk="0">
                  <a:moveTo>
                    <a:pt x="1280" y="0"/>
                  </a:moveTo>
                  <a:lnTo>
                    <a:pt x="1131" y="19"/>
                  </a:lnTo>
                  <a:lnTo>
                    <a:pt x="1002" y="56"/>
                  </a:lnTo>
                  <a:lnTo>
                    <a:pt x="872" y="112"/>
                  </a:lnTo>
                  <a:lnTo>
                    <a:pt x="742" y="167"/>
                  </a:lnTo>
                  <a:lnTo>
                    <a:pt x="631" y="241"/>
                  </a:lnTo>
                  <a:lnTo>
                    <a:pt x="519" y="315"/>
                  </a:lnTo>
                  <a:lnTo>
                    <a:pt x="408" y="408"/>
                  </a:lnTo>
                  <a:lnTo>
                    <a:pt x="315" y="519"/>
                  </a:lnTo>
                  <a:lnTo>
                    <a:pt x="241" y="631"/>
                  </a:lnTo>
                  <a:lnTo>
                    <a:pt x="167" y="742"/>
                  </a:lnTo>
                  <a:lnTo>
                    <a:pt x="111" y="872"/>
                  </a:lnTo>
                  <a:lnTo>
                    <a:pt x="56" y="1002"/>
                  </a:lnTo>
                  <a:lnTo>
                    <a:pt x="19" y="1131"/>
                  </a:lnTo>
                  <a:lnTo>
                    <a:pt x="0" y="1280"/>
                  </a:lnTo>
                  <a:lnTo>
                    <a:pt x="0" y="1428"/>
                  </a:lnTo>
                  <a:lnTo>
                    <a:pt x="0" y="1576"/>
                  </a:lnTo>
                  <a:lnTo>
                    <a:pt x="19" y="1706"/>
                  </a:lnTo>
                  <a:lnTo>
                    <a:pt x="56" y="1855"/>
                  </a:lnTo>
                  <a:lnTo>
                    <a:pt x="111" y="1984"/>
                  </a:lnTo>
                  <a:lnTo>
                    <a:pt x="167" y="2114"/>
                  </a:lnTo>
                  <a:lnTo>
                    <a:pt x="241" y="2225"/>
                  </a:lnTo>
                  <a:lnTo>
                    <a:pt x="315" y="2337"/>
                  </a:lnTo>
                  <a:lnTo>
                    <a:pt x="408" y="2448"/>
                  </a:lnTo>
                  <a:lnTo>
                    <a:pt x="519" y="2522"/>
                  </a:lnTo>
                  <a:lnTo>
                    <a:pt x="631" y="2615"/>
                  </a:lnTo>
                  <a:lnTo>
                    <a:pt x="742" y="2689"/>
                  </a:lnTo>
                  <a:lnTo>
                    <a:pt x="872" y="2745"/>
                  </a:lnTo>
                  <a:lnTo>
                    <a:pt x="1002" y="2800"/>
                  </a:lnTo>
                  <a:lnTo>
                    <a:pt x="1131" y="2837"/>
                  </a:lnTo>
                  <a:lnTo>
                    <a:pt x="1280" y="2856"/>
                  </a:lnTo>
                  <a:lnTo>
                    <a:pt x="1576" y="2856"/>
                  </a:lnTo>
                  <a:lnTo>
                    <a:pt x="1725" y="2837"/>
                  </a:lnTo>
                  <a:lnTo>
                    <a:pt x="1854" y="2800"/>
                  </a:lnTo>
                  <a:lnTo>
                    <a:pt x="1984" y="2745"/>
                  </a:lnTo>
                  <a:lnTo>
                    <a:pt x="2114" y="2689"/>
                  </a:lnTo>
                  <a:lnTo>
                    <a:pt x="2225" y="2615"/>
                  </a:lnTo>
                  <a:lnTo>
                    <a:pt x="2337" y="2522"/>
                  </a:lnTo>
                  <a:lnTo>
                    <a:pt x="2448" y="2448"/>
                  </a:lnTo>
                  <a:lnTo>
                    <a:pt x="2541" y="2337"/>
                  </a:lnTo>
                  <a:lnTo>
                    <a:pt x="2615" y="2225"/>
                  </a:lnTo>
                  <a:lnTo>
                    <a:pt x="2689" y="2114"/>
                  </a:lnTo>
                  <a:lnTo>
                    <a:pt x="2745" y="1984"/>
                  </a:lnTo>
                  <a:lnTo>
                    <a:pt x="2800" y="1855"/>
                  </a:lnTo>
                  <a:lnTo>
                    <a:pt x="2837" y="1706"/>
                  </a:lnTo>
                  <a:lnTo>
                    <a:pt x="2856" y="1576"/>
                  </a:lnTo>
                  <a:lnTo>
                    <a:pt x="2856" y="1428"/>
                  </a:lnTo>
                  <a:lnTo>
                    <a:pt x="2856" y="1280"/>
                  </a:lnTo>
                  <a:lnTo>
                    <a:pt x="2837" y="1131"/>
                  </a:lnTo>
                  <a:lnTo>
                    <a:pt x="2800" y="1002"/>
                  </a:lnTo>
                  <a:lnTo>
                    <a:pt x="2745" y="872"/>
                  </a:lnTo>
                  <a:lnTo>
                    <a:pt x="2689" y="742"/>
                  </a:lnTo>
                  <a:lnTo>
                    <a:pt x="2615" y="631"/>
                  </a:lnTo>
                  <a:lnTo>
                    <a:pt x="2541" y="519"/>
                  </a:lnTo>
                  <a:lnTo>
                    <a:pt x="2448" y="408"/>
                  </a:lnTo>
                  <a:lnTo>
                    <a:pt x="2337" y="315"/>
                  </a:lnTo>
                  <a:lnTo>
                    <a:pt x="2225" y="241"/>
                  </a:lnTo>
                  <a:lnTo>
                    <a:pt x="2114" y="167"/>
                  </a:lnTo>
                  <a:lnTo>
                    <a:pt x="1984" y="112"/>
                  </a:lnTo>
                  <a:lnTo>
                    <a:pt x="1854" y="56"/>
                  </a:lnTo>
                  <a:lnTo>
                    <a:pt x="1725" y="19"/>
                  </a:lnTo>
                  <a:lnTo>
                    <a:pt x="1576" y="0"/>
                  </a:lnTo>
                  <a:close/>
                </a:path>
              </a:pathLst>
            </a:custGeom>
            <a:solidFill>
              <a:srgbClr val="ACD16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4" name="Google Shape;2084;p31"/>
            <p:cNvSpPr/>
            <p:nvPr/>
          </p:nvSpPr>
          <p:spPr>
            <a:xfrm flipH="1">
              <a:off x="8269453" y="732295"/>
              <a:ext cx="202101" cy="202177"/>
            </a:xfrm>
            <a:custGeom>
              <a:avLst/>
              <a:gdLst/>
              <a:ahLst/>
              <a:cxnLst/>
              <a:rect l="l" t="t" r="r" b="b"/>
              <a:pathLst>
                <a:path w="2671" h="2672" extrusionOk="0">
                  <a:moveTo>
                    <a:pt x="1335" y="1"/>
                  </a:moveTo>
                  <a:lnTo>
                    <a:pt x="1206" y="20"/>
                  </a:lnTo>
                  <a:lnTo>
                    <a:pt x="1057" y="38"/>
                  </a:lnTo>
                  <a:lnTo>
                    <a:pt x="946" y="57"/>
                  </a:lnTo>
                  <a:lnTo>
                    <a:pt x="816" y="112"/>
                  </a:lnTo>
                  <a:lnTo>
                    <a:pt x="705" y="168"/>
                  </a:lnTo>
                  <a:lnTo>
                    <a:pt x="594" y="242"/>
                  </a:lnTo>
                  <a:lnTo>
                    <a:pt x="482" y="316"/>
                  </a:lnTo>
                  <a:lnTo>
                    <a:pt x="390" y="390"/>
                  </a:lnTo>
                  <a:lnTo>
                    <a:pt x="297" y="483"/>
                  </a:lnTo>
                  <a:lnTo>
                    <a:pt x="223" y="594"/>
                  </a:lnTo>
                  <a:lnTo>
                    <a:pt x="167" y="706"/>
                  </a:lnTo>
                  <a:lnTo>
                    <a:pt x="112" y="817"/>
                  </a:lnTo>
                  <a:lnTo>
                    <a:pt x="56" y="947"/>
                  </a:lnTo>
                  <a:lnTo>
                    <a:pt x="19" y="1076"/>
                  </a:lnTo>
                  <a:lnTo>
                    <a:pt x="0" y="1206"/>
                  </a:lnTo>
                  <a:lnTo>
                    <a:pt x="0" y="1336"/>
                  </a:lnTo>
                  <a:lnTo>
                    <a:pt x="0" y="1484"/>
                  </a:lnTo>
                  <a:lnTo>
                    <a:pt x="19" y="1614"/>
                  </a:lnTo>
                  <a:lnTo>
                    <a:pt x="56" y="1744"/>
                  </a:lnTo>
                  <a:lnTo>
                    <a:pt x="112" y="1855"/>
                  </a:lnTo>
                  <a:lnTo>
                    <a:pt x="167" y="1985"/>
                  </a:lnTo>
                  <a:lnTo>
                    <a:pt x="223" y="2096"/>
                  </a:lnTo>
                  <a:lnTo>
                    <a:pt x="297" y="2189"/>
                  </a:lnTo>
                  <a:lnTo>
                    <a:pt x="390" y="2282"/>
                  </a:lnTo>
                  <a:lnTo>
                    <a:pt x="482" y="2374"/>
                  </a:lnTo>
                  <a:lnTo>
                    <a:pt x="594" y="2449"/>
                  </a:lnTo>
                  <a:lnTo>
                    <a:pt x="705" y="2523"/>
                  </a:lnTo>
                  <a:lnTo>
                    <a:pt x="816" y="2578"/>
                  </a:lnTo>
                  <a:lnTo>
                    <a:pt x="946" y="2615"/>
                  </a:lnTo>
                  <a:lnTo>
                    <a:pt x="1057" y="2653"/>
                  </a:lnTo>
                  <a:lnTo>
                    <a:pt x="1206" y="2671"/>
                  </a:lnTo>
                  <a:lnTo>
                    <a:pt x="1465" y="2671"/>
                  </a:lnTo>
                  <a:lnTo>
                    <a:pt x="1614" y="2653"/>
                  </a:lnTo>
                  <a:lnTo>
                    <a:pt x="1725" y="2615"/>
                  </a:lnTo>
                  <a:lnTo>
                    <a:pt x="1855" y="2578"/>
                  </a:lnTo>
                  <a:lnTo>
                    <a:pt x="1966" y="2523"/>
                  </a:lnTo>
                  <a:lnTo>
                    <a:pt x="2077" y="2449"/>
                  </a:lnTo>
                  <a:lnTo>
                    <a:pt x="2188" y="2374"/>
                  </a:lnTo>
                  <a:lnTo>
                    <a:pt x="2281" y="2282"/>
                  </a:lnTo>
                  <a:lnTo>
                    <a:pt x="2374" y="2189"/>
                  </a:lnTo>
                  <a:lnTo>
                    <a:pt x="2448" y="2096"/>
                  </a:lnTo>
                  <a:lnTo>
                    <a:pt x="2504" y="1985"/>
                  </a:lnTo>
                  <a:lnTo>
                    <a:pt x="2559" y="1855"/>
                  </a:lnTo>
                  <a:lnTo>
                    <a:pt x="2615" y="1744"/>
                  </a:lnTo>
                  <a:lnTo>
                    <a:pt x="2652" y="1614"/>
                  </a:lnTo>
                  <a:lnTo>
                    <a:pt x="2671" y="1484"/>
                  </a:lnTo>
                  <a:lnTo>
                    <a:pt x="2671" y="1336"/>
                  </a:lnTo>
                  <a:lnTo>
                    <a:pt x="2671" y="1206"/>
                  </a:lnTo>
                  <a:lnTo>
                    <a:pt x="2652" y="1076"/>
                  </a:lnTo>
                  <a:lnTo>
                    <a:pt x="2615" y="947"/>
                  </a:lnTo>
                  <a:lnTo>
                    <a:pt x="2559" y="817"/>
                  </a:lnTo>
                  <a:lnTo>
                    <a:pt x="2504" y="706"/>
                  </a:lnTo>
                  <a:lnTo>
                    <a:pt x="2448" y="594"/>
                  </a:lnTo>
                  <a:lnTo>
                    <a:pt x="2374" y="483"/>
                  </a:lnTo>
                  <a:lnTo>
                    <a:pt x="2281" y="390"/>
                  </a:lnTo>
                  <a:lnTo>
                    <a:pt x="2188" y="316"/>
                  </a:lnTo>
                  <a:lnTo>
                    <a:pt x="2077" y="242"/>
                  </a:lnTo>
                  <a:lnTo>
                    <a:pt x="1966" y="168"/>
                  </a:lnTo>
                  <a:lnTo>
                    <a:pt x="1855" y="112"/>
                  </a:lnTo>
                  <a:lnTo>
                    <a:pt x="1725" y="57"/>
                  </a:lnTo>
                  <a:lnTo>
                    <a:pt x="1614" y="38"/>
                  </a:lnTo>
                  <a:lnTo>
                    <a:pt x="1465" y="20"/>
                  </a:lnTo>
                  <a:lnTo>
                    <a:pt x="133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5" name="Google Shape;2085;p31"/>
            <p:cNvSpPr/>
            <p:nvPr/>
          </p:nvSpPr>
          <p:spPr>
            <a:xfrm flipH="1">
              <a:off x="8133332" y="680389"/>
              <a:ext cx="203539" cy="202177"/>
            </a:xfrm>
            <a:custGeom>
              <a:avLst/>
              <a:gdLst/>
              <a:ahLst/>
              <a:cxnLst/>
              <a:rect l="l" t="t" r="r" b="b"/>
              <a:pathLst>
                <a:path w="2690" h="2672" extrusionOk="0">
                  <a:moveTo>
                    <a:pt x="1354" y="1"/>
                  </a:moveTo>
                  <a:lnTo>
                    <a:pt x="1206" y="19"/>
                  </a:lnTo>
                  <a:lnTo>
                    <a:pt x="1076" y="38"/>
                  </a:lnTo>
                  <a:lnTo>
                    <a:pt x="946" y="57"/>
                  </a:lnTo>
                  <a:lnTo>
                    <a:pt x="816" y="112"/>
                  </a:lnTo>
                  <a:lnTo>
                    <a:pt x="705" y="168"/>
                  </a:lnTo>
                  <a:lnTo>
                    <a:pt x="594" y="242"/>
                  </a:lnTo>
                  <a:lnTo>
                    <a:pt x="501" y="316"/>
                  </a:lnTo>
                  <a:lnTo>
                    <a:pt x="408" y="390"/>
                  </a:lnTo>
                  <a:lnTo>
                    <a:pt x="316" y="483"/>
                  </a:lnTo>
                  <a:lnTo>
                    <a:pt x="242" y="594"/>
                  </a:lnTo>
                  <a:lnTo>
                    <a:pt x="167" y="706"/>
                  </a:lnTo>
                  <a:lnTo>
                    <a:pt x="112" y="817"/>
                  </a:lnTo>
                  <a:lnTo>
                    <a:pt x="75" y="947"/>
                  </a:lnTo>
                  <a:lnTo>
                    <a:pt x="38" y="1076"/>
                  </a:lnTo>
                  <a:lnTo>
                    <a:pt x="19" y="1206"/>
                  </a:lnTo>
                  <a:lnTo>
                    <a:pt x="0" y="1336"/>
                  </a:lnTo>
                  <a:lnTo>
                    <a:pt x="19" y="1484"/>
                  </a:lnTo>
                  <a:lnTo>
                    <a:pt x="38" y="1614"/>
                  </a:lnTo>
                  <a:lnTo>
                    <a:pt x="75" y="1744"/>
                  </a:lnTo>
                  <a:lnTo>
                    <a:pt x="112" y="1855"/>
                  </a:lnTo>
                  <a:lnTo>
                    <a:pt x="167" y="1985"/>
                  </a:lnTo>
                  <a:lnTo>
                    <a:pt x="242" y="2096"/>
                  </a:lnTo>
                  <a:lnTo>
                    <a:pt x="316" y="2189"/>
                  </a:lnTo>
                  <a:lnTo>
                    <a:pt x="408" y="2282"/>
                  </a:lnTo>
                  <a:lnTo>
                    <a:pt x="501" y="2374"/>
                  </a:lnTo>
                  <a:lnTo>
                    <a:pt x="594" y="2449"/>
                  </a:lnTo>
                  <a:lnTo>
                    <a:pt x="705" y="2523"/>
                  </a:lnTo>
                  <a:lnTo>
                    <a:pt x="816" y="2578"/>
                  </a:lnTo>
                  <a:lnTo>
                    <a:pt x="946" y="2615"/>
                  </a:lnTo>
                  <a:lnTo>
                    <a:pt x="1076" y="2652"/>
                  </a:lnTo>
                  <a:lnTo>
                    <a:pt x="1206" y="2671"/>
                  </a:lnTo>
                  <a:lnTo>
                    <a:pt x="1484" y="2671"/>
                  </a:lnTo>
                  <a:lnTo>
                    <a:pt x="1614" y="2652"/>
                  </a:lnTo>
                  <a:lnTo>
                    <a:pt x="1743" y="2615"/>
                  </a:lnTo>
                  <a:lnTo>
                    <a:pt x="1873" y="2578"/>
                  </a:lnTo>
                  <a:lnTo>
                    <a:pt x="1985" y="2523"/>
                  </a:lnTo>
                  <a:lnTo>
                    <a:pt x="2096" y="2449"/>
                  </a:lnTo>
                  <a:lnTo>
                    <a:pt x="2188" y="2374"/>
                  </a:lnTo>
                  <a:lnTo>
                    <a:pt x="2281" y="2282"/>
                  </a:lnTo>
                  <a:lnTo>
                    <a:pt x="2374" y="2189"/>
                  </a:lnTo>
                  <a:lnTo>
                    <a:pt x="2448" y="2096"/>
                  </a:lnTo>
                  <a:lnTo>
                    <a:pt x="2522" y="1985"/>
                  </a:lnTo>
                  <a:lnTo>
                    <a:pt x="2578" y="1855"/>
                  </a:lnTo>
                  <a:lnTo>
                    <a:pt x="2615" y="1744"/>
                  </a:lnTo>
                  <a:lnTo>
                    <a:pt x="2652" y="1614"/>
                  </a:lnTo>
                  <a:lnTo>
                    <a:pt x="2671" y="1484"/>
                  </a:lnTo>
                  <a:lnTo>
                    <a:pt x="2689" y="1336"/>
                  </a:lnTo>
                  <a:lnTo>
                    <a:pt x="2671" y="1206"/>
                  </a:lnTo>
                  <a:lnTo>
                    <a:pt x="2652" y="1076"/>
                  </a:lnTo>
                  <a:lnTo>
                    <a:pt x="2615" y="947"/>
                  </a:lnTo>
                  <a:lnTo>
                    <a:pt x="2578" y="817"/>
                  </a:lnTo>
                  <a:lnTo>
                    <a:pt x="2522" y="706"/>
                  </a:lnTo>
                  <a:lnTo>
                    <a:pt x="2448" y="594"/>
                  </a:lnTo>
                  <a:lnTo>
                    <a:pt x="2374" y="483"/>
                  </a:lnTo>
                  <a:lnTo>
                    <a:pt x="2281" y="390"/>
                  </a:lnTo>
                  <a:lnTo>
                    <a:pt x="2188" y="316"/>
                  </a:lnTo>
                  <a:lnTo>
                    <a:pt x="2096" y="242"/>
                  </a:lnTo>
                  <a:lnTo>
                    <a:pt x="1985" y="168"/>
                  </a:lnTo>
                  <a:lnTo>
                    <a:pt x="1873" y="112"/>
                  </a:lnTo>
                  <a:lnTo>
                    <a:pt x="1743" y="57"/>
                  </a:lnTo>
                  <a:lnTo>
                    <a:pt x="1614" y="38"/>
                  </a:lnTo>
                  <a:lnTo>
                    <a:pt x="1484" y="19"/>
                  </a:lnTo>
                  <a:lnTo>
                    <a:pt x="1354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6" name="Google Shape;2086;p31"/>
            <p:cNvSpPr/>
            <p:nvPr/>
          </p:nvSpPr>
          <p:spPr>
            <a:xfrm flipH="1">
              <a:off x="8081426" y="833384"/>
              <a:ext cx="202101" cy="202101"/>
            </a:xfrm>
            <a:custGeom>
              <a:avLst/>
              <a:gdLst/>
              <a:ahLst/>
              <a:cxnLst/>
              <a:rect l="l" t="t" r="r" b="b"/>
              <a:pathLst>
                <a:path w="2671" h="2671" extrusionOk="0">
                  <a:moveTo>
                    <a:pt x="1335" y="0"/>
                  </a:moveTo>
                  <a:lnTo>
                    <a:pt x="1205" y="19"/>
                  </a:lnTo>
                  <a:lnTo>
                    <a:pt x="1076" y="37"/>
                  </a:lnTo>
                  <a:lnTo>
                    <a:pt x="946" y="56"/>
                  </a:lnTo>
                  <a:lnTo>
                    <a:pt x="816" y="111"/>
                  </a:lnTo>
                  <a:lnTo>
                    <a:pt x="705" y="167"/>
                  </a:lnTo>
                  <a:lnTo>
                    <a:pt x="593" y="241"/>
                  </a:lnTo>
                  <a:lnTo>
                    <a:pt x="482" y="315"/>
                  </a:lnTo>
                  <a:lnTo>
                    <a:pt x="389" y="389"/>
                  </a:lnTo>
                  <a:lnTo>
                    <a:pt x="315" y="482"/>
                  </a:lnTo>
                  <a:lnTo>
                    <a:pt x="223" y="593"/>
                  </a:lnTo>
                  <a:lnTo>
                    <a:pt x="167" y="705"/>
                  </a:lnTo>
                  <a:lnTo>
                    <a:pt x="111" y="816"/>
                  </a:lnTo>
                  <a:lnTo>
                    <a:pt x="56" y="946"/>
                  </a:lnTo>
                  <a:lnTo>
                    <a:pt x="37" y="1076"/>
                  </a:lnTo>
                  <a:lnTo>
                    <a:pt x="0" y="1205"/>
                  </a:lnTo>
                  <a:lnTo>
                    <a:pt x="0" y="1335"/>
                  </a:lnTo>
                  <a:lnTo>
                    <a:pt x="0" y="1483"/>
                  </a:lnTo>
                  <a:lnTo>
                    <a:pt x="37" y="1613"/>
                  </a:lnTo>
                  <a:lnTo>
                    <a:pt x="56" y="1743"/>
                  </a:lnTo>
                  <a:lnTo>
                    <a:pt x="111" y="1854"/>
                  </a:lnTo>
                  <a:lnTo>
                    <a:pt x="167" y="1984"/>
                  </a:lnTo>
                  <a:lnTo>
                    <a:pt x="223" y="2095"/>
                  </a:lnTo>
                  <a:lnTo>
                    <a:pt x="315" y="2188"/>
                  </a:lnTo>
                  <a:lnTo>
                    <a:pt x="389" y="2281"/>
                  </a:lnTo>
                  <a:lnTo>
                    <a:pt x="482" y="2373"/>
                  </a:lnTo>
                  <a:lnTo>
                    <a:pt x="593" y="2448"/>
                  </a:lnTo>
                  <a:lnTo>
                    <a:pt x="705" y="2522"/>
                  </a:lnTo>
                  <a:lnTo>
                    <a:pt x="816" y="2577"/>
                  </a:lnTo>
                  <a:lnTo>
                    <a:pt x="946" y="2615"/>
                  </a:lnTo>
                  <a:lnTo>
                    <a:pt x="1076" y="2652"/>
                  </a:lnTo>
                  <a:lnTo>
                    <a:pt x="1205" y="2670"/>
                  </a:lnTo>
                  <a:lnTo>
                    <a:pt x="1465" y="2670"/>
                  </a:lnTo>
                  <a:lnTo>
                    <a:pt x="1613" y="2652"/>
                  </a:lnTo>
                  <a:lnTo>
                    <a:pt x="1743" y="2615"/>
                  </a:lnTo>
                  <a:lnTo>
                    <a:pt x="1854" y="2577"/>
                  </a:lnTo>
                  <a:lnTo>
                    <a:pt x="1966" y="2522"/>
                  </a:lnTo>
                  <a:lnTo>
                    <a:pt x="2077" y="2448"/>
                  </a:lnTo>
                  <a:lnTo>
                    <a:pt x="2188" y="2373"/>
                  </a:lnTo>
                  <a:lnTo>
                    <a:pt x="2281" y="2281"/>
                  </a:lnTo>
                  <a:lnTo>
                    <a:pt x="2374" y="2188"/>
                  </a:lnTo>
                  <a:lnTo>
                    <a:pt x="2448" y="2095"/>
                  </a:lnTo>
                  <a:lnTo>
                    <a:pt x="2503" y="1984"/>
                  </a:lnTo>
                  <a:lnTo>
                    <a:pt x="2578" y="1854"/>
                  </a:lnTo>
                  <a:lnTo>
                    <a:pt x="2615" y="1743"/>
                  </a:lnTo>
                  <a:lnTo>
                    <a:pt x="2652" y="1613"/>
                  </a:lnTo>
                  <a:lnTo>
                    <a:pt x="2670" y="1483"/>
                  </a:lnTo>
                  <a:lnTo>
                    <a:pt x="2670" y="1335"/>
                  </a:lnTo>
                  <a:lnTo>
                    <a:pt x="2670" y="1205"/>
                  </a:lnTo>
                  <a:lnTo>
                    <a:pt x="2652" y="1076"/>
                  </a:lnTo>
                  <a:lnTo>
                    <a:pt x="2615" y="946"/>
                  </a:lnTo>
                  <a:lnTo>
                    <a:pt x="2578" y="816"/>
                  </a:lnTo>
                  <a:lnTo>
                    <a:pt x="2503" y="705"/>
                  </a:lnTo>
                  <a:lnTo>
                    <a:pt x="2448" y="593"/>
                  </a:lnTo>
                  <a:lnTo>
                    <a:pt x="2374" y="482"/>
                  </a:lnTo>
                  <a:lnTo>
                    <a:pt x="2281" y="389"/>
                  </a:lnTo>
                  <a:lnTo>
                    <a:pt x="2188" y="315"/>
                  </a:lnTo>
                  <a:lnTo>
                    <a:pt x="2077" y="241"/>
                  </a:lnTo>
                  <a:lnTo>
                    <a:pt x="1966" y="167"/>
                  </a:lnTo>
                  <a:lnTo>
                    <a:pt x="1854" y="111"/>
                  </a:lnTo>
                  <a:lnTo>
                    <a:pt x="1743" y="56"/>
                  </a:lnTo>
                  <a:lnTo>
                    <a:pt x="1613" y="37"/>
                  </a:lnTo>
                  <a:lnTo>
                    <a:pt x="1465" y="19"/>
                  </a:lnTo>
                  <a:lnTo>
                    <a:pt x="133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7" name="Google Shape;2087;p31"/>
            <p:cNvSpPr/>
            <p:nvPr/>
          </p:nvSpPr>
          <p:spPr>
            <a:xfrm flipH="1">
              <a:off x="7997286" y="1153221"/>
              <a:ext cx="394290" cy="392928"/>
            </a:xfrm>
            <a:custGeom>
              <a:avLst/>
              <a:gdLst/>
              <a:ahLst/>
              <a:cxnLst/>
              <a:rect l="l" t="t" r="r" b="b"/>
              <a:pathLst>
                <a:path w="5211" h="5193" extrusionOk="0">
                  <a:moveTo>
                    <a:pt x="2337" y="1"/>
                  </a:moveTo>
                  <a:lnTo>
                    <a:pt x="2077" y="38"/>
                  </a:lnTo>
                  <a:lnTo>
                    <a:pt x="1817" y="112"/>
                  </a:lnTo>
                  <a:lnTo>
                    <a:pt x="1595" y="205"/>
                  </a:lnTo>
                  <a:lnTo>
                    <a:pt x="1354" y="297"/>
                  </a:lnTo>
                  <a:lnTo>
                    <a:pt x="1150" y="446"/>
                  </a:lnTo>
                  <a:lnTo>
                    <a:pt x="946" y="594"/>
                  </a:lnTo>
                  <a:lnTo>
                    <a:pt x="761" y="761"/>
                  </a:lnTo>
                  <a:lnTo>
                    <a:pt x="594" y="946"/>
                  </a:lnTo>
                  <a:lnTo>
                    <a:pt x="445" y="1132"/>
                  </a:lnTo>
                  <a:lnTo>
                    <a:pt x="316" y="1354"/>
                  </a:lnTo>
                  <a:lnTo>
                    <a:pt x="204" y="1577"/>
                  </a:lnTo>
                  <a:lnTo>
                    <a:pt x="112" y="1818"/>
                  </a:lnTo>
                  <a:lnTo>
                    <a:pt x="56" y="2078"/>
                  </a:lnTo>
                  <a:lnTo>
                    <a:pt x="19" y="2337"/>
                  </a:lnTo>
                  <a:lnTo>
                    <a:pt x="0" y="2597"/>
                  </a:lnTo>
                  <a:lnTo>
                    <a:pt x="19" y="2856"/>
                  </a:lnTo>
                  <a:lnTo>
                    <a:pt x="56" y="3116"/>
                  </a:lnTo>
                  <a:lnTo>
                    <a:pt x="112" y="3376"/>
                  </a:lnTo>
                  <a:lnTo>
                    <a:pt x="204" y="3617"/>
                  </a:lnTo>
                  <a:lnTo>
                    <a:pt x="316" y="3839"/>
                  </a:lnTo>
                  <a:lnTo>
                    <a:pt x="445" y="4043"/>
                  </a:lnTo>
                  <a:lnTo>
                    <a:pt x="594" y="4247"/>
                  </a:lnTo>
                  <a:lnTo>
                    <a:pt x="761" y="4432"/>
                  </a:lnTo>
                  <a:lnTo>
                    <a:pt x="946" y="4599"/>
                  </a:lnTo>
                  <a:lnTo>
                    <a:pt x="1150" y="4748"/>
                  </a:lnTo>
                  <a:lnTo>
                    <a:pt x="1354" y="4877"/>
                  </a:lnTo>
                  <a:lnTo>
                    <a:pt x="1595" y="4989"/>
                  </a:lnTo>
                  <a:lnTo>
                    <a:pt x="1817" y="5081"/>
                  </a:lnTo>
                  <a:lnTo>
                    <a:pt x="2077" y="5156"/>
                  </a:lnTo>
                  <a:lnTo>
                    <a:pt x="2337" y="5193"/>
                  </a:lnTo>
                  <a:lnTo>
                    <a:pt x="2874" y="5193"/>
                  </a:lnTo>
                  <a:lnTo>
                    <a:pt x="3134" y="5156"/>
                  </a:lnTo>
                  <a:lnTo>
                    <a:pt x="3375" y="5081"/>
                  </a:lnTo>
                  <a:lnTo>
                    <a:pt x="3616" y="4989"/>
                  </a:lnTo>
                  <a:lnTo>
                    <a:pt x="3839" y="4877"/>
                  </a:lnTo>
                  <a:lnTo>
                    <a:pt x="4061" y="4748"/>
                  </a:lnTo>
                  <a:lnTo>
                    <a:pt x="4265" y="4599"/>
                  </a:lnTo>
                  <a:lnTo>
                    <a:pt x="4451" y="4432"/>
                  </a:lnTo>
                  <a:lnTo>
                    <a:pt x="4617" y="4247"/>
                  </a:lnTo>
                  <a:lnTo>
                    <a:pt x="4766" y="4043"/>
                  </a:lnTo>
                  <a:lnTo>
                    <a:pt x="4896" y="3839"/>
                  </a:lnTo>
                  <a:lnTo>
                    <a:pt x="5007" y="3617"/>
                  </a:lnTo>
                  <a:lnTo>
                    <a:pt x="5081" y="3376"/>
                  </a:lnTo>
                  <a:lnTo>
                    <a:pt x="5155" y="3116"/>
                  </a:lnTo>
                  <a:lnTo>
                    <a:pt x="5192" y="2856"/>
                  </a:lnTo>
                  <a:lnTo>
                    <a:pt x="5211" y="2597"/>
                  </a:lnTo>
                  <a:lnTo>
                    <a:pt x="5192" y="2337"/>
                  </a:lnTo>
                  <a:lnTo>
                    <a:pt x="5155" y="2078"/>
                  </a:lnTo>
                  <a:lnTo>
                    <a:pt x="5081" y="1818"/>
                  </a:lnTo>
                  <a:lnTo>
                    <a:pt x="5007" y="1577"/>
                  </a:lnTo>
                  <a:lnTo>
                    <a:pt x="4896" y="1354"/>
                  </a:lnTo>
                  <a:lnTo>
                    <a:pt x="4766" y="1132"/>
                  </a:lnTo>
                  <a:lnTo>
                    <a:pt x="4617" y="946"/>
                  </a:lnTo>
                  <a:lnTo>
                    <a:pt x="4451" y="761"/>
                  </a:lnTo>
                  <a:lnTo>
                    <a:pt x="4265" y="594"/>
                  </a:lnTo>
                  <a:lnTo>
                    <a:pt x="4061" y="446"/>
                  </a:lnTo>
                  <a:lnTo>
                    <a:pt x="3839" y="297"/>
                  </a:lnTo>
                  <a:lnTo>
                    <a:pt x="3616" y="205"/>
                  </a:lnTo>
                  <a:lnTo>
                    <a:pt x="3375" y="112"/>
                  </a:lnTo>
                  <a:lnTo>
                    <a:pt x="3134" y="38"/>
                  </a:lnTo>
                  <a:lnTo>
                    <a:pt x="2874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8" name="Google Shape;2088;p31"/>
            <p:cNvSpPr/>
            <p:nvPr/>
          </p:nvSpPr>
          <p:spPr>
            <a:xfrm flipH="1">
              <a:off x="8103898" y="1055007"/>
              <a:ext cx="275042" cy="275118"/>
            </a:xfrm>
            <a:custGeom>
              <a:avLst/>
              <a:gdLst/>
              <a:ahLst/>
              <a:cxnLst/>
              <a:rect l="l" t="t" r="r" b="b"/>
              <a:pathLst>
                <a:path w="3635" h="3636" extrusionOk="0">
                  <a:moveTo>
                    <a:pt x="1817" y="1"/>
                  </a:moveTo>
                  <a:lnTo>
                    <a:pt x="1632" y="19"/>
                  </a:lnTo>
                  <a:lnTo>
                    <a:pt x="1447" y="38"/>
                  </a:lnTo>
                  <a:lnTo>
                    <a:pt x="1280" y="93"/>
                  </a:lnTo>
                  <a:lnTo>
                    <a:pt x="1113" y="149"/>
                  </a:lnTo>
                  <a:lnTo>
                    <a:pt x="946" y="223"/>
                  </a:lnTo>
                  <a:lnTo>
                    <a:pt x="798" y="316"/>
                  </a:lnTo>
                  <a:lnTo>
                    <a:pt x="668" y="427"/>
                  </a:lnTo>
                  <a:lnTo>
                    <a:pt x="538" y="539"/>
                  </a:lnTo>
                  <a:lnTo>
                    <a:pt x="408" y="668"/>
                  </a:lnTo>
                  <a:lnTo>
                    <a:pt x="315" y="817"/>
                  </a:lnTo>
                  <a:lnTo>
                    <a:pt x="223" y="965"/>
                  </a:lnTo>
                  <a:lnTo>
                    <a:pt x="149" y="1113"/>
                  </a:lnTo>
                  <a:lnTo>
                    <a:pt x="93" y="1280"/>
                  </a:lnTo>
                  <a:lnTo>
                    <a:pt x="37" y="1466"/>
                  </a:lnTo>
                  <a:lnTo>
                    <a:pt x="19" y="1633"/>
                  </a:lnTo>
                  <a:lnTo>
                    <a:pt x="0" y="1818"/>
                  </a:lnTo>
                  <a:lnTo>
                    <a:pt x="19" y="2003"/>
                  </a:lnTo>
                  <a:lnTo>
                    <a:pt x="37" y="2189"/>
                  </a:lnTo>
                  <a:lnTo>
                    <a:pt x="93" y="2356"/>
                  </a:lnTo>
                  <a:lnTo>
                    <a:pt x="149" y="2523"/>
                  </a:lnTo>
                  <a:lnTo>
                    <a:pt x="223" y="2689"/>
                  </a:lnTo>
                  <a:lnTo>
                    <a:pt x="315" y="2838"/>
                  </a:lnTo>
                  <a:lnTo>
                    <a:pt x="408" y="2986"/>
                  </a:lnTo>
                  <a:lnTo>
                    <a:pt x="538" y="3116"/>
                  </a:lnTo>
                  <a:lnTo>
                    <a:pt x="668" y="3227"/>
                  </a:lnTo>
                  <a:lnTo>
                    <a:pt x="798" y="3338"/>
                  </a:lnTo>
                  <a:lnTo>
                    <a:pt x="946" y="3413"/>
                  </a:lnTo>
                  <a:lnTo>
                    <a:pt x="1113" y="3505"/>
                  </a:lnTo>
                  <a:lnTo>
                    <a:pt x="1280" y="3561"/>
                  </a:lnTo>
                  <a:lnTo>
                    <a:pt x="1447" y="3598"/>
                  </a:lnTo>
                  <a:lnTo>
                    <a:pt x="1632" y="3635"/>
                  </a:lnTo>
                  <a:lnTo>
                    <a:pt x="2003" y="3635"/>
                  </a:lnTo>
                  <a:lnTo>
                    <a:pt x="2188" y="3598"/>
                  </a:lnTo>
                  <a:lnTo>
                    <a:pt x="2355" y="3561"/>
                  </a:lnTo>
                  <a:lnTo>
                    <a:pt x="2522" y="3505"/>
                  </a:lnTo>
                  <a:lnTo>
                    <a:pt x="2689" y="3413"/>
                  </a:lnTo>
                  <a:lnTo>
                    <a:pt x="2837" y="3338"/>
                  </a:lnTo>
                  <a:lnTo>
                    <a:pt x="2967" y="3227"/>
                  </a:lnTo>
                  <a:lnTo>
                    <a:pt x="3097" y="3116"/>
                  </a:lnTo>
                  <a:lnTo>
                    <a:pt x="3208" y="2986"/>
                  </a:lnTo>
                  <a:lnTo>
                    <a:pt x="3319" y="2838"/>
                  </a:lnTo>
                  <a:lnTo>
                    <a:pt x="3412" y="2689"/>
                  </a:lnTo>
                  <a:lnTo>
                    <a:pt x="3486" y="2523"/>
                  </a:lnTo>
                  <a:lnTo>
                    <a:pt x="3542" y="2356"/>
                  </a:lnTo>
                  <a:lnTo>
                    <a:pt x="3597" y="2189"/>
                  </a:lnTo>
                  <a:lnTo>
                    <a:pt x="3616" y="2003"/>
                  </a:lnTo>
                  <a:lnTo>
                    <a:pt x="3635" y="1818"/>
                  </a:lnTo>
                  <a:lnTo>
                    <a:pt x="3616" y="1633"/>
                  </a:lnTo>
                  <a:lnTo>
                    <a:pt x="3597" y="1466"/>
                  </a:lnTo>
                  <a:lnTo>
                    <a:pt x="3542" y="1280"/>
                  </a:lnTo>
                  <a:lnTo>
                    <a:pt x="3486" y="1113"/>
                  </a:lnTo>
                  <a:lnTo>
                    <a:pt x="3412" y="965"/>
                  </a:lnTo>
                  <a:lnTo>
                    <a:pt x="3319" y="817"/>
                  </a:lnTo>
                  <a:lnTo>
                    <a:pt x="3208" y="668"/>
                  </a:lnTo>
                  <a:lnTo>
                    <a:pt x="3097" y="539"/>
                  </a:lnTo>
                  <a:lnTo>
                    <a:pt x="2967" y="427"/>
                  </a:lnTo>
                  <a:lnTo>
                    <a:pt x="2837" y="316"/>
                  </a:lnTo>
                  <a:lnTo>
                    <a:pt x="2689" y="223"/>
                  </a:lnTo>
                  <a:lnTo>
                    <a:pt x="2522" y="149"/>
                  </a:lnTo>
                  <a:lnTo>
                    <a:pt x="2355" y="93"/>
                  </a:lnTo>
                  <a:lnTo>
                    <a:pt x="2188" y="38"/>
                  </a:lnTo>
                  <a:lnTo>
                    <a:pt x="2003" y="19"/>
                  </a:lnTo>
                  <a:lnTo>
                    <a:pt x="1817" y="1"/>
                  </a:lnTo>
                  <a:close/>
                </a:path>
              </a:pathLst>
            </a:custGeom>
            <a:solidFill>
              <a:srgbClr val="ACD16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9" name="Google Shape;2089;p31"/>
            <p:cNvSpPr/>
            <p:nvPr/>
          </p:nvSpPr>
          <p:spPr>
            <a:xfrm flipH="1">
              <a:off x="7920108" y="984866"/>
              <a:ext cx="275042" cy="275042"/>
            </a:xfrm>
            <a:custGeom>
              <a:avLst/>
              <a:gdLst/>
              <a:ahLst/>
              <a:cxnLst/>
              <a:rect l="l" t="t" r="r" b="b"/>
              <a:pathLst>
                <a:path w="3635" h="3635" extrusionOk="0">
                  <a:moveTo>
                    <a:pt x="1817" y="1"/>
                  </a:moveTo>
                  <a:lnTo>
                    <a:pt x="1632" y="19"/>
                  </a:lnTo>
                  <a:lnTo>
                    <a:pt x="1447" y="38"/>
                  </a:lnTo>
                  <a:lnTo>
                    <a:pt x="1280" y="93"/>
                  </a:lnTo>
                  <a:lnTo>
                    <a:pt x="1113" y="149"/>
                  </a:lnTo>
                  <a:lnTo>
                    <a:pt x="946" y="223"/>
                  </a:lnTo>
                  <a:lnTo>
                    <a:pt x="798" y="316"/>
                  </a:lnTo>
                  <a:lnTo>
                    <a:pt x="668" y="427"/>
                  </a:lnTo>
                  <a:lnTo>
                    <a:pt x="538" y="538"/>
                  </a:lnTo>
                  <a:lnTo>
                    <a:pt x="427" y="668"/>
                  </a:lnTo>
                  <a:lnTo>
                    <a:pt x="315" y="798"/>
                  </a:lnTo>
                  <a:lnTo>
                    <a:pt x="223" y="946"/>
                  </a:lnTo>
                  <a:lnTo>
                    <a:pt x="149" y="1113"/>
                  </a:lnTo>
                  <a:lnTo>
                    <a:pt x="93" y="1280"/>
                  </a:lnTo>
                  <a:lnTo>
                    <a:pt x="37" y="1447"/>
                  </a:lnTo>
                  <a:lnTo>
                    <a:pt x="19" y="1632"/>
                  </a:lnTo>
                  <a:lnTo>
                    <a:pt x="0" y="1818"/>
                  </a:lnTo>
                  <a:lnTo>
                    <a:pt x="19" y="2003"/>
                  </a:lnTo>
                  <a:lnTo>
                    <a:pt x="37" y="2189"/>
                  </a:lnTo>
                  <a:lnTo>
                    <a:pt x="93" y="2356"/>
                  </a:lnTo>
                  <a:lnTo>
                    <a:pt x="149" y="2522"/>
                  </a:lnTo>
                  <a:lnTo>
                    <a:pt x="223" y="2689"/>
                  </a:lnTo>
                  <a:lnTo>
                    <a:pt x="315" y="2838"/>
                  </a:lnTo>
                  <a:lnTo>
                    <a:pt x="427" y="2967"/>
                  </a:lnTo>
                  <a:lnTo>
                    <a:pt x="538" y="3097"/>
                  </a:lnTo>
                  <a:lnTo>
                    <a:pt x="668" y="3227"/>
                  </a:lnTo>
                  <a:lnTo>
                    <a:pt x="798" y="3320"/>
                  </a:lnTo>
                  <a:lnTo>
                    <a:pt x="946" y="3412"/>
                  </a:lnTo>
                  <a:lnTo>
                    <a:pt x="1113" y="3487"/>
                  </a:lnTo>
                  <a:lnTo>
                    <a:pt x="1280" y="3561"/>
                  </a:lnTo>
                  <a:lnTo>
                    <a:pt x="1447" y="3598"/>
                  </a:lnTo>
                  <a:lnTo>
                    <a:pt x="1632" y="3616"/>
                  </a:lnTo>
                  <a:lnTo>
                    <a:pt x="1817" y="3635"/>
                  </a:lnTo>
                  <a:lnTo>
                    <a:pt x="2003" y="3616"/>
                  </a:lnTo>
                  <a:lnTo>
                    <a:pt x="2188" y="3598"/>
                  </a:lnTo>
                  <a:lnTo>
                    <a:pt x="2355" y="3561"/>
                  </a:lnTo>
                  <a:lnTo>
                    <a:pt x="2522" y="3487"/>
                  </a:lnTo>
                  <a:lnTo>
                    <a:pt x="2689" y="3412"/>
                  </a:lnTo>
                  <a:lnTo>
                    <a:pt x="2837" y="3320"/>
                  </a:lnTo>
                  <a:lnTo>
                    <a:pt x="2967" y="3227"/>
                  </a:lnTo>
                  <a:lnTo>
                    <a:pt x="3097" y="3097"/>
                  </a:lnTo>
                  <a:lnTo>
                    <a:pt x="3227" y="2967"/>
                  </a:lnTo>
                  <a:lnTo>
                    <a:pt x="3319" y="2838"/>
                  </a:lnTo>
                  <a:lnTo>
                    <a:pt x="3412" y="2689"/>
                  </a:lnTo>
                  <a:lnTo>
                    <a:pt x="3486" y="2522"/>
                  </a:lnTo>
                  <a:lnTo>
                    <a:pt x="3560" y="2356"/>
                  </a:lnTo>
                  <a:lnTo>
                    <a:pt x="3598" y="2189"/>
                  </a:lnTo>
                  <a:lnTo>
                    <a:pt x="3616" y="2003"/>
                  </a:lnTo>
                  <a:lnTo>
                    <a:pt x="3635" y="1818"/>
                  </a:lnTo>
                  <a:lnTo>
                    <a:pt x="3616" y="1632"/>
                  </a:lnTo>
                  <a:lnTo>
                    <a:pt x="3598" y="1447"/>
                  </a:lnTo>
                  <a:lnTo>
                    <a:pt x="3560" y="1280"/>
                  </a:lnTo>
                  <a:lnTo>
                    <a:pt x="3486" y="1113"/>
                  </a:lnTo>
                  <a:lnTo>
                    <a:pt x="3412" y="946"/>
                  </a:lnTo>
                  <a:lnTo>
                    <a:pt x="3319" y="798"/>
                  </a:lnTo>
                  <a:lnTo>
                    <a:pt x="3227" y="668"/>
                  </a:lnTo>
                  <a:lnTo>
                    <a:pt x="3097" y="538"/>
                  </a:lnTo>
                  <a:lnTo>
                    <a:pt x="2967" y="427"/>
                  </a:lnTo>
                  <a:lnTo>
                    <a:pt x="2837" y="316"/>
                  </a:lnTo>
                  <a:lnTo>
                    <a:pt x="2689" y="223"/>
                  </a:lnTo>
                  <a:lnTo>
                    <a:pt x="2522" y="149"/>
                  </a:lnTo>
                  <a:lnTo>
                    <a:pt x="2355" y="93"/>
                  </a:lnTo>
                  <a:lnTo>
                    <a:pt x="2188" y="38"/>
                  </a:lnTo>
                  <a:lnTo>
                    <a:pt x="2003" y="19"/>
                  </a:lnTo>
                  <a:lnTo>
                    <a:pt x="1817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0" name="Google Shape;2090;p31"/>
            <p:cNvSpPr/>
            <p:nvPr/>
          </p:nvSpPr>
          <p:spPr>
            <a:xfrm flipH="1">
              <a:off x="7848529" y="1192491"/>
              <a:ext cx="275118" cy="275118"/>
            </a:xfrm>
            <a:custGeom>
              <a:avLst/>
              <a:gdLst/>
              <a:ahLst/>
              <a:cxnLst/>
              <a:rect l="l" t="t" r="r" b="b"/>
              <a:pathLst>
                <a:path w="3636" h="3636" extrusionOk="0">
                  <a:moveTo>
                    <a:pt x="1818" y="1"/>
                  </a:moveTo>
                  <a:lnTo>
                    <a:pt x="1633" y="19"/>
                  </a:lnTo>
                  <a:lnTo>
                    <a:pt x="1447" y="38"/>
                  </a:lnTo>
                  <a:lnTo>
                    <a:pt x="1280" y="94"/>
                  </a:lnTo>
                  <a:lnTo>
                    <a:pt x="1113" y="149"/>
                  </a:lnTo>
                  <a:lnTo>
                    <a:pt x="965" y="223"/>
                  </a:lnTo>
                  <a:lnTo>
                    <a:pt x="798" y="316"/>
                  </a:lnTo>
                  <a:lnTo>
                    <a:pt x="668" y="427"/>
                  </a:lnTo>
                  <a:lnTo>
                    <a:pt x="539" y="539"/>
                  </a:lnTo>
                  <a:lnTo>
                    <a:pt x="427" y="668"/>
                  </a:lnTo>
                  <a:lnTo>
                    <a:pt x="316" y="817"/>
                  </a:lnTo>
                  <a:lnTo>
                    <a:pt x="223" y="965"/>
                  </a:lnTo>
                  <a:lnTo>
                    <a:pt x="149" y="1113"/>
                  </a:lnTo>
                  <a:lnTo>
                    <a:pt x="94" y="1280"/>
                  </a:lnTo>
                  <a:lnTo>
                    <a:pt x="38" y="1466"/>
                  </a:lnTo>
                  <a:lnTo>
                    <a:pt x="19" y="1633"/>
                  </a:lnTo>
                  <a:lnTo>
                    <a:pt x="1" y="1818"/>
                  </a:lnTo>
                  <a:lnTo>
                    <a:pt x="19" y="2004"/>
                  </a:lnTo>
                  <a:lnTo>
                    <a:pt x="38" y="2189"/>
                  </a:lnTo>
                  <a:lnTo>
                    <a:pt x="94" y="2356"/>
                  </a:lnTo>
                  <a:lnTo>
                    <a:pt x="149" y="2523"/>
                  </a:lnTo>
                  <a:lnTo>
                    <a:pt x="223" y="2690"/>
                  </a:lnTo>
                  <a:lnTo>
                    <a:pt x="316" y="2838"/>
                  </a:lnTo>
                  <a:lnTo>
                    <a:pt x="427" y="2968"/>
                  </a:lnTo>
                  <a:lnTo>
                    <a:pt x="539" y="3098"/>
                  </a:lnTo>
                  <a:lnTo>
                    <a:pt x="668" y="3227"/>
                  </a:lnTo>
                  <a:lnTo>
                    <a:pt x="798" y="3320"/>
                  </a:lnTo>
                  <a:lnTo>
                    <a:pt x="965" y="3413"/>
                  </a:lnTo>
                  <a:lnTo>
                    <a:pt x="1113" y="3487"/>
                  </a:lnTo>
                  <a:lnTo>
                    <a:pt x="1280" y="3561"/>
                  </a:lnTo>
                  <a:lnTo>
                    <a:pt x="1447" y="3598"/>
                  </a:lnTo>
                  <a:lnTo>
                    <a:pt x="1633" y="3635"/>
                  </a:lnTo>
                  <a:lnTo>
                    <a:pt x="2004" y="3635"/>
                  </a:lnTo>
                  <a:lnTo>
                    <a:pt x="2189" y="3598"/>
                  </a:lnTo>
                  <a:lnTo>
                    <a:pt x="2356" y="3561"/>
                  </a:lnTo>
                  <a:lnTo>
                    <a:pt x="2523" y="3487"/>
                  </a:lnTo>
                  <a:lnTo>
                    <a:pt x="2690" y="3413"/>
                  </a:lnTo>
                  <a:lnTo>
                    <a:pt x="2838" y="3320"/>
                  </a:lnTo>
                  <a:lnTo>
                    <a:pt x="2968" y="3227"/>
                  </a:lnTo>
                  <a:lnTo>
                    <a:pt x="3098" y="3098"/>
                  </a:lnTo>
                  <a:lnTo>
                    <a:pt x="3227" y="2968"/>
                  </a:lnTo>
                  <a:lnTo>
                    <a:pt x="3320" y="2838"/>
                  </a:lnTo>
                  <a:lnTo>
                    <a:pt x="3413" y="2690"/>
                  </a:lnTo>
                  <a:lnTo>
                    <a:pt x="3487" y="2523"/>
                  </a:lnTo>
                  <a:lnTo>
                    <a:pt x="3561" y="2356"/>
                  </a:lnTo>
                  <a:lnTo>
                    <a:pt x="3598" y="2189"/>
                  </a:lnTo>
                  <a:lnTo>
                    <a:pt x="3635" y="2004"/>
                  </a:lnTo>
                  <a:lnTo>
                    <a:pt x="3635" y="1818"/>
                  </a:lnTo>
                  <a:lnTo>
                    <a:pt x="3635" y="1633"/>
                  </a:lnTo>
                  <a:lnTo>
                    <a:pt x="3598" y="1466"/>
                  </a:lnTo>
                  <a:lnTo>
                    <a:pt x="3561" y="1280"/>
                  </a:lnTo>
                  <a:lnTo>
                    <a:pt x="3487" y="1113"/>
                  </a:lnTo>
                  <a:lnTo>
                    <a:pt x="3413" y="965"/>
                  </a:lnTo>
                  <a:lnTo>
                    <a:pt x="3320" y="817"/>
                  </a:lnTo>
                  <a:lnTo>
                    <a:pt x="3227" y="668"/>
                  </a:lnTo>
                  <a:lnTo>
                    <a:pt x="3098" y="539"/>
                  </a:lnTo>
                  <a:lnTo>
                    <a:pt x="2968" y="427"/>
                  </a:lnTo>
                  <a:lnTo>
                    <a:pt x="2838" y="316"/>
                  </a:lnTo>
                  <a:lnTo>
                    <a:pt x="2690" y="223"/>
                  </a:lnTo>
                  <a:lnTo>
                    <a:pt x="2523" y="149"/>
                  </a:lnTo>
                  <a:lnTo>
                    <a:pt x="2356" y="94"/>
                  </a:lnTo>
                  <a:lnTo>
                    <a:pt x="2189" y="38"/>
                  </a:lnTo>
                  <a:lnTo>
                    <a:pt x="2004" y="19"/>
                  </a:lnTo>
                  <a:lnTo>
                    <a:pt x="181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1" name="Google Shape;2091;p31"/>
            <p:cNvSpPr/>
            <p:nvPr/>
          </p:nvSpPr>
          <p:spPr>
            <a:xfrm flipH="1">
              <a:off x="7935544" y="1390355"/>
              <a:ext cx="273680" cy="275042"/>
            </a:xfrm>
            <a:custGeom>
              <a:avLst/>
              <a:gdLst/>
              <a:ahLst/>
              <a:cxnLst/>
              <a:rect l="l" t="t" r="r" b="b"/>
              <a:pathLst>
                <a:path w="3617" h="3635" extrusionOk="0">
                  <a:moveTo>
                    <a:pt x="1614" y="0"/>
                  </a:moveTo>
                  <a:lnTo>
                    <a:pt x="1447" y="38"/>
                  </a:lnTo>
                  <a:lnTo>
                    <a:pt x="1262" y="75"/>
                  </a:lnTo>
                  <a:lnTo>
                    <a:pt x="1095" y="130"/>
                  </a:lnTo>
                  <a:lnTo>
                    <a:pt x="947" y="223"/>
                  </a:lnTo>
                  <a:lnTo>
                    <a:pt x="798" y="297"/>
                  </a:lnTo>
                  <a:lnTo>
                    <a:pt x="650" y="408"/>
                  </a:lnTo>
                  <a:lnTo>
                    <a:pt x="520" y="520"/>
                  </a:lnTo>
                  <a:lnTo>
                    <a:pt x="409" y="649"/>
                  </a:lnTo>
                  <a:lnTo>
                    <a:pt x="298" y="798"/>
                  </a:lnTo>
                  <a:lnTo>
                    <a:pt x="205" y="946"/>
                  </a:lnTo>
                  <a:lnTo>
                    <a:pt x="131" y="1113"/>
                  </a:lnTo>
                  <a:lnTo>
                    <a:pt x="75" y="1280"/>
                  </a:lnTo>
                  <a:lnTo>
                    <a:pt x="38" y="1447"/>
                  </a:lnTo>
                  <a:lnTo>
                    <a:pt x="1" y="1632"/>
                  </a:lnTo>
                  <a:lnTo>
                    <a:pt x="1" y="1818"/>
                  </a:lnTo>
                  <a:lnTo>
                    <a:pt x="1" y="2003"/>
                  </a:lnTo>
                  <a:lnTo>
                    <a:pt x="38" y="2170"/>
                  </a:lnTo>
                  <a:lnTo>
                    <a:pt x="75" y="2355"/>
                  </a:lnTo>
                  <a:lnTo>
                    <a:pt x="131" y="2522"/>
                  </a:lnTo>
                  <a:lnTo>
                    <a:pt x="205" y="2671"/>
                  </a:lnTo>
                  <a:lnTo>
                    <a:pt x="298" y="2819"/>
                  </a:lnTo>
                  <a:lnTo>
                    <a:pt x="409" y="2967"/>
                  </a:lnTo>
                  <a:lnTo>
                    <a:pt x="520" y="3097"/>
                  </a:lnTo>
                  <a:lnTo>
                    <a:pt x="650" y="3208"/>
                  </a:lnTo>
                  <a:lnTo>
                    <a:pt x="798" y="3320"/>
                  </a:lnTo>
                  <a:lnTo>
                    <a:pt x="947" y="3412"/>
                  </a:lnTo>
                  <a:lnTo>
                    <a:pt x="1095" y="3486"/>
                  </a:lnTo>
                  <a:lnTo>
                    <a:pt x="1262" y="3542"/>
                  </a:lnTo>
                  <a:lnTo>
                    <a:pt x="1447" y="3598"/>
                  </a:lnTo>
                  <a:lnTo>
                    <a:pt x="1614" y="3616"/>
                  </a:lnTo>
                  <a:lnTo>
                    <a:pt x="1799" y="3635"/>
                  </a:lnTo>
                  <a:lnTo>
                    <a:pt x="1985" y="3616"/>
                  </a:lnTo>
                  <a:lnTo>
                    <a:pt x="2170" y="3598"/>
                  </a:lnTo>
                  <a:lnTo>
                    <a:pt x="2356" y="3542"/>
                  </a:lnTo>
                  <a:lnTo>
                    <a:pt x="2523" y="3486"/>
                  </a:lnTo>
                  <a:lnTo>
                    <a:pt x="2671" y="3412"/>
                  </a:lnTo>
                  <a:lnTo>
                    <a:pt x="2819" y="3320"/>
                  </a:lnTo>
                  <a:lnTo>
                    <a:pt x="2968" y="3208"/>
                  </a:lnTo>
                  <a:lnTo>
                    <a:pt x="3097" y="3097"/>
                  </a:lnTo>
                  <a:lnTo>
                    <a:pt x="3209" y="2967"/>
                  </a:lnTo>
                  <a:lnTo>
                    <a:pt x="3320" y="2819"/>
                  </a:lnTo>
                  <a:lnTo>
                    <a:pt x="3413" y="2671"/>
                  </a:lnTo>
                  <a:lnTo>
                    <a:pt x="3487" y="2522"/>
                  </a:lnTo>
                  <a:lnTo>
                    <a:pt x="3542" y="2355"/>
                  </a:lnTo>
                  <a:lnTo>
                    <a:pt x="3580" y="2170"/>
                  </a:lnTo>
                  <a:lnTo>
                    <a:pt x="3617" y="2003"/>
                  </a:lnTo>
                  <a:lnTo>
                    <a:pt x="3617" y="1818"/>
                  </a:lnTo>
                  <a:lnTo>
                    <a:pt x="3617" y="1632"/>
                  </a:lnTo>
                  <a:lnTo>
                    <a:pt x="3580" y="1447"/>
                  </a:lnTo>
                  <a:lnTo>
                    <a:pt x="3542" y="1280"/>
                  </a:lnTo>
                  <a:lnTo>
                    <a:pt x="3487" y="1113"/>
                  </a:lnTo>
                  <a:lnTo>
                    <a:pt x="3413" y="946"/>
                  </a:lnTo>
                  <a:lnTo>
                    <a:pt x="3320" y="798"/>
                  </a:lnTo>
                  <a:lnTo>
                    <a:pt x="3209" y="649"/>
                  </a:lnTo>
                  <a:lnTo>
                    <a:pt x="3097" y="520"/>
                  </a:lnTo>
                  <a:lnTo>
                    <a:pt x="2968" y="408"/>
                  </a:lnTo>
                  <a:lnTo>
                    <a:pt x="2819" y="297"/>
                  </a:lnTo>
                  <a:lnTo>
                    <a:pt x="2671" y="223"/>
                  </a:lnTo>
                  <a:lnTo>
                    <a:pt x="2523" y="130"/>
                  </a:lnTo>
                  <a:lnTo>
                    <a:pt x="2356" y="75"/>
                  </a:lnTo>
                  <a:lnTo>
                    <a:pt x="2170" y="38"/>
                  </a:lnTo>
                  <a:lnTo>
                    <a:pt x="1985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2" name="Google Shape;2092;p31"/>
            <p:cNvSpPr/>
            <p:nvPr/>
          </p:nvSpPr>
          <p:spPr>
            <a:xfrm flipH="1">
              <a:off x="8175478" y="1171456"/>
              <a:ext cx="255369" cy="255445"/>
            </a:xfrm>
            <a:custGeom>
              <a:avLst/>
              <a:gdLst/>
              <a:ahLst/>
              <a:cxnLst/>
              <a:rect l="l" t="t" r="r" b="b"/>
              <a:pathLst>
                <a:path w="3375" h="3376" extrusionOk="0">
                  <a:moveTo>
                    <a:pt x="1521" y="1"/>
                  </a:moveTo>
                  <a:lnTo>
                    <a:pt x="1335" y="19"/>
                  </a:lnTo>
                  <a:lnTo>
                    <a:pt x="1187" y="75"/>
                  </a:lnTo>
                  <a:lnTo>
                    <a:pt x="1020" y="131"/>
                  </a:lnTo>
                  <a:lnTo>
                    <a:pt x="872" y="205"/>
                  </a:lnTo>
                  <a:lnTo>
                    <a:pt x="742" y="279"/>
                  </a:lnTo>
                  <a:lnTo>
                    <a:pt x="612" y="372"/>
                  </a:lnTo>
                  <a:lnTo>
                    <a:pt x="482" y="483"/>
                  </a:lnTo>
                  <a:lnTo>
                    <a:pt x="371" y="613"/>
                  </a:lnTo>
                  <a:lnTo>
                    <a:pt x="278" y="743"/>
                  </a:lnTo>
                  <a:lnTo>
                    <a:pt x="204" y="872"/>
                  </a:lnTo>
                  <a:lnTo>
                    <a:pt x="130" y="1021"/>
                  </a:lnTo>
                  <a:lnTo>
                    <a:pt x="74" y="1188"/>
                  </a:lnTo>
                  <a:lnTo>
                    <a:pt x="19" y="1336"/>
                  </a:lnTo>
                  <a:lnTo>
                    <a:pt x="0" y="1503"/>
                  </a:lnTo>
                  <a:lnTo>
                    <a:pt x="0" y="1688"/>
                  </a:lnTo>
                  <a:lnTo>
                    <a:pt x="0" y="1855"/>
                  </a:lnTo>
                  <a:lnTo>
                    <a:pt x="19" y="2022"/>
                  </a:lnTo>
                  <a:lnTo>
                    <a:pt x="74" y="2189"/>
                  </a:lnTo>
                  <a:lnTo>
                    <a:pt x="130" y="2337"/>
                  </a:lnTo>
                  <a:lnTo>
                    <a:pt x="204" y="2486"/>
                  </a:lnTo>
                  <a:lnTo>
                    <a:pt x="278" y="2634"/>
                  </a:lnTo>
                  <a:lnTo>
                    <a:pt x="371" y="2764"/>
                  </a:lnTo>
                  <a:lnTo>
                    <a:pt x="482" y="2875"/>
                  </a:lnTo>
                  <a:lnTo>
                    <a:pt x="612" y="2986"/>
                  </a:lnTo>
                  <a:lnTo>
                    <a:pt x="742" y="3079"/>
                  </a:lnTo>
                  <a:lnTo>
                    <a:pt x="872" y="3172"/>
                  </a:lnTo>
                  <a:lnTo>
                    <a:pt x="1020" y="3246"/>
                  </a:lnTo>
                  <a:lnTo>
                    <a:pt x="1187" y="3301"/>
                  </a:lnTo>
                  <a:lnTo>
                    <a:pt x="1335" y="3338"/>
                  </a:lnTo>
                  <a:lnTo>
                    <a:pt x="1521" y="3376"/>
                  </a:lnTo>
                  <a:lnTo>
                    <a:pt x="1854" y="3376"/>
                  </a:lnTo>
                  <a:lnTo>
                    <a:pt x="2021" y="3338"/>
                  </a:lnTo>
                  <a:lnTo>
                    <a:pt x="2188" y="3301"/>
                  </a:lnTo>
                  <a:lnTo>
                    <a:pt x="2336" y="3246"/>
                  </a:lnTo>
                  <a:lnTo>
                    <a:pt x="2485" y="3172"/>
                  </a:lnTo>
                  <a:lnTo>
                    <a:pt x="2633" y="3079"/>
                  </a:lnTo>
                  <a:lnTo>
                    <a:pt x="2763" y="2986"/>
                  </a:lnTo>
                  <a:lnTo>
                    <a:pt x="2874" y="2875"/>
                  </a:lnTo>
                  <a:lnTo>
                    <a:pt x="2985" y="2764"/>
                  </a:lnTo>
                  <a:lnTo>
                    <a:pt x="3097" y="2634"/>
                  </a:lnTo>
                  <a:lnTo>
                    <a:pt x="3171" y="2486"/>
                  </a:lnTo>
                  <a:lnTo>
                    <a:pt x="3245" y="2337"/>
                  </a:lnTo>
                  <a:lnTo>
                    <a:pt x="3301" y="2189"/>
                  </a:lnTo>
                  <a:lnTo>
                    <a:pt x="3338" y="2022"/>
                  </a:lnTo>
                  <a:lnTo>
                    <a:pt x="3375" y="1855"/>
                  </a:lnTo>
                  <a:lnTo>
                    <a:pt x="3375" y="1688"/>
                  </a:lnTo>
                  <a:lnTo>
                    <a:pt x="3375" y="1503"/>
                  </a:lnTo>
                  <a:lnTo>
                    <a:pt x="3338" y="1336"/>
                  </a:lnTo>
                  <a:lnTo>
                    <a:pt x="3301" y="1188"/>
                  </a:lnTo>
                  <a:lnTo>
                    <a:pt x="3245" y="1021"/>
                  </a:lnTo>
                  <a:lnTo>
                    <a:pt x="3171" y="872"/>
                  </a:lnTo>
                  <a:lnTo>
                    <a:pt x="3097" y="743"/>
                  </a:lnTo>
                  <a:lnTo>
                    <a:pt x="2985" y="613"/>
                  </a:lnTo>
                  <a:lnTo>
                    <a:pt x="2874" y="483"/>
                  </a:lnTo>
                  <a:lnTo>
                    <a:pt x="2763" y="372"/>
                  </a:lnTo>
                  <a:lnTo>
                    <a:pt x="2633" y="279"/>
                  </a:lnTo>
                  <a:lnTo>
                    <a:pt x="2485" y="205"/>
                  </a:lnTo>
                  <a:lnTo>
                    <a:pt x="2336" y="131"/>
                  </a:lnTo>
                  <a:lnTo>
                    <a:pt x="2188" y="75"/>
                  </a:lnTo>
                  <a:lnTo>
                    <a:pt x="2021" y="19"/>
                  </a:lnTo>
                  <a:lnTo>
                    <a:pt x="1854" y="1"/>
                  </a:lnTo>
                  <a:close/>
                </a:path>
              </a:pathLst>
            </a:custGeom>
            <a:solidFill>
              <a:srgbClr val="5EAE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3" name="Google Shape;2093;p31"/>
            <p:cNvSpPr/>
            <p:nvPr/>
          </p:nvSpPr>
          <p:spPr>
            <a:xfrm flipH="1">
              <a:off x="8004248" y="1105552"/>
              <a:ext cx="255445" cy="255445"/>
            </a:xfrm>
            <a:custGeom>
              <a:avLst/>
              <a:gdLst/>
              <a:ahLst/>
              <a:cxnLst/>
              <a:rect l="l" t="t" r="r" b="b"/>
              <a:pathLst>
                <a:path w="3376" h="3376" extrusionOk="0">
                  <a:moveTo>
                    <a:pt x="1521" y="0"/>
                  </a:moveTo>
                  <a:lnTo>
                    <a:pt x="1354" y="37"/>
                  </a:lnTo>
                  <a:lnTo>
                    <a:pt x="1187" y="74"/>
                  </a:lnTo>
                  <a:lnTo>
                    <a:pt x="1039" y="130"/>
                  </a:lnTo>
                  <a:lnTo>
                    <a:pt x="890" y="204"/>
                  </a:lnTo>
                  <a:lnTo>
                    <a:pt x="742" y="278"/>
                  </a:lnTo>
                  <a:lnTo>
                    <a:pt x="612" y="390"/>
                  </a:lnTo>
                  <a:lnTo>
                    <a:pt x="501" y="482"/>
                  </a:lnTo>
                  <a:lnTo>
                    <a:pt x="390" y="612"/>
                  </a:lnTo>
                  <a:lnTo>
                    <a:pt x="278" y="742"/>
                  </a:lnTo>
                  <a:lnTo>
                    <a:pt x="204" y="872"/>
                  </a:lnTo>
                  <a:lnTo>
                    <a:pt x="130" y="1020"/>
                  </a:lnTo>
                  <a:lnTo>
                    <a:pt x="74" y="1187"/>
                  </a:lnTo>
                  <a:lnTo>
                    <a:pt x="37" y="1354"/>
                  </a:lnTo>
                  <a:lnTo>
                    <a:pt x="0" y="1521"/>
                  </a:lnTo>
                  <a:lnTo>
                    <a:pt x="0" y="1688"/>
                  </a:lnTo>
                  <a:lnTo>
                    <a:pt x="0" y="1855"/>
                  </a:lnTo>
                  <a:lnTo>
                    <a:pt x="37" y="2021"/>
                  </a:lnTo>
                  <a:lnTo>
                    <a:pt x="74" y="2188"/>
                  </a:lnTo>
                  <a:lnTo>
                    <a:pt x="130" y="2337"/>
                  </a:lnTo>
                  <a:lnTo>
                    <a:pt x="204" y="2485"/>
                  </a:lnTo>
                  <a:lnTo>
                    <a:pt x="278" y="2633"/>
                  </a:lnTo>
                  <a:lnTo>
                    <a:pt x="390" y="2763"/>
                  </a:lnTo>
                  <a:lnTo>
                    <a:pt x="501" y="2874"/>
                  </a:lnTo>
                  <a:lnTo>
                    <a:pt x="612" y="2986"/>
                  </a:lnTo>
                  <a:lnTo>
                    <a:pt x="742" y="3097"/>
                  </a:lnTo>
                  <a:lnTo>
                    <a:pt x="890" y="3171"/>
                  </a:lnTo>
                  <a:lnTo>
                    <a:pt x="1039" y="3245"/>
                  </a:lnTo>
                  <a:lnTo>
                    <a:pt x="1187" y="3301"/>
                  </a:lnTo>
                  <a:lnTo>
                    <a:pt x="1354" y="3338"/>
                  </a:lnTo>
                  <a:lnTo>
                    <a:pt x="1521" y="3375"/>
                  </a:lnTo>
                  <a:lnTo>
                    <a:pt x="1855" y="3375"/>
                  </a:lnTo>
                  <a:lnTo>
                    <a:pt x="2021" y="3338"/>
                  </a:lnTo>
                  <a:lnTo>
                    <a:pt x="2188" y="3301"/>
                  </a:lnTo>
                  <a:lnTo>
                    <a:pt x="2355" y="3245"/>
                  </a:lnTo>
                  <a:lnTo>
                    <a:pt x="2504" y="3171"/>
                  </a:lnTo>
                  <a:lnTo>
                    <a:pt x="2633" y="3097"/>
                  </a:lnTo>
                  <a:lnTo>
                    <a:pt x="2763" y="2986"/>
                  </a:lnTo>
                  <a:lnTo>
                    <a:pt x="2893" y="2874"/>
                  </a:lnTo>
                  <a:lnTo>
                    <a:pt x="3004" y="2763"/>
                  </a:lnTo>
                  <a:lnTo>
                    <a:pt x="3097" y="2633"/>
                  </a:lnTo>
                  <a:lnTo>
                    <a:pt x="3171" y="2485"/>
                  </a:lnTo>
                  <a:lnTo>
                    <a:pt x="3245" y="2337"/>
                  </a:lnTo>
                  <a:lnTo>
                    <a:pt x="3301" y="2188"/>
                  </a:lnTo>
                  <a:lnTo>
                    <a:pt x="3338" y="2021"/>
                  </a:lnTo>
                  <a:lnTo>
                    <a:pt x="3375" y="1855"/>
                  </a:lnTo>
                  <a:lnTo>
                    <a:pt x="3375" y="1688"/>
                  </a:lnTo>
                  <a:lnTo>
                    <a:pt x="3375" y="1521"/>
                  </a:lnTo>
                  <a:lnTo>
                    <a:pt x="3338" y="1354"/>
                  </a:lnTo>
                  <a:lnTo>
                    <a:pt x="3301" y="1187"/>
                  </a:lnTo>
                  <a:lnTo>
                    <a:pt x="3245" y="1020"/>
                  </a:lnTo>
                  <a:lnTo>
                    <a:pt x="3171" y="872"/>
                  </a:lnTo>
                  <a:lnTo>
                    <a:pt x="3097" y="742"/>
                  </a:lnTo>
                  <a:lnTo>
                    <a:pt x="3004" y="612"/>
                  </a:lnTo>
                  <a:lnTo>
                    <a:pt x="2893" y="482"/>
                  </a:lnTo>
                  <a:lnTo>
                    <a:pt x="2763" y="390"/>
                  </a:lnTo>
                  <a:lnTo>
                    <a:pt x="2633" y="278"/>
                  </a:lnTo>
                  <a:lnTo>
                    <a:pt x="2504" y="204"/>
                  </a:lnTo>
                  <a:lnTo>
                    <a:pt x="2355" y="130"/>
                  </a:lnTo>
                  <a:lnTo>
                    <a:pt x="2188" y="74"/>
                  </a:lnTo>
                  <a:lnTo>
                    <a:pt x="2021" y="37"/>
                  </a:lnTo>
                  <a:lnTo>
                    <a:pt x="1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4" name="Google Shape;2094;p31"/>
            <p:cNvSpPr/>
            <p:nvPr/>
          </p:nvSpPr>
          <p:spPr>
            <a:xfrm flipH="1">
              <a:off x="7936906" y="1299179"/>
              <a:ext cx="256883" cy="255369"/>
            </a:xfrm>
            <a:custGeom>
              <a:avLst/>
              <a:gdLst/>
              <a:ahLst/>
              <a:cxnLst/>
              <a:rect l="l" t="t" r="r" b="b"/>
              <a:pathLst>
                <a:path w="3395" h="3375" extrusionOk="0">
                  <a:moveTo>
                    <a:pt x="1521" y="0"/>
                  </a:moveTo>
                  <a:lnTo>
                    <a:pt x="1354" y="37"/>
                  </a:lnTo>
                  <a:lnTo>
                    <a:pt x="1206" y="74"/>
                  </a:lnTo>
                  <a:lnTo>
                    <a:pt x="1039" y="130"/>
                  </a:lnTo>
                  <a:lnTo>
                    <a:pt x="891" y="204"/>
                  </a:lnTo>
                  <a:lnTo>
                    <a:pt x="761" y="278"/>
                  </a:lnTo>
                  <a:lnTo>
                    <a:pt x="631" y="390"/>
                  </a:lnTo>
                  <a:lnTo>
                    <a:pt x="501" y="501"/>
                  </a:lnTo>
                  <a:lnTo>
                    <a:pt x="390" y="612"/>
                  </a:lnTo>
                  <a:lnTo>
                    <a:pt x="297" y="742"/>
                  </a:lnTo>
                  <a:lnTo>
                    <a:pt x="205" y="890"/>
                  </a:lnTo>
                  <a:lnTo>
                    <a:pt x="149" y="1039"/>
                  </a:lnTo>
                  <a:lnTo>
                    <a:pt x="94" y="1187"/>
                  </a:lnTo>
                  <a:lnTo>
                    <a:pt x="38" y="1354"/>
                  </a:lnTo>
                  <a:lnTo>
                    <a:pt x="19" y="1521"/>
                  </a:lnTo>
                  <a:lnTo>
                    <a:pt x="1" y="1688"/>
                  </a:lnTo>
                  <a:lnTo>
                    <a:pt x="19" y="1854"/>
                  </a:lnTo>
                  <a:lnTo>
                    <a:pt x="38" y="2021"/>
                  </a:lnTo>
                  <a:lnTo>
                    <a:pt x="94" y="2188"/>
                  </a:lnTo>
                  <a:lnTo>
                    <a:pt x="149" y="2355"/>
                  </a:lnTo>
                  <a:lnTo>
                    <a:pt x="205" y="2503"/>
                  </a:lnTo>
                  <a:lnTo>
                    <a:pt x="297" y="2633"/>
                  </a:lnTo>
                  <a:lnTo>
                    <a:pt x="390" y="2763"/>
                  </a:lnTo>
                  <a:lnTo>
                    <a:pt x="501" y="2893"/>
                  </a:lnTo>
                  <a:lnTo>
                    <a:pt x="631" y="2986"/>
                  </a:lnTo>
                  <a:lnTo>
                    <a:pt x="761" y="3097"/>
                  </a:lnTo>
                  <a:lnTo>
                    <a:pt x="891" y="3171"/>
                  </a:lnTo>
                  <a:lnTo>
                    <a:pt x="1039" y="3245"/>
                  </a:lnTo>
                  <a:lnTo>
                    <a:pt x="1206" y="3301"/>
                  </a:lnTo>
                  <a:lnTo>
                    <a:pt x="1354" y="3338"/>
                  </a:lnTo>
                  <a:lnTo>
                    <a:pt x="1521" y="3375"/>
                  </a:lnTo>
                  <a:lnTo>
                    <a:pt x="1874" y="3375"/>
                  </a:lnTo>
                  <a:lnTo>
                    <a:pt x="2040" y="3338"/>
                  </a:lnTo>
                  <a:lnTo>
                    <a:pt x="2207" y="3301"/>
                  </a:lnTo>
                  <a:lnTo>
                    <a:pt x="2356" y="3245"/>
                  </a:lnTo>
                  <a:lnTo>
                    <a:pt x="2504" y="3171"/>
                  </a:lnTo>
                  <a:lnTo>
                    <a:pt x="2652" y="3097"/>
                  </a:lnTo>
                  <a:lnTo>
                    <a:pt x="2782" y="2986"/>
                  </a:lnTo>
                  <a:lnTo>
                    <a:pt x="2893" y="2893"/>
                  </a:lnTo>
                  <a:lnTo>
                    <a:pt x="3005" y="2763"/>
                  </a:lnTo>
                  <a:lnTo>
                    <a:pt x="3097" y="2633"/>
                  </a:lnTo>
                  <a:lnTo>
                    <a:pt x="3190" y="2503"/>
                  </a:lnTo>
                  <a:lnTo>
                    <a:pt x="3264" y="2355"/>
                  </a:lnTo>
                  <a:lnTo>
                    <a:pt x="3320" y="2188"/>
                  </a:lnTo>
                  <a:lnTo>
                    <a:pt x="3357" y="2021"/>
                  </a:lnTo>
                  <a:lnTo>
                    <a:pt x="3376" y="1854"/>
                  </a:lnTo>
                  <a:lnTo>
                    <a:pt x="3394" y="1688"/>
                  </a:lnTo>
                  <a:lnTo>
                    <a:pt x="3376" y="1521"/>
                  </a:lnTo>
                  <a:lnTo>
                    <a:pt x="3357" y="1354"/>
                  </a:lnTo>
                  <a:lnTo>
                    <a:pt x="3320" y="1187"/>
                  </a:lnTo>
                  <a:lnTo>
                    <a:pt x="3264" y="1039"/>
                  </a:lnTo>
                  <a:lnTo>
                    <a:pt x="3190" y="890"/>
                  </a:lnTo>
                  <a:lnTo>
                    <a:pt x="3097" y="742"/>
                  </a:lnTo>
                  <a:lnTo>
                    <a:pt x="3005" y="612"/>
                  </a:lnTo>
                  <a:lnTo>
                    <a:pt x="2893" y="501"/>
                  </a:lnTo>
                  <a:lnTo>
                    <a:pt x="2782" y="390"/>
                  </a:lnTo>
                  <a:lnTo>
                    <a:pt x="2652" y="278"/>
                  </a:lnTo>
                  <a:lnTo>
                    <a:pt x="2504" y="204"/>
                  </a:lnTo>
                  <a:lnTo>
                    <a:pt x="2356" y="130"/>
                  </a:lnTo>
                  <a:lnTo>
                    <a:pt x="2207" y="74"/>
                  </a:lnTo>
                  <a:lnTo>
                    <a:pt x="2040" y="37"/>
                  </a:lnTo>
                  <a:lnTo>
                    <a:pt x="187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5" name="Google Shape;2095;p31"/>
            <p:cNvSpPr/>
            <p:nvPr/>
          </p:nvSpPr>
          <p:spPr>
            <a:xfrm flipH="1">
              <a:off x="8249781" y="980704"/>
              <a:ext cx="394366" cy="394290"/>
            </a:xfrm>
            <a:custGeom>
              <a:avLst/>
              <a:gdLst/>
              <a:ahLst/>
              <a:cxnLst/>
              <a:rect l="l" t="t" r="r" b="b"/>
              <a:pathLst>
                <a:path w="5212" h="5211" extrusionOk="0">
                  <a:moveTo>
                    <a:pt x="2337" y="0"/>
                  </a:moveTo>
                  <a:lnTo>
                    <a:pt x="2077" y="56"/>
                  </a:lnTo>
                  <a:lnTo>
                    <a:pt x="1836" y="111"/>
                  </a:lnTo>
                  <a:lnTo>
                    <a:pt x="1595" y="204"/>
                  </a:lnTo>
                  <a:lnTo>
                    <a:pt x="1373" y="315"/>
                  </a:lnTo>
                  <a:lnTo>
                    <a:pt x="1150" y="445"/>
                  </a:lnTo>
                  <a:lnTo>
                    <a:pt x="946" y="593"/>
                  </a:lnTo>
                  <a:lnTo>
                    <a:pt x="761" y="760"/>
                  </a:lnTo>
                  <a:lnTo>
                    <a:pt x="594" y="946"/>
                  </a:lnTo>
                  <a:lnTo>
                    <a:pt x="446" y="1150"/>
                  </a:lnTo>
                  <a:lnTo>
                    <a:pt x="316" y="1354"/>
                  </a:lnTo>
                  <a:lnTo>
                    <a:pt x="205" y="1576"/>
                  </a:lnTo>
                  <a:lnTo>
                    <a:pt x="130" y="1817"/>
                  </a:lnTo>
                  <a:lnTo>
                    <a:pt x="56" y="2077"/>
                  </a:lnTo>
                  <a:lnTo>
                    <a:pt x="19" y="2336"/>
                  </a:lnTo>
                  <a:lnTo>
                    <a:pt x="1" y="2596"/>
                  </a:lnTo>
                  <a:lnTo>
                    <a:pt x="19" y="2856"/>
                  </a:lnTo>
                  <a:lnTo>
                    <a:pt x="56" y="3115"/>
                  </a:lnTo>
                  <a:lnTo>
                    <a:pt x="130" y="3375"/>
                  </a:lnTo>
                  <a:lnTo>
                    <a:pt x="205" y="3616"/>
                  </a:lnTo>
                  <a:lnTo>
                    <a:pt x="316" y="3838"/>
                  </a:lnTo>
                  <a:lnTo>
                    <a:pt x="446" y="4061"/>
                  </a:lnTo>
                  <a:lnTo>
                    <a:pt x="594" y="4246"/>
                  </a:lnTo>
                  <a:lnTo>
                    <a:pt x="761" y="4432"/>
                  </a:lnTo>
                  <a:lnTo>
                    <a:pt x="946" y="4599"/>
                  </a:lnTo>
                  <a:lnTo>
                    <a:pt x="1150" y="4765"/>
                  </a:lnTo>
                  <a:lnTo>
                    <a:pt x="1373" y="4895"/>
                  </a:lnTo>
                  <a:lnTo>
                    <a:pt x="1595" y="5007"/>
                  </a:lnTo>
                  <a:lnTo>
                    <a:pt x="1836" y="5081"/>
                  </a:lnTo>
                  <a:lnTo>
                    <a:pt x="2077" y="5155"/>
                  </a:lnTo>
                  <a:lnTo>
                    <a:pt x="2337" y="5192"/>
                  </a:lnTo>
                  <a:lnTo>
                    <a:pt x="2615" y="5210"/>
                  </a:lnTo>
                  <a:lnTo>
                    <a:pt x="2875" y="5192"/>
                  </a:lnTo>
                  <a:lnTo>
                    <a:pt x="3134" y="5155"/>
                  </a:lnTo>
                  <a:lnTo>
                    <a:pt x="3375" y="5081"/>
                  </a:lnTo>
                  <a:lnTo>
                    <a:pt x="3616" y="5007"/>
                  </a:lnTo>
                  <a:lnTo>
                    <a:pt x="3858" y="4895"/>
                  </a:lnTo>
                  <a:lnTo>
                    <a:pt x="4061" y="4765"/>
                  </a:lnTo>
                  <a:lnTo>
                    <a:pt x="4265" y="4599"/>
                  </a:lnTo>
                  <a:lnTo>
                    <a:pt x="4451" y="4432"/>
                  </a:lnTo>
                  <a:lnTo>
                    <a:pt x="4618" y="4246"/>
                  </a:lnTo>
                  <a:lnTo>
                    <a:pt x="4766" y="4061"/>
                  </a:lnTo>
                  <a:lnTo>
                    <a:pt x="4896" y="3838"/>
                  </a:lnTo>
                  <a:lnTo>
                    <a:pt x="5007" y="3616"/>
                  </a:lnTo>
                  <a:lnTo>
                    <a:pt x="5100" y="3375"/>
                  </a:lnTo>
                  <a:lnTo>
                    <a:pt x="5155" y="3115"/>
                  </a:lnTo>
                  <a:lnTo>
                    <a:pt x="5193" y="2856"/>
                  </a:lnTo>
                  <a:lnTo>
                    <a:pt x="5211" y="2596"/>
                  </a:lnTo>
                  <a:lnTo>
                    <a:pt x="5193" y="2336"/>
                  </a:lnTo>
                  <a:lnTo>
                    <a:pt x="5155" y="2077"/>
                  </a:lnTo>
                  <a:lnTo>
                    <a:pt x="5100" y="1817"/>
                  </a:lnTo>
                  <a:lnTo>
                    <a:pt x="5007" y="1576"/>
                  </a:lnTo>
                  <a:lnTo>
                    <a:pt x="4896" y="1354"/>
                  </a:lnTo>
                  <a:lnTo>
                    <a:pt x="4766" y="1150"/>
                  </a:lnTo>
                  <a:lnTo>
                    <a:pt x="4618" y="946"/>
                  </a:lnTo>
                  <a:lnTo>
                    <a:pt x="4451" y="760"/>
                  </a:lnTo>
                  <a:lnTo>
                    <a:pt x="4265" y="593"/>
                  </a:lnTo>
                  <a:lnTo>
                    <a:pt x="4061" y="445"/>
                  </a:lnTo>
                  <a:lnTo>
                    <a:pt x="3858" y="315"/>
                  </a:lnTo>
                  <a:lnTo>
                    <a:pt x="3616" y="204"/>
                  </a:lnTo>
                  <a:lnTo>
                    <a:pt x="3375" y="111"/>
                  </a:lnTo>
                  <a:lnTo>
                    <a:pt x="3134" y="56"/>
                  </a:lnTo>
                  <a:lnTo>
                    <a:pt x="2875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6" name="Google Shape;2096;p31"/>
            <p:cNvSpPr/>
            <p:nvPr/>
          </p:nvSpPr>
          <p:spPr>
            <a:xfrm flipH="1">
              <a:off x="8356468" y="883853"/>
              <a:ext cx="273605" cy="273680"/>
            </a:xfrm>
            <a:custGeom>
              <a:avLst/>
              <a:gdLst/>
              <a:ahLst/>
              <a:cxnLst/>
              <a:rect l="l" t="t" r="r" b="b"/>
              <a:pathLst>
                <a:path w="3616" h="3617" extrusionOk="0">
                  <a:moveTo>
                    <a:pt x="1613" y="1"/>
                  </a:moveTo>
                  <a:lnTo>
                    <a:pt x="1446" y="38"/>
                  </a:lnTo>
                  <a:lnTo>
                    <a:pt x="1261" y="75"/>
                  </a:lnTo>
                  <a:lnTo>
                    <a:pt x="1094" y="130"/>
                  </a:lnTo>
                  <a:lnTo>
                    <a:pt x="946" y="205"/>
                  </a:lnTo>
                  <a:lnTo>
                    <a:pt x="797" y="297"/>
                  </a:lnTo>
                  <a:lnTo>
                    <a:pt x="649" y="409"/>
                  </a:lnTo>
                  <a:lnTo>
                    <a:pt x="519" y="520"/>
                  </a:lnTo>
                  <a:lnTo>
                    <a:pt x="408" y="650"/>
                  </a:lnTo>
                  <a:lnTo>
                    <a:pt x="297" y="798"/>
                  </a:lnTo>
                  <a:lnTo>
                    <a:pt x="204" y="946"/>
                  </a:lnTo>
                  <a:lnTo>
                    <a:pt x="130" y="1095"/>
                  </a:lnTo>
                  <a:lnTo>
                    <a:pt x="74" y="1261"/>
                  </a:lnTo>
                  <a:lnTo>
                    <a:pt x="37" y="1447"/>
                  </a:lnTo>
                  <a:lnTo>
                    <a:pt x="0" y="1632"/>
                  </a:lnTo>
                  <a:lnTo>
                    <a:pt x="0" y="1818"/>
                  </a:lnTo>
                  <a:lnTo>
                    <a:pt x="0" y="2003"/>
                  </a:lnTo>
                  <a:lnTo>
                    <a:pt x="37" y="2170"/>
                  </a:lnTo>
                  <a:lnTo>
                    <a:pt x="74" y="2355"/>
                  </a:lnTo>
                  <a:lnTo>
                    <a:pt x="130" y="2522"/>
                  </a:lnTo>
                  <a:lnTo>
                    <a:pt x="204" y="2671"/>
                  </a:lnTo>
                  <a:lnTo>
                    <a:pt x="297" y="2819"/>
                  </a:lnTo>
                  <a:lnTo>
                    <a:pt x="408" y="2967"/>
                  </a:lnTo>
                  <a:lnTo>
                    <a:pt x="519" y="3097"/>
                  </a:lnTo>
                  <a:lnTo>
                    <a:pt x="649" y="3208"/>
                  </a:lnTo>
                  <a:lnTo>
                    <a:pt x="797" y="3320"/>
                  </a:lnTo>
                  <a:lnTo>
                    <a:pt x="946" y="3412"/>
                  </a:lnTo>
                  <a:lnTo>
                    <a:pt x="1094" y="3487"/>
                  </a:lnTo>
                  <a:lnTo>
                    <a:pt x="1261" y="3542"/>
                  </a:lnTo>
                  <a:lnTo>
                    <a:pt x="1446" y="3579"/>
                  </a:lnTo>
                  <a:lnTo>
                    <a:pt x="1613" y="3616"/>
                  </a:lnTo>
                  <a:lnTo>
                    <a:pt x="1984" y="3616"/>
                  </a:lnTo>
                  <a:lnTo>
                    <a:pt x="2170" y="3579"/>
                  </a:lnTo>
                  <a:lnTo>
                    <a:pt x="2355" y="3542"/>
                  </a:lnTo>
                  <a:lnTo>
                    <a:pt x="2522" y="3487"/>
                  </a:lnTo>
                  <a:lnTo>
                    <a:pt x="2670" y="3412"/>
                  </a:lnTo>
                  <a:lnTo>
                    <a:pt x="2819" y="3320"/>
                  </a:lnTo>
                  <a:lnTo>
                    <a:pt x="2967" y="3208"/>
                  </a:lnTo>
                  <a:lnTo>
                    <a:pt x="3097" y="3097"/>
                  </a:lnTo>
                  <a:lnTo>
                    <a:pt x="3208" y="2967"/>
                  </a:lnTo>
                  <a:lnTo>
                    <a:pt x="3319" y="2819"/>
                  </a:lnTo>
                  <a:lnTo>
                    <a:pt x="3412" y="2671"/>
                  </a:lnTo>
                  <a:lnTo>
                    <a:pt x="3486" y="2522"/>
                  </a:lnTo>
                  <a:lnTo>
                    <a:pt x="3542" y="2355"/>
                  </a:lnTo>
                  <a:lnTo>
                    <a:pt x="3579" y="2170"/>
                  </a:lnTo>
                  <a:lnTo>
                    <a:pt x="3616" y="2003"/>
                  </a:lnTo>
                  <a:lnTo>
                    <a:pt x="3616" y="1818"/>
                  </a:lnTo>
                  <a:lnTo>
                    <a:pt x="3616" y="1632"/>
                  </a:lnTo>
                  <a:lnTo>
                    <a:pt x="3579" y="1447"/>
                  </a:lnTo>
                  <a:lnTo>
                    <a:pt x="3542" y="1261"/>
                  </a:lnTo>
                  <a:lnTo>
                    <a:pt x="3486" y="1095"/>
                  </a:lnTo>
                  <a:lnTo>
                    <a:pt x="3412" y="946"/>
                  </a:lnTo>
                  <a:lnTo>
                    <a:pt x="3319" y="798"/>
                  </a:lnTo>
                  <a:lnTo>
                    <a:pt x="3208" y="650"/>
                  </a:lnTo>
                  <a:lnTo>
                    <a:pt x="3097" y="520"/>
                  </a:lnTo>
                  <a:lnTo>
                    <a:pt x="2967" y="409"/>
                  </a:lnTo>
                  <a:lnTo>
                    <a:pt x="2819" y="297"/>
                  </a:lnTo>
                  <a:lnTo>
                    <a:pt x="2670" y="205"/>
                  </a:lnTo>
                  <a:lnTo>
                    <a:pt x="2522" y="130"/>
                  </a:lnTo>
                  <a:lnTo>
                    <a:pt x="2355" y="75"/>
                  </a:lnTo>
                  <a:lnTo>
                    <a:pt x="2170" y="38"/>
                  </a:lnTo>
                  <a:lnTo>
                    <a:pt x="1984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7" name="Google Shape;2097;p31"/>
            <p:cNvSpPr/>
            <p:nvPr/>
          </p:nvSpPr>
          <p:spPr>
            <a:xfrm flipH="1">
              <a:off x="8172678" y="812274"/>
              <a:ext cx="273605" cy="275118"/>
            </a:xfrm>
            <a:custGeom>
              <a:avLst/>
              <a:gdLst/>
              <a:ahLst/>
              <a:cxnLst/>
              <a:rect l="l" t="t" r="r" b="b"/>
              <a:pathLst>
                <a:path w="3616" h="3636" extrusionOk="0">
                  <a:moveTo>
                    <a:pt x="1817" y="1"/>
                  </a:moveTo>
                  <a:lnTo>
                    <a:pt x="1632" y="19"/>
                  </a:lnTo>
                  <a:lnTo>
                    <a:pt x="1446" y="38"/>
                  </a:lnTo>
                  <a:lnTo>
                    <a:pt x="1261" y="94"/>
                  </a:lnTo>
                  <a:lnTo>
                    <a:pt x="1094" y="149"/>
                  </a:lnTo>
                  <a:lnTo>
                    <a:pt x="946" y="223"/>
                  </a:lnTo>
                  <a:lnTo>
                    <a:pt x="797" y="316"/>
                  </a:lnTo>
                  <a:lnTo>
                    <a:pt x="649" y="427"/>
                  </a:lnTo>
                  <a:lnTo>
                    <a:pt x="519" y="539"/>
                  </a:lnTo>
                  <a:lnTo>
                    <a:pt x="408" y="668"/>
                  </a:lnTo>
                  <a:lnTo>
                    <a:pt x="297" y="817"/>
                  </a:lnTo>
                  <a:lnTo>
                    <a:pt x="223" y="965"/>
                  </a:lnTo>
                  <a:lnTo>
                    <a:pt x="130" y="1113"/>
                  </a:lnTo>
                  <a:lnTo>
                    <a:pt x="74" y="1280"/>
                  </a:lnTo>
                  <a:lnTo>
                    <a:pt x="37" y="1466"/>
                  </a:lnTo>
                  <a:lnTo>
                    <a:pt x="0" y="1633"/>
                  </a:lnTo>
                  <a:lnTo>
                    <a:pt x="0" y="1818"/>
                  </a:lnTo>
                  <a:lnTo>
                    <a:pt x="0" y="2003"/>
                  </a:lnTo>
                  <a:lnTo>
                    <a:pt x="37" y="2189"/>
                  </a:lnTo>
                  <a:lnTo>
                    <a:pt x="74" y="2356"/>
                  </a:lnTo>
                  <a:lnTo>
                    <a:pt x="130" y="2523"/>
                  </a:lnTo>
                  <a:lnTo>
                    <a:pt x="223" y="2690"/>
                  </a:lnTo>
                  <a:lnTo>
                    <a:pt x="297" y="2838"/>
                  </a:lnTo>
                  <a:lnTo>
                    <a:pt x="408" y="2986"/>
                  </a:lnTo>
                  <a:lnTo>
                    <a:pt x="519" y="3098"/>
                  </a:lnTo>
                  <a:lnTo>
                    <a:pt x="649" y="3227"/>
                  </a:lnTo>
                  <a:lnTo>
                    <a:pt x="797" y="3320"/>
                  </a:lnTo>
                  <a:lnTo>
                    <a:pt x="946" y="3413"/>
                  </a:lnTo>
                  <a:lnTo>
                    <a:pt x="1094" y="3487"/>
                  </a:lnTo>
                  <a:lnTo>
                    <a:pt x="1261" y="3561"/>
                  </a:lnTo>
                  <a:lnTo>
                    <a:pt x="1446" y="3598"/>
                  </a:lnTo>
                  <a:lnTo>
                    <a:pt x="1632" y="3635"/>
                  </a:lnTo>
                  <a:lnTo>
                    <a:pt x="2003" y="3635"/>
                  </a:lnTo>
                  <a:lnTo>
                    <a:pt x="2170" y="3598"/>
                  </a:lnTo>
                  <a:lnTo>
                    <a:pt x="2355" y="3561"/>
                  </a:lnTo>
                  <a:lnTo>
                    <a:pt x="2522" y="3487"/>
                  </a:lnTo>
                  <a:lnTo>
                    <a:pt x="2670" y="3413"/>
                  </a:lnTo>
                  <a:lnTo>
                    <a:pt x="2819" y="3320"/>
                  </a:lnTo>
                  <a:lnTo>
                    <a:pt x="2967" y="3227"/>
                  </a:lnTo>
                  <a:lnTo>
                    <a:pt x="3097" y="3098"/>
                  </a:lnTo>
                  <a:lnTo>
                    <a:pt x="3208" y="2986"/>
                  </a:lnTo>
                  <a:lnTo>
                    <a:pt x="3319" y="2838"/>
                  </a:lnTo>
                  <a:lnTo>
                    <a:pt x="3412" y="2690"/>
                  </a:lnTo>
                  <a:lnTo>
                    <a:pt x="3486" y="2523"/>
                  </a:lnTo>
                  <a:lnTo>
                    <a:pt x="3542" y="2356"/>
                  </a:lnTo>
                  <a:lnTo>
                    <a:pt x="3579" y="2189"/>
                  </a:lnTo>
                  <a:lnTo>
                    <a:pt x="3616" y="2003"/>
                  </a:lnTo>
                  <a:lnTo>
                    <a:pt x="3616" y="1818"/>
                  </a:lnTo>
                  <a:lnTo>
                    <a:pt x="3616" y="1633"/>
                  </a:lnTo>
                  <a:lnTo>
                    <a:pt x="3579" y="1466"/>
                  </a:lnTo>
                  <a:lnTo>
                    <a:pt x="3542" y="1280"/>
                  </a:lnTo>
                  <a:lnTo>
                    <a:pt x="3486" y="1113"/>
                  </a:lnTo>
                  <a:lnTo>
                    <a:pt x="3412" y="965"/>
                  </a:lnTo>
                  <a:lnTo>
                    <a:pt x="3319" y="817"/>
                  </a:lnTo>
                  <a:lnTo>
                    <a:pt x="3208" y="668"/>
                  </a:lnTo>
                  <a:lnTo>
                    <a:pt x="3097" y="539"/>
                  </a:lnTo>
                  <a:lnTo>
                    <a:pt x="2967" y="427"/>
                  </a:lnTo>
                  <a:lnTo>
                    <a:pt x="2819" y="316"/>
                  </a:lnTo>
                  <a:lnTo>
                    <a:pt x="2670" y="223"/>
                  </a:lnTo>
                  <a:lnTo>
                    <a:pt x="2522" y="149"/>
                  </a:lnTo>
                  <a:lnTo>
                    <a:pt x="2355" y="94"/>
                  </a:lnTo>
                  <a:lnTo>
                    <a:pt x="2170" y="38"/>
                  </a:lnTo>
                  <a:lnTo>
                    <a:pt x="2003" y="19"/>
                  </a:lnTo>
                  <a:lnTo>
                    <a:pt x="1817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8" name="Google Shape;2098;p31"/>
            <p:cNvSpPr/>
            <p:nvPr/>
          </p:nvSpPr>
          <p:spPr>
            <a:xfrm flipH="1">
              <a:off x="8099661" y="1021336"/>
              <a:ext cx="275118" cy="273680"/>
            </a:xfrm>
            <a:custGeom>
              <a:avLst/>
              <a:gdLst/>
              <a:ahLst/>
              <a:cxnLst/>
              <a:rect l="l" t="t" r="r" b="b"/>
              <a:pathLst>
                <a:path w="3636" h="3617" extrusionOk="0">
                  <a:moveTo>
                    <a:pt x="1633" y="1"/>
                  </a:moveTo>
                  <a:lnTo>
                    <a:pt x="1447" y="38"/>
                  </a:lnTo>
                  <a:lnTo>
                    <a:pt x="1280" y="75"/>
                  </a:lnTo>
                  <a:lnTo>
                    <a:pt x="1113" y="131"/>
                  </a:lnTo>
                  <a:lnTo>
                    <a:pt x="946" y="205"/>
                  </a:lnTo>
                  <a:lnTo>
                    <a:pt x="798" y="297"/>
                  </a:lnTo>
                  <a:lnTo>
                    <a:pt x="650" y="409"/>
                  </a:lnTo>
                  <a:lnTo>
                    <a:pt x="520" y="520"/>
                  </a:lnTo>
                  <a:lnTo>
                    <a:pt x="409" y="650"/>
                  </a:lnTo>
                  <a:lnTo>
                    <a:pt x="316" y="798"/>
                  </a:lnTo>
                  <a:lnTo>
                    <a:pt x="223" y="946"/>
                  </a:lnTo>
                  <a:lnTo>
                    <a:pt x="131" y="1095"/>
                  </a:lnTo>
                  <a:lnTo>
                    <a:pt x="75" y="1262"/>
                  </a:lnTo>
                  <a:lnTo>
                    <a:pt x="38" y="1447"/>
                  </a:lnTo>
                  <a:lnTo>
                    <a:pt x="1" y="1614"/>
                  </a:lnTo>
                  <a:lnTo>
                    <a:pt x="1" y="1799"/>
                  </a:lnTo>
                  <a:lnTo>
                    <a:pt x="1" y="1985"/>
                  </a:lnTo>
                  <a:lnTo>
                    <a:pt x="38" y="2170"/>
                  </a:lnTo>
                  <a:lnTo>
                    <a:pt x="75" y="2337"/>
                  </a:lnTo>
                  <a:lnTo>
                    <a:pt x="131" y="2504"/>
                  </a:lnTo>
                  <a:lnTo>
                    <a:pt x="223" y="2671"/>
                  </a:lnTo>
                  <a:lnTo>
                    <a:pt x="316" y="2819"/>
                  </a:lnTo>
                  <a:lnTo>
                    <a:pt x="409" y="2968"/>
                  </a:lnTo>
                  <a:lnTo>
                    <a:pt x="520" y="3097"/>
                  </a:lnTo>
                  <a:lnTo>
                    <a:pt x="650" y="3209"/>
                  </a:lnTo>
                  <a:lnTo>
                    <a:pt x="798" y="3320"/>
                  </a:lnTo>
                  <a:lnTo>
                    <a:pt x="946" y="3394"/>
                  </a:lnTo>
                  <a:lnTo>
                    <a:pt x="1113" y="3487"/>
                  </a:lnTo>
                  <a:lnTo>
                    <a:pt x="1280" y="3542"/>
                  </a:lnTo>
                  <a:lnTo>
                    <a:pt x="1447" y="3579"/>
                  </a:lnTo>
                  <a:lnTo>
                    <a:pt x="1633" y="3617"/>
                  </a:lnTo>
                  <a:lnTo>
                    <a:pt x="2003" y="3617"/>
                  </a:lnTo>
                  <a:lnTo>
                    <a:pt x="2170" y="3579"/>
                  </a:lnTo>
                  <a:lnTo>
                    <a:pt x="2356" y="3542"/>
                  </a:lnTo>
                  <a:lnTo>
                    <a:pt x="2523" y="3487"/>
                  </a:lnTo>
                  <a:lnTo>
                    <a:pt x="2671" y="3394"/>
                  </a:lnTo>
                  <a:lnTo>
                    <a:pt x="2819" y="3320"/>
                  </a:lnTo>
                  <a:lnTo>
                    <a:pt x="2968" y="3209"/>
                  </a:lnTo>
                  <a:lnTo>
                    <a:pt x="3097" y="3097"/>
                  </a:lnTo>
                  <a:lnTo>
                    <a:pt x="3209" y="2968"/>
                  </a:lnTo>
                  <a:lnTo>
                    <a:pt x="3320" y="2819"/>
                  </a:lnTo>
                  <a:lnTo>
                    <a:pt x="3413" y="2671"/>
                  </a:lnTo>
                  <a:lnTo>
                    <a:pt x="3487" y="2504"/>
                  </a:lnTo>
                  <a:lnTo>
                    <a:pt x="3542" y="2337"/>
                  </a:lnTo>
                  <a:lnTo>
                    <a:pt x="3598" y="2170"/>
                  </a:lnTo>
                  <a:lnTo>
                    <a:pt x="3617" y="1985"/>
                  </a:lnTo>
                  <a:lnTo>
                    <a:pt x="3635" y="1799"/>
                  </a:lnTo>
                  <a:lnTo>
                    <a:pt x="3617" y="1614"/>
                  </a:lnTo>
                  <a:lnTo>
                    <a:pt x="3598" y="1447"/>
                  </a:lnTo>
                  <a:lnTo>
                    <a:pt x="3542" y="1262"/>
                  </a:lnTo>
                  <a:lnTo>
                    <a:pt x="3487" y="1095"/>
                  </a:lnTo>
                  <a:lnTo>
                    <a:pt x="3413" y="946"/>
                  </a:lnTo>
                  <a:lnTo>
                    <a:pt x="3320" y="798"/>
                  </a:lnTo>
                  <a:lnTo>
                    <a:pt x="3209" y="650"/>
                  </a:lnTo>
                  <a:lnTo>
                    <a:pt x="3097" y="520"/>
                  </a:lnTo>
                  <a:lnTo>
                    <a:pt x="2968" y="409"/>
                  </a:lnTo>
                  <a:lnTo>
                    <a:pt x="2819" y="297"/>
                  </a:lnTo>
                  <a:lnTo>
                    <a:pt x="2671" y="205"/>
                  </a:lnTo>
                  <a:lnTo>
                    <a:pt x="2523" y="131"/>
                  </a:lnTo>
                  <a:lnTo>
                    <a:pt x="2356" y="75"/>
                  </a:lnTo>
                  <a:lnTo>
                    <a:pt x="2170" y="38"/>
                  </a:lnTo>
                  <a:lnTo>
                    <a:pt x="200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9" name="Google Shape;2099;p31"/>
            <p:cNvSpPr/>
            <p:nvPr/>
          </p:nvSpPr>
          <p:spPr>
            <a:xfrm flipH="1">
              <a:off x="8186676" y="1217763"/>
              <a:ext cx="275042" cy="275118"/>
            </a:xfrm>
            <a:custGeom>
              <a:avLst/>
              <a:gdLst/>
              <a:ahLst/>
              <a:cxnLst/>
              <a:rect l="l" t="t" r="r" b="b"/>
              <a:pathLst>
                <a:path w="3635" h="3636" extrusionOk="0">
                  <a:moveTo>
                    <a:pt x="1632" y="1"/>
                  </a:moveTo>
                  <a:lnTo>
                    <a:pt x="1447" y="38"/>
                  </a:lnTo>
                  <a:lnTo>
                    <a:pt x="1280" y="75"/>
                  </a:lnTo>
                  <a:lnTo>
                    <a:pt x="1113" y="149"/>
                  </a:lnTo>
                  <a:lnTo>
                    <a:pt x="946" y="223"/>
                  </a:lnTo>
                  <a:lnTo>
                    <a:pt x="798" y="316"/>
                  </a:lnTo>
                  <a:lnTo>
                    <a:pt x="668" y="409"/>
                  </a:lnTo>
                  <a:lnTo>
                    <a:pt x="538" y="538"/>
                  </a:lnTo>
                  <a:lnTo>
                    <a:pt x="408" y="668"/>
                  </a:lnTo>
                  <a:lnTo>
                    <a:pt x="315" y="798"/>
                  </a:lnTo>
                  <a:lnTo>
                    <a:pt x="223" y="946"/>
                  </a:lnTo>
                  <a:lnTo>
                    <a:pt x="149" y="1113"/>
                  </a:lnTo>
                  <a:lnTo>
                    <a:pt x="74" y="1280"/>
                  </a:lnTo>
                  <a:lnTo>
                    <a:pt x="37" y="1447"/>
                  </a:lnTo>
                  <a:lnTo>
                    <a:pt x="19" y="1632"/>
                  </a:lnTo>
                  <a:lnTo>
                    <a:pt x="0" y="1818"/>
                  </a:lnTo>
                  <a:lnTo>
                    <a:pt x="19" y="2003"/>
                  </a:lnTo>
                  <a:lnTo>
                    <a:pt x="37" y="2189"/>
                  </a:lnTo>
                  <a:lnTo>
                    <a:pt x="74" y="2356"/>
                  </a:lnTo>
                  <a:lnTo>
                    <a:pt x="149" y="2523"/>
                  </a:lnTo>
                  <a:lnTo>
                    <a:pt x="223" y="2671"/>
                  </a:lnTo>
                  <a:lnTo>
                    <a:pt x="315" y="2838"/>
                  </a:lnTo>
                  <a:lnTo>
                    <a:pt x="408" y="2968"/>
                  </a:lnTo>
                  <a:lnTo>
                    <a:pt x="538" y="3097"/>
                  </a:lnTo>
                  <a:lnTo>
                    <a:pt x="668" y="3209"/>
                  </a:lnTo>
                  <a:lnTo>
                    <a:pt x="798" y="3320"/>
                  </a:lnTo>
                  <a:lnTo>
                    <a:pt x="946" y="3413"/>
                  </a:lnTo>
                  <a:lnTo>
                    <a:pt x="1113" y="3487"/>
                  </a:lnTo>
                  <a:lnTo>
                    <a:pt x="1280" y="3542"/>
                  </a:lnTo>
                  <a:lnTo>
                    <a:pt x="1447" y="3598"/>
                  </a:lnTo>
                  <a:lnTo>
                    <a:pt x="1632" y="3617"/>
                  </a:lnTo>
                  <a:lnTo>
                    <a:pt x="1817" y="3635"/>
                  </a:lnTo>
                  <a:lnTo>
                    <a:pt x="2003" y="3617"/>
                  </a:lnTo>
                  <a:lnTo>
                    <a:pt x="2188" y="3598"/>
                  </a:lnTo>
                  <a:lnTo>
                    <a:pt x="2355" y="3542"/>
                  </a:lnTo>
                  <a:lnTo>
                    <a:pt x="2522" y="3487"/>
                  </a:lnTo>
                  <a:lnTo>
                    <a:pt x="2689" y="3413"/>
                  </a:lnTo>
                  <a:lnTo>
                    <a:pt x="2837" y="3320"/>
                  </a:lnTo>
                  <a:lnTo>
                    <a:pt x="2967" y="3209"/>
                  </a:lnTo>
                  <a:lnTo>
                    <a:pt x="3097" y="3097"/>
                  </a:lnTo>
                  <a:lnTo>
                    <a:pt x="3208" y="2968"/>
                  </a:lnTo>
                  <a:lnTo>
                    <a:pt x="3319" y="2838"/>
                  </a:lnTo>
                  <a:lnTo>
                    <a:pt x="3412" y="2671"/>
                  </a:lnTo>
                  <a:lnTo>
                    <a:pt x="3486" y="2523"/>
                  </a:lnTo>
                  <a:lnTo>
                    <a:pt x="3542" y="2356"/>
                  </a:lnTo>
                  <a:lnTo>
                    <a:pt x="3597" y="2189"/>
                  </a:lnTo>
                  <a:lnTo>
                    <a:pt x="3616" y="2003"/>
                  </a:lnTo>
                  <a:lnTo>
                    <a:pt x="3635" y="1818"/>
                  </a:lnTo>
                  <a:lnTo>
                    <a:pt x="3616" y="1632"/>
                  </a:lnTo>
                  <a:lnTo>
                    <a:pt x="3597" y="1447"/>
                  </a:lnTo>
                  <a:lnTo>
                    <a:pt x="3542" y="1280"/>
                  </a:lnTo>
                  <a:lnTo>
                    <a:pt x="3486" y="1113"/>
                  </a:lnTo>
                  <a:lnTo>
                    <a:pt x="3412" y="946"/>
                  </a:lnTo>
                  <a:lnTo>
                    <a:pt x="3319" y="798"/>
                  </a:lnTo>
                  <a:lnTo>
                    <a:pt x="3208" y="668"/>
                  </a:lnTo>
                  <a:lnTo>
                    <a:pt x="3097" y="538"/>
                  </a:lnTo>
                  <a:lnTo>
                    <a:pt x="2967" y="409"/>
                  </a:lnTo>
                  <a:lnTo>
                    <a:pt x="2837" y="316"/>
                  </a:lnTo>
                  <a:lnTo>
                    <a:pt x="2689" y="223"/>
                  </a:lnTo>
                  <a:lnTo>
                    <a:pt x="2522" y="149"/>
                  </a:lnTo>
                  <a:lnTo>
                    <a:pt x="2355" y="75"/>
                  </a:lnTo>
                  <a:lnTo>
                    <a:pt x="2188" y="38"/>
                  </a:lnTo>
                  <a:lnTo>
                    <a:pt x="200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0" name="Google Shape;2100;p31"/>
            <p:cNvSpPr/>
            <p:nvPr/>
          </p:nvSpPr>
          <p:spPr>
            <a:xfrm flipH="1">
              <a:off x="8426610" y="998939"/>
              <a:ext cx="256807" cy="255369"/>
            </a:xfrm>
            <a:custGeom>
              <a:avLst/>
              <a:gdLst/>
              <a:ahLst/>
              <a:cxnLst/>
              <a:rect l="l" t="t" r="r" b="b"/>
              <a:pathLst>
                <a:path w="3394" h="3375" extrusionOk="0">
                  <a:moveTo>
                    <a:pt x="1521" y="0"/>
                  </a:moveTo>
                  <a:lnTo>
                    <a:pt x="1354" y="37"/>
                  </a:lnTo>
                  <a:lnTo>
                    <a:pt x="1187" y="74"/>
                  </a:lnTo>
                  <a:lnTo>
                    <a:pt x="1039" y="130"/>
                  </a:lnTo>
                  <a:lnTo>
                    <a:pt x="891" y="204"/>
                  </a:lnTo>
                  <a:lnTo>
                    <a:pt x="742" y="278"/>
                  </a:lnTo>
                  <a:lnTo>
                    <a:pt x="612" y="389"/>
                  </a:lnTo>
                  <a:lnTo>
                    <a:pt x="501" y="482"/>
                  </a:lnTo>
                  <a:lnTo>
                    <a:pt x="390" y="612"/>
                  </a:lnTo>
                  <a:lnTo>
                    <a:pt x="297" y="742"/>
                  </a:lnTo>
                  <a:lnTo>
                    <a:pt x="204" y="872"/>
                  </a:lnTo>
                  <a:lnTo>
                    <a:pt x="130" y="1020"/>
                  </a:lnTo>
                  <a:lnTo>
                    <a:pt x="75" y="1187"/>
                  </a:lnTo>
                  <a:lnTo>
                    <a:pt x="38" y="1354"/>
                  </a:lnTo>
                  <a:lnTo>
                    <a:pt x="19" y="1521"/>
                  </a:lnTo>
                  <a:lnTo>
                    <a:pt x="0" y="1687"/>
                  </a:lnTo>
                  <a:lnTo>
                    <a:pt x="19" y="1854"/>
                  </a:lnTo>
                  <a:lnTo>
                    <a:pt x="38" y="2021"/>
                  </a:lnTo>
                  <a:lnTo>
                    <a:pt x="75" y="2188"/>
                  </a:lnTo>
                  <a:lnTo>
                    <a:pt x="130" y="2336"/>
                  </a:lnTo>
                  <a:lnTo>
                    <a:pt x="204" y="2485"/>
                  </a:lnTo>
                  <a:lnTo>
                    <a:pt x="297" y="2633"/>
                  </a:lnTo>
                  <a:lnTo>
                    <a:pt x="390" y="2763"/>
                  </a:lnTo>
                  <a:lnTo>
                    <a:pt x="501" y="2874"/>
                  </a:lnTo>
                  <a:lnTo>
                    <a:pt x="612" y="2985"/>
                  </a:lnTo>
                  <a:lnTo>
                    <a:pt x="742" y="3097"/>
                  </a:lnTo>
                  <a:lnTo>
                    <a:pt x="891" y="3171"/>
                  </a:lnTo>
                  <a:lnTo>
                    <a:pt x="1039" y="3245"/>
                  </a:lnTo>
                  <a:lnTo>
                    <a:pt x="1187" y="3301"/>
                  </a:lnTo>
                  <a:lnTo>
                    <a:pt x="1354" y="3338"/>
                  </a:lnTo>
                  <a:lnTo>
                    <a:pt x="1521" y="3375"/>
                  </a:lnTo>
                  <a:lnTo>
                    <a:pt x="1873" y="3375"/>
                  </a:lnTo>
                  <a:lnTo>
                    <a:pt x="2040" y="3338"/>
                  </a:lnTo>
                  <a:lnTo>
                    <a:pt x="2188" y="3301"/>
                  </a:lnTo>
                  <a:lnTo>
                    <a:pt x="2355" y="3245"/>
                  </a:lnTo>
                  <a:lnTo>
                    <a:pt x="2504" y="3171"/>
                  </a:lnTo>
                  <a:lnTo>
                    <a:pt x="2634" y="3097"/>
                  </a:lnTo>
                  <a:lnTo>
                    <a:pt x="2763" y="2985"/>
                  </a:lnTo>
                  <a:lnTo>
                    <a:pt x="2893" y="2874"/>
                  </a:lnTo>
                  <a:lnTo>
                    <a:pt x="3004" y="2763"/>
                  </a:lnTo>
                  <a:lnTo>
                    <a:pt x="3097" y="2633"/>
                  </a:lnTo>
                  <a:lnTo>
                    <a:pt x="3190" y="2485"/>
                  </a:lnTo>
                  <a:lnTo>
                    <a:pt x="3245" y="2336"/>
                  </a:lnTo>
                  <a:lnTo>
                    <a:pt x="3301" y="2188"/>
                  </a:lnTo>
                  <a:lnTo>
                    <a:pt x="3357" y="2021"/>
                  </a:lnTo>
                  <a:lnTo>
                    <a:pt x="3375" y="1854"/>
                  </a:lnTo>
                  <a:lnTo>
                    <a:pt x="3394" y="1687"/>
                  </a:lnTo>
                  <a:lnTo>
                    <a:pt x="3375" y="1521"/>
                  </a:lnTo>
                  <a:lnTo>
                    <a:pt x="3357" y="1354"/>
                  </a:lnTo>
                  <a:lnTo>
                    <a:pt x="3301" y="1187"/>
                  </a:lnTo>
                  <a:lnTo>
                    <a:pt x="3245" y="1020"/>
                  </a:lnTo>
                  <a:lnTo>
                    <a:pt x="3190" y="872"/>
                  </a:lnTo>
                  <a:lnTo>
                    <a:pt x="3097" y="742"/>
                  </a:lnTo>
                  <a:lnTo>
                    <a:pt x="3004" y="612"/>
                  </a:lnTo>
                  <a:lnTo>
                    <a:pt x="2893" y="482"/>
                  </a:lnTo>
                  <a:lnTo>
                    <a:pt x="2763" y="389"/>
                  </a:lnTo>
                  <a:lnTo>
                    <a:pt x="2634" y="278"/>
                  </a:lnTo>
                  <a:lnTo>
                    <a:pt x="2504" y="204"/>
                  </a:lnTo>
                  <a:lnTo>
                    <a:pt x="2355" y="130"/>
                  </a:lnTo>
                  <a:lnTo>
                    <a:pt x="2188" y="74"/>
                  </a:lnTo>
                  <a:lnTo>
                    <a:pt x="2040" y="37"/>
                  </a:lnTo>
                  <a:lnTo>
                    <a:pt x="18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1" name="Google Shape;2101;p31"/>
            <p:cNvSpPr/>
            <p:nvPr/>
          </p:nvSpPr>
          <p:spPr>
            <a:xfrm flipH="1">
              <a:off x="8255455" y="932959"/>
              <a:ext cx="256807" cy="255445"/>
            </a:xfrm>
            <a:custGeom>
              <a:avLst/>
              <a:gdLst/>
              <a:ahLst/>
              <a:cxnLst/>
              <a:rect l="l" t="t" r="r" b="b"/>
              <a:pathLst>
                <a:path w="3394" h="3376" extrusionOk="0">
                  <a:moveTo>
                    <a:pt x="1521" y="1"/>
                  </a:moveTo>
                  <a:lnTo>
                    <a:pt x="1354" y="38"/>
                  </a:lnTo>
                  <a:lnTo>
                    <a:pt x="1187" y="75"/>
                  </a:lnTo>
                  <a:lnTo>
                    <a:pt x="1039" y="130"/>
                  </a:lnTo>
                  <a:lnTo>
                    <a:pt x="891" y="205"/>
                  </a:lnTo>
                  <a:lnTo>
                    <a:pt x="761" y="279"/>
                  </a:lnTo>
                  <a:lnTo>
                    <a:pt x="631" y="390"/>
                  </a:lnTo>
                  <a:lnTo>
                    <a:pt x="501" y="501"/>
                  </a:lnTo>
                  <a:lnTo>
                    <a:pt x="390" y="612"/>
                  </a:lnTo>
                  <a:lnTo>
                    <a:pt x="297" y="742"/>
                  </a:lnTo>
                  <a:lnTo>
                    <a:pt x="205" y="891"/>
                  </a:lnTo>
                  <a:lnTo>
                    <a:pt x="149" y="1039"/>
                  </a:lnTo>
                  <a:lnTo>
                    <a:pt x="75" y="1187"/>
                  </a:lnTo>
                  <a:lnTo>
                    <a:pt x="38" y="1354"/>
                  </a:lnTo>
                  <a:lnTo>
                    <a:pt x="19" y="1521"/>
                  </a:lnTo>
                  <a:lnTo>
                    <a:pt x="1" y="1688"/>
                  </a:lnTo>
                  <a:lnTo>
                    <a:pt x="19" y="1855"/>
                  </a:lnTo>
                  <a:lnTo>
                    <a:pt x="38" y="2040"/>
                  </a:lnTo>
                  <a:lnTo>
                    <a:pt x="75" y="2189"/>
                  </a:lnTo>
                  <a:lnTo>
                    <a:pt x="149" y="2355"/>
                  </a:lnTo>
                  <a:lnTo>
                    <a:pt x="205" y="2504"/>
                  </a:lnTo>
                  <a:lnTo>
                    <a:pt x="297" y="2634"/>
                  </a:lnTo>
                  <a:lnTo>
                    <a:pt x="390" y="2763"/>
                  </a:lnTo>
                  <a:lnTo>
                    <a:pt x="501" y="2893"/>
                  </a:lnTo>
                  <a:lnTo>
                    <a:pt x="631" y="3004"/>
                  </a:lnTo>
                  <a:lnTo>
                    <a:pt x="761" y="3097"/>
                  </a:lnTo>
                  <a:lnTo>
                    <a:pt x="891" y="3171"/>
                  </a:lnTo>
                  <a:lnTo>
                    <a:pt x="1039" y="3246"/>
                  </a:lnTo>
                  <a:lnTo>
                    <a:pt x="1187" y="3301"/>
                  </a:lnTo>
                  <a:lnTo>
                    <a:pt x="1354" y="3357"/>
                  </a:lnTo>
                  <a:lnTo>
                    <a:pt x="1521" y="3375"/>
                  </a:lnTo>
                  <a:lnTo>
                    <a:pt x="1873" y="3375"/>
                  </a:lnTo>
                  <a:lnTo>
                    <a:pt x="2040" y="3357"/>
                  </a:lnTo>
                  <a:lnTo>
                    <a:pt x="2207" y="3301"/>
                  </a:lnTo>
                  <a:lnTo>
                    <a:pt x="2356" y="3246"/>
                  </a:lnTo>
                  <a:lnTo>
                    <a:pt x="2504" y="3171"/>
                  </a:lnTo>
                  <a:lnTo>
                    <a:pt x="2652" y="3097"/>
                  </a:lnTo>
                  <a:lnTo>
                    <a:pt x="2782" y="3004"/>
                  </a:lnTo>
                  <a:lnTo>
                    <a:pt x="2893" y="2893"/>
                  </a:lnTo>
                  <a:lnTo>
                    <a:pt x="3005" y="2763"/>
                  </a:lnTo>
                  <a:lnTo>
                    <a:pt x="3097" y="2634"/>
                  </a:lnTo>
                  <a:lnTo>
                    <a:pt x="3190" y="2504"/>
                  </a:lnTo>
                  <a:lnTo>
                    <a:pt x="3264" y="2355"/>
                  </a:lnTo>
                  <a:lnTo>
                    <a:pt x="3320" y="2189"/>
                  </a:lnTo>
                  <a:lnTo>
                    <a:pt x="3357" y="2040"/>
                  </a:lnTo>
                  <a:lnTo>
                    <a:pt x="3375" y="1855"/>
                  </a:lnTo>
                  <a:lnTo>
                    <a:pt x="3394" y="1688"/>
                  </a:lnTo>
                  <a:lnTo>
                    <a:pt x="3375" y="1521"/>
                  </a:lnTo>
                  <a:lnTo>
                    <a:pt x="3357" y="1354"/>
                  </a:lnTo>
                  <a:lnTo>
                    <a:pt x="3320" y="1187"/>
                  </a:lnTo>
                  <a:lnTo>
                    <a:pt x="3264" y="1039"/>
                  </a:lnTo>
                  <a:lnTo>
                    <a:pt x="3190" y="891"/>
                  </a:lnTo>
                  <a:lnTo>
                    <a:pt x="3097" y="742"/>
                  </a:lnTo>
                  <a:lnTo>
                    <a:pt x="3005" y="612"/>
                  </a:lnTo>
                  <a:lnTo>
                    <a:pt x="2893" y="501"/>
                  </a:lnTo>
                  <a:lnTo>
                    <a:pt x="2782" y="390"/>
                  </a:lnTo>
                  <a:lnTo>
                    <a:pt x="2652" y="279"/>
                  </a:lnTo>
                  <a:lnTo>
                    <a:pt x="2504" y="205"/>
                  </a:lnTo>
                  <a:lnTo>
                    <a:pt x="2356" y="130"/>
                  </a:lnTo>
                  <a:lnTo>
                    <a:pt x="2207" y="75"/>
                  </a:lnTo>
                  <a:lnTo>
                    <a:pt x="2040" y="38"/>
                  </a:lnTo>
                  <a:lnTo>
                    <a:pt x="1873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2" name="Google Shape;2102;p31"/>
            <p:cNvSpPr/>
            <p:nvPr/>
          </p:nvSpPr>
          <p:spPr>
            <a:xfrm flipH="1">
              <a:off x="8189476" y="1126587"/>
              <a:ext cx="255445" cy="255445"/>
            </a:xfrm>
            <a:custGeom>
              <a:avLst/>
              <a:gdLst/>
              <a:ahLst/>
              <a:cxnLst/>
              <a:rect l="l" t="t" r="r" b="b"/>
              <a:pathLst>
                <a:path w="3376" h="3376" extrusionOk="0">
                  <a:moveTo>
                    <a:pt x="1521" y="0"/>
                  </a:moveTo>
                  <a:lnTo>
                    <a:pt x="1354" y="38"/>
                  </a:lnTo>
                  <a:lnTo>
                    <a:pt x="1187" y="75"/>
                  </a:lnTo>
                  <a:lnTo>
                    <a:pt x="1039" y="130"/>
                  </a:lnTo>
                  <a:lnTo>
                    <a:pt x="891" y="204"/>
                  </a:lnTo>
                  <a:lnTo>
                    <a:pt x="742" y="297"/>
                  </a:lnTo>
                  <a:lnTo>
                    <a:pt x="613" y="390"/>
                  </a:lnTo>
                  <a:lnTo>
                    <a:pt x="501" y="501"/>
                  </a:lnTo>
                  <a:lnTo>
                    <a:pt x="390" y="612"/>
                  </a:lnTo>
                  <a:lnTo>
                    <a:pt x="297" y="742"/>
                  </a:lnTo>
                  <a:lnTo>
                    <a:pt x="205" y="890"/>
                  </a:lnTo>
                  <a:lnTo>
                    <a:pt x="130" y="1039"/>
                  </a:lnTo>
                  <a:lnTo>
                    <a:pt x="75" y="1187"/>
                  </a:lnTo>
                  <a:lnTo>
                    <a:pt x="38" y="1354"/>
                  </a:lnTo>
                  <a:lnTo>
                    <a:pt x="1" y="1521"/>
                  </a:lnTo>
                  <a:lnTo>
                    <a:pt x="1" y="1688"/>
                  </a:lnTo>
                  <a:lnTo>
                    <a:pt x="1" y="1873"/>
                  </a:lnTo>
                  <a:lnTo>
                    <a:pt x="38" y="2040"/>
                  </a:lnTo>
                  <a:lnTo>
                    <a:pt x="75" y="2188"/>
                  </a:lnTo>
                  <a:lnTo>
                    <a:pt x="130" y="2355"/>
                  </a:lnTo>
                  <a:lnTo>
                    <a:pt x="205" y="2504"/>
                  </a:lnTo>
                  <a:lnTo>
                    <a:pt x="297" y="2633"/>
                  </a:lnTo>
                  <a:lnTo>
                    <a:pt x="390" y="2763"/>
                  </a:lnTo>
                  <a:lnTo>
                    <a:pt x="501" y="2893"/>
                  </a:lnTo>
                  <a:lnTo>
                    <a:pt x="613" y="3004"/>
                  </a:lnTo>
                  <a:lnTo>
                    <a:pt x="742" y="3097"/>
                  </a:lnTo>
                  <a:lnTo>
                    <a:pt x="891" y="3171"/>
                  </a:lnTo>
                  <a:lnTo>
                    <a:pt x="1039" y="3245"/>
                  </a:lnTo>
                  <a:lnTo>
                    <a:pt x="1187" y="3301"/>
                  </a:lnTo>
                  <a:lnTo>
                    <a:pt x="1354" y="3357"/>
                  </a:lnTo>
                  <a:lnTo>
                    <a:pt x="1521" y="3375"/>
                  </a:lnTo>
                  <a:lnTo>
                    <a:pt x="1873" y="3375"/>
                  </a:lnTo>
                  <a:lnTo>
                    <a:pt x="2040" y="3357"/>
                  </a:lnTo>
                  <a:lnTo>
                    <a:pt x="2189" y="3301"/>
                  </a:lnTo>
                  <a:lnTo>
                    <a:pt x="2356" y="3245"/>
                  </a:lnTo>
                  <a:lnTo>
                    <a:pt x="2504" y="3171"/>
                  </a:lnTo>
                  <a:lnTo>
                    <a:pt x="2634" y="3097"/>
                  </a:lnTo>
                  <a:lnTo>
                    <a:pt x="2764" y="3004"/>
                  </a:lnTo>
                  <a:lnTo>
                    <a:pt x="2893" y="2893"/>
                  </a:lnTo>
                  <a:lnTo>
                    <a:pt x="3005" y="2763"/>
                  </a:lnTo>
                  <a:lnTo>
                    <a:pt x="3097" y="2633"/>
                  </a:lnTo>
                  <a:lnTo>
                    <a:pt x="3171" y="2504"/>
                  </a:lnTo>
                  <a:lnTo>
                    <a:pt x="3246" y="2355"/>
                  </a:lnTo>
                  <a:lnTo>
                    <a:pt x="3301" y="2188"/>
                  </a:lnTo>
                  <a:lnTo>
                    <a:pt x="3357" y="2040"/>
                  </a:lnTo>
                  <a:lnTo>
                    <a:pt x="3375" y="1873"/>
                  </a:lnTo>
                  <a:lnTo>
                    <a:pt x="3375" y="1688"/>
                  </a:lnTo>
                  <a:lnTo>
                    <a:pt x="3375" y="1521"/>
                  </a:lnTo>
                  <a:lnTo>
                    <a:pt x="3357" y="1354"/>
                  </a:lnTo>
                  <a:lnTo>
                    <a:pt x="3301" y="1187"/>
                  </a:lnTo>
                  <a:lnTo>
                    <a:pt x="3246" y="1039"/>
                  </a:lnTo>
                  <a:lnTo>
                    <a:pt x="3171" y="890"/>
                  </a:lnTo>
                  <a:lnTo>
                    <a:pt x="3097" y="742"/>
                  </a:lnTo>
                  <a:lnTo>
                    <a:pt x="3005" y="612"/>
                  </a:lnTo>
                  <a:lnTo>
                    <a:pt x="2893" y="501"/>
                  </a:lnTo>
                  <a:lnTo>
                    <a:pt x="2764" y="390"/>
                  </a:lnTo>
                  <a:lnTo>
                    <a:pt x="2634" y="297"/>
                  </a:lnTo>
                  <a:lnTo>
                    <a:pt x="2504" y="204"/>
                  </a:lnTo>
                  <a:lnTo>
                    <a:pt x="2356" y="130"/>
                  </a:lnTo>
                  <a:lnTo>
                    <a:pt x="2189" y="75"/>
                  </a:lnTo>
                  <a:lnTo>
                    <a:pt x="2040" y="38"/>
                  </a:lnTo>
                  <a:lnTo>
                    <a:pt x="18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3" name="Google Shape;2103;p31"/>
            <p:cNvSpPr/>
            <p:nvPr/>
          </p:nvSpPr>
          <p:spPr>
            <a:xfrm flipH="1">
              <a:off x="8311523" y="1136423"/>
              <a:ext cx="362057" cy="3208801"/>
            </a:xfrm>
            <a:custGeom>
              <a:avLst/>
              <a:gdLst/>
              <a:ahLst/>
              <a:cxnLst/>
              <a:rect l="l" t="t" r="r" b="b"/>
              <a:pathLst>
                <a:path w="4785" h="42408" extrusionOk="0">
                  <a:moveTo>
                    <a:pt x="4784" y="0"/>
                  </a:moveTo>
                  <a:lnTo>
                    <a:pt x="4654" y="260"/>
                  </a:lnTo>
                  <a:lnTo>
                    <a:pt x="4525" y="557"/>
                  </a:lnTo>
                  <a:lnTo>
                    <a:pt x="4284" y="1243"/>
                  </a:lnTo>
                  <a:lnTo>
                    <a:pt x="4024" y="2040"/>
                  </a:lnTo>
                  <a:lnTo>
                    <a:pt x="3783" y="2949"/>
                  </a:lnTo>
                  <a:lnTo>
                    <a:pt x="3523" y="3968"/>
                  </a:lnTo>
                  <a:lnTo>
                    <a:pt x="3282" y="5062"/>
                  </a:lnTo>
                  <a:lnTo>
                    <a:pt x="3041" y="6249"/>
                  </a:lnTo>
                  <a:lnTo>
                    <a:pt x="2800" y="7510"/>
                  </a:lnTo>
                  <a:lnTo>
                    <a:pt x="2578" y="8845"/>
                  </a:lnTo>
                  <a:lnTo>
                    <a:pt x="2337" y="10254"/>
                  </a:lnTo>
                  <a:lnTo>
                    <a:pt x="2114" y="11701"/>
                  </a:lnTo>
                  <a:lnTo>
                    <a:pt x="1892" y="13203"/>
                  </a:lnTo>
                  <a:lnTo>
                    <a:pt x="1688" y="14760"/>
                  </a:lnTo>
                  <a:lnTo>
                    <a:pt x="1484" y="16336"/>
                  </a:lnTo>
                  <a:lnTo>
                    <a:pt x="1298" y="17949"/>
                  </a:lnTo>
                  <a:lnTo>
                    <a:pt x="1113" y="19563"/>
                  </a:lnTo>
                  <a:lnTo>
                    <a:pt x="946" y="21213"/>
                  </a:lnTo>
                  <a:lnTo>
                    <a:pt x="779" y="22863"/>
                  </a:lnTo>
                  <a:lnTo>
                    <a:pt x="649" y="24495"/>
                  </a:lnTo>
                  <a:lnTo>
                    <a:pt x="501" y="26127"/>
                  </a:lnTo>
                  <a:lnTo>
                    <a:pt x="390" y="27759"/>
                  </a:lnTo>
                  <a:lnTo>
                    <a:pt x="278" y="29353"/>
                  </a:lnTo>
                  <a:lnTo>
                    <a:pt x="186" y="30911"/>
                  </a:lnTo>
                  <a:lnTo>
                    <a:pt x="130" y="32431"/>
                  </a:lnTo>
                  <a:lnTo>
                    <a:pt x="74" y="33915"/>
                  </a:lnTo>
                  <a:lnTo>
                    <a:pt x="19" y="35342"/>
                  </a:lnTo>
                  <a:lnTo>
                    <a:pt x="0" y="36715"/>
                  </a:lnTo>
                  <a:lnTo>
                    <a:pt x="0" y="38013"/>
                  </a:lnTo>
                  <a:lnTo>
                    <a:pt x="37" y="39255"/>
                  </a:lnTo>
                  <a:lnTo>
                    <a:pt x="74" y="40386"/>
                  </a:lnTo>
                  <a:lnTo>
                    <a:pt x="130" y="41443"/>
                  </a:lnTo>
                  <a:lnTo>
                    <a:pt x="223" y="42407"/>
                  </a:lnTo>
                  <a:lnTo>
                    <a:pt x="3876" y="42407"/>
                  </a:lnTo>
                  <a:lnTo>
                    <a:pt x="3801" y="41888"/>
                  </a:lnTo>
                  <a:lnTo>
                    <a:pt x="3727" y="41258"/>
                  </a:lnTo>
                  <a:lnTo>
                    <a:pt x="3542" y="39700"/>
                  </a:lnTo>
                  <a:lnTo>
                    <a:pt x="3375" y="37772"/>
                  </a:lnTo>
                  <a:lnTo>
                    <a:pt x="3227" y="35528"/>
                  </a:lnTo>
                  <a:lnTo>
                    <a:pt x="3078" y="33006"/>
                  </a:lnTo>
                  <a:lnTo>
                    <a:pt x="2949" y="30262"/>
                  </a:lnTo>
                  <a:lnTo>
                    <a:pt x="2874" y="27332"/>
                  </a:lnTo>
                  <a:lnTo>
                    <a:pt x="2837" y="25812"/>
                  </a:lnTo>
                  <a:lnTo>
                    <a:pt x="2819" y="24273"/>
                  </a:lnTo>
                  <a:lnTo>
                    <a:pt x="2800" y="22696"/>
                  </a:lnTo>
                  <a:lnTo>
                    <a:pt x="2819" y="21102"/>
                  </a:lnTo>
                  <a:lnTo>
                    <a:pt x="2837" y="19507"/>
                  </a:lnTo>
                  <a:lnTo>
                    <a:pt x="2874" y="17894"/>
                  </a:lnTo>
                  <a:lnTo>
                    <a:pt x="2911" y="16281"/>
                  </a:lnTo>
                  <a:lnTo>
                    <a:pt x="2986" y="14667"/>
                  </a:lnTo>
                  <a:lnTo>
                    <a:pt x="3060" y="13073"/>
                  </a:lnTo>
                  <a:lnTo>
                    <a:pt x="3171" y="11478"/>
                  </a:lnTo>
                  <a:lnTo>
                    <a:pt x="3282" y="9921"/>
                  </a:lnTo>
                  <a:lnTo>
                    <a:pt x="3431" y="8381"/>
                  </a:lnTo>
                  <a:lnTo>
                    <a:pt x="3598" y="6861"/>
                  </a:lnTo>
                  <a:lnTo>
                    <a:pt x="3783" y="5396"/>
                  </a:lnTo>
                  <a:lnTo>
                    <a:pt x="3987" y="3968"/>
                  </a:lnTo>
                  <a:lnTo>
                    <a:pt x="4228" y="2596"/>
                  </a:lnTo>
                  <a:lnTo>
                    <a:pt x="4488" y="1261"/>
                  </a:lnTo>
                  <a:lnTo>
                    <a:pt x="4784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4" name="Google Shape;2104;p31"/>
            <p:cNvSpPr/>
            <p:nvPr/>
          </p:nvSpPr>
          <p:spPr>
            <a:xfrm flipH="1">
              <a:off x="8557056" y="2831247"/>
              <a:ext cx="701566" cy="407002"/>
            </a:xfrm>
            <a:custGeom>
              <a:avLst/>
              <a:gdLst/>
              <a:ahLst/>
              <a:cxnLst/>
              <a:rect l="l" t="t" r="r" b="b"/>
              <a:pathLst>
                <a:path w="9272" h="5379" extrusionOk="0">
                  <a:moveTo>
                    <a:pt x="0" y="1"/>
                  </a:moveTo>
                  <a:lnTo>
                    <a:pt x="260" y="334"/>
                  </a:lnTo>
                  <a:lnTo>
                    <a:pt x="538" y="650"/>
                  </a:lnTo>
                  <a:lnTo>
                    <a:pt x="816" y="965"/>
                  </a:lnTo>
                  <a:lnTo>
                    <a:pt x="1094" y="1243"/>
                  </a:lnTo>
                  <a:lnTo>
                    <a:pt x="1372" y="1521"/>
                  </a:lnTo>
                  <a:lnTo>
                    <a:pt x="1669" y="1799"/>
                  </a:lnTo>
                  <a:lnTo>
                    <a:pt x="2244" y="2300"/>
                  </a:lnTo>
                  <a:lnTo>
                    <a:pt x="2837" y="2745"/>
                  </a:lnTo>
                  <a:lnTo>
                    <a:pt x="3449" y="3171"/>
                  </a:lnTo>
                  <a:lnTo>
                    <a:pt x="4061" y="3542"/>
                  </a:lnTo>
                  <a:lnTo>
                    <a:pt x="4654" y="3858"/>
                  </a:lnTo>
                  <a:lnTo>
                    <a:pt x="5266" y="4154"/>
                  </a:lnTo>
                  <a:lnTo>
                    <a:pt x="5878" y="4432"/>
                  </a:lnTo>
                  <a:lnTo>
                    <a:pt x="6471" y="4655"/>
                  </a:lnTo>
                  <a:lnTo>
                    <a:pt x="7065" y="4859"/>
                  </a:lnTo>
                  <a:lnTo>
                    <a:pt x="7640" y="5026"/>
                  </a:lnTo>
                  <a:lnTo>
                    <a:pt x="8196" y="5174"/>
                  </a:lnTo>
                  <a:lnTo>
                    <a:pt x="8734" y="5285"/>
                  </a:lnTo>
                  <a:lnTo>
                    <a:pt x="9271" y="5378"/>
                  </a:lnTo>
                  <a:lnTo>
                    <a:pt x="9271" y="3765"/>
                  </a:lnTo>
                  <a:lnTo>
                    <a:pt x="8882" y="3765"/>
                  </a:lnTo>
                  <a:lnTo>
                    <a:pt x="8493" y="3746"/>
                  </a:lnTo>
                  <a:lnTo>
                    <a:pt x="8122" y="3709"/>
                  </a:lnTo>
                  <a:lnTo>
                    <a:pt x="7751" y="3672"/>
                  </a:lnTo>
                  <a:lnTo>
                    <a:pt x="7380" y="3617"/>
                  </a:lnTo>
                  <a:lnTo>
                    <a:pt x="7009" y="3542"/>
                  </a:lnTo>
                  <a:lnTo>
                    <a:pt x="6323" y="3394"/>
                  </a:lnTo>
                  <a:lnTo>
                    <a:pt x="5637" y="3190"/>
                  </a:lnTo>
                  <a:lnTo>
                    <a:pt x="5007" y="2968"/>
                  </a:lnTo>
                  <a:lnTo>
                    <a:pt x="4376" y="2726"/>
                  </a:lnTo>
                  <a:lnTo>
                    <a:pt x="3783" y="2448"/>
                  </a:lnTo>
                  <a:lnTo>
                    <a:pt x="3208" y="2152"/>
                  </a:lnTo>
                  <a:lnTo>
                    <a:pt x="2670" y="1855"/>
                  </a:lnTo>
                  <a:lnTo>
                    <a:pt x="2151" y="1540"/>
                  </a:lnTo>
                  <a:lnTo>
                    <a:pt x="1669" y="1225"/>
                  </a:lnTo>
                  <a:lnTo>
                    <a:pt x="1205" y="909"/>
                  </a:lnTo>
                  <a:lnTo>
                    <a:pt x="779" y="594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5" name="Google Shape;2105;p31"/>
            <p:cNvSpPr/>
            <p:nvPr/>
          </p:nvSpPr>
          <p:spPr>
            <a:xfrm flipH="1">
              <a:off x="8917676" y="2660092"/>
              <a:ext cx="270805" cy="423800"/>
            </a:xfrm>
            <a:custGeom>
              <a:avLst/>
              <a:gdLst/>
              <a:ahLst/>
              <a:cxnLst/>
              <a:rect l="l" t="t" r="r" b="b"/>
              <a:pathLst>
                <a:path w="3579" h="5601" extrusionOk="0">
                  <a:moveTo>
                    <a:pt x="0" y="1"/>
                  </a:moveTo>
                  <a:lnTo>
                    <a:pt x="186" y="167"/>
                  </a:lnTo>
                  <a:lnTo>
                    <a:pt x="297" y="260"/>
                  </a:lnTo>
                  <a:lnTo>
                    <a:pt x="390" y="390"/>
                  </a:lnTo>
                  <a:lnTo>
                    <a:pt x="649" y="687"/>
                  </a:lnTo>
                  <a:lnTo>
                    <a:pt x="927" y="1057"/>
                  </a:lnTo>
                  <a:lnTo>
                    <a:pt x="1224" y="1521"/>
                  </a:lnTo>
                  <a:lnTo>
                    <a:pt x="1521" y="2022"/>
                  </a:lnTo>
                  <a:lnTo>
                    <a:pt x="1799" y="2559"/>
                  </a:lnTo>
                  <a:lnTo>
                    <a:pt x="2077" y="3097"/>
                  </a:lnTo>
                  <a:lnTo>
                    <a:pt x="2337" y="3653"/>
                  </a:lnTo>
                  <a:lnTo>
                    <a:pt x="2559" y="4154"/>
                  </a:lnTo>
                  <a:lnTo>
                    <a:pt x="2744" y="4618"/>
                  </a:lnTo>
                  <a:lnTo>
                    <a:pt x="3023" y="5341"/>
                  </a:lnTo>
                  <a:lnTo>
                    <a:pt x="3115" y="5600"/>
                  </a:lnTo>
                  <a:lnTo>
                    <a:pt x="3579" y="5285"/>
                  </a:lnTo>
                  <a:lnTo>
                    <a:pt x="3449" y="5007"/>
                  </a:lnTo>
                  <a:lnTo>
                    <a:pt x="3115" y="4321"/>
                  </a:lnTo>
                  <a:lnTo>
                    <a:pt x="2893" y="3876"/>
                  </a:lnTo>
                  <a:lnTo>
                    <a:pt x="2615" y="3375"/>
                  </a:lnTo>
                  <a:lnTo>
                    <a:pt x="2318" y="2856"/>
                  </a:lnTo>
                  <a:lnTo>
                    <a:pt x="2003" y="2337"/>
                  </a:lnTo>
                  <a:lnTo>
                    <a:pt x="1836" y="2077"/>
                  </a:lnTo>
                  <a:lnTo>
                    <a:pt x="1669" y="1836"/>
                  </a:lnTo>
                  <a:lnTo>
                    <a:pt x="1335" y="1373"/>
                  </a:lnTo>
                  <a:lnTo>
                    <a:pt x="1020" y="946"/>
                  </a:lnTo>
                  <a:lnTo>
                    <a:pt x="705" y="594"/>
                  </a:lnTo>
                  <a:lnTo>
                    <a:pt x="427" y="334"/>
                  </a:lnTo>
                  <a:lnTo>
                    <a:pt x="315" y="223"/>
                  </a:lnTo>
                  <a:lnTo>
                    <a:pt x="204" y="14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CBB2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6" name="Google Shape;2106;p31"/>
            <p:cNvSpPr/>
            <p:nvPr/>
          </p:nvSpPr>
          <p:spPr>
            <a:xfrm flipH="1">
              <a:off x="7810697" y="2326182"/>
              <a:ext cx="735237" cy="561283"/>
            </a:xfrm>
            <a:custGeom>
              <a:avLst/>
              <a:gdLst/>
              <a:ahLst/>
              <a:cxnLst/>
              <a:rect l="l" t="t" r="r" b="b"/>
              <a:pathLst>
                <a:path w="9717" h="7418" extrusionOk="0">
                  <a:moveTo>
                    <a:pt x="9717" y="0"/>
                  </a:moveTo>
                  <a:lnTo>
                    <a:pt x="8957" y="798"/>
                  </a:lnTo>
                  <a:lnTo>
                    <a:pt x="8530" y="1206"/>
                  </a:lnTo>
                  <a:lnTo>
                    <a:pt x="8067" y="1632"/>
                  </a:lnTo>
                  <a:lnTo>
                    <a:pt x="7585" y="2077"/>
                  </a:lnTo>
                  <a:lnTo>
                    <a:pt x="7047" y="2504"/>
                  </a:lnTo>
                  <a:lnTo>
                    <a:pt x="6491" y="2930"/>
                  </a:lnTo>
                  <a:lnTo>
                    <a:pt x="5897" y="3357"/>
                  </a:lnTo>
                  <a:lnTo>
                    <a:pt x="5285" y="3746"/>
                  </a:lnTo>
                  <a:lnTo>
                    <a:pt x="4618" y="4117"/>
                  </a:lnTo>
                  <a:lnTo>
                    <a:pt x="3932" y="4469"/>
                  </a:lnTo>
                  <a:lnTo>
                    <a:pt x="3579" y="4636"/>
                  </a:lnTo>
                  <a:lnTo>
                    <a:pt x="3208" y="4784"/>
                  </a:lnTo>
                  <a:lnTo>
                    <a:pt x="2838" y="4933"/>
                  </a:lnTo>
                  <a:lnTo>
                    <a:pt x="2467" y="5062"/>
                  </a:lnTo>
                  <a:lnTo>
                    <a:pt x="2077" y="5174"/>
                  </a:lnTo>
                  <a:lnTo>
                    <a:pt x="1669" y="5285"/>
                  </a:lnTo>
                  <a:lnTo>
                    <a:pt x="1262" y="5378"/>
                  </a:lnTo>
                  <a:lnTo>
                    <a:pt x="854" y="5452"/>
                  </a:lnTo>
                  <a:lnTo>
                    <a:pt x="427" y="5526"/>
                  </a:lnTo>
                  <a:lnTo>
                    <a:pt x="1" y="5582"/>
                  </a:lnTo>
                  <a:lnTo>
                    <a:pt x="1" y="7417"/>
                  </a:lnTo>
                  <a:lnTo>
                    <a:pt x="520" y="7251"/>
                  </a:lnTo>
                  <a:lnTo>
                    <a:pt x="1076" y="7065"/>
                  </a:lnTo>
                  <a:lnTo>
                    <a:pt x="1651" y="6843"/>
                  </a:lnTo>
                  <a:lnTo>
                    <a:pt x="2263" y="6583"/>
                  </a:lnTo>
                  <a:lnTo>
                    <a:pt x="2875" y="6286"/>
                  </a:lnTo>
                  <a:lnTo>
                    <a:pt x="3524" y="5953"/>
                  </a:lnTo>
                  <a:lnTo>
                    <a:pt x="4173" y="5582"/>
                  </a:lnTo>
                  <a:lnTo>
                    <a:pt x="4822" y="5174"/>
                  </a:lnTo>
                  <a:lnTo>
                    <a:pt x="5489" y="4710"/>
                  </a:lnTo>
                  <a:lnTo>
                    <a:pt x="6138" y="4191"/>
                  </a:lnTo>
                  <a:lnTo>
                    <a:pt x="6453" y="3931"/>
                  </a:lnTo>
                  <a:lnTo>
                    <a:pt x="6787" y="3635"/>
                  </a:lnTo>
                  <a:lnTo>
                    <a:pt x="7102" y="3338"/>
                  </a:lnTo>
                  <a:lnTo>
                    <a:pt x="7418" y="3023"/>
                  </a:lnTo>
                  <a:lnTo>
                    <a:pt x="7733" y="2708"/>
                  </a:lnTo>
                  <a:lnTo>
                    <a:pt x="8030" y="2355"/>
                  </a:lnTo>
                  <a:lnTo>
                    <a:pt x="8326" y="2003"/>
                  </a:lnTo>
                  <a:lnTo>
                    <a:pt x="8623" y="1632"/>
                  </a:lnTo>
                  <a:lnTo>
                    <a:pt x="8920" y="1243"/>
                  </a:lnTo>
                  <a:lnTo>
                    <a:pt x="9198" y="853"/>
                  </a:lnTo>
                  <a:lnTo>
                    <a:pt x="9457" y="445"/>
                  </a:lnTo>
                  <a:lnTo>
                    <a:pt x="971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7" name="Google Shape;2107;p31"/>
            <p:cNvSpPr/>
            <p:nvPr/>
          </p:nvSpPr>
          <p:spPr>
            <a:xfrm flipH="1">
              <a:off x="7906034" y="2169025"/>
              <a:ext cx="226011" cy="464507"/>
            </a:xfrm>
            <a:custGeom>
              <a:avLst/>
              <a:gdLst/>
              <a:ahLst/>
              <a:cxnLst/>
              <a:rect l="l" t="t" r="r" b="b"/>
              <a:pathLst>
                <a:path w="2987" h="6139" extrusionOk="0">
                  <a:moveTo>
                    <a:pt x="2986" y="1"/>
                  </a:moveTo>
                  <a:lnTo>
                    <a:pt x="2819" y="186"/>
                  </a:lnTo>
                  <a:lnTo>
                    <a:pt x="2726" y="297"/>
                  </a:lnTo>
                  <a:lnTo>
                    <a:pt x="2615" y="427"/>
                  </a:lnTo>
                  <a:lnTo>
                    <a:pt x="2374" y="742"/>
                  </a:lnTo>
                  <a:lnTo>
                    <a:pt x="2096" y="1132"/>
                  </a:lnTo>
                  <a:lnTo>
                    <a:pt x="1818" y="1614"/>
                  </a:lnTo>
                  <a:lnTo>
                    <a:pt x="1521" y="2133"/>
                  </a:lnTo>
                  <a:lnTo>
                    <a:pt x="1391" y="2411"/>
                  </a:lnTo>
                  <a:lnTo>
                    <a:pt x="1243" y="2708"/>
                  </a:lnTo>
                  <a:lnTo>
                    <a:pt x="983" y="3283"/>
                  </a:lnTo>
                  <a:lnTo>
                    <a:pt x="761" y="3839"/>
                  </a:lnTo>
                  <a:lnTo>
                    <a:pt x="538" y="4377"/>
                  </a:lnTo>
                  <a:lnTo>
                    <a:pt x="353" y="4877"/>
                  </a:lnTo>
                  <a:lnTo>
                    <a:pt x="93" y="5619"/>
                  </a:lnTo>
                  <a:lnTo>
                    <a:pt x="1" y="5897"/>
                  </a:lnTo>
                  <a:lnTo>
                    <a:pt x="483" y="6138"/>
                  </a:lnTo>
                  <a:lnTo>
                    <a:pt x="557" y="5860"/>
                  </a:lnTo>
                  <a:lnTo>
                    <a:pt x="742" y="5100"/>
                  </a:lnTo>
                  <a:lnTo>
                    <a:pt x="891" y="4599"/>
                  </a:lnTo>
                  <a:lnTo>
                    <a:pt x="1058" y="4043"/>
                  </a:lnTo>
                  <a:lnTo>
                    <a:pt x="1262" y="3468"/>
                  </a:lnTo>
                  <a:lnTo>
                    <a:pt x="1466" y="2875"/>
                  </a:lnTo>
                  <a:lnTo>
                    <a:pt x="1707" y="2281"/>
                  </a:lnTo>
                  <a:lnTo>
                    <a:pt x="1948" y="1744"/>
                  </a:lnTo>
                  <a:lnTo>
                    <a:pt x="2189" y="1243"/>
                  </a:lnTo>
                  <a:lnTo>
                    <a:pt x="2430" y="816"/>
                  </a:lnTo>
                  <a:lnTo>
                    <a:pt x="2652" y="464"/>
                  </a:lnTo>
                  <a:lnTo>
                    <a:pt x="2745" y="316"/>
                  </a:lnTo>
                  <a:lnTo>
                    <a:pt x="2838" y="205"/>
                  </a:lnTo>
                  <a:lnTo>
                    <a:pt x="298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8" name="Google Shape;2108;p31"/>
            <p:cNvSpPr/>
            <p:nvPr/>
          </p:nvSpPr>
          <p:spPr>
            <a:xfrm flipH="1">
              <a:off x="7795261" y="3309677"/>
              <a:ext cx="770270" cy="569757"/>
            </a:xfrm>
            <a:custGeom>
              <a:avLst/>
              <a:gdLst/>
              <a:ahLst/>
              <a:cxnLst/>
              <a:rect l="l" t="t" r="r" b="b"/>
              <a:pathLst>
                <a:path w="10180" h="7530" extrusionOk="0">
                  <a:moveTo>
                    <a:pt x="10180" y="1"/>
                  </a:moveTo>
                  <a:lnTo>
                    <a:pt x="9383" y="798"/>
                  </a:lnTo>
                  <a:lnTo>
                    <a:pt x="8938" y="1243"/>
                  </a:lnTo>
                  <a:lnTo>
                    <a:pt x="8455" y="1670"/>
                  </a:lnTo>
                  <a:lnTo>
                    <a:pt x="7955" y="2133"/>
                  </a:lnTo>
                  <a:lnTo>
                    <a:pt x="7399" y="2578"/>
                  </a:lnTo>
                  <a:lnTo>
                    <a:pt x="6824" y="3005"/>
                  </a:lnTo>
                  <a:lnTo>
                    <a:pt x="6193" y="3431"/>
                  </a:lnTo>
                  <a:lnTo>
                    <a:pt x="5544" y="3839"/>
                  </a:lnTo>
                  <a:lnTo>
                    <a:pt x="4858" y="4228"/>
                  </a:lnTo>
                  <a:lnTo>
                    <a:pt x="4506" y="4395"/>
                  </a:lnTo>
                  <a:lnTo>
                    <a:pt x="4154" y="4562"/>
                  </a:lnTo>
                  <a:lnTo>
                    <a:pt x="3764" y="4729"/>
                  </a:lnTo>
                  <a:lnTo>
                    <a:pt x="3393" y="4877"/>
                  </a:lnTo>
                  <a:lnTo>
                    <a:pt x="3004" y="5007"/>
                  </a:lnTo>
                  <a:lnTo>
                    <a:pt x="2596" y="5137"/>
                  </a:lnTo>
                  <a:lnTo>
                    <a:pt x="2188" y="5248"/>
                  </a:lnTo>
                  <a:lnTo>
                    <a:pt x="1762" y="5360"/>
                  </a:lnTo>
                  <a:lnTo>
                    <a:pt x="1335" y="5434"/>
                  </a:lnTo>
                  <a:lnTo>
                    <a:pt x="909" y="5508"/>
                  </a:lnTo>
                  <a:lnTo>
                    <a:pt x="464" y="5564"/>
                  </a:lnTo>
                  <a:lnTo>
                    <a:pt x="0" y="5601"/>
                  </a:lnTo>
                  <a:lnTo>
                    <a:pt x="0" y="7529"/>
                  </a:lnTo>
                  <a:lnTo>
                    <a:pt x="519" y="7381"/>
                  </a:lnTo>
                  <a:lnTo>
                    <a:pt x="1076" y="7214"/>
                  </a:lnTo>
                  <a:lnTo>
                    <a:pt x="1669" y="6991"/>
                  </a:lnTo>
                  <a:lnTo>
                    <a:pt x="2281" y="6750"/>
                  </a:lnTo>
                  <a:lnTo>
                    <a:pt x="2930" y="6472"/>
                  </a:lnTo>
                  <a:lnTo>
                    <a:pt x="3597" y="6138"/>
                  </a:lnTo>
                  <a:lnTo>
                    <a:pt x="4283" y="5767"/>
                  </a:lnTo>
                  <a:lnTo>
                    <a:pt x="4969" y="5360"/>
                  </a:lnTo>
                  <a:lnTo>
                    <a:pt x="5674" y="4877"/>
                  </a:lnTo>
                  <a:lnTo>
                    <a:pt x="6026" y="4636"/>
                  </a:lnTo>
                  <a:lnTo>
                    <a:pt x="6360" y="4358"/>
                  </a:lnTo>
                  <a:lnTo>
                    <a:pt x="6712" y="4080"/>
                  </a:lnTo>
                  <a:lnTo>
                    <a:pt x="7046" y="3783"/>
                  </a:lnTo>
                  <a:lnTo>
                    <a:pt x="7380" y="3487"/>
                  </a:lnTo>
                  <a:lnTo>
                    <a:pt x="7732" y="3153"/>
                  </a:lnTo>
                  <a:lnTo>
                    <a:pt x="8048" y="2819"/>
                  </a:lnTo>
                  <a:lnTo>
                    <a:pt x="8381" y="2467"/>
                  </a:lnTo>
                  <a:lnTo>
                    <a:pt x="8696" y="2096"/>
                  </a:lnTo>
                  <a:lnTo>
                    <a:pt x="9012" y="1707"/>
                  </a:lnTo>
                  <a:lnTo>
                    <a:pt x="9308" y="1299"/>
                  </a:lnTo>
                  <a:lnTo>
                    <a:pt x="9605" y="891"/>
                  </a:lnTo>
                  <a:lnTo>
                    <a:pt x="9902" y="446"/>
                  </a:lnTo>
                  <a:lnTo>
                    <a:pt x="1018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9" name="Google Shape;2109;p31"/>
            <p:cNvSpPr/>
            <p:nvPr/>
          </p:nvSpPr>
          <p:spPr>
            <a:xfrm flipH="1">
              <a:off x="7890674" y="3151159"/>
              <a:ext cx="227298" cy="464507"/>
            </a:xfrm>
            <a:custGeom>
              <a:avLst/>
              <a:gdLst/>
              <a:ahLst/>
              <a:cxnLst/>
              <a:rect l="l" t="t" r="r" b="b"/>
              <a:pathLst>
                <a:path w="3004" h="6139" extrusionOk="0">
                  <a:moveTo>
                    <a:pt x="3004" y="0"/>
                  </a:moveTo>
                  <a:lnTo>
                    <a:pt x="2819" y="204"/>
                  </a:lnTo>
                  <a:lnTo>
                    <a:pt x="2726" y="297"/>
                  </a:lnTo>
                  <a:lnTo>
                    <a:pt x="2615" y="427"/>
                  </a:lnTo>
                  <a:lnTo>
                    <a:pt x="2374" y="742"/>
                  </a:lnTo>
                  <a:lnTo>
                    <a:pt x="2095" y="1150"/>
                  </a:lnTo>
                  <a:lnTo>
                    <a:pt x="1817" y="1614"/>
                  </a:lnTo>
                  <a:lnTo>
                    <a:pt x="1539" y="2151"/>
                  </a:lnTo>
                  <a:lnTo>
                    <a:pt x="1261" y="2708"/>
                  </a:lnTo>
                  <a:lnTo>
                    <a:pt x="1001" y="3282"/>
                  </a:lnTo>
                  <a:lnTo>
                    <a:pt x="760" y="3839"/>
                  </a:lnTo>
                  <a:lnTo>
                    <a:pt x="538" y="4376"/>
                  </a:lnTo>
                  <a:lnTo>
                    <a:pt x="352" y="4877"/>
                  </a:lnTo>
                  <a:lnTo>
                    <a:pt x="93" y="5619"/>
                  </a:lnTo>
                  <a:lnTo>
                    <a:pt x="0" y="5897"/>
                  </a:lnTo>
                  <a:lnTo>
                    <a:pt x="482" y="6138"/>
                  </a:lnTo>
                  <a:lnTo>
                    <a:pt x="556" y="5860"/>
                  </a:lnTo>
                  <a:lnTo>
                    <a:pt x="760" y="5100"/>
                  </a:lnTo>
                  <a:lnTo>
                    <a:pt x="909" y="4599"/>
                  </a:lnTo>
                  <a:lnTo>
                    <a:pt x="1076" y="4061"/>
                  </a:lnTo>
                  <a:lnTo>
                    <a:pt x="1261" y="3468"/>
                  </a:lnTo>
                  <a:lnTo>
                    <a:pt x="1484" y="2875"/>
                  </a:lnTo>
                  <a:lnTo>
                    <a:pt x="1706" y="2300"/>
                  </a:lnTo>
                  <a:lnTo>
                    <a:pt x="1947" y="1743"/>
                  </a:lnTo>
                  <a:lnTo>
                    <a:pt x="2188" y="1243"/>
                  </a:lnTo>
                  <a:lnTo>
                    <a:pt x="2429" y="816"/>
                  </a:lnTo>
                  <a:lnTo>
                    <a:pt x="2652" y="464"/>
                  </a:lnTo>
                  <a:lnTo>
                    <a:pt x="2744" y="334"/>
                  </a:lnTo>
                  <a:lnTo>
                    <a:pt x="2837" y="223"/>
                  </a:lnTo>
                  <a:lnTo>
                    <a:pt x="3004" y="0"/>
                  </a:lnTo>
                  <a:close/>
                </a:path>
              </a:pathLst>
            </a:custGeom>
            <a:solidFill>
              <a:srgbClr val="CBB2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0" name="Google Shape;2110;p31"/>
            <p:cNvSpPr/>
            <p:nvPr/>
          </p:nvSpPr>
          <p:spPr>
            <a:xfrm flipH="1">
              <a:off x="8439246" y="1536238"/>
              <a:ext cx="534573" cy="585193"/>
            </a:xfrm>
            <a:custGeom>
              <a:avLst/>
              <a:gdLst/>
              <a:ahLst/>
              <a:cxnLst/>
              <a:rect l="l" t="t" r="r" b="b"/>
              <a:pathLst>
                <a:path w="7065" h="7734" extrusionOk="0">
                  <a:moveTo>
                    <a:pt x="0" y="1"/>
                  </a:moveTo>
                  <a:lnTo>
                    <a:pt x="241" y="446"/>
                  </a:lnTo>
                  <a:lnTo>
                    <a:pt x="482" y="872"/>
                  </a:lnTo>
                  <a:lnTo>
                    <a:pt x="964" y="1688"/>
                  </a:lnTo>
                  <a:lnTo>
                    <a:pt x="1484" y="2430"/>
                  </a:lnTo>
                  <a:lnTo>
                    <a:pt x="2003" y="3135"/>
                  </a:lnTo>
                  <a:lnTo>
                    <a:pt x="2522" y="3784"/>
                  </a:lnTo>
                  <a:lnTo>
                    <a:pt x="3041" y="4377"/>
                  </a:lnTo>
                  <a:lnTo>
                    <a:pt x="3542" y="4915"/>
                  </a:lnTo>
                  <a:lnTo>
                    <a:pt x="4042" y="5415"/>
                  </a:lnTo>
                  <a:lnTo>
                    <a:pt x="4525" y="5860"/>
                  </a:lnTo>
                  <a:lnTo>
                    <a:pt x="4988" y="6268"/>
                  </a:lnTo>
                  <a:lnTo>
                    <a:pt x="5433" y="6621"/>
                  </a:lnTo>
                  <a:lnTo>
                    <a:pt x="5841" y="6917"/>
                  </a:lnTo>
                  <a:lnTo>
                    <a:pt x="6212" y="7195"/>
                  </a:lnTo>
                  <a:lnTo>
                    <a:pt x="6546" y="7418"/>
                  </a:lnTo>
                  <a:lnTo>
                    <a:pt x="7065" y="7733"/>
                  </a:lnTo>
                  <a:lnTo>
                    <a:pt x="7065" y="6936"/>
                  </a:lnTo>
                  <a:lnTo>
                    <a:pt x="6583" y="6138"/>
                  </a:lnTo>
                  <a:lnTo>
                    <a:pt x="6305" y="6027"/>
                  </a:lnTo>
                  <a:lnTo>
                    <a:pt x="6045" y="5916"/>
                  </a:lnTo>
                  <a:lnTo>
                    <a:pt x="5507" y="5638"/>
                  </a:lnTo>
                  <a:lnTo>
                    <a:pt x="4988" y="5323"/>
                  </a:lnTo>
                  <a:lnTo>
                    <a:pt x="4487" y="4970"/>
                  </a:lnTo>
                  <a:lnTo>
                    <a:pt x="4005" y="4599"/>
                  </a:lnTo>
                  <a:lnTo>
                    <a:pt x="3542" y="4192"/>
                  </a:lnTo>
                  <a:lnTo>
                    <a:pt x="3097" y="3784"/>
                  </a:lnTo>
                  <a:lnTo>
                    <a:pt x="2670" y="3357"/>
                  </a:lnTo>
                  <a:lnTo>
                    <a:pt x="2281" y="2912"/>
                  </a:lnTo>
                  <a:lnTo>
                    <a:pt x="1891" y="2467"/>
                  </a:lnTo>
                  <a:lnTo>
                    <a:pt x="1521" y="2041"/>
                  </a:lnTo>
                  <a:lnTo>
                    <a:pt x="1168" y="1596"/>
                  </a:lnTo>
                  <a:lnTo>
                    <a:pt x="538" y="76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1" name="Google Shape;2111;p31"/>
            <p:cNvSpPr/>
            <p:nvPr/>
          </p:nvSpPr>
          <p:spPr>
            <a:xfrm flipH="1">
              <a:off x="8771718" y="1449298"/>
              <a:ext cx="167068" cy="359257"/>
            </a:xfrm>
            <a:custGeom>
              <a:avLst/>
              <a:gdLst/>
              <a:ahLst/>
              <a:cxnLst/>
              <a:rect l="l" t="t" r="r" b="b"/>
              <a:pathLst>
                <a:path w="2208" h="4748" extrusionOk="0">
                  <a:moveTo>
                    <a:pt x="1" y="0"/>
                  </a:moveTo>
                  <a:lnTo>
                    <a:pt x="112" y="186"/>
                  </a:lnTo>
                  <a:lnTo>
                    <a:pt x="242" y="390"/>
                  </a:lnTo>
                  <a:lnTo>
                    <a:pt x="390" y="668"/>
                  </a:lnTo>
                  <a:lnTo>
                    <a:pt x="724" y="1409"/>
                  </a:lnTo>
                  <a:lnTo>
                    <a:pt x="909" y="1836"/>
                  </a:lnTo>
                  <a:lnTo>
                    <a:pt x="1076" y="2281"/>
                  </a:lnTo>
                  <a:lnTo>
                    <a:pt x="1243" y="2726"/>
                  </a:lnTo>
                  <a:lnTo>
                    <a:pt x="1391" y="3171"/>
                  </a:lnTo>
                  <a:lnTo>
                    <a:pt x="1670" y="3968"/>
                  </a:lnTo>
                  <a:lnTo>
                    <a:pt x="1836" y="4525"/>
                  </a:lnTo>
                  <a:lnTo>
                    <a:pt x="1892" y="4747"/>
                  </a:lnTo>
                  <a:lnTo>
                    <a:pt x="2207" y="4543"/>
                  </a:lnTo>
                  <a:lnTo>
                    <a:pt x="2133" y="4339"/>
                  </a:lnTo>
                  <a:lnTo>
                    <a:pt x="1929" y="3783"/>
                  </a:lnTo>
                  <a:lnTo>
                    <a:pt x="1614" y="3023"/>
                  </a:lnTo>
                  <a:lnTo>
                    <a:pt x="1428" y="2596"/>
                  </a:lnTo>
                  <a:lnTo>
                    <a:pt x="1225" y="2170"/>
                  </a:lnTo>
                  <a:lnTo>
                    <a:pt x="1021" y="1743"/>
                  </a:lnTo>
                  <a:lnTo>
                    <a:pt x="817" y="1335"/>
                  </a:lnTo>
                  <a:lnTo>
                    <a:pt x="427" y="631"/>
                  </a:lnTo>
                  <a:lnTo>
                    <a:pt x="260" y="371"/>
                  </a:lnTo>
                  <a:lnTo>
                    <a:pt x="131" y="167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2" name="Google Shape;2112;p31"/>
            <p:cNvSpPr/>
            <p:nvPr/>
          </p:nvSpPr>
          <p:spPr>
            <a:xfrm flipH="1">
              <a:off x="8050555" y="1293580"/>
              <a:ext cx="401403" cy="439160"/>
            </a:xfrm>
            <a:custGeom>
              <a:avLst/>
              <a:gdLst/>
              <a:ahLst/>
              <a:cxnLst/>
              <a:rect l="l" t="t" r="r" b="b"/>
              <a:pathLst>
                <a:path w="5305" h="5804" extrusionOk="0">
                  <a:moveTo>
                    <a:pt x="5304" y="0"/>
                  </a:moveTo>
                  <a:lnTo>
                    <a:pt x="4896" y="556"/>
                  </a:lnTo>
                  <a:lnTo>
                    <a:pt x="4433" y="1187"/>
                  </a:lnTo>
                  <a:lnTo>
                    <a:pt x="3895" y="1854"/>
                  </a:lnTo>
                  <a:lnTo>
                    <a:pt x="3598" y="2169"/>
                  </a:lnTo>
                  <a:lnTo>
                    <a:pt x="3302" y="2503"/>
                  </a:lnTo>
                  <a:lnTo>
                    <a:pt x="2968" y="2837"/>
                  </a:lnTo>
                  <a:lnTo>
                    <a:pt x="2634" y="3134"/>
                  </a:lnTo>
                  <a:lnTo>
                    <a:pt x="2300" y="3430"/>
                  </a:lnTo>
                  <a:lnTo>
                    <a:pt x="1929" y="3727"/>
                  </a:lnTo>
                  <a:lnTo>
                    <a:pt x="1559" y="3987"/>
                  </a:lnTo>
                  <a:lnTo>
                    <a:pt x="1169" y="4209"/>
                  </a:lnTo>
                  <a:lnTo>
                    <a:pt x="761" y="4432"/>
                  </a:lnTo>
                  <a:lnTo>
                    <a:pt x="353" y="4599"/>
                  </a:lnTo>
                  <a:lnTo>
                    <a:pt x="1" y="5192"/>
                  </a:lnTo>
                  <a:lnTo>
                    <a:pt x="1" y="5804"/>
                  </a:lnTo>
                  <a:lnTo>
                    <a:pt x="390" y="5563"/>
                  </a:lnTo>
                  <a:lnTo>
                    <a:pt x="910" y="5192"/>
                  </a:lnTo>
                  <a:lnTo>
                    <a:pt x="1225" y="4951"/>
                  </a:lnTo>
                  <a:lnTo>
                    <a:pt x="1559" y="4691"/>
                  </a:lnTo>
                  <a:lnTo>
                    <a:pt x="1911" y="4395"/>
                  </a:lnTo>
                  <a:lnTo>
                    <a:pt x="2263" y="4061"/>
                  </a:lnTo>
                  <a:lnTo>
                    <a:pt x="2634" y="3690"/>
                  </a:lnTo>
                  <a:lnTo>
                    <a:pt x="3023" y="3282"/>
                  </a:lnTo>
                  <a:lnTo>
                    <a:pt x="3413" y="2837"/>
                  </a:lnTo>
                  <a:lnTo>
                    <a:pt x="3802" y="2336"/>
                  </a:lnTo>
                  <a:lnTo>
                    <a:pt x="4192" y="1817"/>
                  </a:lnTo>
                  <a:lnTo>
                    <a:pt x="4581" y="1261"/>
                  </a:lnTo>
                  <a:lnTo>
                    <a:pt x="4952" y="649"/>
                  </a:lnTo>
                  <a:lnTo>
                    <a:pt x="5304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3" name="Google Shape;2113;p31"/>
            <p:cNvSpPr/>
            <p:nvPr/>
          </p:nvSpPr>
          <p:spPr>
            <a:xfrm flipH="1">
              <a:off x="8077264" y="1227600"/>
              <a:ext cx="124923" cy="269443"/>
            </a:xfrm>
            <a:custGeom>
              <a:avLst/>
              <a:gdLst/>
              <a:ahLst/>
              <a:cxnLst/>
              <a:rect l="l" t="t" r="r" b="b"/>
              <a:pathLst>
                <a:path w="1651" h="3561" extrusionOk="0">
                  <a:moveTo>
                    <a:pt x="1651" y="1"/>
                  </a:moveTo>
                  <a:lnTo>
                    <a:pt x="1558" y="130"/>
                  </a:lnTo>
                  <a:lnTo>
                    <a:pt x="1465" y="279"/>
                  </a:lnTo>
                  <a:lnTo>
                    <a:pt x="1336" y="464"/>
                  </a:lnTo>
                  <a:lnTo>
                    <a:pt x="1039" y="1002"/>
                  </a:lnTo>
                  <a:lnTo>
                    <a:pt x="891" y="1298"/>
                  </a:lnTo>
                  <a:lnTo>
                    <a:pt x="742" y="1614"/>
                  </a:lnTo>
                  <a:lnTo>
                    <a:pt x="446" y="2263"/>
                  </a:lnTo>
                  <a:lnTo>
                    <a:pt x="205" y="2838"/>
                  </a:lnTo>
                  <a:lnTo>
                    <a:pt x="56" y="3264"/>
                  </a:lnTo>
                  <a:lnTo>
                    <a:pt x="1" y="3412"/>
                  </a:lnTo>
                  <a:lnTo>
                    <a:pt x="223" y="3561"/>
                  </a:lnTo>
                  <a:lnTo>
                    <a:pt x="279" y="3394"/>
                  </a:lnTo>
                  <a:lnTo>
                    <a:pt x="408" y="2967"/>
                  </a:lnTo>
                  <a:lnTo>
                    <a:pt x="612" y="2374"/>
                  </a:lnTo>
                  <a:lnTo>
                    <a:pt x="854" y="1706"/>
                  </a:lnTo>
                  <a:lnTo>
                    <a:pt x="983" y="1373"/>
                  </a:lnTo>
                  <a:lnTo>
                    <a:pt x="1113" y="1057"/>
                  </a:lnTo>
                  <a:lnTo>
                    <a:pt x="1373" y="501"/>
                  </a:lnTo>
                  <a:lnTo>
                    <a:pt x="1484" y="297"/>
                  </a:lnTo>
                  <a:lnTo>
                    <a:pt x="1577" y="130"/>
                  </a:lnTo>
                  <a:lnTo>
                    <a:pt x="1651" y="1"/>
                  </a:lnTo>
                  <a:close/>
                </a:path>
              </a:pathLst>
            </a:custGeom>
            <a:solidFill>
              <a:srgbClr val="CBB2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4" name="Google Shape;2114;p31"/>
            <p:cNvSpPr/>
            <p:nvPr/>
          </p:nvSpPr>
          <p:spPr>
            <a:xfrm flipH="1">
              <a:off x="8355031" y="4077149"/>
              <a:ext cx="916227" cy="479943"/>
            </a:xfrm>
            <a:custGeom>
              <a:avLst/>
              <a:gdLst/>
              <a:ahLst/>
              <a:cxnLst/>
              <a:rect l="l" t="t" r="r" b="b"/>
              <a:pathLst>
                <a:path w="12109" h="6343" extrusionOk="0">
                  <a:moveTo>
                    <a:pt x="7992" y="1"/>
                  </a:moveTo>
                  <a:lnTo>
                    <a:pt x="8029" y="93"/>
                  </a:lnTo>
                  <a:lnTo>
                    <a:pt x="8048" y="205"/>
                  </a:lnTo>
                  <a:lnTo>
                    <a:pt x="8048" y="334"/>
                  </a:lnTo>
                  <a:lnTo>
                    <a:pt x="8029" y="501"/>
                  </a:lnTo>
                  <a:lnTo>
                    <a:pt x="7973" y="854"/>
                  </a:lnTo>
                  <a:lnTo>
                    <a:pt x="7881" y="1224"/>
                  </a:lnTo>
                  <a:lnTo>
                    <a:pt x="7751" y="1614"/>
                  </a:lnTo>
                  <a:lnTo>
                    <a:pt x="7584" y="1966"/>
                  </a:lnTo>
                  <a:lnTo>
                    <a:pt x="7491" y="2133"/>
                  </a:lnTo>
                  <a:lnTo>
                    <a:pt x="7399" y="2281"/>
                  </a:lnTo>
                  <a:lnTo>
                    <a:pt x="7287" y="2430"/>
                  </a:lnTo>
                  <a:lnTo>
                    <a:pt x="7176" y="2541"/>
                  </a:lnTo>
                  <a:lnTo>
                    <a:pt x="7232" y="2355"/>
                  </a:lnTo>
                  <a:lnTo>
                    <a:pt x="7287" y="2133"/>
                  </a:lnTo>
                  <a:lnTo>
                    <a:pt x="7324" y="1873"/>
                  </a:lnTo>
                  <a:lnTo>
                    <a:pt x="7324" y="1595"/>
                  </a:lnTo>
                  <a:lnTo>
                    <a:pt x="7324" y="1336"/>
                  </a:lnTo>
                  <a:lnTo>
                    <a:pt x="7306" y="1076"/>
                  </a:lnTo>
                  <a:lnTo>
                    <a:pt x="7250" y="891"/>
                  </a:lnTo>
                  <a:lnTo>
                    <a:pt x="7213" y="798"/>
                  </a:lnTo>
                  <a:lnTo>
                    <a:pt x="7158" y="742"/>
                  </a:lnTo>
                  <a:lnTo>
                    <a:pt x="7176" y="909"/>
                  </a:lnTo>
                  <a:lnTo>
                    <a:pt x="7158" y="1076"/>
                  </a:lnTo>
                  <a:lnTo>
                    <a:pt x="7120" y="1243"/>
                  </a:lnTo>
                  <a:lnTo>
                    <a:pt x="7065" y="1410"/>
                  </a:lnTo>
                  <a:lnTo>
                    <a:pt x="6991" y="1577"/>
                  </a:lnTo>
                  <a:lnTo>
                    <a:pt x="6879" y="1744"/>
                  </a:lnTo>
                  <a:lnTo>
                    <a:pt x="6787" y="1910"/>
                  </a:lnTo>
                  <a:lnTo>
                    <a:pt x="6657" y="2077"/>
                  </a:lnTo>
                  <a:lnTo>
                    <a:pt x="6527" y="2226"/>
                  </a:lnTo>
                  <a:lnTo>
                    <a:pt x="6379" y="2355"/>
                  </a:lnTo>
                  <a:lnTo>
                    <a:pt x="6230" y="2485"/>
                  </a:lnTo>
                  <a:lnTo>
                    <a:pt x="6082" y="2615"/>
                  </a:lnTo>
                  <a:lnTo>
                    <a:pt x="5915" y="2708"/>
                  </a:lnTo>
                  <a:lnTo>
                    <a:pt x="5748" y="2800"/>
                  </a:lnTo>
                  <a:lnTo>
                    <a:pt x="5581" y="2875"/>
                  </a:lnTo>
                  <a:lnTo>
                    <a:pt x="5415" y="2930"/>
                  </a:lnTo>
                  <a:lnTo>
                    <a:pt x="5415" y="2541"/>
                  </a:lnTo>
                  <a:lnTo>
                    <a:pt x="5396" y="1966"/>
                  </a:lnTo>
                  <a:lnTo>
                    <a:pt x="5359" y="1706"/>
                  </a:lnTo>
                  <a:lnTo>
                    <a:pt x="5322" y="1465"/>
                  </a:lnTo>
                  <a:lnTo>
                    <a:pt x="5285" y="1280"/>
                  </a:lnTo>
                  <a:lnTo>
                    <a:pt x="5248" y="1224"/>
                  </a:lnTo>
                  <a:lnTo>
                    <a:pt x="5229" y="1187"/>
                  </a:lnTo>
                  <a:lnTo>
                    <a:pt x="5248" y="1280"/>
                  </a:lnTo>
                  <a:lnTo>
                    <a:pt x="5248" y="1373"/>
                  </a:lnTo>
                  <a:lnTo>
                    <a:pt x="5211" y="1614"/>
                  </a:lnTo>
                  <a:lnTo>
                    <a:pt x="5136" y="1929"/>
                  </a:lnTo>
                  <a:lnTo>
                    <a:pt x="5025" y="2244"/>
                  </a:lnTo>
                  <a:lnTo>
                    <a:pt x="4877" y="2597"/>
                  </a:lnTo>
                  <a:lnTo>
                    <a:pt x="4728" y="2949"/>
                  </a:lnTo>
                  <a:lnTo>
                    <a:pt x="4562" y="3283"/>
                  </a:lnTo>
                  <a:lnTo>
                    <a:pt x="4395" y="3598"/>
                  </a:lnTo>
                  <a:lnTo>
                    <a:pt x="4413" y="3468"/>
                  </a:lnTo>
                  <a:lnTo>
                    <a:pt x="4413" y="3301"/>
                  </a:lnTo>
                  <a:lnTo>
                    <a:pt x="4395" y="3153"/>
                  </a:lnTo>
                  <a:lnTo>
                    <a:pt x="4376" y="2967"/>
                  </a:lnTo>
                  <a:lnTo>
                    <a:pt x="4283" y="2597"/>
                  </a:lnTo>
                  <a:lnTo>
                    <a:pt x="4135" y="2189"/>
                  </a:lnTo>
                  <a:lnTo>
                    <a:pt x="3968" y="1799"/>
                  </a:lnTo>
                  <a:lnTo>
                    <a:pt x="3764" y="1447"/>
                  </a:lnTo>
                  <a:lnTo>
                    <a:pt x="3560" y="1132"/>
                  </a:lnTo>
                  <a:lnTo>
                    <a:pt x="3449" y="1002"/>
                  </a:lnTo>
                  <a:lnTo>
                    <a:pt x="3338" y="909"/>
                  </a:lnTo>
                  <a:lnTo>
                    <a:pt x="3412" y="1020"/>
                  </a:lnTo>
                  <a:lnTo>
                    <a:pt x="3449" y="1150"/>
                  </a:lnTo>
                  <a:lnTo>
                    <a:pt x="3560" y="1484"/>
                  </a:lnTo>
                  <a:lnTo>
                    <a:pt x="3634" y="1855"/>
                  </a:lnTo>
                  <a:lnTo>
                    <a:pt x="3690" y="2281"/>
                  </a:lnTo>
                  <a:lnTo>
                    <a:pt x="3709" y="2689"/>
                  </a:lnTo>
                  <a:lnTo>
                    <a:pt x="3727" y="3097"/>
                  </a:lnTo>
                  <a:lnTo>
                    <a:pt x="3709" y="3468"/>
                  </a:lnTo>
                  <a:lnTo>
                    <a:pt x="3653" y="3765"/>
                  </a:lnTo>
                  <a:lnTo>
                    <a:pt x="3616" y="3635"/>
                  </a:lnTo>
                  <a:lnTo>
                    <a:pt x="3560" y="3487"/>
                  </a:lnTo>
                  <a:lnTo>
                    <a:pt x="3468" y="3301"/>
                  </a:lnTo>
                  <a:lnTo>
                    <a:pt x="3375" y="3097"/>
                  </a:lnTo>
                  <a:lnTo>
                    <a:pt x="3097" y="2671"/>
                  </a:lnTo>
                  <a:lnTo>
                    <a:pt x="2948" y="2467"/>
                  </a:lnTo>
                  <a:lnTo>
                    <a:pt x="2800" y="2281"/>
                  </a:lnTo>
                  <a:lnTo>
                    <a:pt x="2837" y="2337"/>
                  </a:lnTo>
                  <a:lnTo>
                    <a:pt x="2874" y="2411"/>
                  </a:lnTo>
                  <a:lnTo>
                    <a:pt x="2930" y="2652"/>
                  </a:lnTo>
                  <a:lnTo>
                    <a:pt x="2967" y="2930"/>
                  </a:lnTo>
                  <a:lnTo>
                    <a:pt x="3004" y="3283"/>
                  </a:lnTo>
                  <a:lnTo>
                    <a:pt x="3023" y="3653"/>
                  </a:lnTo>
                  <a:lnTo>
                    <a:pt x="3023" y="4024"/>
                  </a:lnTo>
                  <a:lnTo>
                    <a:pt x="3004" y="4377"/>
                  </a:lnTo>
                  <a:lnTo>
                    <a:pt x="2948" y="4692"/>
                  </a:lnTo>
                  <a:lnTo>
                    <a:pt x="2911" y="4414"/>
                  </a:lnTo>
                  <a:lnTo>
                    <a:pt x="2856" y="4173"/>
                  </a:lnTo>
                  <a:lnTo>
                    <a:pt x="2782" y="3932"/>
                  </a:lnTo>
                  <a:lnTo>
                    <a:pt x="2689" y="3709"/>
                  </a:lnTo>
                  <a:lnTo>
                    <a:pt x="2578" y="3505"/>
                  </a:lnTo>
                  <a:lnTo>
                    <a:pt x="2466" y="3301"/>
                  </a:lnTo>
                  <a:lnTo>
                    <a:pt x="2336" y="3134"/>
                  </a:lnTo>
                  <a:lnTo>
                    <a:pt x="2188" y="2967"/>
                  </a:lnTo>
                  <a:lnTo>
                    <a:pt x="2021" y="2819"/>
                  </a:lnTo>
                  <a:lnTo>
                    <a:pt x="1854" y="2689"/>
                  </a:lnTo>
                  <a:lnTo>
                    <a:pt x="1669" y="2559"/>
                  </a:lnTo>
                  <a:lnTo>
                    <a:pt x="1484" y="2448"/>
                  </a:lnTo>
                  <a:lnTo>
                    <a:pt x="1280" y="2355"/>
                  </a:lnTo>
                  <a:lnTo>
                    <a:pt x="1057" y="2281"/>
                  </a:lnTo>
                  <a:lnTo>
                    <a:pt x="835" y="2226"/>
                  </a:lnTo>
                  <a:lnTo>
                    <a:pt x="612" y="2170"/>
                  </a:lnTo>
                  <a:lnTo>
                    <a:pt x="890" y="2263"/>
                  </a:lnTo>
                  <a:lnTo>
                    <a:pt x="1131" y="2393"/>
                  </a:lnTo>
                  <a:lnTo>
                    <a:pt x="1354" y="2541"/>
                  </a:lnTo>
                  <a:lnTo>
                    <a:pt x="1539" y="2708"/>
                  </a:lnTo>
                  <a:lnTo>
                    <a:pt x="1706" y="2875"/>
                  </a:lnTo>
                  <a:lnTo>
                    <a:pt x="1836" y="3079"/>
                  </a:lnTo>
                  <a:lnTo>
                    <a:pt x="1947" y="3283"/>
                  </a:lnTo>
                  <a:lnTo>
                    <a:pt x="2058" y="3487"/>
                  </a:lnTo>
                  <a:lnTo>
                    <a:pt x="2133" y="3709"/>
                  </a:lnTo>
                  <a:lnTo>
                    <a:pt x="2188" y="3913"/>
                  </a:lnTo>
                  <a:lnTo>
                    <a:pt x="2244" y="4136"/>
                  </a:lnTo>
                  <a:lnTo>
                    <a:pt x="2262" y="4358"/>
                  </a:lnTo>
                  <a:lnTo>
                    <a:pt x="2299" y="4766"/>
                  </a:lnTo>
                  <a:lnTo>
                    <a:pt x="2299" y="5155"/>
                  </a:lnTo>
                  <a:lnTo>
                    <a:pt x="2244" y="5007"/>
                  </a:lnTo>
                  <a:lnTo>
                    <a:pt x="2151" y="4877"/>
                  </a:lnTo>
                  <a:lnTo>
                    <a:pt x="2040" y="4766"/>
                  </a:lnTo>
                  <a:lnTo>
                    <a:pt x="1910" y="4673"/>
                  </a:lnTo>
                  <a:lnTo>
                    <a:pt x="1780" y="4599"/>
                  </a:lnTo>
                  <a:lnTo>
                    <a:pt x="1613" y="4525"/>
                  </a:lnTo>
                  <a:lnTo>
                    <a:pt x="1465" y="4469"/>
                  </a:lnTo>
                  <a:lnTo>
                    <a:pt x="1298" y="4414"/>
                  </a:lnTo>
                  <a:lnTo>
                    <a:pt x="1113" y="4395"/>
                  </a:lnTo>
                  <a:lnTo>
                    <a:pt x="946" y="4377"/>
                  </a:lnTo>
                  <a:lnTo>
                    <a:pt x="779" y="4358"/>
                  </a:lnTo>
                  <a:lnTo>
                    <a:pt x="593" y="4358"/>
                  </a:lnTo>
                  <a:lnTo>
                    <a:pt x="445" y="4377"/>
                  </a:lnTo>
                  <a:lnTo>
                    <a:pt x="278" y="4414"/>
                  </a:lnTo>
                  <a:lnTo>
                    <a:pt x="130" y="4451"/>
                  </a:lnTo>
                  <a:lnTo>
                    <a:pt x="0" y="4506"/>
                  </a:lnTo>
                  <a:lnTo>
                    <a:pt x="278" y="4543"/>
                  </a:lnTo>
                  <a:lnTo>
                    <a:pt x="538" y="4581"/>
                  </a:lnTo>
                  <a:lnTo>
                    <a:pt x="760" y="4655"/>
                  </a:lnTo>
                  <a:lnTo>
                    <a:pt x="964" y="4747"/>
                  </a:lnTo>
                  <a:lnTo>
                    <a:pt x="1150" y="4840"/>
                  </a:lnTo>
                  <a:lnTo>
                    <a:pt x="1317" y="4970"/>
                  </a:lnTo>
                  <a:lnTo>
                    <a:pt x="1446" y="5100"/>
                  </a:lnTo>
                  <a:lnTo>
                    <a:pt x="1576" y="5230"/>
                  </a:lnTo>
                  <a:lnTo>
                    <a:pt x="1688" y="5378"/>
                  </a:lnTo>
                  <a:lnTo>
                    <a:pt x="1780" y="5526"/>
                  </a:lnTo>
                  <a:lnTo>
                    <a:pt x="1854" y="5675"/>
                  </a:lnTo>
                  <a:lnTo>
                    <a:pt x="1929" y="5823"/>
                  </a:lnTo>
                  <a:lnTo>
                    <a:pt x="2021" y="6101"/>
                  </a:lnTo>
                  <a:lnTo>
                    <a:pt x="2077" y="6342"/>
                  </a:lnTo>
                  <a:lnTo>
                    <a:pt x="11756" y="6342"/>
                  </a:lnTo>
                  <a:lnTo>
                    <a:pt x="12108" y="4136"/>
                  </a:lnTo>
                  <a:lnTo>
                    <a:pt x="11923" y="3672"/>
                  </a:lnTo>
                  <a:lnTo>
                    <a:pt x="11886" y="3505"/>
                  </a:lnTo>
                  <a:lnTo>
                    <a:pt x="11775" y="3097"/>
                  </a:lnTo>
                  <a:lnTo>
                    <a:pt x="11626" y="2634"/>
                  </a:lnTo>
                  <a:lnTo>
                    <a:pt x="11552" y="2430"/>
                  </a:lnTo>
                  <a:lnTo>
                    <a:pt x="11478" y="2281"/>
                  </a:lnTo>
                  <a:lnTo>
                    <a:pt x="11441" y="2467"/>
                  </a:lnTo>
                  <a:lnTo>
                    <a:pt x="11385" y="2615"/>
                  </a:lnTo>
                  <a:lnTo>
                    <a:pt x="11311" y="2745"/>
                  </a:lnTo>
                  <a:lnTo>
                    <a:pt x="11237" y="2856"/>
                  </a:lnTo>
                  <a:lnTo>
                    <a:pt x="11126" y="2949"/>
                  </a:lnTo>
                  <a:lnTo>
                    <a:pt x="11033" y="3023"/>
                  </a:lnTo>
                  <a:lnTo>
                    <a:pt x="10922" y="3060"/>
                  </a:lnTo>
                  <a:lnTo>
                    <a:pt x="10810" y="3097"/>
                  </a:lnTo>
                  <a:lnTo>
                    <a:pt x="10699" y="3116"/>
                  </a:lnTo>
                  <a:lnTo>
                    <a:pt x="10606" y="3134"/>
                  </a:lnTo>
                  <a:lnTo>
                    <a:pt x="10514" y="3116"/>
                  </a:lnTo>
                  <a:lnTo>
                    <a:pt x="10440" y="3097"/>
                  </a:lnTo>
                  <a:lnTo>
                    <a:pt x="10365" y="3060"/>
                  </a:lnTo>
                  <a:lnTo>
                    <a:pt x="10328" y="3023"/>
                  </a:lnTo>
                  <a:lnTo>
                    <a:pt x="10310" y="2986"/>
                  </a:lnTo>
                  <a:lnTo>
                    <a:pt x="10310" y="2930"/>
                  </a:lnTo>
                  <a:lnTo>
                    <a:pt x="10347" y="2800"/>
                  </a:lnTo>
                  <a:lnTo>
                    <a:pt x="10384" y="2634"/>
                  </a:lnTo>
                  <a:lnTo>
                    <a:pt x="10384" y="2467"/>
                  </a:lnTo>
                  <a:lnTo>
                    <a:pt x="10365" y="2281"/>
                  </a:lnTo>
                  <a:lnTo>
                    <a:pt x="10328" y="2114"/>
                  </a:lnTo>
                  <a:lnTo>
                    <a:pt x="10273" y="1948"/>
                  </a:lnTo>
                  <a:lnTo>
                    <a:pt x="10199" y="1818"/>
                  </a:lnTo>
                  <a:lnTo>
                    <a:pt x="10143" y="1762"/>
                  </a:lnTo>
                  <a:lnTo>
                    <a:pt x="10087" y="1706"/>
                  </a:lnTo>
                  <a:lnTo>
                    <a:pt x="10106" y="1799"/>
                  </a:lnTo>
                  <a:lnTo>
                    <a:pt x="10106" y="1910"/>
                  </a:lnTo>
                  <a:lnTo>
                    <a:pt x="10069" y="2133"/>
                  </a:lnTo>
                  <a:lnTo>
                    <a:pt x="9995" y="2337"/>
                  </a:lnTo>
                  <a:lnTo>
                    <a:pt x="9883" y="2522"/>
                  </a:lnTo>
                  <a:lnTo>
                    <a:pt x="9772" y="2689"/>
                  </a:lnTo>
                  <a:lnTo>
                    <a:pt x="9698" y="2745"/>
                  </a:lnTo>
                  <a:lnTo>
                    <a:pt x="9642" y="2800"/>
                  </a:lnTo>
                  <a:lnTo>
                    <a:pt x="9568" y="2838"/>
                  </a:lnTo>
                  <a:lnTo>
                    <a:pt x="9512" y="2856"/>
                  </a:lnTo>
                  <a:lnTo>
                    <a:pt x="9438" y="2856"/>
                  </a:lnTo>
                  <a:lnTo>
                    <a:pt x="9383" y="2838"/>
                  </a:lnTo>
                  <a:lnTo>
                    <a:pt x="9327" y="2800"/>
                  </a:lnTo>
                  <a:lnTo>
                    <a:pt x="9271" y="2726"/>
                  </a:lnTo>
                  <a:lnTo>
                    <a:pt x="9253" y="2634"/>
                  </a:lnTo>
                  <a:lnTo>
                    <a:pt x="9234" y="2504"/>
                  </a:lnTo>
                  <a:lnTo>
                    <a:pt x="9216" y="2226"/>
                  </a:lnTo>
                  <a:lnTo>
                    <a:pt x="9234" y="1910"/>
                  </a:lnTo>
                  <a:lnTo>
                    <a:pt x="9290" y="1595"/>
                  </a:lnTo>
                  <a:lnTo>
                    <a:pt x="9346" y="1317"/>
                  </a:lnTo>
                  <a:lnTo>
                    <a:pt x="9438" y="1095"/>
                  </a:lnTo>
                  <a:lnTo>
                    <a:pt x="9475" y="1020"/>
                  </a:lnTo>
                  <a:lnTo>
                    <a:pt x="9512" y="983"/>
                  </a:lnTo>
                  <a:lnTo>
                    <a:pt x="9383" y="1020"/>
                  </a:lnTo>
                  <a:lnTo>
                    <a:pt x="9290" y="1057"/>
                  </a:lnTo>
                  <a:lnTo>
                    <a:pt x="9197" y="1132"/>
                  </a:lnTo>
                  <a:lnTo>
                    <a:pt x="9105" y="1206"/>
                  </a:lnTo>
                  <a:lnTo>
                    <a:pt x="9030" y="1299"/>
                  </a:lnTo>
                  <a:lnTo>
                    <a:pt x="8956" y="1410"/>
                  </a:lnTo>
                  <a:lnTo>
                    <a:pt x="8826" y="1632"/>
                  </a:lnTo>
                  <a:lnTo>
                    <a:pt x="8697" y="1855"/>
                  </a:lnTo>
                  <a:lnTo>
                    <a:pt x="8585" y="2077"/>
                  </a:lnTo>
                  <a:lnTo>
                    <a:pt x="8437" y="2281"/>
                  </a:lnTo>
                  <a:lnTo>
                    <a:pt x="8363" y="2374"/>
                  </a:lnTo>
                  <a:lnTo>
                    <a:pt x="8289" y="2430"/>
                  </a:lnTo>
                  <a:lnTo>
                    <a:pt x="8289" y="2430"/>
                  </a:lnTo>
                  <a:lnTo>
                    <a:pt x="8307" y="2207"/>
                  </a:lnTo>
                  <a:lnTo>
                    <a:pt x="8326" y="1892"/>
                  </a:lnTo>
                  <a:lnTo>
                    <a:pt x="8307" y="1521"/>
                  </a:lnTo>
                  <a:lnTo>
                    <a:pt x="8289" y="1132"/>
                  </a:lnTo>
                  <a:lnTo>
                    <a:pt x="8233" y="742"/>
                  </a:lnTo>
                  <a:lnTo>
                    <a:pt x="8177" y="408"/>
                  </a:lnTo>
                  <a:lnTo>
                    <a:pt x="8085" y="149"/>
                  </a:lnTo>
                  <a:lnTo>
                    <a:pt x="8048" y="56"/>
                  </a:lnTo>
                  <a:lnTo>
                    <a:pt x="799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5" name="Google Shape;2115;p31"/>
            <p:cNvSpPr/>
            <p:nvPr/>
          </p:nvSpPr>
          <p:spPr>
            <a:xfrm flipH="1">
              <a:off x="7998648" y="4237105"/>
              <a:ext cx="440673" cy="319987"/>
            </a:xfrm>
            <a:custGeom>
              <a:avLst/>
              <a:gdLst/>
              <a:ahLst/>
              <a:cxnLst/>
              <a:rect l="l" t="t" r="r" b="b"/>
              <a:pathLst>
                <a:path w="5824" h="4229" extrusionOk="0">
                  <a:moveTo>
                    <a:pt x="2764" y="0"/>
                  </a:moveTo>
                  <a:lnTo>
                    <a:pt x="2652" y="93"/>
                  </a:lnTo>
                  <a:lnTo>
                    <a:pt x="2560" y="186"/>
                  </a:lnTo>
                  <a:lnTo>
                    <a:pt x="2374" y="445"/>
                  </a:lnTo>
                  <a:lnTo>
                    <a:pt x="2189" y="724"/>
                  </a:lnTo>
                  <a:lnTo>
                    <a:pt x="2041" y="1039"/>
                  </a:lnTo>
                  <a:lnTo>
                    <a:pt x="1911" y="1354"/>
                  </a:lnTo>
                  <a:lnTo>
                    <a:pt x="1818" y="1651"/>
                  </a:lnTo>
                  <a:lnTo>
                    <a:pt x="1799" y="1780"/>
                  </a:lnTo>
                  <a:lnTo>
                    <a:pt x="1781" y="1910"/>
                  </a:lnTo>
                  <a:lnTo>
                    <a:pt x="1781" y="2040"/>
                  </a:lnTo>
                  <a:lnTo>
                    <a:pt x="1799" y="2151"/>
                  </a:lnTo>
                  <a:lnTo>
                    <a:pt x="1799" y="2151"/>
                  </a:lnTo>
                  <a:lnTo>
                    <a:pt x="1651" y="1910"/>
                  </a:lnTo>
                  <a:lnTo>
                    <a:pt x="1503" y="1632"/>
                  </a:lnTo>
                  <a:lnTo>
                    <a:pt x="1354" y="1354"/>
                  </a:lnTo>
                  <a:lnTo>
                    <a:pt x="1225" y="1076"/>
                  </a:lnTo>
                  <a:lnTo>
                    <a:pt x="1113" y="816"/>
                  </a:lnTo>
                  <a:lnTo>
                    <a:pt x="1039" y="575"/>
                  </a:lnTo>
                  <a:lnTo>
                    <a:pt x="1021" y="371"/>
                  </a:lnTo>
                  <a:lnTo>
                    <a:pt x="1021" y="297"/>
                  </a:lnTo>
                  <a:lnTo>
                    <a:pt x="1039" y="241"/>
                  </a:lnTo>
                  <a:lnTo>
                    <a:pt x="1002" y="260"/>
                  </a:lnTo>
                  <a:lnTo>
                    <a:pt x="984" y="297"/>
                  </a:lnTo>
                  <a:lnTo>
                    <a:pt x="947" y="445"/>
                  </a:lnTo>
                  <a:lnTo>
                    <a:pt x="909" y="631"/>
                  </a:lnTo>
                  <a:lnTo>
                    <a:pt x="891" y="853"/>
                  </a:lnTo>
                  <a:lnTo>
                    <a:pt x="854" y="1298"/>
                  </a:lnTo>
                  <a:lnTo>
                    <a:pt x="854" y="1614"/>
                  </a:lnTo>
                  <a:lnTo>
                    <a:pt x="631" y="1558"/>
                  </a:lnTo>
                  <a:lnTo>
                    <a:pt x="409" y="1447"/>
                  </a:lnTo>
                  <a:lnTo>
                    <a:pt x="205" y="1335"/>
                  </a:lnTo>
                  <a:lnTo>
                    <a:pt x="1" y="1187"/>
                  </a:lnTo>
                  <a:lnTo>
                    <a:pt x="1" y="4228"/>
                  </a:lnTo>
                  <a:lnTo>
                    <a:pt x="3950" y="4228"/>
                  </a:lnTo>
                  <a:lnTo>
                    <a:pt x="4006" y="4043"/>
                  </a:lnTo>
                  <a:lnTo>
                    <a:pt x="4117" y="3820"/>
                  </a:lnTo>
                  <a:lnTo>
                    <a:pt x="4247" y="3598"/>
                  </a:lnTo>
                  <a:lnTo>
                    <a:pt x="4340" y="3486"/>
                  </a:lnTo>
                  <a:lnTo>
                    <a:pt x="4433" y="3394"/>
                  </a:lnTo>
                  <a:lnTo>
                    <a:pt x="4544" y="3282"/>
                  </a:lnTo>
                  <a:lnTo>
                    <a:pt x="4674" y="3190"/>
                  </a:lnTo>
                  <a:lnTo>
                    <a:pt x="4822" y="3116"/>
                  </a:lnTo>
                  <a:lnTo>
                    <a:pt x="4989" y="3041"/>
                  </a:lnTo>
                  <a:lnTo>
                    <a:pt x="5174" y="2967"/>
                  </a:lnTo>
                  <a:lnTo>
                    <a:pt x="5360" y="2930"/>
                  </a:lnTo>
                  <a:lnTo>
                    <a:pt x="5582" y="2893"/>
                  </a:lnTo>
                  <a:lnTo>
                    <a:pt x="5823" y="2875"/>
                  </a:lnTo>
                  <a:lnTo>
                    <a:pt x="5693" y="2837"/>
                  </a:lnTo>
                  <a:lnTo>
                    <a:pt x="5564" y="2800"/>
                  </a:lnTo>
                  <a:lnTo>
                    <a:pt x="5267" y="2763"/>
                  </a:lnTo>
                  <a:lnTo>
                    <a:pt x="4952" y="2763"/>
                  </a:lnTo>
                  <a:lnTo>
                    <a:pt x="4637" y="2800"/>
                  </a:lnTo>
                  <a:lnTo>
                    <a:pt x="4488" y="2837"/>
                  </a:lnTo>
                  <a:lnTo>
                    <a:pt x="4340" y="2893"/>
                  </a:lnTo>
                  <a:lnTo>
                    <a:pt x="4191" y="2949"/>
                  </a:lnTo>
                  <a:lnTo>
                    <a:pt x="4080" y="3004"/>
                  </a:lnTo>
                  <a:lnTo>
                    <a:pt x="3950" y="3078"/>
                  </a:lnTo>
                  <a:lnTo>
                    <a:pt x="3858" y="3171"/>
                  </a:lnTo>
                  <a:lnTo>
                    <a:pt x="3765" y="3264"/>
                  </a:lnTo>
                  <a:lnTo>
                    <a:pt x="3709" y="3375"/>
                  </a:lnTo>
                  <a:lnTo>
                    <a:pt x="3709" y="3078"/>
                  </a:lnTo>
                  <a:lnTo>
                    <a:pt x="3746" y="2745"/>
                  </a:lnTo>
                  <a:lnTo>
                    <a:pt x="3784" y="2578"/>
                  </a:lnTo>
                  <a:lnTo>
                    <a:pt x="3821" y="2411"/>
                  </a:lnTo>
                  <a:lnTo>
                    <a:pt x="3876" y="2226"/>
                  </a:lnTo>
                  <a:lnTo>
                    <a:pt x="3950" y="2059"/>
                  </a:lnTo>
                  <a:lnTo>
                    <a:pt x="4025" y="1892"/>
                  </a:lnTo>
                  <a:lnTo>
                    <a:pt x="4136" y="1725"/>
                  </a:lnTo>
                  <a:lnTo>
                    <a:pt x="4266" y="1577"/>
                  </a:lnTo>
                  <a:lnTo>
                    <a:pt x="4414" y="1428"/>
                  </a:lnTo>
                  <a:lnTo>
                    <a:pt x="4581" y="1298"/>
                  </a:lnTo>
                  <a:lnTo>
                    <a:pt x="4785" y="1187"/>
                  </a:lnTo>
                  <a:lnTo>
                    <a:pt x="5007" y="1094"/>
                  </a:lnTo>
                  <a:lnTo>
                    <a:pt x="5267" y="1020"/>
                  </a:lnTo>
                  <a:lnTo>
                    <a:pt x="5044" y="1057"/>
                  </a:lnTo>
                  <a:lnTo>
                    <a:pt x="4840" y="1113"/>
                  </a:lnTo>
                  <a:lnTo>
                    <a:pt x="4655" y="1169"/>
                  </a:lnTo>
                  <a:lnTo>
                    <a:pt x="4470" y="1243"/>
                  </a:lnTo>
                  <a:lnTo>
                    <a:pt x="4303" y="1317"/>
                  </a:lnTo>
                  <a:lnTo>
                    <a:pt x="4136" y="1428"/>
                  </a:lnTo>
                  <a:lnTo>
                    <a:pt x="3969" y="1521"/>
                  </a:lnTo>
                  <a:lnTo>
                    <a:pt x="3821" y="1651"/>
                  </a:lnTo>
                  <a:lnTo>
                    <a:pt x="3691" y="1780"/>
                  </a:lnTo>
                  <a:lnTo>
                    <a:pt x="3561" y="1910"/>
                  </a:lnTo>
                  <a:lnTo>
                    <a:pt x="3468" y="2077"/>
                  </a:lnTo>
                  <a:lnTo>
                    <a:pt x="3357" y="2244"/>
                  </a:lnTo>
                  <a:lnTo>
                    <a:pt x="3283" y="2411"/>
                  </a:lnTo>
                  <a:lnTo>
                    <a:pt x="3209" y="2596"/>
                  </a:lnTo>
                  <a:lnTo>
                    <a:pt x="3172" y="2800"/>
                  </a:lnTo>
                  <a:lnTo>
                    <a:pt x="3135" y="3023"/>
                  </a:lnTo>
                  <a:lnTo>
                    <a:pt x="3079" y="2763"/>
                  </a:lnTo>
                  <a:lnTo>
                    <a:pt x="3060" y="2485"/>
                  </a:lnTo>
                  <a:lnTo>
                    <a:pt x="3042" y="2188"/>
                  </a:lnTo>
                  <a:lnTo>
                    <a:pt x="3060" y="1892"/>
                  </a:lnTo>
                  <a:lnTo>
                    <a:pt x="3097" y="1632"/>
                  </a:lnTo>
                  <a:lnTo>
                    <a:pt x="3135" y="1391"/>
                  </a:lnTo>
                  <a:lnTo>
                    <a:pt x="3190" y="1206"/>
                  </a:lnTo>
                  <a:lnTo>
                    <a:pt x="3246" y="1113"/>
                  </a:lnTo>
                  <a:lnTo>
                    <a:pt x="2986" y="1410"/>
                  </a:lnTo>
                  <a:lnTo>
                    <a:pt x="2745" y="1743"/>
                  </a:lnTo>
                  <a:lnTo>
                    <a:pt x="2560" y="2059"/>
                  </a:lnTo>
                  <a:lnTo>
                    <a:pt x="2504" y="2188"/>
                  </a:lnTo>
                  <a:lnTo>
                    <a:pt x="2486" y="2281"/>
                  </a:lnTo>
                  <a:lnTo>
                    <a:pt x="2430" y="2040"/>
                  </a:lnTo>
                  <a:lnTo>
                    <a:pt x="2411" y="1762"/>
                  </a:lnTo>
                  <a:lnTo>
                    <a:pt x="2411" y="1428"/>
                  </a:lnTo>
                  <a:lnTo>
                    <a:pt x="2448" y="1094"/>
                  </a:lnTo>
                  <a:lnTo>
                    <a:pt x="2504" y="761"/>
                  </a:lnTo>
                  <a:lnTo>
                    <a:pt x="2560" y="464"/>
                  </a:lnTo>
                  <a:lnTo>
                    <a:pt x="2652" y="204"/>
                  </a:lnTo>
                  <a:lnTo>
                    <a:pt x="2708" y="93"/>
                  </a:lnTo>
                  <a:lnTo>
                    <a:pt x="276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16" name="Google Shape;2116;p31"/>
          <p:cNvGrpSpPr/>
          <p:nvPr/>
        </p:nvGrpSpPr>
        <p:grpSpPr>
          <a:xfrm>
            <a:off x="-202522" y="1259243"/>
            <a:ext cx="2200229" cy="2948624"/>
            <a:chOff x="-955899" y="1123551"/>
            <a:chExt cx="2554841" cy="3423855"/>
          </a:xfrm>
        </p:grpSpPr>
        <p:sp>
          <p:nvSpPr>
            <p:cNvPr id="2117" name="Google Shape;2117;p31"/>
            <p:cNvSpPr/>
            <p:nvPr/>
          </p:nvSpPr>
          <p:spPr>
            <a:xfrm>
              <a:off x="-955899" y="2453072"/>
              <a:ext cx="1013012" cy="1014322"/>
            </a:xfrm>
            <a:custGeom>
              <a:avLst/>
              <a:gdLst/>
              <a:ahLst/>
              <a:cxnLst/>
              <a:rect l="l" t="t" r="r" b="b"/>
              <a:pathLst>
                <a:path w="15132" h="15151" extrusionOk="0">
                  <a:moveTo>
                    <a:pt x="7566" y="1"/>
                  </a:moveTo>
                  <a:lnTo>
                    <a:pt x="7177" y="19"/>
                  </a:lnTo>
                  <a:lnTo>
                    <a:pt x="6787" y="38"/>
                  </a:lnTo>
                  <a:lnTo>
                    <a:pt x="6416" y="94"/>
                  </a:lnTo>
                  <a:lnTo>
                    <a:pt x="6046" y="168"/>
                  </a:lnTo>
                  <a:lnTo>
                    <a:pt x="5675" y="242"/>
                  </a:lnTo>
                  <a:lnTo>
                    <a:pt x="5304" y="353"/>
                  </a:lnTo>
                  <a:lnTo>
                    <a:pt x="4970" y="464"/>
                  </a:lnTo>
                  <a:lnTo>
                    <a:pt x="4618" y="594"/>
                  </a:lnTo>
                  <a:lnTo>
                    <a:pt x="4284" y="761"/>
                  </a:lnTo>
                  <a:lnTo>
                    <a:pt x="3950" y="928"/>
                  </a:lnTo>
                  <a:lnTo>
                    <a:pt x="3635" y="1095"/>
                  </a:lnTo>
                  <a:lnTo>
                    <a:pt x="3338" y="1299"/>
                  </a:lnTo>
                  <a:lnTo>
                    <a:pt x="3042" y="1503"/>
                  </a:lnTo>
                  <a:lnTo>
                    <a:pt x="2745" y="1744"/>
                  </a:lnTo>
                  <a:lnTo>
                    <a:pt x="2467" y="1966"/>
                  </a:lnTo>
                  <a:lnTo>
                    <a:pt x="2207" y="2226"/>
                  </a:lnTo>
                  <a:lnTo>
                    <a:pt x="1966" y="2486"/>
                  </a:lnTo>
                  <a:lnTo>
                    <a:pt x="1725" y="2764"/>
                  </a:lnTo>
                  <a:lnTo>
                    <a:pt x="1503" y="3042"/>
                  </a:lnTo>
                  <a:lnTo>
                    <a:pt x="1280" y="3339"/>
                  </a:lnTo>
                  <a:lnTo>
                    <a:pt x="1095" y="3654"/>
                  </a:lnTo>
                  <a:lnTo>
                    <a:pt x="909" y="3969"/>
                  </a:lnTo>
                  <a:lnTo>
                    <a:pt x="742" y="4303"/>
                  </a:lnTo>
                  <a:lnTo>
                    <a:pt x="594" y="4636"/>
                  </a:lnTo>
                  <a:lnTo>
                    <a:pt x="446" y="4970"/>
                  </a:lnTo>
                  <a:lnTo>
                    <a:pt x="334" y="5323"/>
                  </a:lnTo>
                  <a:lnTo>
                    <a:pt x="223" y="5693"/>
                  </a:lnTo>
                  <a:lnTo>
                    <a:pt x="149" y="6046"/>
                  </a:lnTo>
                  <a:lnTo>
                    <a:pt x="75" y="6417"/>
                  </a:lnTo>
                  <a:lnTo>
                    <a:pt x="38" y="6806"/>
                  </a:lnTo>
                  <a:lnTo>
                    <a:pt x="1" y="7195"/>
                  </a:lnTo>
                  <a:lnTo>
                    <a:pt x="1" y="7585"/>
                  </a:lnTo>
                  <a:lnTo>
                    <a:pt x="1" y="7974"/>
                  </a:lnTo>
                  <a:lnTo>
                    <a:pt x="38" y="8345"/>
                  </a:lnTo>
                  <a:lnTo>
                    <a:pt x="75" y="8734"/>
                  </a:lnTo>
                  <a:lnTo>
                    <a:pt x="149" y="9105"/>
                  </a:lnTo>
                  <a:lnTo>
                    <a:pt x="223" y="9476"/>
                  </a:lnTo>
                  <a:lnTo>
                    <a:pt x="334" y="9828"/>
                  </a:lnTo>
                  <a:lnTo>
                    <a:pt x="446" y="10181"/>
                  </a:lnTo>
                  <a:lnTo>
                    <a:pt x="594" y="10533"/>
                  </a:lnTo>
                  <a:lnTo>
                    <a:pt x="742" y="10867"/>
                  </a:lnTo>
                  <a:lnTo>
                    <a:pt x="909" y="11182"/>
                  </a:lnTo>
                  <a:lnTo>
                    <a:pt x="1095" y="11497"/>
                  </a:lnTo>
                  <a:lnTo>
                    <a:pt x="1280" y="11812"/>
                  </a:lnTo>
                  <a:lnTo>
                    <a:pt x="1503" y="12109"/>
                  </a:lnTo>
                  <a:lnTo>
                    <a:pt x="1725" y="12387"/>
                  </a:lnTo>
                  <a:lnTo>
                    <a:pt x="1966" y="12665"/>
                  </a:lnTo>
                  <a:lnTo>
                    <a:pt x="2207" y="12925"/>
                  </a:lnTo>
                  <a:lnTo>
                    <a:pt x="2467" y="13185"/>
                  </a:lnTo>
                  <a:lnTo>
                    <a:pt x="2745" y="13426"/>
                  </a:lnTo>
                  <a:lnTo>
                    <a:pt x="3042" y="13648"/>
                  </a:lnTo>
                  <a:lnTo>
                    <a:pt x="3338" y="13852"/>
                  </a:lnTo>
                  <a:lnTo>
                    <a:pt x="3635" y="14056"/>
                  </a:lnTo>
                  <a:lnTo>
                    <a:pt x="3950" y="14242"/>
                  </a:lnTo>
                  <a:lnTo>
                    <a:pt x="4284" y="14408"/>
                  </a:lnTo>
                  <a:lnTo>
                    <a:pt x="4618" y="14557"/>
                  </a:lnTo>
                  <a:lnTo>
                    <a:pt x="4970" y="14687"/>
                  </a:lnTo>
                  <a:lnTo>
                    <a:pt x="5304" y="14816"/>
                  </a:lnTo>
                  <a:lnTo>
                    <a:pt x="5675" y="14909"/>
                  </a:lnTo>
                  <a:lnTo>
                    <a:pt x="6046" y="15002"/>
                  </a:lnTo>
                  <a:lnTo>
                    <a:pt x="6416" y="15057"/>
                  </a:lnTo>
                  <a:lnTo>
                    <a:pt x="6787" y="15113"/>
                  </a:lnTo>
                  <a:lnTo>
                    <a:pt x="7177" y="15132"/>
                  </a:lnTo>
                  <a:lnTo>
                    <a:pt x="7566" y="15150"/>
                  </a:lnTo>
                  <a:lnTo>
                    <a:pt x="7955" y="15132"/>
                  </a:lnTo>
                  <a:lnTo>
                    <a:pt x="8345" y="15113"/>
                  </a:lnTo>
                  <a:lnTo>
                    <a:pt x="8716" y="15057"/>
                  </a:lnTo>
                  <a:lnTo>
                    <a:pt x="9087" y="15002"/>
                  </a:lnTo>
                  <a:lnTo>
                    <a:pt x="9457" y="14909"/>
                  </a:lnTo>
                  <a:lnTo>
                    <a:pt x="9810" y="14816"/>
                  </a:lnTo>
                  <a:lnTo>
                    <a:pt x="10162" y="14687"/>
                  </a:lnTo>
                  <a:lnTo>
                    <a:pt x="10514" y="14557"/>
                  </a:lnTo>
                  <a:lnTo>
                    <a:pt x="10848" y="14408"/>
                  </a:lnTo>
                  <a:lnTo>
                    <a:pt x="11182" y="14242"/>
                  </a:lnTo>
                  <a:lnTo>
                    <a:pt x="11497" y="14056"/>
                  </a:lnTo>
                  <a:lnTo>
                    <a:pt x="11794" y="13852"/>
                  </a:lnTo>
                  <a:lnTo>
                    <a:pt x="12090" y="13648"/>
                  </a:lnTo>
                  <a:lnTo>
                    <a:pt x="12387" y="13426"/>
                  </a:lnTo>
                  <a:lnTo>
                    <a:pt x="12647" y="13185"/>
                  </a:lnTo>
                  <a:lnTo>
                    <a:pt x="12925" y="12925"/>
                  </a:lnTo>
                  <a:lnTo>
                    <a:pt x="13166" y="12665"/>
                  </a:lnTo>
                  <a:lnTo>
                    <a:pt x="13407" y="12387"/>
                  </a:lnTo>
                  <a:lnTo>
                    <a:pt x="13629" y="12109"/>
                  </a:lnTo>
                  <a:lnTo>
                    <a:pt x="13833" y="11812"/>
                  </a:lnTo>
                  <a:lnTo>
                    <a:pt x="14037" y="11497"/>
                  </a:lnTo>
                  <a:lnTo>
                    <a:pt x="14223" y="11182"/>
                  </a:lnTo>
                  <a:lnTo>
                    <a:pt x="14390" y="10867"/>
                  </a:lnTo>
                  <a:lnTo>
                    <a:pt x="14538" y="10533"/>
                  </a:lnTo>
                  <a:lnTo>
                    <a:pt x="14668" y="10181"/>
                  </a:lnTo>
                  <a:lnTo>
                    <a:pt x="14798" y="9828"/>
                  </a:lnTo>
                  <a:lnTo>
                    <a:pt x="14890" y="9476"/>
                  </a:lnTo>
                  <a:lnTo>
                    <a:pt x="14983" y="9105"/>
                  </a:lnTo>
                  <a:lnTo>
                    <a:pt x="15039" y="8734"/>
                  </a:lnTo>
                  <a:lnTo>
                    <a:pt x="15094" y="8345"/>
                  </a:lnTo>
                  <a:lnTo>
                    <a:pt x="15131" y="7974"/>
                  </a:lnTo>
                  <a:lnTo>
                    <a:pt x="15131" y="7585"/>
                  </a:lnTo>
                  <a:lnTo>
                    <a:pt x="15131" y="7195"/>
                  </a:lnTo>
                  <a:lnTo>
                    <a:pt x="15094" y="6806"/>
                  </a:lnTo>
                  <a:lnTo>
                    <a:pt x="15039" y="6417"/>
                  </a:lnTo>
                  <a:lnTo>
                    <a:pt x="14983" y="6046"/>
                  </a:lnTo>
                  <a:lnTo>
                    <a:pt x="14890" y="5693"/>
                  </a:lnTo>
                  <a:lnTo>
                    <a:pt x="14798" y="5323"/>
                  </a:lnTo>
                  <a:lnTo>
                    <a:pt x="14668" y="4970"/>
                  </a:lnTo>
                  <a:lnTo>
                    <a:pt x="14538" y="4636"/>
                  </a:lnTo>
                  <a:lnTo>
                    <a:pt x="14390" y="4303"/>
                  </a:lnTo>
                  <a:lnTo>
                    <a:pt x="14223" y="3969"/>
                  </a:lnTo>
                  <a:lnTo>
                    <a:pt x="14037" y="3654"/>
                  </a:lnTo>
                  <a:lnTo>
                    <a:pt x="13833" y="3339"/>
                  </a:lnTo>
                  <a:lnTo>
                    <a:pt x="13629" y="3042"/>
                  </a:lnTo>
                  <a:lnTo>
                    <a:pt x="13407" y="2764"/>
                  </a:lnTo>
                  <a:lnTo>
                    <a:pt x="13166" y="2486"/>
                  </a:lnTo>
                  <a:lnTo>
                    <a:pt x="12925" y="2226"/>
                  </a:lnTo>
                  <a:lnTo>
                    <a:pt x="12647" y="1966"/>
                  </a:lnTo>
                  <a:lnTo>
                    <a:pt x="12387" y="1744"/>
                  </a:lnTo>
                  <a:lnTo>
                    <a:pt x="12090" y="1503"/>
                  </a:lnTo>
                  <a:lnTo>
                    <a:pt x="11794" y="1299"/>
                  </a:lnTo>
                  <a:lnTo>
                    <a:pt x="11497" y="1095"/>
                  </a:lnTo>
                  <a:lnTo>
                    <a:pt x="11182" y="928"/>
                  </a:lnTo>
                  <a:lnTo>
                    <a:pt x="10848" y="761"/>
                  </a:lnTo>
                  <a:lnTo>
                    <a:pt x="10514" y="594"/>
                  </a:lnTo>
                  <a:lnTo>
                    <a:pt x="10162" y="464"/>
                  </a:lnTo>
                  <a:lnTo>
                    <a:pt x="9810" y="353"/>
                  </a:lnTo>
                  <a:lnTo>
                    <a:pt x="9457" y="242"/>
                  </a:lnTo>
                  <a:lnTo>
                    <a:pt x="9087" y="168"/>
                  </a:lnTo>
                  <a:lnTo>
                    <a:pt x="8716" y="94"/>
                  </a:lnTo>
                  <a:lnTo>
                    <a:pt x="8345" y="38"/>
                  </a:lnTo>
                  <a:lnTo>
                    <a:pt x="7955" y="19"/>
                  </a:lnTo>
                  <a:lnTo>
                    <a:pt x="7566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8" name="Google Shape;2118;p31"/>
            <p:cNvSpPr/>
            <p:nvPr/>
          </p:nvSpPr>
          <p:spPr>
            <a:xfrm>
              <a:off x="-805668" y="2115453"/>
              <a:ext cx="1014217" cy="1096198"/>
            </a:xfrm>
            <a:custGeom>
              <a:avLst/>
              <a:gdLst/>
              <a:ahLst/>
              <a:cxnLst/>
              <a:rect l="l" t="t" r="r" b="b"/>
              <a:pathLst>
                <a:path w="15150" h="16374" extrusionOk="0">
                  <a:moveTo>
                    <a:pt x="7195" y="0"/>
                  </a:moveTo>
                  <a:lnTo>
                    <a:pt x="6935" y="19"/>
                  </a:lnTo>
                  <a:lnTo>
                    <a:pt x="6694" y="56"/>
                  </a:lnTo>
                  <a:lnTo>
                    <a:pt x="6453" y="93"/>
                  </a:lnTo>
                  <a:lnTo>
                    <a:pt x="6231" y="149"/>
                  </a:lnTo>
                  <a:lnTo>
                    <a:pt x="5990" y="223"/>
                  </a:lnTo>
                  <a:lnTo>
                    <a:pt x="5767" y="297"/>
                  </a:lnTo>
                  <a:lnTo>
                    <a:pt x="5545" y="390"/>
                  </a:lnTo>
                  <a:lnTo>
                    <a:pt x="5322" y="482"/>
                  </a:lnTo>
                  <a:lnTo>
                    <a:pt x="5118" y="594"/>
                  </a:lnTo>
                  <a:lnTo>
                    <a:pt x="4914" y="705"/>
                  </a:lnTo>
                  <a:lnTo>
                    <a:pt x="4710" y="835"/>
                  </a:lnTo>
                  <a:lnTo>
                    <a:pt x="4525" y="964"/>
                  </a:lnTo>
                  <a:lnTo>
                    <a:pt x="4339" y="1113"/>
                  </a:lnTo>
                  <a:lnTo>
                    <a:pt x="4172" y="1261"/>
                  </a:lnTo>
                  <a:lnTo>
                    <a:pt x="4006" y="1428"/>
                  </a:lnTo>
                  <a:lnTo>
                    <a:pt x="3839" y="1595"/>
                  </a:lnTo>
                  <a:lnTo>
                    <a:pt x="3690" y="1780"/>
                  </a:lnTo>
                  <a:lnTo>
                    <a:pt x="3542" y="1966"/>
                  </a:lnTo>
                  <a:lnTo>
                    <a:pt x="3394" y="2151"/>
                  </a:lnTo>
                  <a:lnTo>
                    <a:pt x="3282" y="2355"/>
                  </a:lnTo>
                  <a:lnTo>
                    <a:pt x="3153" y="2559"/>
                  </a:lnTo>
                  <a:lnTo>
                    <a:pt x="3060" y="2763"/>
                  </a:lnTo>
                  <a:lnTo>
                    <a:pt x="2949" y="2986"/>
                  </a:lnTo>
                  <a:lnTo>
                    <a:pt x="2874" y="3190"/>
                  </a:lnTo>
                  <a:lnTo>
                    <a:pt x="2782" y="3431"/>
                  </a:lnTo>
                  <a:lnTo>
                    <a:pt x="2726" y="3653"/>
                  </a:lnTo>
                  <a:lnTo>
                    <a:pt x="2670" y="3894"/>
                  </a:lnTo>
                  <a:lnTo>
                    <a:pt x="2633" y="4135"/>
                  </a:lnTo>
                  <a:lnTo>
                    <a:pt x="2596" y="4376"/>
                  </a:lnTo>
                  <a:lnTo>
                    <a:pt x="2578" y="4617"/>
                  </a:lnTo>
                  <a:lnTo>
                    <a:pt x="2578" y="4877"/>
                  </a:lnTo>
                  <a:lnTo>
                    <a:pt x="2578" y="5137"/>
                  </a:lnTo>
                  <a:lnTo>
                    <a:pt x="2596" y="5415"/>
                  </a:lnTo>
                  <a:lnTo>
                    <a:pt x="2633" y="5674"/>
                  </a:lnTo>
                  <a:lnTo>
                    <a:pt x="2689" y="5934"/>
                  </a:lnTo>
                  <a:lnTo>
                    <a:pt x="2745" y="6193"/>
                  </a:lnTo>
                  <a:lnTo>
                    <a:pt x="2837" y="6435"/>
                  </a:lnTo>
                  <a:lnTo>
                    <a:pt x="2930" y="6676"/>
                  </a:lnTo>
                  <a:lnTo>
                    <a:pt x="3023" y="6917"/>
                  </a:lnTo>
                  <a:lnTo>
                    <a:pt x="2689" y="7065"/>
                  </a:lnTo>
                  <a:lnTo>
                    <a:pt x="2392" y="7232"/>
                  </a:lnTo>
                  <a:lnTo>
                    <a:pt x="2096" y="7417"/>
                  </a:lnTo>
                  <a:lnTo>
                    <a:pt x="1799" y="7640"/>
                  </a:lnTo>
                  <a:lnTo>
                    <a:pt x="1539" y="7881"/>
                  </a:lnTo>
                  <a:lnTo>
                    <a:pt x="1298" y="8122"/>
                  </a:lnTo>
                  <a:lnTo>
                    <a:pt x="1057" y="8400"/>
                  </a:lnTo>
                  <a:lnTo>
                    <a:pt x="853" y="8678"/>
                  </a:lnTo>
                  <a:lnTo>
                    <a:pt x="668" y="8975"/>
                  </a:lnTo>
                  <a:lnTo>
                    <a:pt x="482" y="9290"/>
                  </a:lnTo>
                  <a:lnTo>
                    <a:pt x="353" y="9624"/>
                  </a:lnTo>
                  <a:lnTo>
                    <a:pt x="223" y="9958"/>
                  </a:lnTo>
                  <a:lnTo>
                    <a:pt x="130" y="10310"/>
                  </a:lnTo>
                  <a:lnTo>
                    <a:pt x="56" y="10662"/>
                  </a:lnTo>
                  <a:lnTo>
                    <a:pt x="19" y="11033"/>
                  </a:lnTo>
                  <a:lnTo>
                    <a:pt x="0" y="11422"/>
                  </a:lnTo>
                  <a:lnTo>
                    <a:pt x="0" y="11664"/>
                  </a:lnTo>
                  <a:lnTo>
                    <a:pt x="37" y="11923"/>
                  </a:lnTo>
                  <a:lnTo>
                    <a:pt x="56" y="12164"/>
                  </a:lnTo>
                  <a:lnTo>
                    <a:pt x="93" y="12405"/>
                  </a:lnTo>
                  <a:lnTo>
                    <a:pt x="149" y="12628"/>
                  </a:lnTo>
                  <a:lnTo>
                    <a:pt x="223" y="12869"/>
                  </a:lnTo>
                  <a:lnTo>
                    <a:pt x="297" y="13091"/>
                  </a:lnTo>
                  <a:lnTo>
                    <a:pt x="390" y="13314"/>
                  </a:lnTo>
                  <a:lnTo>
                    <a:pt x="482" y="13536"/>
                  </a:lnTo>
                  <a:lnTo>
                    <a:pt x="594" y="13740"/>
                  </a:lnTo>
                  <a:lnTo>
                    <a:pt x="705" y="13944"/>
                  </a:lnTo>
                  <a:lnTo>
                    <a:pt x="835" y="14148"/>
                  </a:lnTo>
                  <a:lnTo>
                    <a:pt x="965" y="14334"/>
                  </a:lnTo>
                  <a:lnTo>
                    <a:pt x="1113" y="14519"/>
                  </a:lnTo>
                  <a:lnTo>
                    <a:pt x="1261" y="14686"/>
                  </a:lnTo>
                  <a:lnTo>
                    <a:pt x="1428" y="14871"/>
                  </a:lnTo>
                  <a:lnTo>
                    <a:pt x="1595" y="15020"/>
                  </a:lnTo>
                  <a:lnTo>
                    <a:pt x="1780" y="15187"/>
                  </a:lnTo>
                  <a:lnTo>
                    <a:pt x="1966" y="15316"/>
                  </a:lnTo>
                  <a:lnTo>
                    <a:pt x="2151" y="15465"/>
                  </a:lnTo>
                  <a:lnTo>
                    <a:pt x="2355" y="15576"/>
                  </a:lnTo>
                  <a:lnTo>
                    <a:pt x="2559" y="15706"/>
                  </a:lnTo>
                  <a:lnTo>
                    <a:pt x="2763" y="15817"/>
                  </a:lnTo>
                  <a:lnTo>
                    <a:pt x="2986" y="15910"/>
                  </a:lnTo>
                  <a:lnTo>
                    <a:pt x="3208" y="16003"/>
                  </a:lnTo>
                  <a:lnTo>
                    <a:pt x="3431" y="16077"/>
                  </a:lnTo>
                  <a:lnTo>
                    <a:pt x="3653" y="16132"/>
                  </a:lnTo>
                  <a:lnTo>
                    <a:pt x="3894" y="16188"/>
                  </a:lnTo>
                  <a:lnTo>
                    <a:pt x="4135" y="16225"/>
                  </a:lnTo>
                  <a:lnTo>
                    <a:pt x="4376" y="16262"/>
                  </a:lnTo>
                  <a:lnTo>
                    <a:pt x="4617" y="16281"/>
                  </a:lnTo>
                  <a:lnTo>
                    <a:pt x="4877" y="16299"/>
                  </a:lnTo>
                  <a:lnTo>
                    <a:pt x="5229" y="16281"/>
                  </a:lnTo>
                  <a:lnTo>
                    <a:pt x="5582" y="16244"/>
                  </a:lnTo>
                  <a:lnTo>
                    <a:pt x="5934" y="16169"/>
                  </a:lnTo>
                  <a:lnTo>
                    <a:pt x="6268" y="16077"/>
                  </a:lnTo>
                  <a:lnTo>
                    <a:pt x="6601" y="15965"/>
                  </a:lnTo>
                  <a:lnTo>
                    <a:pt x="6917" y="15836"/>
                  </a:lnTo>
                  <a:lnTo>
                    <a:pt x="7232" y="15687"/>
                  </a:lnTo>
                  <a:lnTo>
                    <a:pt x="7510" y="15502"/>
                  </a:lnTo>
                  <a:lnTo>
                    <a:pt x="7825" y="15706"/>
                  </a:lnTo>
                  <a:lnTo>
                    <a:pt x="8141" y="15873"/>
                  </a:lnTo>
                  <a:lnTo>
                    <a:pt x="8456" y="16021"/>
                  </a:lnTo>
                  <a:lnTo>
                    <a:pt x="8808" y="16132"/>
                  </a:lnTo>
                  <a:lnTo>
                    <a:pt x="9160" y="16244"/>
                  </a:lnTo>
                  <a:lnTo>
                    <a:pt x="9513" y="16299"/>
                  </a:lnTo>
                  <a:lnTo>
                    <a:pt x="9902" y="16355"/>
                  </a:lnTo>
                  <a:lnTo>
                    <a:pt x="10273" y="16373"/>
                  </a:lnTo>
                  <a:lnTo>
                    <a:pt x="10532" y="16355"/>
                  </a:lnTo>
                  <a:lnTo>
                    <a:pt x="10774" y="16336"/>
                  </a:lnTo>
                  <a:lnTo>
                    <a:pt x="11015" y="16318"/>
                  </a:lnTo>
                  <a:lnTo>
                    <a:pt x="11256" y="16262"/>
                  </a:lnTo>
                  <a:lnTo>
                    <a:pt x="11497" y="16206"/>
                  </a:lnTo>
                  <a:lnTo>
                    <a:pt x="11719" y="16151"/>
                  </a:lnTo>
                  <a:lnTo>
                    <a:pt x="11942" y="16077"/>
                  </a:lnTo>
                  <a:lnTo>
                    <a:pt x="12164" y="15984"/>
                  </a:lnTo>
                  <a:lnTo>
                    <a:pt x="12387" y="15891"/>
                  </a:lnTo>
                  <a:lnTo>
                    <a:pt x="12591" y="15780"/>
                  </a:lnTo>
                  <a:lnTo>
                    <a:pt x="12795" y="15669"/>
                  </a:lnTo>
                  <a:lnTo>
                    <a:pt x="12999" y="15539"/>
                  </a:lnTo>
                  <a:lnTo>
                    <a:pt x="13184" y="15391"/>
                  </a:lnTo>
                  <a:lnTo>
                    <a:pt x="13370" y="15261"/>
                  </a:lnTo>
                  <a:lnTo>
                    <a:pt x="13555" y="15094"/>
                  </a:lnTo>
                  <a:lnTo>
                    <a:pt x="13722" y="14946"/>
                  </a:lnTo>
                  <a:lnTo>
                    <a:pt x="13870" y="14779"/>
                  </a:lnTo>
                  <a:lnTo>
                    <a:pt x="14037" y="14593"/>
                  </a:lnTo>
                  <a:lnTo>
                    <a:pt x="14185" y="14408"/>
                  </a:lnTo>
                  <a:lnTo>
                    <a:pt x="14315" y="14222"/>
                  </a:lnTo>
                  <a:lnTo>
                    <a:pt x="14445" y="14018"/>
                  </a:lnTo>
                  <a:lnTo>
                    <a:pt x="14556" y="13814"/>
                  </a:lnTo>
                  <a:lnTo>
                    <a:pt x="14667" y="13611"/>
                  </a:lnTo>
                  <a:lnTo>
                    <a:pt x="14760" y="13388"/>
                  </a:lnTo>
                  <a:lnTo>
                    <a:pt x="14853" y="13166"/>
                  </a:lnTo>
                  <a:lnTo>
                    <a:pt x="14927" y="12943"/>
                  </a:lnTo>
                  <a:lnTo>
                    <a:pt x="14983" y="12720"/>
                  </a:lnTo>
                  <a:lnTo>
                    <a:pt x="15038" y="12479"/>
                  </a:lnTo>
                  <a:lnTo>
                    <a:pt x="15094" y="12238"/>
                  </a:lnTo>
                  <a:lnTo>
                    <a:pt x="15113" y="11997"/>
                  </a:lnTo>
                  <a:lnTo>
                    <a:pt x="15131" y="11738"/>
                  </a:lnTo>
                  <a:lnTo>
                    <a:pt x="15150" y="11497"/>
                  </a:lnTo>
                  <a:lnTo>
                    <a:pt x="15131" y="11107"/>
                  </a:lnTo>
                  <a:lnTo>
                    <a:pt x="15075" y="10718"/>
                  </a:lnTo>
                  <a:lnTo>
                    <a:pt x="15001" y="10328"/>
                  </a:lnTo>
                  <a:lnTo>
                    <a:pt x="14909" y="9976"/>
                  </a:lnTo>
                  <a:lnTo>
                    <a:pt x="14760" y="9624"/>
                  </a:lnTo>
                  <a:lnTo>
                    <a:pt x="14612" y="9272"/>
                  </a:lnTo>
                  <a:lnTo>
                    <a:pt x="14426" y="8956"/>
                  </a:lnTo>
                  <a:lnTo>
                    <a:pt x="14222" y="8641"/>
                  </a:lnTo>
                  <a:lnTo>
                    <a:pt x="14000" y="8344"/>
                  </a:lnTo>
                  <a:lnTo>
                    <a:pt x="13740" y="8085"/>
                  </a:lnTo>
                  <a:lnTo>
                    <a:pt x="13481" y="7825"/>
                  </a:lnTo>
                  <a:lnTo>
                    <a:pt x="13184" y="7603"/>
                  </a:lnTo>
                  <a:lnTo>
                    <a:pt x="12887" y="7380"/>
                  </a:lnTo>
                  <a:lnTo>
                    <a:pt x="12554" y="7195"/>
                  </a:lnTo>
                  <a:lnTo>
                    <a:pt x="12220" y="7028"/>
                  </a:lnTo>
                  <a:lnTo>
                    <a:pt x="11868" y="6898"/>
                  </a:lnTo>
                  <a:lnTo>
                    <a:pt x="11960" y="6657"/>
                  </a:lnTo>
                  <a:lnTo>
                    <a:pt x="12053" y="6416"/>
                  </a:lnTo>
                  <a:lnTo>
                    <a:pt x="12127" y="6175"/>
                  </a:lnTo>
                  <a:lnTo>
                    <a:pt x="12201" y="5915"/>
                  </a:lnTo>
                  <a:lnTo>
                    <a:pt x="12238" y="5674"/>
                  </a:lnTo>
                  <a:lnTo>
                    <a:pt x="12275" y="5415"/>
                  </a:lnTo>
                  <a:lnTo>
                    <a:pt x="12313" y="5137"/>
                  </a:lnTo>
                  <a:lnTo>
                    <a:pt x="12313" y="4877"/>
                  </a:lnTo>
                  <a:lnTo>
                    <a:pt x="12313" y="4617"/>
                  </a:lnTo>
                  <a:lnTo>
                    <a:pt x="12294" y="4376"/>
                  </a:lnTo>
                  <a:lnTo>
                    <a:pt x="12257" y="4135"/>
                  </a:lnTo>
                  <a:lnTo>
                    <a:pt x="12220" y="3894"/>
                  </a:lnTo>
                  <a:lnTo>
                    <a:pt x="12164" y="3653"/>
                  </a:lnTo>
                  <a:lnTo>
                    <a:pt x="12090" y="3431"/>
                  </a:lnTo>
                  <a:lnTo>
                    <a:pt x="12016" y="3190"/>
                  </a:lnTo>
                  <a:lnTo>
                    <a:pt x="11923" y="2986"/>
                  </a:lnTo>
                  <a:lnTo>
                    <a:pt x="11830" y="2763"/>
                  </a:lnTo>
                  <a:lnTo>
                    <a:pt x="11719" y="2559"/>
                  </a:lnTo>
                  <a:lnTo>
                    <a:pt x="11608" y="2355"/>
                  </a:lnTo>
                  <a:lnTo>
                    <a:pt x="11478" y="2151"/>
                  </a:lnTo>
                  <a:lnTo>
                    <a:pt x="11348" y="1966"/>
                  </a:lnTo>
                  <a:lnTo>
                    <a:pt x="11200" y="1780"/>
                  </a:lnTo>
                  <a:lnTo>
                    <a:pt x="11052" y="1595"/>
                  </a:lnTo>
                  <a:lnTo>
                    <a:pt x="10885" y="1428"/>
                  </a:lnTo>
                  <a:lnTo>
                    <a:pt x="10718" y="1261"/>
                  </a:lnTo>
                  <a:lnTo>
                    <a:pt x="10532" y="1113"/>
                  </a:lnTo>
                  <a:lnTo>
                    <a:pt x="10347" y="964"/>
                  </a:lnTo>
                  <a:lnTo>
                    <a:pt x="10162" y="835"/>
                  </a:lnTo>
                  <a:lnTo>
                    <a:pt x="9976" y="705"/>
                  </a:lnTo>
                  <a:lnTo>
                    <a:pt x="9772" y="594"/>
                  </a:lnTo>
                  <a:lnTo>
                    <a:pt x="9550" y="482"/>
                  </a:lnTo>
                  <a:lnTo>
                    <a:pt x="9346" y="390"/>
                  </a:lnTo>
                  <a:lnTo>
                    <a:pt x="9123" y="297"/>
                  </a:lnTo>
                  <a:lnTo>
                    <a:pt x="8882" y="223"/>
                  </a:lnTo>
                  <a:lnTo>
                    <a:pt x="8660" y="149"/>
                  </a:lnTo>
                  <a:lnTo>
                    <a:pt x="8419" y="93"/>
                  </a:lnTo>
                  <a:lnTo>
                    <a:pt x="8178" y="56"/>
                  </a:lnTo>
                  <a:lnTo>
                    <a:pt x="7937" y="19"/>
                  </a:lnTo>
                  <a:lnTo>
                    <a:pt x="769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9" name="Google Shape;2119;p31"/>
            <p:cNvSpPr/>
            <p:nvPr/>
          </p:nvSpPr>
          <p:spPr>
            <a:xfrm>
              <a:off x="683987" y="2713768"/>
              <a:ext cx="664161" cy="664253"/>
            </a:xfrm>
            <a:custGeom>
              <a:avLst/>
              <a:gdLst/>
              <a:ahLst/>
              <a:cxnLst/>
              <a:rect l="l" t="t" r="r" b="b"/>
              <a:pathLst>
                <a:path w="9921" h="9922" extrusionOk="0">
                  <a:moveTo>
                    <a:pt x="4710" y="1"/>
                  </a:moveTo>
                  <a:lnTo>
                    <a:pt x="4451" y="38"/>
                  </a:lnTo>
                  <a:lnTo>
                    <a:pt x="4210" y="56"/>
                  </a:lnTo>
                  <a:lnTo>
                    <a:pt x="3968" y="112"/>
                  </a:lnTo>
                  <a:lnTo>
                    <a:pt x="3727" y="168"/>
                  </a:lnTo>
                  <a:lnTo>
                    <a:pt x="3486" y="223"/>
                  </a:lnTo>
                  <a:lnTo>
                    <a:pt x="3264" y="297"/>
                  </a:lnTo>
                  <a:lnTo>
                    <a:pt x="3041" y="390"/>
                  </a:lnTo>
                  <a:lnTo>
                    <a:pt x="2819" y="501"/>
                  </a:lnTo>
                  <a:lnTo>
                    <a:pt x="2596" y="594"/>
                  </a:lnTo>
                  <a:lnTo>
                    <a:pt x="2392" y="724"/>
                  </a:lnTo>
                  <a:lnTo>
                    <a:pt x="2188" y="854"/>
                  </a:lnTo>
                  <a:lnTo>
                    <a:pt x="2003" y="984"/>
                  </a:lnTo>
                  <a:lnTo>
                    <a:pt x="1818" y="1132"/>
                  </a:lnTo>
                  <a:lnTo>
                    <a:pt x="1632" y="1299"/>
                  </a:lnTo>
                  <a:lnTo>
                    <a:pt x="1465" y="1447"/>
                  </a:lnTo>
                  <a:lnTo>
                    <a:pt x="1298" y="1633"/>
                  </a:lnTo>
                  <a:lnTo>
                    <a:pt x="1131" y="1799"/>
                  </a:lnTo>
                  <a:lnTo>
                    <a:pt x="983" y="2003"/>
                  </a:lnTo>
                  <a:lnTo>
                    <a:pt x="853" y="2189"/>
                  </a:lnTo>
                  <a:lnTo>
                    <a:pt x="724" y="2393"/>
                  </a:lnTo>
                  <a:lnTo>
                    <a:pt x="594" y="2597"/>
                  </a:lnTo>
                  <a:lnTo>
                    <a:pt x="501" y="2819"/>
                  </a:lnTo>
                  <a:lnTo>
                    <a:pt x="390" y="3023"/>
                  </a:lnTo>
                  <a:lnTo>
                    <a:pt x="297" y="3264"/>
                  </a:lnTo>
                  <a:lnTo>
                    <a:pt x="223" y="3487"/>
                  </a:lnTo>
                  <a:lnTo>
                    <a:pt x="167" y="3728"/>
                  </a:lnTo>
                  <a:lnTo>
                    <a:pt x="112" y="3969"/>
                  </a:lnTo>
                  <a:lnTo>
                    <a:pt x="56" y="4210"/>
                  </a:lnTo>
                  <a:lnTo>
                    <a:pt x="37" y="4451"/>
                  </a:lnTo>
                  <a:lnTo>
                    <a:pt x="19" y="4711"/>
                  </a:lnTo>
                  <a:lnTo>
                    <a:pt x="0" y="4952"/>
                  </a:lnTo>
                  <a:lnTo>
                    <a:pt x="19" y="5211"/>
                  </a:lnTo>
                  <a:lnTo>
                    <a:pt x="37" y="5471"/>
                  </a:lnTo>
                  <a:lnTo>
                    <a:pt x="56" y="5712"/>
                  </a:lnTo>
                  <a:lnTo>
                    <a:pt x="112" y="5953"/>
                  </a:lnTo>
                  <a:lnTo>
                    <a:pt x="167" y="6194"/>
                  </a:lnTo>
                  <a:lnTo>
                    <a:pt x="223" y="6435"/>
                  </a:lnTo>
                  <a:lnTo>
                    <a:pt x="297" y="6658"/>
                  </a:lnTo>
                  <a:lnTo>
                    <a:pt x="390" y="6899"/>
                  </a:lnTo>
                  <a:lnTo>
                    <a:pt x="501" y="7103"/>
                  </a:lnTo>
                  <a:lnTo>
                    <a:pt x="594" y="7325"/>
                  </a:lnTo>
                  <a:lnTo>
                    <a:pt x="724" y="7529"/>
                  </a:lnTo>
                  <a:lnTo>
                    <a:pt x="853" y="7733"/>
                  </a:lnTo>
                  <a:lnTo>
                    <a:pt x="983" y="7918"/>
                  </a:lnTo>
                  <a:lnTo>
                    <a:pt x="1131" y="8122"/>
                  </a:lnTo>
                  <a:lnTo>
                    <a:pt x="1298" y="8289"/>
                  </a:lnTo>
                  <a:lnTo>
                    <a:pt x="1465" y="8475"/>
                  </a:lnTo>
                  <a:lnTo>
                    <a:pt x="1632" y="8623"/>
                  </a:lnTo>
                  <a:lnTo>
                    <a:pt x="1818" y="8790"/>
                  </a:lnTo>
                  <a:lnTo>
                    <a:pt x="2003" y="8938"/>
                  </a:lnTo>
                  <a:lnTo>
                    <a:pt x="2188" y="9068"/>
                  </a:lnTo>
                  <a:lnTo>
                    <a:pt x="2392" y="9198"/>
                  </a:lnTo>
                  <a:lnTo>
                    <a:pt x="2596" y="9328"/>
                  </a:lnTo>
                  <a:lnTo>
                    <a:pt x="2819" y="9439"/>
                  </a:lnTo>
                  <a:lnTo>
                    <a:pt x="3041" y="9532"/>
                  </a:lnTo>
                  <a:lnTo>
                    <a:pt x="3264" y="9624"/>
                  </a:lnTo>
                  <a:lnTo>
                    <a:pt x="3486" y="9699"/>
                  </a:lnTo>
                  <a:lnTo>
                    <a:pt x="3727" y="9754"/>
                  </a:lnTo>
                  <a:lnTo>
                    <a:pt x="3968" y="9810"/>
                  </a:lnTo>
                  <a:lnTo>
                    <a:pt x="4210" y="9865"/>
                  </a:lnTo>
                  <a:lnTo>
                    <a:pt x="4451" y="9884"/>
                  </a:lnTo>
                  <a:lnTo>
                    <a:pt x="4710" y="9921"/>
                  </a:lnTo>
                  <a:lnTo>
                    <a:pt x="5211" y="9921"/>
                  </a:lnTo>
                  <a:lnTo>
                    <a:pt x="5470" y="9884"/>
                  </a:lnTo>
                  <a:lnTo>
                    <a:pt x="5711" y="9865"/>
                  </a:lnTo>
                  <a:lnTo>
                    <a:pt x="5953" y="9810"/>
                  </a:lnTo>
                  <a:lnTo>
                    <a:pt x="6194" y="9754"/>
                  </a:lnTo>
                  <a:lnTo>
                    <a:pt x="6435" y="9699"/>
                  </a:lnTo>
                  <a:lnTo>
                    <a:pt x="6676" y="9624"/>
                  </a:lnTo>
                  <a:lnTo>
                    <a:pt x="6898" y="9532"/>
                  </a:lnTo>
                  <a:lnTo>
                    <a:pt x="7102" y="9439"/>
                  </a:lnTo>
                  <a:lnTo>
                    <a:pt x="7325" y="9328"/>
                  </a:lnTo>
                  <a:lnTo>
                    <a:pt x="7529" y="9198"/>
                  </a:lnTo>
                  <a:lnTo>
                    <a:pt x="7733" y="9068"/>
                  </a:lnTo>
                  <a:lnTo>
                    <a:pt x="7937" y="8938"/>
                  </a:lnTo>
                  <a:lnTo>
                    <a:pt x="8122" y="8790"/>
                  </a:lnTo>
                  <a:lnTo>
                    <a:pt x="8289" y="8623"/>
                  </a:lnTo>
                  <a:lnTo>
                    <a:pt x="8474" y="8475"/>
                  </a:lnTo>
                  <a:lnTo>
                    <a:pt x="8623" y="8289"/>
                  </a:lnTo>
                  <a:lnTo>
                    <a:pt x="8790" y="8122"/>
                  </a:lnTo>
                  <a:lnTo>
                    <a:pt x="8938" y="7918"/>
                  </a:lnTo>
                  <a:lnTo>
                    <a:pt x="9068" y="7733"/>
                  </a:lnTo>
                  <a:lnTo>
                    <a:pt x="9197" y="7529"/>
                  </a:lnTo>
                  <a:lnTo>
                    <a:pt x="9327" y="7325"/>
                  </a:lnTo>
                  <a:lnTo>
                    <a:pt x="9439" y="7103"/>
                  </a:lnTo>
                  <a:lnTo>
                    <a:pt x="9531" y="6899"/>
                  </a:lnTo>
                  <a:lnTo>
                    <a:pt x="9624" y="6658"/>
                  </a:lnTo>
                  <a:lnTo>
                    <a:pt x="9698" y="6435"/>
                  </a:lnTo>
                  <a:lnTo>
                    <a:pt x="9772" y="6194"/>
                  </a:lnTo>
                  <a:lnTo>
                    <a:pt x="9828" y="5953"/>
                  </a:lnTo>
                  <a:lnTo>
                    <a:pt x="9865" y="5712"/>
                  </a:lnTo>
                  <a:lnTo>
                    <a:pt x="9902" y="5471"/>
                  </a:lnTo>
                  <a:lnTo>
                    <a:pt x="9921" y="5211"/>
                  </a:lnTo>
                  <a:lnTo>
                    <a:pt x="9921" y="4952"/>
                  </a:lnTo>
                  <a:lnTo>
                    <a:pt x="9921" y="4711"/>
                  </a:lnTo>
                  <a:lnTo>
                    <a:pt x="9902" y="4451"/>
                  </a:lnTo>
                  <a:lnTo>
                    <a:pt x="9865" y="4210"/>
                  </a:lnTo>
                  <a:lnTo>
                    <a:pt x="9828" y="3969"/>
                  </a:lnTo>
                  <a:lnTo>
                    <a:pt x="9772" y="3728"/>
                  </a:lnTo>
                  <a:lnTo>
                    <a:pt x="9698" y="3487"/>
                  </a:lnTo>
                  <a:lnTo>
                    <a:pt x="9624" y="3264"/>
                  </a:lnTo>
                  <a:lnTo>
                    <a:pt x="9531" y="3023"/>
                  </a:lnTo>
                  <a:lnTo>
                    <a:pt x="9439" y="2819"/>
                  </a:lnTo>
                  <a:lnTo>
                    <a:pt x="9327" y="2597"/>
                  </a:lnTo>
                  <a:lnTo>
                    <a:pt x="9197" y="2393"/>
                  </a:lnTo>
                  <a:lnTo>
                    <a:pt x="9068" y="2189"/>
                  </a:lnTo>
                  <a:lnTo>
                    <a:pt x="8938" y="2003"/>
                  </a:lnTo>
                  <a:lnTo>
                    <a:pt x="8790" y="1799"/>
                  </a:lnTo>
                  <a:lnTo>
                    <a:pt x="8623" y="1633"/>
                  </a:lnTo>
                  <a:lnTo>
                    <a:pt x="8474" y="1447"/>
                  </a:lnTo>
                  <a:lnTo>
                    <a:pt x="8289" y="1299"/>
                  </a:lnTo>
                  <a:lnTo>
                    <a:pt x="8122" y="1132"/>
                  </a:lnTo>
                  <a:lnTo>
                    <a:pt x="7937" y="984"/>
                  </a:lnTo>
                  <a:lnTo>
                    <a:pt x="7733" y="854"/>
                  </a:lnTo>
                  <a:lnTo>
                    <a:pt x="7529" y="724"/>
                  </a:lnTo>
                  <a:lnTo>
                    <a:pt x="7325" y="594"/>
                  </a:lnTo>
                  <a:lnTo>
                    <a:pt x="7102" y="501"/>
                  </a:lnTo>
                  <a:lnTo>
                    <a:pt x="6898" y="390"/>
                  </a:lnTo>
                  <a:lnTo>
                    <a:pt x="6676" y="297"/>
                  </a:lnTo>
                  <a:lnTo>
                    <a:pt x="6435" y="223"/>
                  </a:lnTo>
                  <a:lnTo>
                    <a:pt x="6194" y="168"/>
                  </a:lnTo>
                  <a:lnTo>
                    <a:pt x="5953" y="112"/>
                  </a:lnTo>
                  <a:lnTo>
                    <a:pt x="5711" y="56"/>
                  </a:lnTo>
                  <a:lnTo>
                    <a:pt x="5470" y="38"/>
                  </a:lnTo>
                  <a:lnTo>
                    <a:pt x="5211" y="1"/>
                  </a:lnTo>
                  <a:close/>
                </a:path>
              </a:pathLst>
            </a:custGeom>
            <a:solidFill>
              <a:srgbClr val="ACD16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0" name="Google Shape;2120;p31"/>
            <p:cNvSpPr/>
            <p:nvPr/>
          </p:nvSpPr>
          <p:spPr>
            <a:xfrm>
              <a:off x="706347" y="2551151"/>
              <a:ext cx="463059" cy="461871"/>
            </a:xfrm>
            <a:custGeom>
              <a:avLst/>
              <a:gdLst/>
              <a:ahLst/>
              <a:cxnLst/>
              <a:rect l="l" t="t" r="r" b="b"/>
              <a:pathLst>
                <a:path w="6917" h="6899" extrusionOk="0">
                  <a:moveTo>
                    <a:pt x="3449" y="1"/>
                  </a:moveTo>
                  <a:lnTo>
                    <a:pt x="3097" y="19"/>
                  </a:lnTo>
                  <a:lnTo>
                    <a:pt x="2763" y="56"/>
                  </a:lnTo>
                  <a:lnTo>
                    <a:pt x="2429" y="149"/>
                  </a:lnTo>
                  <a:lnTo>
                    <a:pt x="2114" y="260"/>
                  </a:lnTo>
                  <a:lnTo>
                    <a:pt x="1799" y="409"/>
                  </a:lnTo>
                  <a:lnTo>
                    <a:pt x="1521" y="576"/>
                  </a:lnTo>
                  <a:lnTo>
                    <a:pt x="1261" y="779"/>
                  </a:lnTo>
                  <a:lnTo>
                    <a:pt x="1001" y="1002"/>
                  </a:lnTo>
                  <a:lnTo>
                    <a:pt x="779" y="1243"/>
                  </a:lnTo>
                  <a:lnTo>
                    <a:pt x="594" y="1521"/>
                  </a:lnTo>
                  <a:lnTo>
                    <a:pt x="408" y="1799"/>
                  </a:lnTo>
                  <a:lnTo>
                    <a:pt x="278" y="2096"/>
                  </a:lnTo>
                  <a:lnTo>
                    <a:pt x="148" y="2430"/>
                  </a:lnTo>
                  <a:lnTo>
                    <a:pt x="74" y="2745"/>
                  </a:lnTo>
                  <a:lnTo>
                    <a:pt x="19" y="3097"/>
                  </a:lnTo>
                  <a:lnTo>
                    <a:pt x="0" y="3450"/>
                  </a:lnTo>
                  <a:lnTo>
                    <a:pt x="19" y="3802"/>
                  </a:lnTo>
                  <a:lnTo>
                    <a:pt x="74" y="4154"/>
                  </a:lnTo>
                  <a:lnTo>
                    <a:pt x="148" y="4469"/>
                  </a:lnTo>
                  <a:lnTo>
                    <a:pt x="278" y="4803"/>
                  </a:lnTo>
                  <a:lnTo>
                    <a:pt x="408" y="5100"/>
                  </a:lnTo>
                  <a:lnTo>
                    <a:pt x="594" y="5378"/>
                  </a:lnTo>
                  <a:lnTo>
                    <a:pt x="779" y="5656"/>
                  </a:lnTo>
                  <a:lnTo>
                    <a:pt x="1001" y="5897"/>
                  </a:lnTo>
                  <a:lnTo>
                    <a:pt x="1261" y="6120"/>
                  </a:lnTo>
                  <a:lnTo>
                    <a:pt x="1521" y="6324"/>
                  </a:lnTo>
                  <a:lnTo>
                    <a:pt x="1799" y="6491"/>
                  </a:lnTo>
                  <a:lnTo>
                    <a:pt x="2114" y="6639"/>
                  </a:lnTo>
                  <a:lnTo>
                    <a:pt x="2429" y="6750"/>
                  </a:lnTo>
                  <a:lnTo>
                    <a:pt x="2763" y="6843"/>
                  </a:lnTo>
                  <a:lnTo>
                    <a:pt x="3097" y="6880"/>
                  </a:lnTo>
                  <a:lnTo>
                    <a:pt x="3449" y="6899"/>
                  </a:lnTo>
                  <a:lnTo>
                    <a:pt x="3801" y="6880"/>
                  </a:lnTo>
                  <a:lnTo>
                    <a:pt x="4154" y="6843"/>
                  </a:lnTo>
                  <a:lnTo>
                    <a:pt x="4487" y="6750"/>
                  </a:lnTo>
                  <a:lnTo>
                    <a:pt x="4803" y="6639"/>
                  </a:lnTo>
                  <a:lnTo>
                    <a:pt x="5099" y="6491"/>
                  </a:lnTo>
                  <a:lnTo>
                    <a:pt x="5377" y="6324"/>
                  </a:lnTo>
                  <a:lnTo>
                    <a:pt x="5656" y="6120"/>
                  </a:lnTo>
                  <a:lnTo>
                    <a:pt x="5897" y="5897"/>
                  </a:lnTo>
                  <a:lnTo>
                    <a:pt x="6119" y="5656"/>
                  </a:lnTo>
                  <a:lnTo>
                    <a:pt x="6323" y="5378"/>
                  </a:lnTo>
                  <a:lnTo>
                    <a:pt x="6490" y="5100"/>
                  </a:lnTo>
                  <a:lnTo>
                    <a:pt x="6638" y="4803"/>
                  </a:lnTo>
                  <a:lnTo>
                    <a:pt x="6750" y="4469"/>
                  </a:lnTo>
                  <a:lnTo>
                    <a:pt x="6842" y="4154"/>
                  </a:lnTo>
                  <a:lnTo>
                    <a:pt x="6898" y="3802"/>
                  </a:lnTo>
                  <a:lnTo>
                    <a:pt x="6917" y="3450"/>
                  </a:lnTo>
                  <a:lnTo>
                    <a:pt x="6898" y="3097"/>
                  </a:lnTo>
                  <a:lnTo>
                    <a:pt x="6842" y="2745"/>
                  </a:lnTo>
                  <a:lnTo>
                    <a:pt x="6750" y="2430"/>
                  </a:lnTo>
                  <a:lnTo>
                    <a:pt x="6638" y="2096"/>
                  </a:lnTo>
                  <a:lnTo>
                    <a:pt x="6490" y="1799"/>
                  </a:lnTo>
                  <a:lnTo>
                    <a:pt x="6323" y="1521"/>
                  </a:lnTo>
                  <a:lnTo>
                    <a:pt x="6119" y="1243"/>
                  </a:lnTo>
                  <a:lnTo>
                    <a:pt x="5897" y="1002"/>
                  </a:lnTo>
                  <a:lnTo>
                    <a:pt x="5656" y="779"/>
                  </a:lnTo>
                  <a:lnTo>
                    <a:pt x="5377" y="576"/>
                  </a:lnTo>
                  <a:lnTo>
                    <a:pt x="5099" y="409"/>
                  </a:lnTo>
                  <a:lnTo>
                    <a:pt x="4803" y="260"/>
                  </a:lnTo>
                  <a:lnTo>
                    <a:pt x="4487" y="149"/>
                  </a:lnTo>
                  <a:lnTo>
                    <a:pt x="4154" y="56"/>
                  </a:lnTo>
                  <a:lnTo>
                    <a:pt x="3801" y="19"/>
                  </a:lnTo>
                  <a:lnTo>
                    <a:pt x="3449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1" name="Google Shape;2121;p31"/>
            <p:cNvSpPr/>
            <p:nvPr/>
          </p:nvSpPr>
          <p:spPr>
            <a:xfrm>
              <a:off x="1016650" y="2431983"/>
              <a:ext cx="461854" cy="463143"/>
            </a:xfrm>
            <a:custGeom>
              <a:avLst/>
              <a:gdLst/>
              <a:ahLst/>
              <a:cxnLst/>
              <a:rect l="l" t="t" r="r" b="b"/>
              <a:pathLst>
                <a:path w="6899" h="6918" extrusionOk="0">
                  <a:moveTo>
                    <a:pt x="3450" y="1"/>
                  </a:moveTo>
                  <a:lnTo>
                    <a:pt x="3097" y="19"/>
                  </a:lnTo>
                  <a:lnTo>
                    <a:pt x="2745" y="75"/>
                  </a:lnTo>
                  <a:lnTo>
                    <a:pt x="2430" y="149"/>
                  </a:lnTo>
                  <a:lnTo>
                    <a:pt x="2096" y="279"/>
                  </a:lnTo>
                  <a:lnTo>
                    <a:pt x="1799" y="409"/>
                  </a:lnTo>
                  <a:lnTo>
                    <a:pt x="1521" y="594"/>
                  </a:lnTo>
                  <a:lnTo>
                    <a:pt x="1243" y="798"/>
                  </a:lnTo>
                  <a:lnTo>
                    <a:pt x="1002" y="1020"/>
                  </a:lnTo>
                  <a:lnTo>
                    <a:pt x="780" y="1262"/>
                  </a:lnTo>
                  <a:lnTo>
                    <a:pt x="576" y="1521"/>
                  </a:lnTo>
                  <a:lnTo>
                    <a:pt x="409" y="1818"/>
                  </a:lnTo>
                  <a:lnTo>
                    <a:pt x="260" y="2114"/>
                  </a:lnTo>
                  <a:lnTo>
                    <a:pt x="149" y="2430"/>
                  </a:lnTo>
                  <a:lnTo>
                    <a:pt x="56" y="2763"/>
                  </a:lnTo>
                  <a:lnTo>
                    <a:pt x="19" y="3097"/>
                  </a:lnTo>
                  <a:lnTo>
                    <a:pt x="1" y="3450"/>
                  </a:lnTo>
                  <a:lnTo>
                    <a:pt x="19" y="3802"/>
                  </a:lnTo>
                  <a:lnTo>
                    <a:pt x="56" y="4154"/>
                  </a:lnTo>
                  <a:lnTo>
                    <a:pt x="149" y="4488"/>
                  </a:lnTo>
                  <a:lnTo>
                    <a:pt x="260" y="4803"/>
                  </a:lnTo>
                  <a:lnTo>
                    <a:pt x="409" y="5100"/>
                  </a:lnTo>
                  <a:lnTo>
                    <a:pt x="576" y="5397"/>
                  </a:lnTo>
                  <a:lnTo>
                    <a:pt x="780" y="5656"/>
                  </a:lnTo>
                  <a:lnTo>
                    <a:pt x="1002" y="5897"/>
                  </a:lnTo>
                  <a:lnTo>
                    <a:pt x="1243" y="6120"/>
                  </a:lnTo>
                  <a:lnTo>
                    <a:pt x="1521" y="6324"/>
                  </a:lnTo>
                  <a:lnTo>
                    <a:pt x="1799" y="6491"/>
                  </a:lnTo>
                  <a:lnTo>
                    <a:pt x="2096" y="6639"/>
                  </a:lnTo>
                  <a:lnTo>
                    <a:pt x="2430" y="6750"/>
                  </a:lnTo>
                  <a:lnTo>
                    <a:pt x="2745" y="6843"/>
                  </a:lnTo>
                  <a:lnTo>
                    <a:pt x="3097" y="6898"/>
                  </a:lnTo>
                  <a:lnTo>
                    <a:pt x="3450" y="6917"/>
                  </a:lnTo>
                  <a:lnTo>
                    <a:pt x="3802" y="6898"/>
                  </a:lnTo>
                  <a:lnTo>
                    <a:pt x="4136" y="6843"/>
                  </a:lnTo>
                  <a:lnTo>
                    <a:pt x="4470" y="6750"/>
                  </a:lnTo>
                  <a:lnTo>
                    <a:pt x="4785" y="6639"/>
                  </a:lnTo>
                  <a:lnTo>
                    <a:pt x="5100" y="6491"/>
                  </a:lnTo>
                  <a:lnTo>
                    <a:pt x="5378" y="6324"/>
                  </a:lnTo>
                  <a:lnTo>
                    <a:pt x="5638" y="6120"/>
                  </a:lnTo>
                  <a:lnTo>
                    <a:pt x="5897" y="5897"/>
                  </a:lnTo>
                  <a:lnTo>
                    <a:pt x="6120" y="5656"/>
                  </a:lnTo>
                  <a:lnTo>
                    <a:pt x="6305" y="5397"/>
                  </a:lnTo>
                  <a:lnTo>
                    <a:pt x="6491" y="5100"/>
                  </a:lnTo>
                  <a:lnTo>
                    <a:pt x="6639" y="4803"/>
                  </a:lnTo>
                  <a:lnTo>
                    <a:pt x="6750" y="4488"/>
                  </a:lnTo>
                  <a:lnTo>
                    <a:pt x="6824" y="4154"/>
                  </a:lnTo>
                  <a:lnTo>
                    <a:pt x="6880" y="3802"/>
                  </a:lnTo>
                  <a:lnTo>
                    <a:pt x="6899" y="3450"/>
                  </a:lnTo>
                  <a:lnTo>
                    <a:pt x="6880" y="3097"/>
                  </a:lnTo>
                  <a:lnTo>
                    <a:pt x="6824" y="2763"/>
                  </a:lnTo>
                  <a:lnTo>
                    <a:pt x="6750" y="2430"/>
                  </a:lnTo>
                  <a:lnTo>
                    <a:pt x="6639" y="2114"/>
                  </a:lnTo>
                  <a:lnTo>
                    <a:pt x="6491" y="1818"/>
                  </a:lnTo>
                  <a:lnTo>
                    <a:pt x="6305" y="1521"/>
                  </a:lnTo>
                  <a:lnTo>
                    <a:pt x="6120" y="1262"/>
                  </a:lnTo>
                  <a:lnTo>
                    <a:pt x="5897" y="1020"/>
                  </a:lnTo>
                  <a:lnTo>
                    <a:pt x="5638" y="798"/>
                  </a:lnTo>
                  <a:lnTo>
                    <a:pt x="5378" y="594"/>
                  </a:lnTo>
                  <a:lnTo>
                    <a:pt x="5100" y="409"/>
                  </a:lnTo>
                  <a:lnTo>
                    <a:pt x="4785" y="279"/>
                  </a:lnTo>
                  <a:lnTo>
                    <a:pt x="4470" y="149"/>
                  </a:lnTo>
                  <a:lnTo>
                    <a:pt x="4136" y="75"/>
                  </a:lnTo>
                  <a:lnTo>
                    <a:pt x="3802" y="19"/>
                  </a:lnTo>
                  <a:lnTo>
                    <a:pt x="345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2" name="Google Shape;2122;p31"/>
            <p:cNvSpPr/>
            <p:nvPr/>
          </p:nvSpPr>
          <p:spPr>
            <a:xfrm>
              <a:off x="1137089" y="2782055"/>
              <a:ext cx="461854" cy="463143"/>
            </a:xfrm>
            <a:custGeom>
              <a:avLst/>
              <a:gdLst/>
              <a:ahLst/>
              <a:cxnLst/>
              <a:rect l="l" t="t" r="r" b="b"/>
              <a:pathLst>
                <a:path w="6899" h="6918" extrusionOk="0">
                  <a:moveTo>
                    <a:pt x="3449" y="1"/>
                  </a:moveTo>
                  <a:lnTo>
                    <a:pt x="3097" y="19"/>
                  </a:lnTo>
                  <a:lnTo>
                    <a:pt x="2763" y="75"/>
                  </a:lnTo>
                  <a:lnTo>
                    <a:pt x="2429" y="149"/>
                  </a:lnTo>
                  <a:lnTo>
                    <a:pt x="2114" y="279"/>
                  </a:lnTo>
                  <a:lnTo>
                    <a:pt x="1799" y="409"/>
                  </a:lnTo>
                  <a:lnTo>
                    <a:pt x="1521" y="594"/>
                  </a:lnTo>
                  <a:lnTo>
                    <a:pt x="1261" y="798"/>
                  </a:lnTo>
                  <a:lnTo>
                    <a:pt x="1002" y="1020"/>
                  </a:lnTo>
                  <a:lnTo>
                    <a:pt x="779" y="1262"/>
                  </a:lnTo>
                  <a:lnTo>
                    <a:pt x="594" y="1521"/>
                  </a:lnTo>
                  <a:lnTo>
                    <a:pt x="408" y="1818"/>
                  </a:lnTo>
                  <a:lnTo>
                    <a:pt x="260" y="2114"/>
                  </a:lnTo>
                  <a:lnTo>
                    <a:pt x="149" y="2430"/>
                  </a:lnTo>
                  <a:lnTo>
                    <a:pt x="75" y="2763"/>
                  </a:lnTo>
                  <a:lnTo>
                    <a:pt x="19" y="3097"/>
                  </a:lnTo>
                  <a:lnTo>
                    <a:pt x="0" y="3450"/>
                  </a:lnTo>
                  <a:lnTo>
                    <a:pt x="19" y="3802"/>
                  </a:lnTo>
                  <a:lnTo>
                    <a:pt x="75" y="4154"/>
                  </a:lnTo>
                  <a:lnTo>
                    <a:pt x="149" y="4488"/>
                  </a:lnTo>
                  <a:lnTo>
                    <a:pt x="260" y="4803"/>
                  </a:lnTo>
                  <a:lnTo>
                    <a:pt x="408" y="5100"/>
                  </a:lnTo>
                  <a:lnTo>
                    <a:pt x="594" y="5397"/>
                  </a:lnTo>
                  <a:lnTo>
                    <a:pt x="779" y="5656"/>
                  </a:lnTo>
                  <a:lnTo>
                    <a:pt x="1002" y="5897"/>
                  </a:lnTo>
                  <a:lnTo>
                    <a:pt x="1261" y="6120"/>
                  </a:lnTo>
                  <a:lnTo>
                    <a:pt x="1521" y="6324"/>
                  </a:lnTo>
                  <a:lnTo>
                    <a:pt x="1799" y="6491"/>
                  </a:lnTo>
                  <a:lnTo>
                    <a:pt x="2114" y="6639"/>
                  </a:lnTo>
                  <a:lnTo>
                    <a:pt x="2429" y="6750"/>
                  </a:lnTo>
                  <a:lnTo>
                    <a:pt x="2763" y="6843"/>
                  </a:lnTo>
                  <a:lnTo>
                    <a:pt x="3097" y="6898"/>
                  </a:lnTo>
                  <a:lnTo>
                    <a:pt x="3449" y="6917"/>
                  </a:lnTo>
                  <a:lnTo>
                    <a:pt x="3802" y="6898"/>
                  </a:lnTo>
                  <a:lnTo>
                    <a:pt x="4154" y="6843"/>
                  </a:lnTo>
                  <a:lnTo>
                    <a:pt x="4488" y="6750"/>
                  </a:lnTo>
                  <a:lnTo>
                    <a:pt x="4803" y="6639"/>
                  </a:lnTo>
                  <a:lnTo>
                    <a:pt x="5100" y="6491"/>
                  </a:lnTo>
                  <a:lnTo>
                    <a:pt x="5378" y="6324"/>
                  </a:lnTo>
                  <a:lnTo>
                    <a:pt x="5656" y="6120"/>
                  </a:lnTo>
                  <a:lnTo>
                    <a:pt x="5897" y="5897"/>
                  </a:lnTo>
                  <a:lnTo>
                    <a:pt x="6119" y="5656"/>
                  </a:lnTo>
                  <a:lnTo>
                    <a:pt x="6323" y="5397"/>
                  </a:lnTo>
                  <a:lnTo>
                    <a:pt x="6490" y="5100"/>
                  </a:lnTo>
                  <a:lnTo>
                    <a:pt x="6639" y="4803"/>
                  </a:lnTo>
                  <a:lnTo>
                    <a:pt x="6750" y="4488"/>
                  </a:lnTo>
                  <a:lnTo>
                    <a:pt x="6843" y="4154"/>
                  </a:lnTo>
                  <a:lnTo>
                    <a:pt x="6898" y="3802"/>
                  </a:lnTo>
                  <a:lnTo>
                    <a:pt x="6898" y="3450"/>
                  </a:lnTo>
                  <a:lnTo>
                    <a:pt x="6898" y="3097"/>
                  </a:lnTo>
                  <a:lnTo>
                    <a:pt x="6843" y="2763"/>
                  </a:lnTo>
                  <a:lnTo>
                    <a:pt x="6750" y="2430"/>
                  </a:lnTo>
                  <a:lnTo>
                    <a:pt x="6639" y="2114"/>
                  </a:lnTo>
                  <a:lnTo>
                    <a:pt x="6490" y="1818"/>
                  </a:lnTo>
                  <a:lnTo>
                    <a:pt x="6323" y="1521"/>
                  </a:lnTo>
                  <a:lnTo>
                    <a:pt x="6119" y="1262"/>
                  </a:lnTo>
                  <a:lnTo>
                    <a:pt x="5897" y="1020"/>
                  </a:lnTo>
                  <a:lnTo>
                    <a:pt x="5656" y="798"/>
                  </a:lnTo>
                  <a:lnTo>
                    <a:pt x="5378" y="594"/>
                  </a:lnTo>
                  <a:lnTo>
                    <a:pt x="5100" y="409"/>
                  </a:lnTo>
                  <a:lnTo>
                    <a:pt x="4803" y="279"/>
                  </a:lnTo>
                  <a:lnTo>
                    <a:pt x="4488" y="149"/>
                  </a:lnTo>
                  <a:lnTo>
                    <a:pt x="4154" y="75"/>
                  </a:lnTo>
                  <a:lnTo>
                    <a:pt x="3802" y="19"/>
                  </a:lnTo>
                  <a:lnTo>
                    <a:pt x="3449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3" name="Google Shape;2123;p31"/>
            <p:cNvSpPr/>
            <p:nvPr/>
          </p:nvSpPr>
          <p:spPr>
            <a:xfrm>
              <a:off x="990607" y="3113514"/>
              <a:ext cx="463059" cy="463076"/>
            </a:xfrm>
            <a:custGeom>
              <a:avLst/>
              <a:gdLst/>
              <a:ahLst/>
              <a:cxnLst/>
              <a:rect l="l" t="t" r="r" b="b"/>
              <a:pathLst>
                <a:path w="6917" h="6917" extrusionOk="0">
                  <a:moveTo>
                    <a:pt x="3468" y="1"/>
                  </a:moveTo>
                  <a:lnTo>
                    <a:pt x="3116" y="19"/>
                  </a:lnTo>
                  <a:lnTo>
                    <a:pt x="2763" y="75"/>
                  </a:lnTo>
                  <a:lnTo>
                    <a:pt x="2429" y="167"/>
                  </a:lnTo>
                  <a:lnTo>
                    <a:pt x="2114" y="279"/>
                  </a:lnTo>
                  <a:lnTo>
                    <a:pt x="1818" y="427"/>
                  </a:lnTo>
                  <a:lnTo>
                    <a:pt x="1521" y="594"/>
                  </a:lnTo>
                  <a:lnTo>
                    <a:pt x="1261" y="798"/>
                  </a:lnTo>
                  <a:lnTo>
                    <a:pt x="1020" y="1020"/>
                  </a:lnTo>
                  <a:lnTo>
                    <a:pt x="798" y="1261"/>
                  </a:lnTo>
                  <a:lnTo>
                    <a:pt x="594" y="1540"/>
                  </a:lnTo>
                  <a:lnTo>
                    <a:pt x="427" y="1818"/>
                  </a:lnTo>
                  <a:lnTo>
                    <a:pt x="279" y="2114"/>
                  </a:lnTo>
                  <a:lnTo>
                    <a:pt x="167" y="2430"/>
                  </a:lnTo>
                  <a:lnTo>
                    <a:pt x="75" y="2763"/>
                  </a:lnTo>
                  <a:lnTo>
                    <a:pt x="19" y="3116"/>
                  </a:lnTo>
                  <a:lnTo>
                    <a:pt x="0" y="3468"/>
                  </a:lnTo>
                  <a:lnTo>
                    <a:pt x="19" y="3820"/>
                  </a:lnTo>
                  <a:lnTo>
                    <a:pt x="75" y="4154"/>
                  </a:lnTo>
                  <a:lnTo>
                    <a:pt x="167" y="4488"/>
                  </a:lnTo>
                  <a:lnTo>
                    <a:pt x="279" y="4803"/>
                  </a:lnTo>
                  <a:lnTo>
                    <a:pt x="427" y="5118"/>
                  </a:lnTo>
                  <a:lnTo>
                    <a:pt x="594" y="5396"/>
                  </a:lnTo>
                  <a:lnTo>
                    <a:pt x="798" y="5656"/>
                  </a:lnTo>
                  <a:lnTo>
                    <a:pt x="1020" y="5897"/>
                  </a:lnTo>
                  <a:lnTo>
                    <a:pt x="1261" y="6120"/>
                  </a:lnTo>
                  <a:lnTo>
                    <a:pt x="1521" y="6324"/>
                  </a:lnTo>
                  <a:lnTo>
                    <a:pt x="1818" y="6509"/>
                  </a:lnTo>
                  <a:lnTo>
                    <a:pt x="2114" y="6639"/>
                  </a:lnTo>
                  <a:lnTo>
                    <a:pt x="2429" y="6769"/>
                  </a:lnTo>
                  <a:lnTo>
                    <a:pt x="2763" y="6843"/>
                  </a:lnTo>
                  <a:lnTo>
                    <a:pt x="3116" y="6898"/>
                  </a:lnTo>
                  <a:lnTo>
                    <a:pt x="3468" y="6917"/>
                  </a:lnTo>
                  <a:lnTo>
                    <a:pt x="3820" y="6898"/>
                  </a:lnTo>
                  <a:lnTo>
                    <a:pt x="4154" y="6843"/>
                  </a:lnTo>
                  <a:lnTo>
                    <a:pt x="4488" y="6769"/>
                  </a:lnTo>
                  <a:lnTo>
                    <a:pt x="4803" y="6639"/>
                  </a:lnTo>
                  <a:lnTo>
                    <a:pt x="5100" y="6509"/>
                  </a:lnTo>
                  <a:lnTo>
                    <a:pt x="5396" y="6324"/>
                  </a:lnTo>
                  <a:lnTo>
                    <a:pt x="5656" y="6120"/>
                  </a:lnTo>
                  <a:lnTo>
                    <a:pt x="5897" y="5897"/>
                  </a:lnTo>
                  <a:lnTo>
                    <a:pt x="6119" y="5656"/>
                  </a:lnTo>
                  <a:lnTo>
                    <a:pt x="6323" y="5396"/>
                  </a:lnTo>
                  <a:lnTo>
                    <a:pt x="6509" y="5118"/>
                  </a:lnTo>
                  <a:lnTo>
                    <a:pt x="6639" y="4803"/>
                  </a:lnTo>
                  <a:lnTo>
                    <a:pt x="6768" y="4488"/>
                  </a:lnTo>
                  <a:lnTo>
                    <a:pt x="6843" y="4154"/>
                  </a:lnTo>
                  <a:lnTo>
                    <a:pt x="6898" y="3820"/>
                  </a:lnTo>
                  <a:lnTo>
                    <a:pt x="6917" y="3468"/>
                  </a:lnTo>
                  <a:lnTo>
                    <a:pt x="6898" y="3116"/>
                  </a:lnTo>
                  <a:lnTo>
                    <a:pt x="6843" y="2763"/>
                  </a:lnTo>
                  <a:lnTo>
                    <a:pt x="6768" y="2430"/>
                  </a:lnTo>
                  <a:lnTo>
                    <a:pt x="6639" y="2114"/>
                  </a:lnTo>
                  <a:lnTo>
                    <a:pt x="6509" y="1818"/>
                  </a:lnTo>
                  <a:lnTo>
                    <a:pt x="6323" y="1540"/>
                  </a:lnTo>
                  <a:lnTo>
                    <a:pt x="6119" y="1261"/>
                  </a:lnTo>
                  <a:lnTo>
                    <a:pt x="5897" y="1020"/>
                  </a:lnTo>
                  <a:lnTo>
                    <a:pt x="5656" y="798"/>
                  </a:lnTo>
                  <a:lnTo>
                    <a:pt x="5396" y="594"/>
                  </a:lnTo>
                  <a:lnTo>
                    <a:pt x="5100" y="427"/>
                  </a:lnTo>
                  <a:lnTo>
                    <a:pt x="4803" y="279"/>
                  </a:lnTo>
                  <a:lnTo>
                    <a:pt x="4488" y="167"/>
                  </a:lnTo>
                  <a:lnTo>
                    <a:pt x="4154" y="75"/>
                  </a:lnTo>
                  <a:lnTo>
                    <a:pt x="3820" y="19"/>
                  </a:lnTo>
                  <a:lnTo>
                    <a:pt x="346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4" name="Google Shape;2124;p31"/>
            <p:cNvSpPr/>
            <p:nvPr/>
          </p:nvSpPr>
          <p:spPr>
            <a:xfrm>
              <a:off x="597089" y="2896268"/>
              <a:ext cx="619509" cy="619532"/>
            </a:xfrm>
            <a:custGeom>
              <a:avLst/>
              <a:gdLst/>
              <a:ahLst/>
              <a:cxnLst/>
              <a:rect l="l" t="t" r="r" b="b"/>
              <a:pathLst>
                <a:path w="9254" h="9254" extrusionOk="0">
                  <a:moveTo>
                    <a:pt x="4617" y="1"/>
                  </a:moveTo>
                  <a:lnTo>
                    <a:pt x="4376" y="19"/>
                  </a:lnTo>
                  <a:lnTo>
                    <a:pt x="4154" y="38"/>
                  </a:lnTo>
                  <a:lnTo>
                    <a:pt x="3913" y="56"/>
                  </a:lnTo>
                  <a:lnTo>
                    <a:pt x="3690" y="112"/>
                  </a:lnTo>
                  <a:lnTo>
                    <a:pt x="3468" y="149"/>
                  </a:lnTo>
                  <a:lnTo>
                    <a:pt x="3245" y="223"/>
                  </a:lnTo>
                  <a:lnTo>
                    <a:pt x="3041" y="297"/>
                  </a:lnTo>
                  <a:lnTo>
                    <a:pt x="2819" y="371"/>
                  </a:lnTo>
                  <a:lnTo>
                    <a:pt x="2411" y="575"/>
                  </a:lnTo>
                  <a:lnTo>
                    <a:pt x="2040" y="798"/>
                  </a:lnTo>
                  <a:lnTo>
                    <a:pt x="1688" y="1057"/>
                  </a:lnTo>
                  <a:lnTo>
                    <a:pt x="1354" y="1354"/>
                  </a:lnTo>
                  <a:lnTo>
                    <a:pt x="1057" y="1688"/>
                  </a:lnTo>
                  <a:lnTo>
                    <a:pt x="798" y="2040"/>
                  </a:lnTo>
                  <a:lnTo>
                    <a:pt x="557" y="2430"/>
                  </a:lnTo>
                  <a:lnTo>
                    <a:pt x="371" y="2838"/>
                  </a:lnTo>
                  <a:lnTo>
                    <a:pt x="279" y="3042"/>
                  </a:lnTo>
                  <a:lnTo>
                    <a:pt x="204" y="3264"/>
                  </a:lnTo>
                  <a:lnTo>
                    <a:pt x="149" y="3468"/>
                  </a:lnTo>
                  <a:lnTo>
                    <a:pt x="93" y="3709"/>
                  </a:lnTo>
                  <a:lnTo>
                    <a:pt x="56" y="3932"/>
                  </a:lnTo>
                  <a:lnTo>
                    <a:pt x="19" y="4154"/>
                  </a:lnTo>
                  <a:lnTo>
                    <a:pt x="0" y="4395"/>
                  </a:lnTo>
                  <a:lnTo>
                    <a:pt x="0" y="4636"/>
                  </a:lnTo>
                  <a:lnTo>
                    <a:pt x="0" y="4877"/>
                  </a:lnTo>
                  <a:lnTo>
                    <a:pt x="19" y="5100"/>
                  </a:lnTo>
                  <a:lnTo>
                    <a:pt x="56" y="5341"/>
                  </a:lnTo>
                  <a:lnTo>
                    <a:pt x="93" y="5563"/>
                  </a:lnTo>
                  <a:lnTo>
                    <a:pt x="149" y="5786"/>
                  </a:lnTo>
                  <a:lnTo>
                    <a:pt x="204" y="6008"/>
                  </a:lnTo>
                  <a:lnTo>
                    <a:pt x="279" y="6212"/>
                  </a:lnTo>
                  <a:lnTo>
                    <a:pt x="371" y="6435"/>
                  </a:lnTo>
                  <a:lnTo>
                    <a:pt x="557" y="6843"/>
                  </a:lnTo>
                  <a:lnTo>
                    <a:pt x="798" y="7214"/>
                  </a:lnTo>
                  <a:lnTo>
                    <a:pt x="1057" y="7566"/>
                  </a:lnTo>
                  <a:lnTo>
                    <a:pt x="1354" y="7900"/>
                  </a:lnTo>
                  <a:lnTo>
                    <a:pt x="1688" y="8196"/>
                  </a:lnTo>
                  <a:lnTo>
                    <a:pt x="2040" y="8456"/>
                  </a:lnTo>
                  <a:lnTo>
                    <a:pt x="2411" y="8697"/>
                  </a:lnTo>
                  <a:lnTo>
                    <a:pt x="2819" y="8882"/>
                  </a:lnTo>
                  <a:lnTo>
                    <a:pt x="3041" y="8975"/>
                  </a:lnTo>
                  <a:lnTo>
                    <a:pt x="3245" y="9049"/>
                  </a:lnTo>
                  <a:lnTo>
                    <a:pt x="3468" y="9105"/>
                  </a:lnTo>
                  <a:lnTo>
                    <a:pt x="3690" y="9161"/>
                  </a:lnTo>
                  <a:lnTo>
                    <a:pt x="3913" y="9198"/>
                  </a:lnTo>
                  <a:lnTo>
                    <a:pt x="4154" y="9235"/>
                  </a:lnTo>
                  <a:lnTo>
                    <a:pt x="4376" y="9253"/>
                  </a:lnTo>
                  <a:lnTo>
                    <a:pt x="4859" y="9253"/>
                  </a:lnTo>
                  <a:lnTo>
                    <a:pt x="5100" y="9235"/>
                  </a:lnTo>
                  <a:lnTo>
                    <a:pt x="5322" y="9198"/>
                  </a:lnTo>
                  <a:lnTo>
                    <a:pt x="5563" y="9161"/>
                  </a:lnTo>
                  <a:lnTo>
                    <a:pt x="5786" y="9105"/>
                  </a:lnTo>
                  <a:lnTo>
                    <a:pt x="5990" y="9049"/>
                  </a:lnTo>
                  <a:lnTo>
                    <a:pt x="6212" y="8975"/>
                  </a:lnTo>
                  <a:lnTo>
                    <a:pt x="6416" y="8882"/>
                  </a:lnTo>
                  <a:lnTo>
                    <a:pt x="6824" y="8697"/>
                  </a:lnTo>
                  <a:lnTo>
                    <a:pt x="7213" y="8456"/>
                  </a:lnTo>
                  <a:lnTo>
                    <a:pt x="7566" y="8196"/>
                  </a:lnTo>
                  <a:lnTo>
                    <a:pt x="7900" y="7900"/>
                  </a:lnTo>
                  <a:lnTo>
                    <a:pt x="8196" y="7566"/>
                  </a:lnTo>
                  <a:lnTo>
                    <a:pt x="8456" y="7214"/>
                  </a:lnTo>
                  <a:lnTo>
                    <a:pt x="8678" y="6843"/>
                  </a:lnTo>
                  <a:lnTo>
                    <a:pt x="8882" y="6435"/>
                  </a:lnTo>
                  <a:lnTo>
                    <a:pt x="8956" y="6212"/>
                  </a:lnTo>
                  <a:lnTo>
                    <a:pt x="9031" y="6008"/>
                  </a:lnTo>
                  <a:lnTo>
                    <a:pt x="9105" y="5786"/>
                  </a:lnTo>
                  <a:lnTo>
                    <a:pt x="9142" y="5563"/>
                  </a:lnTo>
                  <a:lnTo>
                    <a:pt x="9198" y="5341"/>
                  </a:lnTo>
                  <a:lnTo>
                    <a:pt x="9216" y="5100"/>
                  </a:lnTo>
                  <a:lnTo>
                    <a:pt x="9235" y="4877"/>
                  </a:lnTo>
                  <a:lnTo>
                    <a:pt x="9253" y="4636"/>
                  </a:lnTo>
                  <a:lnTo>
                    <a:pt x="9235" y="4395"/>
                  </a:lnTo>
                  <a:lnTo>
                    <a:pt x="9216" y="4154"/>
                  </a:lnTo>
                  <a:lnTo>
                    <a:pt x="9198" y="3932"/>
                  </a:lnTo>
                  <a:lnTo>
                    <a:pt x="9142" y="3709"/>
                  </a:lnTo>
                  <a:lnTo>
                    <a:pt x="9105" y="3468"/>
                  </a:lnTo>
                  <a:lnTo>
                    <a:pt x="9031" y="3264"/>
                  </a:lnTo>
                  <a:lnTo>
                    <a:pt x="8956" y="3042"/>
                  </a:lnTo>
                  <a:lnTo>
                    <a:pt x="8882" y="2838"/>
                  </a:lnTo>
                  <a:lnTo>
                    <a:pt x="8678" y="2430"/>
                  </a:lnTo>
                  <a:lnTo>
                    <a:pt x="8456" y="2040"/>
                  </a:lnTo>
                  <a:lnTo>
                    <a:pt x="8196" y="1688"/>
                  </a:lnTo>
                  <a:lnTo>
                    <a:pt x="7900" y="1354"/>
                  </a:lnTo>
                  <a:lnTo>
                    <a:pt x="7566" y="1057"/>
                  </a:lnTo>
                  <a:lnTo>
                    <a:pt x="7213" y="798"/>
                  </a:lnTo>
                  <a:lnTo>
                    <a:pt x="6824" y="575"/>
                  </a:lnTo>
                  <a:lnTo>
                    <a:pt x="6416" y="371"/>
                  </a:lnTo>
                  <a:lnTo>
                    <a:pt x="6212" y="297"/>
                  </a:lnTo>
                  <a:lnTo>
                    <a:pt x="5990" y="223"/>
                  </a:lnTo>
                  <a:lnTo>
                    <a:pt x="5786" y="149"/>
                  </a:lnTo>
                  <a:lnTo>
                    <a:pt x="5563" y="112"/>
                  </a:lnTo>
                  <a:lnTo>
                    <a:pt x="5322" y="56"/>
                  </a:lnTo>
                  <a:lnTo>
                    <a:pt x="5100" y="38"/>
                  </a:lnTo>
                  <a:lnTo>
                    <a:pt x="4859" y="19"/>
                  </a:lnTo>
                  <a:lnTo>
                    <a:pt x="461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5" name="Google Shape;2125;p31"/>
            <p:cNvSpPr/>
            <p:nvPr/>
          </p:nvSpPr>
          <p:spPr>
            <a:xfrm>
              <a:off x="618177" y="2744831"/>
              <a:ext cx="430791" cy="430807"/>
            </a:xfrm>
            <a:custGeom>
              <a:avLst/>
              <a:gdLst/>
              <a:ahLst/>
              <a:cxnLst/>
              <a:rect l="l" t="t" r="r" b="b"/>
              <a:pathLst>
                <a:path w="6435" h="6435" extrusionOk="0">
                  <a:moveTo>
                    <a:pt x="3208" y="0"/>
                  </a:moveTo>
                  <a:lnTo>
                    <a:pt x="2875" y="19"/>
                  </a:lnTo>
                  <a:lnTo>
                    <a:pt x="2560" y="56"/>
                  </a:lnTo>
                  <a:lnTo>
                    <a:pt x="2263" y="149"/>
                  </a:lnTo>
                  <a:lnTo>
                    <a:pt x="1966" y="260"/>
                  </a:lnTo>
                  <a:lnTo>
                    <a:pt x="1669" y="390"/>
                  </a:lnTo>
                  <a:lnTo>
                    <a:pt x="1410" y="557"/>
                  </a:lnTo>
                  <a:lnTo>
                    <a:pt x="1169" y="742"/>
                  </a:lnTo>
                  <a:lnTo>
                    <a:pt x="928" y="946"/>
                  </a:lnTo>
                  <a:lnTo>
                    <a:pt x="724" y="1169"/>
                  </a:lnTo>
                  <a:lnTo>
                    <a:pt x="538" y="1410"/>
                  </a:lnTo>
                  <a:lnTo>
                    <a:pt x="371" y="1688"/>
                  </a:lnTo>
                  <a:lnTo>
                    <a:pt x="242" y="1966"/>
                  </a:lnTo>
                  <a:lnTo>
                    <a:pt x="130" y="2263"/>
                  </a:lnTo>
                  <a:lnTo>
                    <a:pt x="56" y="2578"/>
                  </a:lnTo>
                  <a:lnTo>
                    <a:pt x="1" y="2893"/>
                  </a:lnTo>
                  <a:lnTo>
                    <a:pt x="1" y="3227"/>
                  </a:lnTo>
                  <a:lnTo>
                    <a:pt x="1" y="3542"/>
                  </a:lnTo>
                  <a:lnTo>
                    <a:pt x="56" y="3876"/>
                  </a:lnTo>
                  <a:lnTo>
                    <a:pt x="130" y="4172"/>
                  </a:lnTo>
                  <a:lnTo>
                    <a:pt x="242" y="4469"/>
                  </a:lnTo>
                  <a:lnTo>
                    <a:pt x="371" y="4747"/>
                  </a:lnTo>
                  <a:lnTo>
                    <a:pt x="538" y="5025"/>
                  </a:lnTo>
                  <a:lnTo>
                    <a:pt x="724" y="5266"/>
                  </a:lnTo>
                  <a:lnTo>
                    <a:pt x="928" y="5489"/>
                  </a:lnTo>
                  <a:lnTo>
                    <a:pt x="1169" y="5711"/>
                  </a:lnTo>
                  <a:lnTo>
                    <a:pt x="1410" y="5897"/>
                  </a:lnTo>
                  <a:lnTo>
                    <a:pt x="1669" y="6045"/>
                  </a:lnTo>
                  <a:lnTo>
                    <a:pt x="1966" y="6194"/>
                  </a:lnTo>
                  <a:lnTo>
                    <a:pt x="2263" y="6305"/>
                  </a:lnTo>
                  <a:lnTo>
                    <a:pt x="2560" y="6379"/>
                  </a:lnTo>
                  <a:lnTo>
                    <a:pt x="2875" y="6416"/>
                  </a:lnTo>
                  <a:lnTo>
                    <a:pt x="3208" y="6435"/>
                  </a:lnTo>
                  <a:lnTo>
                    <a:pt x="3542" y="6416"/>
                  </a:lnTo>
                  <a:lnTo>
                    <a:pt x="3857" y="6379"/>
                  </a:lnTo>
                  <a:lnTo>
                    <a:pt x="4173" y="6305"/>
                  </a:lnTo>
                  <a:lnTo>
                    <a:pt x="4469" y="6194"/>
                  </a:lnTo>
                  <a:lnTo>
                    <a:pt x="4748" y="6045"/>
                  </a:lnTo>
                  <a:lnTo>
                    <a:pt x="5007" y="5897"/>
                  </a:lnTo>
                  <a:lnTo>
                    <a:pt x="5267" y="5711"/>
                  </a:lnTo>
                  <a:lnTo>
                    <a:pt x="5489" y="5489"/>
                  </a:lnTo>
                  <a:lnTo>
                    <a:pt x="5693" y="5266"/>
                  </a:lnTo>
                  <a:lnTo>
                    <a:pt x="5879" y="5025"/>
                  </a:lnTo>
                  <a:lnTo>
                    <a:pt x="6045" y="4747"/>
                  </a:lnTo>
                  <a:lnTo>
                    <a:pt x="6175" y="4469"/>
                  </a:lnTo>
                  <a:lnTo>
                    <a:pt x="6287" y="4172"/>
                  </a:lnTo>
                  <a:lnTo>
                    <a:pt x="6361" y="3876"/>
                  </a:lnTo>
                  <a:lnTo>
                    <a:pt x="6416" y="3542"/>
                  </a:lnTo>
                  <a:lnTo>
                    <a:pt x="6435" y="3227"/>
                  </a:lnTo>
                  <a:lnTo>
                    <a:pt x="6416" y="2893"/>
                  </a:lnTo>
                  <a:lnTo>
                    <a:pt x="6361" y="2578"/>
                  </a:lnTo>
                  <a:lnTo>
                    <a:pt x="6287" y="2263"/>
                  </a:lnTo>
                  <a:lnTo>
                    <a:pt x="6175" y="1966"/>
                  </a:lnTo>
                  <a:lnTo>
                    <a:pt x="6045" y="1688"/>
                  </a:lnTo>
                  <a:lnTo>
                    <a:pt x="5879" y="1410"/>
                  </a:lnTo>
                  <a:lnTo>
                    <a:pt x="5693" y="1169"/>
                  </a:lnTo>
                  <a:lnTo>
                    <a:pt x="5489" y="946"/>
                  </a:lnTo>
                  <a:lnTo>
                    <a:pt x="5267" y="742"/>
                  </a:lnTo>
                  <a:lnTo>
                    <a:pt x="5007" y="557"/>
                  </a:lnTo>
                  <a:lnTo>
                    <a:pt x="4748" y="390"/>
                  </a:lnTo>
                  <a:lnTo>
                    <a:pt x="4469" y="260"/>
                  </a:lnTo>
                  <a:lnTo>
                    <a:pt x="4173" y="149"/>
                  </a:lnTo>
                  <a:lnTo>
                    <a:pt x="3857" y="56"/>
                  </a:lnTo>
                  <a:lnTo>
                    <a:pt x="3542" y="19"/>
                  </a:lnTo>
                  <a:lnTo>
                    <a:pt x="320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6" name="Google Shape;2126;p31"/>
            <p:cNvSpPr/>
            <p:nvPr/>
          </p:nvSpPr>
          <p:spPr>
            <a:xfrm>
              <a:off x="906186" y="2634367"/>
              <a:ext cx="432063" cy="430807"/>
            </a:xfrm>
            <a:custGeom>
              <a:avLst/>
              <a:gdLst/>
              <a:ahLst/>
              <a:cxnLst/>
              <a:rect l="l" t="t" r="r" b="b"/>
              <a:pathLst>
                <a:path w="6454" h="6435" extrusionOk="0">
                  <a:moveTo>
                    <a:pt x="3227" y="0"/>
                  </a:moveTo>
                  <a:lnTo>
                    <a:pt x="2893" y="19"/>
                  </a:lnTo>
                  <a:lnTo>
                    <a:pt x="2578" y="56"/>
                  </a:lnTo>
                  <a:lnTo>
                    <a:pt x="2263" y="148"/>
                  </a:lnTo>
                  <a:lnTo>
                    <a:pt x="1966" y="241"/>
                  </a:lnTo>
                  <a:lnTo>
                    <a:pt x="1688" y="389"/>
                  </a:lnTo>
                  <a:lnTo>
                    <a:pt x="1428" y="538"/>
                  </a:lnTo>
                  <a:lnTo>
                    <a:pt x="1187" y="723"/>
                  </a:lnTo>
                  <a:lnTo>
                    <a:pt x="946" y="946"/>
                  </a:lnTo>
                  <a:lnTo>
                    <a:pt x="742" y="1168"/>
                  </a:lnTo>
                  <a:lnTo>
                    <a:pt x="557" y="1409"/>
                  </a:lnTo>
                  <a:lnTo>
                    <a:pt x="390" y="1687"/>
                  </a:lnTo>
                  <a:lnTo>
                    <a:pt x="260" y="1966"/>
                  </a:lnTo>
                  <a:lnTo>
                    <a:pt x="149" y="2262"/>
                  </a:lnTo>
                  <a:lnTo>
                    <a:pt x="75" y="2559"/>
                  </a:lnTo>
                  <a:lnTo>
                    <a:pt x="19" y="2893"/>
                  </a:lnTo>
                  <a:lnTo>
                    <a:pt x="0" y="3208"/>
                  </a:lnTo>
                  <a:lnTo>
                    <a:pt x="19" y="3542"/>
                  </a:lnTo>
                  <a:lnTo>
                    <a:pt x="75" y="3857"/>
                  </a:lnTo>
                  <a:lnTo>
                    <a:pt x="149" y="4172"/>
                  </a:lnTo>
                  <a:lnTo>
                    <a:pt x="260" y="4469"/>
                  </a:lnTo>
                  <a:lnTo>
                    <a:pt x="390" y="4747"/>
                  </a:lnTo>
                  <a:lnTo>
                    <a:pt x="557" y="5025"/>
                  </a:lnTo>
                  <a:lnTo>
                    <a:pt x="742" y="5266"/>
                  </a:lnTo>
                  <a:lnTo>
                    <a:pt x="946" y="5489"/>
                  </a:lnTo>
                  <a:lnTo>
                    <a:pt x="1187" y="5711"/>
                  </a:lnTo>
                  <a:lnTo>
                    <a:pt x="1428" y="5897"/>
                  </a:lnTo>
                  <a:lnTo>
                    <a:pt x="1688" y="6045"/>
                  </a:lnTo>
                  <a:lnTo>
                    <a:pt x="1966" y="6193"/>
                  </a:lnTo>
                  <a:lnTo>
                    <a:pt x="2263" y="6286"/>
                  </a:lnTo>
                  <a:lnTo>
                    <a:pt x="2578" y="6379"/>
                  </a:lnTo>
                  <a:lnTo>
                    <a:pt x="2893" y="6416"/>
                  </a:lnTo>
                  <a:lnTo>
                    <a:pt x="3227" y="6434"/>
                  </a:lnTo>
                  <a:lnTo>
                    <a:pt x="3561" y="6416"/>
                  </a:lnTo>
                  <a:lnTo>
                    <a:pt x="3876" y="6379"/>
                  </a:lnTo>
                  <a:lnTo>
                    <a:pt x="4191" y="6286"/>
                  </a:lnTo>
                  <a:lnTo>
                    <a:pt x="4488" y="6193"/>
                  </a:lnTo>
                  <a:lnTo>
                    <a:pt x="4766" y="6045"/>
                  </a:lnTo>
                  <a:lnTo>
                    <a:pt x="5026" y="5897"/>
                  </a:lnTo>
                  <a:lnTo>
                    <a:pt x="5285" y="5711"/>
                  </a:lnTo>
                  <a:lnTo>
                    <a:pt x="5508" y="5489"/>
                  </a:lnTo>
                  <a:lnTo>
                    <a:pt x="5712" y="5266"/>
                  </a:lnTo>
                  <a:lnTo>
                    <a:pt x="5897" y="5025"/>
                  </a:lnTo>
                  <a:lnTo>
                    <a:pt x="6064" y="4747"/>
                  </a:lnTo>
                  <a:lnTo>
                    <a:pt x="6194" y="4469"/>
                  </a:lnTo>
                  <a:lnTo>
                    <a:pt x="6305" y="4172"/>
                  </a:lnTo>
                  <a:lnTo>
                    <a:pt x="6379" y="3857"/>
                  </a:lnTo>
                  <a:lnTo>
                    <a:pt x="6435" y="3542"/>
                  </a:lnTo>
                  <a:lnTo>
                    <a:pt x="6453" y="3208"/>
                  </a:lnTo>
                  <a:lnTo>
                    <a:pt x="6435" y="2893"/>
                  </a:lnTo>
                  <a:lnTo>
                    <a:pt x="6379" y="2559"/>
                  </a:lnTo>
                  <a:lnTo>
                    <a:pt x="6305" y="2262"/>
                  </a:lnTo>
                  <a:lnTo>
                    <a:pt x="6194" y="1966"/>
                  </a:lnTo>
                  <a:lnTo>
                    <a:pt x="6064" y="1687"/>
                  </a:lnTo>
                  <a:lnTo>
                    <a:pt x="5897" y="1409"/>
                  </a:lnTo>
                  <a:lnTo>
                    <a:pt x="5712" y="1168"/>
                  </a:lnTo>
                  <a:lnTo>
                    <a:pt x="5508" y="946"/>
                  </a:lnTo>
                  <a:lnTo>
                    <a:pt x="5285" y="723"/>
                  </a:lnTo>
                  <a:lnTo>
                    <a:pt x="5026" y="538"/>
                  </a:lnTo>
                  <a:lnTo>
                    <a:pt x="4766" y="389"/>
                  </a:lnTo>
                  <a:lnTo>
                    <a:pt x="4488" y="241"/>
                  </a:lnTo>
                  <a:lnTo>
                    <a:pt x="4191" y="148"/>
                  </a:lnTo>
                  <a:lnTo>
                    <a:pt x="3876" y="56"/>
                  </a:lnTo>
                  <a:lnTo>
                    <a:pt x="3561" y="19"/>
                  </a:lnTo>
                  <a:lnTo>
                    <a:pt x="322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7" name="Google Shape;2127;p31"/>
            <p:cNvSpPr/>
            <p:nvPr/>
          </p:nvSpPr>
          <p:spPr>
            <a:xfrm>
              <a:off x="1019127" y="2960806"/>
              <a:ext cx="430858" cy="430874"/>
            </a:xfrm>
            <a:custGeom>
              <a:avLst/>
              <a:gdLst/>
              <a:ahLst/>
              <a:cxnLst/>
              <a:rect l="l" t="t" r="r" b="b"/>
              <a:pathLst>
                <a:path w="6436" h="6436" extrusionOk="0">
                  <a:moveTo>
                    <a:pt x="3227" y="1"/>
                  </a:moveTo>
                  <a:lnTo>
                    <a:pt x="2894" y="19"/>
                  </a:lnTo>
                  <a:lnTo>
                    <a:pt x="2578" y="56"/>
                  </a:lnTo>
                  <a:lnTo>
                    <a:pt x="2263" y="131"/>
                  </a:lnTo>
                  <a:lnTo>
                    <a:pt x="1966" y="242"/>
                  </a:lnTo>
                  <a:lnTo>
                    <a:pt x="1688" y="390"/>
                  </a:lnTo>
                  <a:lnTo>
                    <a:pt x="1429" y="539"/>
                  </a:lnTo>
                  <a:lnTo>
                    <a:pt x="1169" y="724"/>
                  </a:lnTo>
                  <a:lnTo>
                    <a:pt x="947" y="946"/>
                  </a:lnTo>
                  <a:lnTo>
                    <a:pt x="743" y="1169"/>
                  </a:lnTo>
                  <a:lnTo>
                    <a:pt x="557" y="1410"/>
                  </a:lnTo>
                  <a:lnTo>
                    <a:pt x="390" y="1688"/>
                  </a:lnTo>
                  <a:lnTo>
                    <a:pt x="260" y="1966"/>
                  </a:lnTo>
                  <a:lnTo>
                    <a:pt x="149" y="2263"/>
                  </a:lnTo>
                  <a:lnTo>
                    <a:pt x="56" y="2560"/>
                  </a:lnTo>
                  <a:lnTo>
                    <a:pt x="19" y="2893"/>
                  </a:lnTo>
                  <a:lnTo>
                    <a:pt x="1" y="3209"/>
                  </a:lnTo>
                  <a:lnTo>
                    <a:pt x="19" y="3542"/>
                  </a:lnTo>
                  <a:lnTo>
                    <a:pt x="56" y="3858"/>
                  </a:lnTo>
                  <a:lnTo>
                    <a:pt x="149" y="4173"/>
                  </a:lnTo>
                  <a:lnTo>
                    <a:pt x="260" y="4470"/>
                  </a:lnTo>
                  <a:lnTo>
                    <a:pt x="390" y="4748"/>
                  </a:lnTo>
                  <a:lnTo>
                    <a:pt x="557" y="5007"/>
                  </a:lnTo>
                  <a:lnTo>
                    <a:pt x="743" y="5267"/>
                  </a:lnTo>
                  <a:lnTo>
                    <a:pt x="947" y="5489"/>
                  </a:lnTo>
                  <a:lnTo>
                    <a:pt x="1169" y="5693"/>
                  </a:lnTo>
                  <a:lnTo>
                    <a:pt x="1429" y="5879"/>
                  </a:lnTo>
                  <a:lnTo>
                    <a:pt x="1688" y="6046"/>
                  </a:lnTo>
                  <a:lnTo>
                    <a:pt x="1966" y="6175"/>
                  </a:lnTo>
                  <a:lnTo>
                    <a:pt x="2263" y="6287"/>
                  </a:lnTo>
                  <a:lnTo>
                    <a:pt x="2578" y="6379"/>
                  </a:lnTo>
                  <a:lnTo>
                    <a:pt x="2894" y="6417"/>
                  </a:lnTo>
                  <a:lnTo>
                    <a:pt x="3227" y="6435"/>
                  </a:lnTo>
                  <a:lnTo>
                    <a:pt x="3542" y="6417"/>
                  </a:lnTo>
                  <a:lnTo>
                    <a:pt x="3876" y="6379"/>
                  </a:lnTo>
                  <a:lnTo>
                    <a:pt x="4173" y="6287"/>
                  </a:lnTo>
                  <a:lnTo>
                    <a:pt x="4470" y="6175"/>
                  </a:lnTo>
                  <a:lnTo>
                    <a:pt x="4748" y="6046"/>
                  </a:lnTo>
                  <a:lnTo>
                    <a:pt x="5026" y="5879"/>
                  </a:lnTo>
                  <a:lnTo>
                    <a:pt x="5267" y="5693"/>
                  </a:lnTo>
                  <a:lnTo>
                    <a:pt x="5489" y="5489"/>
                  </a:lnTo>
                  <a:lnTo>
                    <a:pt x="5712" y="5267"/>
                  </a:lnTo>
                  <a:lnTo>
                    <a:pt x="5897" y="5007"/>
                  </a:lnTo>
                  <a:lnTo>
                    <a:pt x="6046" y="4748"/>
                  </a:lnTo>
                  <a:lnTo>
                    <a:pt x="6194" y="4470"/>
                  </a:lnTo>
                  <a:lnTo>
                    <a:pt x="6305" y="4173"/>
                  </a:lnTo>
                  <a:lnTo>
                    <a:pt x="6380" y="3858"/>
                  </a:lnTo>
                  <a:lnTo>
                    <a:pt x="6417" y="3542"/>
                  </a:lnTo>
                  <a:lnTo>
                    <a:pt x="6435" y="3209"/>
                  </a:lnTo>
                  <a:lnTo>
                    <a:pt x="6417" y="2893"/>
                  </a:lnTo>
                  <a:lnTo>
                    <a:pt x="6380" y="2560"/>
                  </a:lnTo>
                  <a:lnTo>
                    <a:pt x="6305" y="2263"/>
                  </a:lnTo>
                  <a:lnTo>
                    <a:pt x="6194" y="1966"/>
                  </a:lnTo>
                  <a:lnTo>
                    <a:pt x="6046" y="1688"/>
                  </a:lnTo>
                  <a:lnTo>
                    <a:pt x="5897" y="1410"/>
                  </a:lnTo>
                  <a:lnTo>
                    <a:pt x="5712" y="1169"/>
                  </a:lnTo>
                  <a:lnTo>
                    <a:pt x="5489" y="946"/>
                  </a:lnTo>
                  <a:lnTo>
                    <a:pt x="5267" y="724"/>
                  </a:lnTo>
                  <a:lnTo>
                    <a:pt x="5026" y="539"/>
                  </a:lnTo>
                  <a:lnTo>
                    <a:pt x="4748" y="390"/>
                  </a:lnTo>
                  <a:lnTo>
                    <a:pt x="4470" y="242"/>
                  </a:lnTo>
                  <a:lnTo>
                    <a:pt x="4173" y="131"/>
                  </a:lnTo>
                  <a:lnTo>
                    <a:pt x="3876" y="56"/>
                  </a:lnTo>
                  <a:lnTo>
                    <a:pt x="3542" y="19"/>
                  </a:lnTo>
                  <a:lnTo>
                    <a:pt x="322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8" name="Google Shape;2128;p31"/>
            <p:cNvSpPr/>
            <p:nvPr/>
          </p:nvSpPr>
          <p:spPr>
            <a:xfrm>
              <a:off x="-407195" y="1123551"/>
              <a:ext cx="1431351" cy="1746727"/>
            </a:xfrm>
            <a:custGeom>
              <a:avLst/>
              <a:gdLst/>
              <a:ahLst/>
              <a:cxnLst/>
              <a:rect l="l" t="t" r="r" b="b"/>
              <a:pathLst>
                <a:path w="21381" h="26091" extrusionOk="0">
                  <a:moveTo>
                    <a:pt x="6972" y="1"/>
                  </a:moveTo>
                  <a:lnTo>
                    <a:pt x="6750" y="19"/>
                  </a:lnTo>
                  <a:lnTo>
                    <a:pt x="6527" y="38"/>
                  </a:lnTo>
                  <a:lnTo>
                    <a:pt x="6305" y="75"/>
                  </a:lnTo>
                  <a:lnTo>
                    <a:pt x="5878" y="186"/>
                  </a:lnTo>
                  <a:lnTo>
                    <a:pt x="5471" y="334"/>
                  </a:lnTo>
                  <a:lnTo>
                    <a:pt x="5100" y="520"/>
                  </a:lnTo>
                  <a:lnTo>
                    <a:pt x="4729" y="742"/>
                  </a:lnTo>
                  <a:lnTo>
                    <a:pt x="4395" y="1002"/>
                  </a:lnTo>
                  <a:lnTo>
                    <a:pt x="4080" y="1280"/>
                  </a:lnTo>
                  <a:lnTo>
                    <a:pt x="3783" y="1595"/>
                  </a:lnTo>
                  <a:lnTo>
                    <a:pt x="3542" y="1948"/>
                  </a:lnTo>
                  <a:lnTo>
                    <a:pt x="3320" y="2300"/>
                  </a:lnTo>
                  <a:lnTo>
                    <a:pt x="3134" y="2689"/>
                  </a:lnTo>
                  <a:lnTo>
                    <a:pt x="2986" y="3097"/>
                  </a:lnTo>
                  <a:lnTo>
                    <a:pt x="2875" y="3524"/>
                  </a:lnTo>
                  <a:lnTo>
                    <a:pt x="2837" y="3746"/>
                  </a:lnTo>
                  <a:lnTo>
                    <a:pt x="2800" y="3969"/>
                  </a:lnTo>
                  <a:lnTo>
                    <a:pt x="2782" y="4191"/>
                  </a:lnTo>
                  <a:lnTo>
                    <a:pt x="2782" y="4414"/>
                  </a:lnTo>
                  <a:lnTo>
                    <a:pt x="2782" y="4692"/>
                  </a:lnTo>
                  <a:lnTo>
                    <a:pt x="2819" y="4970"/>
                  </a:lnTo>
                  <a:lnTo>
                    <a:pt x="2856" y="5230"/>
                  </a:lnTo>
                  <a:lnTo>
                    <a:pt x="2912" y="5489"/>
                  </a:lnTo>
                  <a:lnTo>
                    <a:pt x="2986" y="5749"/>
                  </a:lnTo>
                  <a:lnTo>
                    <a:pt x="3079" y="6009"/>
                  </a:lnTo>
                  <a:lnTo>
                    <a:pt x="3171" y="6250"/>
                  </a:lnTo>
                  <a:lnTo>
                    <a:pt x="3301" y="6472"/>
                  </a:lnTo>
                  <a:lnTo>
                    <a:pt x="2949" y="6583"/>
                  </a:lnTo>
                  <a:lnTo>
                    <a:pt x="2615" y="6713"/>
                  </a:lnTo>
                  <a:lnTo>
                    <a:pt x="2281" y="6880"/>
                  </a:lnTo>
                  <a:lnTo>
                    <a:pt x="1985" y="7065"/>
                  </a:lnTo>
                  <a:lnTo>
                    <a:pt x="1688" y="7269"/>
                  </a:lnTo>
                  <a:lnTo>
                    <a:pt x="1410" y="7510"/>
                  </a:lnTo>
                  <a:lnTo>
                    <a:pt x="1169" y="7752"/>
                  </a:lnTo>
                  <a:lnTo>
                    <a:pt x="928" y="8030"/>
                  </a:lnTo>
                  <a:lnTo>
                    <a:pt x="724" y="8326"/>
                  </a:lnTo>
                  <a:lnTo>
                    <a:pt x="538" y="8623"/>
                  </a:lnTo>
                  <a:lnTo>
                    <a:pt x="371" y="8957"/>
                  </a:lnTo>
                  <a:lnTo>
                    <a:pt x="242" y="9291"/>
                  </a:lnTo>
                  <a:lnTo>
                    <a:pt x="130" y="9643"/>
                  </a:lnTo>
                  <a:lnTo>
                    <a:pt x="56" y="9995"/>
                  </a:lnTo>
                  <a:lnTo>
                    <a:pt x="19" y="10366"/>
                  </a:lnTo>
                  <a:lnTo>
                    <a:pt x="0" y="10755"/>
                  </a:lnTo>
                  <a:lnTo>
                    <a:pt x="0" y="11108"/>
                  </a:lnTo>
                  <a:lnTo>
                    <a:pt x="56" y="11479"/>
                  </a:lnTo>
                  <a:lnTo>
                    <a:pt x="130" y="11812"/>
                  </a:lnTo>
                  <a:lnTo>
                    <a:pt x="223" y="12165"/>
                  </a:lnTo>
                  <a:lnTo>
                    <a:pt x="353" y="12480"/>
                  </a:lnTo>
                  <a:lnTo>
                    <a:pt x="501" y="12795"/>
                  </a:lnTo>
                  <a:lnTo>
                    <a:pt x="668" y="13092"/>
                  </a:lnTo>
                  <a:lnTo>
                    <a:pt x="853" y="13370"/>
                  </a:lnTo>
                  <a:lnTo>
                    <a:pt x="1076" y="13648"/>
                  </a:lnTo>
                  <a:lnTo>
                    <a:pt x="1317" y="13889"/>
                  </a:lnTo>
                  <a:lnTo>
                    <a:pt x="1558" y="14130"/>
                  </a:lnTo>
                  <a:lnTo>
                    <a:pt x="1836" y="14334"/>
                  </a:lnTo>
                  <a:lnTo>
                    <a:pt x="2114" y="14520"/>
                  </a:lnTo>
                  <a:lnTo>
                    <a:pt x="2411" y="14686"/>
                  </a:lnTo>
                  <a:lnTo>
                    <a:pt x="2726" y="14835"/>
                  </a:lnTo>
                  <a:lnTo>
                    <a:pt x="3060" y="14946"/>
                  </a:lnTo>
                  <a:lnTo>
                    <a:pt x="2893" y="15224"/>
                  </a:lnTo>
                  <a:lnTo>
                    <a:pt x="2745" y="15502"/>
                  </a:lnTo>
                  <a:lnTo>
                    <a:pt x="2615" y="15799"/>
                  </a:lnTo>
                  <a:lnTo>
                    <a:pt x="2504" y="16114"/>
                  </a:lnTo>
                  <a:lnTo>
                    <a:pt x="2411" y="16429"/>
                  </a:lnTo>
                  <a:lnTo>
                    <a:pt x="2355" y="16763"/>
                  </a:lnTo>
                  <a:lnTo>
                    <a:pt x="2318" y="17097"/>
                  </a:lnTo>
                  <a:lnTo>
                    <a:pt x="2300" y="17431"/>
                  </a:lnTo>
                  <a:lnTo>
                    <a:pt x="2300" y="17653"/>
                  </a:lnTo>
                  <a:lnTo>
                    <a:pt x="2318" y="17894"/>
                  </a:lnTo>
                  <a:lnTo>
                    <a:pt x="2355" y="18098"/>
                  </a:lnTo>
                  <a:lnTo>
                    <a:pt x="2392" y="18321"/>
                  </a:lnTo>
                  <a:lnTo>
                    <a:pt x="2504" y="18747"/>
                  </a:lnTo>
                  <a:lnTo>
                    <a:pt x="2652" y="19155"/>
                  </a:lnTo>
                  <a:lnTo>
                    <a:pt x="2837" y="19545"/>
                  </a:lnTo>
                  <a:lnTo>
                    <a:pt x="3060" y="19897"/>
                  </a:lnTo>
                  <a:lnTo>
                    <a:pt x="3301" y="20249"/>
                  </a:lnTo>
                  <a:lnTo>
                    <a:pt x="3598" y="20564"/>
                  </a:lnTo>
                  <a:lnTo>
                    <a:pt x="3913" y="20843"/>
                  </a:lnTo>
                  <a:lnTo>
                    <a:pt x="4247" y="21102"/>
                  </a:lnTo>
                  <a:lnTo>
                    <a:pt x="4618" y="21325"/>
                  </a:lnTo>
                  <a:lnTo>
                    <a:pt x="4988" y="21510"/>
                  </a:lnTo>
                  <a:lnTo>
                    <a:pt x="5396" y="21658"/>
                  </a:lnTo>
                  <a:lnTo>
                    <a:pt x="5823" y="21770"/>
                  </a:lnTo>
                  <a:lnTo>
                    <a:pt x="6045" y="21807"/>
                  </a:lnTo>
                  <a:lnTo>
                    <a:pt x="6268" y="21825"/>
                  </a:lnTo>
                  <a:lnTo>
                    <a:pt x="6490" y="21844"/>
                  </a:lnTo>
                  <a:lnTo>
                    <a:pt x="6954" y="21844"/>
                  </a:lnTo>
                  <a:lnTo>
                    <a:pt x="7195" y="21825"/>
                  </a:lnTo>
                  <a:lnTo>
                    <a:pt x="7418" y="21788"/>
                  </a:lnTo>
                  <a:lnTo>
                    <a:pt x="7659" y="21751"/>
                  </a:lnTo>
                  <a:lnTo>
                    <a:pt x="7900" y="21862"/>
                  </a:lnTo>
                  <a:lnTo>
                    <a:pt x="8159" y="21955"/>
                  </a:lnTo>
                  <a:lnTo>
                    <a:pt x="8419" y="22029"/>
                  </a:lnTo>
                  <a:lnTo>
                    <a:pt x="8697" y="22103"/>
                  </a:lnTo>
                  <a:lnTo>
                    <a:pt x="8957" y="22178"/>
                  </a:lnTo>
                  <a:lnTo>
                    <a:pt x="9235" y="22215"/>
                  </a:lnTo>
                  <a:lnTo>
                    <a:pt x="9513" y="22252"/>
                  </a:lnTo>
                  <a:lnTo>
                    <a:pt x="9809" y="22289"/>
                  </a:lnTo>
                  <a:lnTo>
                    <a:pt x="9865" y="22678"/>
                  </a:lnTo>
                  <a:lnTo>
                    <a:pt x="9976" y="23068"/>
                  </a:lnTo>
                  <a:lnTo>
                    <a:pt x="10125" y="23439"/>
                  </a:lnTo>
                  <a:lnTo>
                    <a:pt x="10292" y="23791"/>
                  </a:lnTo>
                  <a:lnTo>
                    <a:pt x="10496" y="24125"/>
                  </a:lnTo>
                  <a:lnTo>
                    <a:pt x="10718" y="24440"/>
                  </a:lnTo>
                  <a:lnTo>
                    <a:pt x="10978" y="24737"/>
                  </a:lnTo>
                  <a:lnTo>
                    <a:pt x="11256" y="24996"/>
                  </a:lnTo>
                  <a:lnTo>
                    <a:pt x="11552" y="25237"/>
                  </a:lnTo>
                  <a:lnTo>
                    <a:pt x="11886" y="25460"/>
                  </a:lnTo>
                  <a:lnTo>
                    <a:pt x="12220" y="25645"/>
                  </a:lnTo>
                  <a:lnTo>
                    <a:pt x="12591" y="25812"/>
                  </a:lnTo>
                  <a:lnTo>
                    <a:pt x="12962" y="25923"/>
                  </a:lnTo>
                  <a:lnTo>
                    <a:pt x="13351" y="26016"/>
                  </a:lnTo>
                  <a:lnTo>
                    <a:pt x="13759" y="26072"/>
                  </a:lnTo>
                  <a:lnTo>
                    <a:pt x="14167" y="26090"/>
                  </a:lnTo>
                  <a:lnTo>
                    <a:pt x="14408" y="26090"/>
                  </a:lnTo>
                  <a:lnTo>
                    <a:pt x="14631" y="26072"/>
                  </a:lnTo>
                  <a:lnTo>
                    <a:pt x="14853" y="26053"/>
                  </a:lnTo>
                  <a:lnTo>
                    <a:pt x="15057" y="25997"/>
                  </a:lnTo>
                  <a:lnTo>
                    <a:pt x="15484" y="25905"/>
                  </a:lnTo>
                  <a:lnTo>
                    <a:pt x="15891" y="25756"/>
                  </a:lnTo>
                  <a:lnTo>
                    <a:pt x="16281" y="25571"/>
                  </a:lnTo>
                  <a:lnTo>
                    <a:pt x="16633" y="25348"/>
                  </a:lnTo>
                  <a:lnTo>
                    <a:pt x="16985" y="25089"/>
                  </a:lnTo>
                  <a:lnTo>
                    <a:pt x="17301" y="24811"/>
                  </a:lnTo>
                  <a:lnTo>
                    <a:pt x="17579" y="24495"/>
                  </a:lnTo>
                  <a:lnTo>
                    <a:pt x="17838" y="24143"/>
                  </a:lnTo>
                  <a:lnTo>
                    <a:pt x="18061" y="23791"/>
                  </a:lnTo>
                  <a:lnTo>
                    <a:pt x="18246" y="23401"/>
                  </a:lnTo>
                  <a:lnTo>
                    <a:pt x="18395" y="22994"/>
                  </a:lnTo>
                  <a:lnTo>
                    <a:pt x="18506" y="22567"/>
                  </a:lnTo>
                  <a:lnTo>
                    <a:pt x="18543" y="22345"/>
                  </a:lnTo>
                  <a:lnTo>
                    <a:pt x="18562" y="22122"/>
                  </a:lnTo>
                  <a:lnTo>
                    <a:pt x="18580" y="21900"/>
                  </a:lnTo>
                  <a:lnTo>
                    <a:pt x="18599" y="21677"/>
                  </a:lnTo>
                  <a:lnTo>
                    <a:pt x="18580" y="21399"/>
                  </a:lnTo>
                  <a:lnTo>
                    <a:pt x="18562" y="21121"/>
                  </a:lnTo>
                  <a:lnTo>
                    <a:pt x="18506" y="20861"/>
                  </a:lnTo>
                  <a:lnTo>
                    <a:pt x="18450" y="20602"/>
                  </a:lnTo>
                  <a:lnTo>
                    <a:pt x="18376" y="20342"/>
                  </a:lnTo>
                  <a:lnTo>
                    <a:pt x="18302" y="20082"/>
                  </a:lnTo>
                  <a:lnTo>
                    <a:pt x="18191" y="19841"/>
                  </a:lnTo>
                  <a:lnTo>
                    <a:pt x="18079" y="19619"/>
                  </a:lnTo>
                  <a:lnTo>
                    <a:pt x="18432" y="19508"/>
                  </a:lnTo>
                  <a:lnTo>
                    <a:pt x="18766" y="19359"/>
                  </a:lnTo>
                  <a:lnTo>
                    <a:pt x="19081" y="19211"/>
                  </a:lnTo>
                  <a:lnTo>
                    <a:pt x="19396" y="19025"/>
                  </a:lnTo>
                  <a:lnTo>
                    <a:pt x="19674" y="18821"/>
                  </a:lnTo>
                  <a:lnTo>
                    <a:pt x="19952" y="18580"/>
                  </a:lnTo>
                  <a:lnTo>
                    <a:pt x="20212" y="18339"/>
                  </a:lnTo>
                  <a:lnTo>
                    <a:pt x="20434" y="18061"/>
                  </a:lnTo>
                  <a:lnTo>
                    <a:pt x="20638" y="17765"/>
                  </a:lnTo>
                  <a:lnTo>
                    <a:pt x="20824" y="17468"/>
                  </a:lnTo>
                  <a:lnTo>
                    <a:pt x="20991" y="17134"/>
                  </a:lnTo>
                  <a:lnTo>
                    <a:pt x="21120" y="16800"/>
                  </a:lnTo>
                  <a:lnTo>
                    <a:pt x="21232" y="16448"/>
                  </a:lnTo>
                  <a:lnTo>
                    <a:pt x="21306" y="16096"/>
                  </a:lnTo>
                  <a:lnTo>
                    <a:pt x="21361" y="15725"/>
                  </a:lnTo>
                  <a:lnTo>
                    <a:pt x="21380" y="15335"/>
                  </a:lnTo>
                  <a:lnTo>
                    <a:pt x="21361" y="14983"/>
                  </a:lnTo>
                  <a:lnTo>
                    <a:pt x="21324" y="14612"/>
                  </a:lnTo>
                  <a:lnTo>
                    <a:pt x="21250" y="14279"/>
                  </a:lnTo>
                  <a:lnTo>
                    <a:pt x="21139" y="13926"/>
                  </a:lnTo>
                  <a:lnTo>
                    <a:pt x="21028" y="13611"/>
                  </a:lnTo>
                  <a:lnTo>
                    <a:pt x="20879" y="13296"/>
                  </a:lnTo>
                  <a:lnTo>
                    <a:pt x="20694" y="12999"/>
                  </a:lnTo>
                  <a:lnTo>
                    <a:pt x="20509" y="12721"/>
                  </a:lnTo>
                  <a:lnTo>
                    <a:pt x="20286" y="12443"/>
                  </a:lnTo>
                  <a:lnTo>
                    <a:pt x="20064" y="12202"/>
                  </a:lnTo>
                  <a:lnTo>
                    <a:pt x="19804" y="11961"/>
                  </a:lnTo>
                  <a:lnTo>
                    <a:pt x="19544" y="11757"/>
                  </a:lnTo>
                  <a:lnTo>
                    <a:pt x="19248" y="11571"/>
                  </a:lnTo>
                  <a:lnTo>
                    <a:pt x="18951" y="11404"/>
                  </a:lnTo>
                  <a:lnTo>
                    <a:pt x="18636" y="11256"/>
                  </a:lnTo>
                  <a:lnTo>
                    <a:pt x="18302" y="11126"/>
                  </a:lnTo>
                  <a:lnTo>
                    <a:pt x="18487" y="10867"/>
                  </a:lnTo>
                  <a:lnTo>
                    <a:pt x="18636" y="10570"/>
                  </a:lnTo>
                  <a:lnTo>
                    <a:pt x="18766" y="10273"/>
                  </a:lnTo>
                  <a:lnTo>
                    <a:pt x="18877" y="9977"/>
                  </a:lnTo>
                  <a:lnTo>
                    <a:pt x="18951" y="9661"/>
                  </a:lnTo>
                  <a:lnTo>
                    <a:pt x="19025" y="9328"/>
                  </a:lnTo>
                  <a:lnTo>
                    <a:pt x="19062" y="8994"/>
                  </a:lnTo>
                  <a:lnTo>
                    <a:pt x="19062" y="8660"/>
                  </a:lnTo>
                  <a:lnTo>
                    <a:pt x="19062" y="8419"/>
                  </a:lnTo>
                  <a:lnTo>
                    <a:pt x="19044" y="8197"/>
                  </a:lnTo>
                  <a:lnTo>
                    <a:pt x="19025" y="7974"/>
                  </a:lnTo>
                  <a:lnTo>
                    <a:pt x="18988" y="7770"/>
                  </a:lnTo>
                  <a:lnTo>
                    <a:pt x="18877" y="7344"/>
                  </a:lnTo>
                  <a:lnTo>
                    <a:pt x="18728" y="6936"/>
                  </a:lnTo>
                  <a:lnTo>
                    <a:pt x="18543" y="6546"/>
                  </a:lnTo>
                  <a:lnTo>
                    <a:pt x="18321" y="6194"/>
                  </a:lnTo>
                  <a:lnTo>
                    <a:pt x="18061" y="5842"/>
                  </a:lnTo>
                  <a:lnTo>
                    <a:pt x="17783" y="5526"/>
                  </a:lnTo>
                  <a:lnTo>
                    <a:pt x="17468" y="5248"/>
                  </a:lnTo>
                  <a:lnTo>
                    <a:pt x="17115" y="4989"/>
                  </a:lnTo>
                  <a:lnTo>
                    <a:pt x="16763" y="4766"/>
                  </a:lnTo>
                  <a:lnTo>
                    <a:pt x="16374" y="4581"/>
                  </a:lnTo>
                  <a:lnTo>
                    <a:pt x="15966" y="4432"/>
                  </a:lnTo>
                  <a:lnTo>
                    <a:pt x="15539" y="4321"/>
                  </a:lnTo>
                  <a:lnTo>
                    <a:pt x="15317" y="4284"/>
                  </a:lnTo>
                  <a:lnTo>
                    <a:pt x="15113" y="4266"/>
                  </a:lnTo>
                  <a:lnTo>
                    <a:pt x="14872" y="4247"/>
                  </a:lnTo>
                  <a:lnTo>
                    <a:pt x="14408" y="4247"/>
                  </a:lnTo>
                  <a:lnTo>
                    <a:pt x="14167" y="4266"/>
                  </a:lnTo>
                  <a:lnTo>
                    <a:pt x="13944" y="4303"/>
                  </a:lnTo>
                  <a:lnTo>
                    <a:pt x="13722" y="4340"/>
                  </a:lnTo>
                  <a:lnTo>
                    <a:pt x="13462" y="4228"/>
                  </a:lnTo>
                  <a:lnTo>
                    <a:pt x="13203" y="4136"/>
                  </a:lnTo>
                  <a:lnTo>
                    <a:pt x="12943" y="4062"/>
                  </a:lnTo>
                  <a:lnTo>
                    <a:pt x="12684" y="3987"/>
                  </a:lnTo>
                  <a:lnTo>
                    <a:pt x="12405" y="3913"/>
                  </a:lnTo>
                  <a:lnTo>
                    <a:pt x="12127" y="3876"/>
                  </a:lnTo>
                  <a:lnTo>
                    <a:pt x="11849" y="3839"/>
                  </a:lnTo>
                  <a:lnTo>
                    <a:pt x="11571" y="3802"/>
                  </a:lnTo>
                  <a:lnTo>
                    <a:pt x="11497" y="3413"/>
                  </a:lnTo>
                  <a:lnTo>
                    <a:pt x="11386" y="3023"/>
                  </a:lnTo>
                  <a:lnTo>
                    <a:pt x="11256" y="2652"/>
                  </a:lnTo>
                  <a:lnTo>
                    <a:pt x="11070" y="2300"/>
                  </a:lnTo>
                  <a:lnTo>
                    <a:pt x="10866" y="1966"/>
                  </a:lnTo>
                  <a:lnTo>
                    <a:pt x="10644" y="1651"/>
                  </a:lnTo>
                  <a:lnTo>
                    <a:pt x="10384" y="1354"/>
                  </a:lnTo>
                  <a:lnTo>
                    <a:pt x="10106" y="1095"/>
                  </a:lnTo>
                  <a:lnTo>
                    <a:pt x="9809" y="854"/>
                  </a:lnTo>
                  <a:lnTo>
                    <a:pt x="9476" y="631"/>
                  </a:lnTo>
                  <a:lnTo>
                    <a:pt x="9142" y="446"/>
                  </a:lnTo>
                  <a:lnTo>
                    <a:pt x="8790" y="279"/>
                  </a:lnTo>
                  <a:lnTo>
                    <a:pt x="8400" y="168"/>
                  </a:lnTo>
                  <a:lnTo>
                    <a:pt x="8011" y="75"/>
                  </a:lnTo>
                  <a:lnTo>
                    <a:pt x="7603" y="19"/>
                  </a:lnTo>
                  <a:lnTo>
                    <a:pt x="7195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9" name="Google Shape;2129;p31"/>
            <p:cNvSpPr/>
            <p:nvPr/>
          </p:nvSpPr>
          <p:spPr>
            <a:xfrm>
              <a:off x="-198653" y="1416515"/>
              <a:ext cx="1013012" cy="1096198"/>
            </a:xfrm>
            <a:custGeom>
              <a:avLst/>
              <a:gdLst/>
              <a:ahLst/>
              <a:cxnLst/>
              <a:rect l="l" t="t" r="r" b="b"/>
              <a:pathLst>
                <a:path w="15132" h="16374" extrusionOk="0">
                  <a:moveTo>
                    <a:pt x="7195" y="1"/>
                  </a:moveTo>
                  <a:lnTo>
                    <a:pt x="6936" y="19"/>
                  </a:lnTo>
                  <a:lnTo>
                    <a:pt x="6694" y="56"/>
                  </a:lnTo>
                  <a:lnTo>
                    <a:pt x="6453" y="93"/>
                  </a:lnTo>
                  <a:lnTo>
                    <a:pt x="6212" y="149"/>
                  </a:lnTo>
                  <a:lnTo>
                    <a:pt x="5990" y="223"/>
                  </a:lnTo>
                  <a:lnTo>
                    <a:pt x="5767" y="297"/>
                  </a:lnTo>
                  <a:lnTo>
                    <a:pt x="5545" y="390"/>
                  </a:lnTo>
                  <a:lnTo>
                    <a:pt x="5322" y="483"/>
                  </a:lnTo>
                  <a:lnTo>
                    <a:pt x="5118" y="594"/>
                  </a:lnTo>
                  <a:lnTo>
                    <a:pt x="4914" y="705"/>
                  </a:lnTo>
                  <a:lnTo>
                    <a:pt x="4710" y="835"/>
                  </a:lnTo>
                  <a:lnTo>
                    <a:pt x="4525" y="965"/>
                  </a:lnTo>
                  <a:lnTo>
                    <a:pt x="4340" y="1113"/>
                  </a:lnTo>
                  <a:lnTo>
                    <a:pt x="4154" y="1262"/>
                  </a:lnTo>
                  <a:lnTo>
                    <a:pt x="3987" y="1429"/>
                  </a:lnTo>
                  <a:lnTo>
                    <a:pt x="3839" y="1595"/>
                  </a:lnTo>
                  <a:lnTo>
                    <a:pt x="3672" y="1781"/>
                  </a:lnTo>
                  <a:lnTo>
                    <a:pt x="3542" y="1966"/>
                  </a:lnTo>
                  <a:lnTo>
                    <a:pt x="3394" y="2152"/>
                  </a:lnTo>
                  <a:lnTo>
                    <a:pt x="3264" y="2356"/>
                  </a:lnTo>
                  <a:lnTo>
                    <a:pt x="3153" y="2560"/>
                  </a:lnTo>
                  <a:lnTo>
                    <a:pt x="3042" y="2764"/>
                  </a:lnTo>
                  <a:lnTo>
                    <a:pt x="2949" y="2968"/>
                  </a:lnTo>
                  <a:lnTo>
                    <a:pt x="2856" y="3190"/>
                  </a:lnTo>
                  <a:lnTo>
                    <a:pt x="2782" y="3431"/>
                  </a:lnTo>
                  <a:lnTo>
                    <a:pt x="2726" y="3654"/>
                  </a:lnTo>
                  <a:lnTo>
                    <a:pt x="2671" y="3895"/>
                  </a:lnTo>
                  <a:lnTo>
                    <a:pt x="2615" y="4136"/>
                  </a:lnTo>
                  <a:lnTo>
                    <a:pt x="2597" y="4377"/>
                  </a:lnTo>
                  <a:lnTo>
                    <a:pt x="2578" y="4618"/>
                  </a:lnTo>
                  <a:lnTo>
                    <a:pt x="2560" y="4877"/>
                  </a:lnTo>
                  <a:lnTo>
                    <a:pt x="2578" y="5137"/>
                  </a:lnTo>
                  <a:lnTo>
                    <a:pt x="2597" y="5415"/>
                  </a:lnTo>
                  <a:lnTo>
                    <a:pt x="2634" y="5675"/>
                  </a:lnTo>
                  <a:lnTo>
                    <a:pt x="2689" y="5934"/>
                  </a:lnTo>
                  <a:lnTo>
                    <a:pt x="2745" y="6194"/>
                  </a:lnTo>
                  <a:lnTo>
                    <a:pt x="2819" y="6435"/>
                  </a:lnTo>
                  <a:lnTo>
                    <a:pt x="2912" y="6676"/>
                  </a:lnTo>
                  <a:lnTo>
                    <a:pt x="3023" y="6917"/>
                  </a:lnTo>
                  <a:lnTo>
                    <a:pt x="2689" y="7065"/>
                  </a:lnTo>
                  <a:lnTo>
                    <a:pt x="2374" y="7232"/>
                  </a:lnTo>
                  <a:lnTo>
                    <a:pt x="2077" y="7418"/>
                  </a:lnTo>
                  <a:lnTo>
                    <a:pt x="1799" y="7640"/>
                  </a:lnTo>
                  <a:lnTo>
                    <a:pt x="1540" y="7863"/>
                  </a:lnTo>
                  <a:lnTo>
                    <a:pt x="1280" y="8122"/>
                  </a:lnTo>
                  <a:lnTo>
                    <a:pt x="1058" y="8401"/>
                  </a:lnTo>
                  <a:lnTo>
                    <a:pt x="854" y="8679"/>
                  </a:lnTo>
                  <a:lnTo>
                    <a:pt x="650" y="8975"/>
                  </a:lnTo>
                  <a:lnTo>
                    <a:pt x="483" y="9291"/>
                  </a:lnTo>
                  <a:lnTo>
                    <a:pt x="334" y="9624"/>
                  </a:lnTo>
                  <a:lnTo>
                    <a:pt x="223" y="9958"/>
                  </a:lnTo>
                  <a:lnTo>
                    <a:pt x="130" y="10310"/>
                  </a:lnTo>
                  <a:lnTo>
                    <a:pt x="56" y="10663"/>
                  </a:lnTo>
                  <a:lnTo>
                    <a:pt x="19" y="11034"/>
                  </a:lnTo>
                  <a:lnTo>
                    <a:pt x="1" y="11423"/>
                  </a:lnTo>
                  <a:lnTo>
                    <a:pt x="1" y="11664"/>
                  </a:lnTo>
                  <a:lnTo>
                    <a:pt x="19" y="11924"/>
                  </a:lnTo>
                  <a:lnTo>
                    <a:pt x="56" y="12165"/>
                  </a:lnTo>
                  <a:lnTo>
                    <a:pt x="93" y="12406"/>
                  </a:lnTo>
                  <a:lnTo>
                    <a:pt x="149" y="12628"/>
                  </a:lnTo>
                  <a:lnTo>
                    <a:pt x="223" y="12869"/>
                  </a:lnTo>
                  <a:lnTo>
                    <a:pt x="297" y="13092"/>
                  </a:lnTo>
                  <a:lnTo>
                    <a:pt x="390" y="13314"/>
                  </a:lnTo>
                  <a:lnTo>
                    <a:pt x="483" y="13537"/>
                  </a:lnTo>
                  <a:lnTo>
                    <a:pt x="594" y="13741"/>
                  </a:lnTo>
                  <a:lnTo>
                    <a:pt x="705" y="13945"/>
                  </a:lnTo>
                  <a:lnTo>
                    <a:pt x="835" y="14149"/>
                  </a:lnTo>
                  <a:lnTo>
                    <a:pt x="965" y="14334"/>
                  </a:lnTo>
                  <a:lnTo>
                    <a:pt x="1113" y="14520"/>
                  </a:lnTo>
                  <a:lnTo>
                    <a:pt x="1262" y="14687"/>
                  </a:lnTo>
                  <a:lnTo>
                    <a:pt x="1428" y="14872"/>
                  </a:lnTo>
                  <a:lnTo>
                    <a:pt x="1595" y="15020"/>
                  </a:lnTo>
                  <a:lnTo>
                    <a:pt x="1762" y="15169"/>
                  </a:lnTo>
                  <a:lnTo>
                    <a:pt x="1948" y="15317"/>
                  </a:lnTo>
                  <a:lnTo>
                    <a:pt x="2152" y="15465"/>
                  </a:lnTo>
                  <a:lnTo>
                    <a:pt x="2337" y="15577"/>
                  </a:lnTo>
                  <a:lnTo>
                    <a:pt x="2541" y="15706"/>
                  </a:lnTo>
                  <a:lnTo>
                    <a:pt x="2763" y="15818"/>
                  </a:lnTo>
                  <a:lnTo>
                    <a:pt x="2967" y="15910"/>
                  </a:lnTo>
                  <a:lnTo>
                    <a:pt x="3190" y="16003"/>
                  </a:lnTo>
                  <a:lnTo>
                    <a:pt x="3412" y="16077"/>
                  </a:lnTo>
                  <a:lnTo>
                    <a:pt x="3654" y="16133"/>
                  </a:lnTo>
                  <a:lnTo>
                    <a:pt x="3895" y="16188"/>
                  </a:lnTo>
                  <a:lnTo>
                    <a:pt x="4136" y="16226"/>
                  </a:lnTo>
                  <a:lnTo>
                    <a:pt x="4377" y="16263"/>
                  </a:lnTo>
                  <a:lnTo>
                    <a:pt x="4618" y="16281"/>
                  </a:lnTo>
                  <a:lnTo>
                    <a:pt x="5230" y="16281"/>
                  </a:lnTo>
                  <a:lnTo>
                    <a:pt x="5582" y="16244"/>
                  </a:lnTo>
                  <a:lnTo>
                    <a:pt x="5934" y="16170"/>
                  </a:lnTo>
                  <a:lnTo>
                    <a:pt x="6268" y="16077"/>
                  </a:lnTo>
                  <a:lnTo>
                    <a:pt x="6602" y="15966"/>
                  </a:lnTo>
                  <a:lnTo>
                    <a:pt x="6917" y="15836"/>
                  </a:lnTo>
                  <a:lnTo>
                    <a:pt x="7214" y="15688"/>
                  </a:lnTo>
                  <a:lnTo>
                    <a:pt x="7510" y="15502"/>
                  </a:lnTo>
                  <a:lnTo>
                    <a:pt x="7807" y="15706"/>
                  </a:lnTo>
                  <a:lnTo>
                    <a:pt x="8122" y="15873"/>
                  </a:lnTo>
                  <a:lnTo>
                    <a:pt x="8456" y="16022"/>
                  </a:lnTo>
                  <a:lnTo>
                    <a:pt x="8808" y="16133"/>
                  </a:lnTo>
                  <a:lnTo>
                    <a:pt x="9161" y="16244"/>
                  </a:lnTo>
                  <a:lnTo>
                    <a:pt x="9513" y="16300"/>
                  </a:lnTo>
                  <a:lnTo>
                    <a:pt x="9884" y="16355"/>
                  </a:lnTo>
                  <a:lnTo>
                    <a:pt x="10273" y="16374"/>
                  </a:lnTo>
                  <a:lnTo>
                    <a:pt x="10514" y="16355"/>
                  </a:lnTo>
                  <a:lnTo>
                    <a:pt x="10774" y="16337"/>
                  </a:lnTo>
                  <a:lnTo>
                    <a:pt x="11015" y="16300"/>
                  </a:lnTo>
                  <a:lnTo>
                    <a:pt x="11256" y="16263"/>
                  </a:lnTo>
                  <a:lnTo>
                    <a:pt x="11478" y="16207"/>
                  </a:lnTo>
                  <a:lnTo>
                    <a:pt x="11720" y="16151"/>
                  </a:lnTo>
                  <a:lnTo>
                    <a:pt x="11942" y="16077"/>
                  </a:lnTo>
                  <a:lnTo>
                    <a:pt x="12165" y="15984"/>
                  </a:lnTo>
                  <a:lnTo>
                    <a:pt x="12387" y="15892"/>
                  </a:lnTo>
                  <a:lnTo>
                    <a:pt x="12591" y="15781"/>
                  </a:lnTo>
                  <a:lnTo>
                    <a:pt x="12795" y="15651"/>
                  </a:lnTo>
                  <a:lnTo>
                    <a:pt x="12999" y="15539"/>
                  </a:lnTo>
                  <a:lnTo>
                    <a:pt x="13184" y="15391"/>
                  </a:lnTo>
                  <a:lnTo>
                    <a:pt x="13370" y="15261"/>
                  </a:lnTo>
                  <a:lnTo>
                    <a:pt x="13537" y="15094"/>
                  </a:lnTo>
                  <a:lnTo>
                    <a:pt x="13722" y="14946"/>
                  </a:lnTo>
                  <a:lnTo>
                    <a:pt x="13870" y="14761"/>
                  </a:lnTo>
                  <a:lnTo>
                    <a:pt x="14019" y="14594"/>
                  </a:lnTo>
                  <a:lnTo>
                    <a:pt x="14167" y="14408"/>
                  </a:lnTo>
                  <a:lnTo>
                    <a:pt x="14315" y="14223"/>
                  </a:lnTo>
                  <a:lnTo>
                    <a:pt x="14427" y="14019"/>
                  </a:lnTo>
                  <a:lnTo>
                    <a:pt x="14557" y="13815"/>
                  </a:lnTo>
                  <a:lnTo>
                    <a:pt x="14668" y="13611"/>
                  </a:lnTo>
                  <a:lnTo>
                    <a:pt x="14761" y="13389"/>
                  </a:lnTo>
                  <a:lnTo>
                    <a:pt x="14853" y="13166"/>
                  </a:lnTo>
                  <a:lnTo>
                    <a:pt x="14927" y="12944"/>
                  </a:lnTo>
                  <a:lnTo>
                    <a:pt x="14983" y="12702"/>
                  </a:lnTo>
                  <a:lnTo>
                    <a:pt x="15039" y="12480"/>
                  </a:lnTo>
                  <a:lnTo>
                    <a:pt x="15076" y="12239"/>
                  </a:lnTo>
                  <a:lnTo>
                    <a:pt x="15113" y="11998"/>
                  </a:lnTo>
                  <a:lnTo>
                    <a:pt x="15131" y="11738"/>
                  </a:lnTo>
                  <a:lnTo>
                    <a:pt x="15131" y="11497"/>
                  </a:lnTo>
                  <a:lnTo>
                    <a:pt x="15131" y="11089"/>
                  </a:lnTo>
                  <a:lnTo>
                    <a:pt x="15076" y="10718"/>
                  </a:lnTo>
                  <a:lnTo>
                    <a:pt x="15002" y="10329"/>
                  </a:lnTo>
                  <a:lnTo>
                    <a:pt x="14890" y="9977"/>
                  </a:lnTo>
                  <a:lnTo>
                    <a:pt x="14761" y="9624"/>
                  </a:lnTo>
                  <a:lnTo>
                    <a:pt x="14612" y="9272"/>
                  </a:lnTo>
                  <a:lnTo>
                    <a:pt x="14427" y="8957"/>
                  </a:lnTo>
                  <a:lnTo>
                    <a:pt x="14223" y="8642"/>
                  </a:lnTo>
                  <a:lnTo>
                    <a:pt x="13982" y="8345"/>
                  </a:lnTo>
                  <a:lnTo>
                    <a:pt x="13741" y="8085"/>
                  </a:lnTo>
                  <a:lnTo>
                    <a:pt x="13463" y="7826"/>
                  </a:lnTo>
                  <a:lnTo>
                    <a:pt x="13184" y="7585"/>
                  </a:lnTo>
                  <a:lnTo>
                    <a:pt x="12869" y="7381"/>
                  </a:lnTo>
                  <a:lnTo>
                    <a:pt x="12554" y="7195"/>
                  </a:lnTo>
                  <a:lnTo>
                    <a:pt x="12220" y="7028"/>
                  </a:lnTo>
                  <a:lnTo>
                    <a:pt x="11868" y="6899"/>
                  </a:lnTo>
                  <a:lnTo>
                    <a:pt x="11961" y="6658"/>
                  </a:lnTo>
                  <a:lnTo>
                    <a:pt x="12053" y="6417"/>
                  </a:lnTo>
                  <a:lnTo>
                    <a:pt x="12127" y="6175"/>
                  </a:lnTo>
                  <a:lnTo>
                    <a:pt x="12183" y="5916"/>
                  </a:lnTo>
                  <a:lnTo>
                    <a:pt x="12239" y="5675"/>
                  </a:lnTo>
                  <a:lnTo>
                    <a:pt x="12276" y="5415"/>
                  </a:lnTo>
                  <a:lnTo>
                    <a:pt x="12294" y="5137"/>
                  </a:lnTo>
                  <a:lnTo>
                    <a:pt x="12313" y="4877"/>
                  </a:lnTo>
                  <a:lnTo>
                    <a:pt x="12294" y="4618"/>
                  </a:lnTo>
                  <a:lnTo>
                    <a:pt x="12276" y="4377"/>
                  </a:lnTo>
                  <a:lnTo>
                    <a:pt x="12257" y="4136"/>
                  </a:lnTo>
                  <a:lnTo>
                    <a:pt x="12202" y="3895"/>
                  </a:lnTo>
                  <a:lnTo>
                    <a:pt x="12146" y="3654"/>
                  </a:lnTo>
                  <a:lnTo>
                    <a:pt x="12090" y="3431"/>
                  </a:lnTo>
                  <a:lnTo>
                    <a:pt x="12016" y="3190"/>
                  </a:lnTo>
                  <a:lnTo>
                    <a:pt x="11923" y="2968"/>
                  </a:lnTo>
                  <a:lnTo>
                    <a:pt x="11831" y="2764"/>
                  </a:lnTo>
                  <a:lnTo>
                    <a:pt x="11720" y="2560"/>
                  </a:lnTo>
                  <a:lnTo>
                    <a:pt x="11608" y="2356"/>
                  </a:lnTo>
                  <a:lnTo>
                    <a:pt x="11478" y="2152"/>
                  </a:lnTo>
                  <a:lnTo>
                    <a:pt x="11349" y="1966"/>
                  </a:lnTo>
                  <a:lnTo>
                    <a:pt x="11200" y="1781"/>
                  </a:lnTo>
                  <a:lnTo>
                    <a:pt x="11052" y="1595"/>
                  </a:lnTo>
                  <a:lnTo>
                    <a:pt x="10885" y="1429"/>
                  </a:lnTo>
                  <a:lnTo>
                    <a:pt x="10718" y="1262"/>
                  </a:lnTo>
                  <a:lnTo>
                    <a:pt x="10533" y="1113"/>
                  </a:lnTo>
                  <a:lnTo>
                    <a:pt x="10347" y="965"/>
                  </a:lnTo>
                  <a:lnTo>
                    <a:pt x="10162" y="835"/>
                  </a:lnTo>
                  <a:lnTo>
                    <a:pt x="9958" y="705"/>
                  </a:lnTo>
                  <a:lnTo>
                    <a:pt x="9754" y="594"/>
                  </a:lnTo>
                  <a:lnTo>
                    <a:pt x="9550" y="483"/>
                  </a:lnTo>
                  <a:lnTo>
                    <a:pt x="9328" y="390"/>
                  </a:lnTo>
                  <a:lnTo>
                    <a:pt x="9105" y="297"/>
                  </a:lnTo>
                  <a:lnTo>
                    <a:pt x="8883" y="223"/>
                  </a:lnTo>
                  <a:lnTo>
                    <a:pt x="8660" y="149"/>
                  </a:lnTo>
                  <a:lnTo>
                    <a:pt x="8419" y="93"/>
                  </a:lnTo>
                  <a:lnTo>
                    <a:pt x="8178" y="56"/>
                  </a:lnTo>
                  <a:lnTo>
                    <a:pt x="7937" y="19"/>
                  </a:lnTo>
                  <a:lnTo>
                    <a:pt x="769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0" name="Google Shape;2130;p31"/>
            <p:cNvSpPr/>
            <p:nvPr/>
          </p:nvSpPr>
          <p:spPr>
            <a:xfrm>
              <a:off x="-11199" y="1693345"/>
              <a:ext cx="543794" cy="2775844"/>
            </a:xfrm>
            <a:custGeom>
              <a:avLst/>
              <a:gdLst/>
              <a:ahLst/>
              <a:cxnLst/>
              <a:rect l="l" t="t" r="r" b="b"/>
              <a:pathLst>
                <a:path w="8123" h="41463" extrusionOk="0">
                  <a:moveTo>
                    <a:pt x="1818" y="1"/>
                  </a:moveTo>
                  <a:lnTo>
                    <a:pt x="2022" y="613"/>
                  </a:lnTo>
                  <a:lnTo>
                    <a:pt x="2189" y="1243"/>
                  </a:lnTo>
                  <a:lnTo>
                    <a:pt x="2355" y="1874"/>
                  </a:lnTo>
                  <a:lnTo>
                    <a:pt x="2522" y="2541"/>
                  </a:lnTo>
                  <a:lnTo>
                    <a:pt x="2652" y="3209"/>
                  </a:lnTo>
                  <a:lnTo>
                    <a:pt x="2782" y="3876"/>
                  </a:lnTo>
                  <a:lnTo>
                    <a:pt x="2893" y="4581"/>
                  </a:lnTo>
                  <a:lnTo>
                    <a:pt x="3004" y="5285"/>
                  </a:lnTo>
                  <a:lnTo>
                    <a:pt x="3097" y="5990"/>
                  </a:lnTo>
                  <a:lnTo>
                    <a:pt x="3190" y="6713"/>
                  </a:lnTo>
                  <a:lnTo>
                    <a:pt x="3320" y="8197"/>
                  </a:lnTo>
                  <a:lnTo>
                    <a:pt x="3412" y="9699"/>
                  </a:lnTo>
                  <a:lnTo>
                    <a:pt x="3487" y="11219"/>
                  </a:lnTo>
                  <a:lnTo>
                    <a:pt x="3505" y="12777"/>
                  </a:lnTo>
                  <a:lnTo>
                    <a:pt x="3505" y="14334"/>
                  </a:lnTo>
                  <a:lnTo>
                    <a:pt x="3468" y="15910"/>
                  </a:lnTo>
                  <a:lnTo>
                    <a:pt x="3394" y="17486"/>
                  </a:lnTo>
                  <a:lnTo>
                    <a:pt x="3301" y="19063"/>
                  </a:lnTo>
                  <a:lnTo>
                    <a:pt x="3190" y="20639"/>
                  </a:lnTo>
                  <a:lnTo>
                    <a:pt x="3060" y="22196"/>
                  </a:lnTo>
                  <a:lnTo>
                    <a:pt x="2912" y="23735"/>
                  </a:lnTo>
                  <a:lnTo>
                    <a:pt x="2745" y="25237"/>
                  </a:lnTo>
                  <a:lnTo>
                    <a:pt x="2578" y="26721"/>
                  </a:lnTo>
                  <a:lnTo>
                    <a:pt x="2374" y="28186"/>
                  </a:lnTo>
                  <a:lnTo>
                    <a:pt x="2189" y="29595"/>
                  </a:lnTo>
                  <a:lnTo>
                    <a:pt x="1985" y="30948"/>
                  </a:lnTo>
                  <a:lnTo>
                    <a:pt x="1762" y="32265"/>
                  </a:lnTo>
                  <a:lnTo>
                    <a:pt x="1354" y="34731"/>
                  </a:lnTo>
                  <a:lnTo>
                    <a:pt x="946" y="36919"/>
                  </a:lnTo>
                  <a:lnTo>
                    <a:pt x="575" y="38810"/>
                  </a:lnTo>
                  <a:lnTo>
                    <a:pt x="260" y="40331"/>
                  </a:lnTo>
                  <a:lnTo>
                    <a:pt x="1" y="41462"/>
                  </a:lnTo>
                  <a:lnTo>
                    <a:pt x="7844" y="41462"/>
                  </a:lnTo>
                  <a:lnTo>
                    <a:pt x="7955" y="40516"/>
                  </a:lnTo>
                  <a:lnTo>
                    <a:pt x="8048" y="39497"/>
                  </a:lnTo>
                  <a:lnTo>
                    <a:pt x="8104" y="38365"/>
                  </a:lnTo>
                  <a:lnTo>
                    <a:pt x="8122" y="37160"/>
                  </a:lnTo>
                  <a:lnTo>
                    <a:pt x="8122" y="35899"/>
                  </a:lnTo>
                  <a:lnTo>
                    <a:pt x="8104" y="34564"/>
                  </a:lnTo>
                  <a:lnTo>
                    <a:pt x="8048" y="33155"/>
                  </a:lnTo>
                  <a:lnTo>
                    <a:pt x="7974" y="31709"/>
                  </a:lnTo>
                  <a:lnTo>
                    <a:pt x="7881" y="30225"/>
                  </a:lnTo>
                  <a:lnTo>
                    <a:pt x="7770" y="28686"/>
                  </a:lnTo>
                  <a:lnTo>
                    <a:pt x="7622" y="27129"/>
                  </a:lnTo>
                  <a:lnTo>
                    <a:pt x="7473" y="25552"/>
                  </a:lnTo>
                  <a:lnTo>
                    <a:pt x="7288" y="23958"/>
                  </a:lnTo>
                  <a:lnTo>
                    <a:pt x="7102" y="22345"/>
                  </a:lnTo>
                  <a:lnTo>
                    <a:pt x="6880" y="20731"/>
                  </a:lnTo>
                  <a:lnTo>
                    <a:pt x="6657" y="19137"/>
                  </a:lnTo>
                  <a:lnTo>
                    <a:pt x="6416" y="17542"/>
                  </a:lnTo>
                  <a:lnTo>
                    <a:pt x="6175" y="15966"/>
                  </a:lnTo>
                  <a:lnTo>
                    <a:pt x="5897" y="14427"/>
                  </a:lnTo>
                  <a:lnTo>
                    <a:pt x="5619" y="12906"/>
                  </a:lnTo>
                  <a:lnTo>
                    <a:pt x="5341" y="11442"/>
                  </a:lnTo>
                  <a:lnTo>
                    <a:pt x="5044" y="10014"/>
                  </a:lnTo>
                  <a:lnTo>
                    <a:pt x="4747" y="8660"/>
                  </a:lnTo>
                  <a:lnTo>
                    <a:pt x="4432" y="7344"/>
                  </a:lnTo>
                  <a:lnTo>
                    <a:pt x="4117" y="6120"/>
                  </a:lnTo>
                  <a:lnTo>
                    <a:pt x="3802" y="4952"/>
                  </a:lnTo>
                  <a:lnTo>
                    <a:pt x="3468" y="3876"/>
                  </a:lnTo>
                  <a:lnTo>
                    <a:pt x="3134" y="2893"/>
                  </a:lnTo>
                  <a:lnTo>
                    <a:pt x="2819" y="2003"/>
                  </a:lnTo>
                  <a:lnTo>
                    <a:pt x="2485" y="1225"/>
                  </a:lnTo>
                  <a:lnTo>
                    <a:pt x="2318" y="872"/>
                  </a:lnTo>
                  <a:lnTo>
                    <a:pt x="2151" y="557"/>
                  </a:lnTo>
                  <a:lnTo>
                    <a:pt x="1985" y="260"/>
                  </a:lnTo>
                  <a:lnTo>
                    <a:pt x="1818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1" name="Google Shape;2131;p31"/>
            <p:cNvSpPr/>
            <p:nvPr/>
          </p:nvSpPr>
          <p:spPr>
            <a:xfrm>
              <a:off x="438155" y="2934763"/>
              <a:ext cx="618304" cy="1036615"/>
            </a:xfrm>
            <a:custGeom>
              <a:avLst/>
              <a:gdLst/>
              <a:ahLst/>
              <a:cxnLst/>
              <a:rect l="l" t="t" r="r" b="b"/>
              <a:pathLst>
                <a:path w="9236" h="15484" extrusionOk="0">
                  <a:moveTo>
                    <a:pt x="9235" y="0"/>
                  </a:moveTo>
                  <a:lnTo>
                    <a:pt x="9031" y="631"/>
                  </a:lnTo>
                  <a:lnTo>
                    <a:pt x="8790" y="1317"/>
                  </a:lnTo>
                  <a:lnTo>
                    <a:pt x="8531" y="2040"/>
                  </a:lnTo>
                  <a:lnTo>
                    <a:pt x="8215" y="2800"/>
                  </a:lnTo>
                  <a:lnTo>
                    <a:pt x="7882" y="3579"/>
                  </a:lnTo>
                  <a:lnTo>
                    <a:pt x="7511" y="4395"/>
                  </a:lnTo>
                  <a:lnTo>
                    <a:pt x="7066" y="5229"/>
                  </a:lnTo>
                  <a:lnTo>
                    <a:pt x="6584" y="6082"/>
                  </a:lnTo>
                  <a:lnTo>
                    <a:pt x="6324" y="6509"/>
                  </a:lnTo>
                  <a:lnTo>
                    <a:pt x="6046" y="6935"/>
                  </a:lnTo>
                  <a:lnTo>
                    <a:pt x="5768" y="7380"/>
                  </a:lnTo>
                  <a:lnTo>
                    <a:pt x="5452" y="7807"/>
                  </a:lnTo>
                  <a:lnTo>
                    <a:pt x="5137" y="8233"/>
                  </a:lnTo>
                  <a:lnTo>
                    <a:pt x="4785" y="8660"/>
                  </a:lnTo>
                  <a:lnTo>
                    <a:pt x="4433" y="9086"/>
                  </a:lnTo>
                  <a:lnTo>
                    <a:pt x="4062" y="9513"/>
                  </a:lnTo>
                  <a:lnTo>
                    <a:pt x="3672" y="9921"/>
                  </a:lnTo>
                  <a:lnTo>
                    <a:pt x="3264" y="10347"/>
                  </a:lnTo>
                  <a:lnTo>
                    <a:pt x="2838" y="10755"/>
                  </a:lnTo>
                  <a:lnTo>
                    <a:pt x="2374" y="11163"/>
                  </a:lnTo>
                  <a:lnTo>
                    <a:pt x="1911" y="11552"/>
                  </a:lnTo>
                  <a:lnTo>
                    <a:pt x="1410" y="11942"/>
                  </a:lnTo>
                  <a:lnTo>
                    <a:pt x="910" y="12331"/>
                  </a:lnTo>
                  <a:lnTo>
                    <a:pt x="372" y="12702"/>
                  </a:lnTo>
                  <a:lnTo>
                    <a:pt x="242" y="13314"/>
                  </a:lnTo>
                  <a:lnTo>
                    <a:pt x="131" y="13833"/>
                  </a:lnTo>
                  <a:lnTo>
                    <a:pt x="57" y="14260"/>
                  </a:lnTo>
                  <a:lnTo>
                    <a:pt x="20" y="14612"/>
                  </a:lnTo>
                  <a:lnTo>
                    <a:pt x="1" y="14890"/>
                  </a:lnTo>
                  <a:lnTo>
                    <a:pt x="1" y="15113"/>
                  </a:lnTo>
                  <a:lnTo>
                    <a:pt x="20" y="15261"/>
                  </a:lnTo>
                  <a:lnTo>
                    <a:pt x="57" y="15372"/>
                  </a:lnTo>
                  <a:lnTo>
                    <a:pt x="112" y="15446"/>
                  </a:lnTo>
                  <a:lnTo>
                    <a:pt x="149" y="15483"/>
                  </a:lnTo>
                  <a:lnTo>
                    <a:pt x="261" y="15483"/>
                  </a:lnTo>
                  <a:lnTo>
                    <a:pt x="335" y="15428"/>
                  </a:lnTo>
                  <a:lnTo>
                    <a:pt x="372" y="15409"/>
                  </a:lnTo>
                  <a:lnTo>
                    <a:pt x="724" y="15113"/>
                  </a:lnTo>
                  <a:lnTo>
                    <a:pt x="1132" y="14742"/>
                  </a:lnTo>
                  <a:lnTo>
                    <a:pt x="1670" y="14260"/>
                  </a:lnTo>
                  <a:lnTo>
                    <a:pt x="2300" y="13629"/>
                  </a:lnTo>
                  <a:lnTo>
                    <a:pt x="3005" y="12887"/>
                  </a:lnTo>
                  <a:lnTo>
                    <a:pt x="3376" y="12480"/>
                  </a:lnTo>
                  <a:lnTo>
                    <a:pt x="3765" y="12035"/>
                  </a:lnTo>
                  <a:lnTo>
                    <a:pt x="4154" y="11552"/>
                  </a:lnTo>
                  <a:lnTo>
                    <a:pt x="4544" y="11052"/>
                  </a:lnTo>
                  <a:lnTo>
                    <a:pt x="4952" y="10533"/>
                  </a:lnTo>
                  <a:lnTo>
                    <a:pt x="5341" y="9976"/>
                  </a:lnTo>
                  <a:lnTo>
                    <a:pt x="5749" y="9401"/>
                  </a:lnTo>
                  <a:lnTo>
                    <a:pt x="6139" y="8808"/>
                  </a:lnTo>
                  <a:lnTo>
                    <a:pt x="6509" y="8178"/>
                  </a:lnTo>
                  <a:lnTo>
                    <a:pt x="6880" y="7547"/>
                  </a:lnTo>
                  <a:lnTo>
                    <a:pt x="7233" y="6880"/>
                  </a:lnTo>
                  <a:lnTo>
                    <a:pt x="7566" y="6175"/>
                  </a:lnTo>
                  <a:lnTo>
                    <a:pt x="7882" y="5470"/>
                  </a:lnTo>
                  <a:lnTo>
                    <a:pt x="8160" y="4747"/>
                  </a:lnTo>
                  <a:lnTo>
                    <a:pt x="8419" y="4006"/>
                  </a:lnTo>
                  <a:lnTo>
                    <a:pt x="8660" y="3227"/>
                  </a:lnTo>
                  <a:lnTo>
                    <a:pt x="8864" y="2448"/>
                  </a:lnTo>
                  <a:lnTo>
                    <a:pt x="9031" y="1651"/>
                  </a:lnTo>
                  <a:lnTo>
                    <a:pt x="9142" y="835"/>
                  </a:lnTo>
                  <a:lnTo>
                    <a:pt x="923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2" name="Google Shape;2132;p31"/>
            <p:cNvSpPr/>
            <p:nvPr/>
          </p:nvSpPr>
          <p:spPr>
            <a:xfrm>
              <a:off x="866486" y="2880133"/>
              <a:ext cx="70828" cy="468097"/>
            </a:xfrm>
            <a:custGeom>
              <a:avLst/>
              <a:gdLst/>
              <a:ahLst/>
              <a:cxnLst/>
              <a:rect l="l" t="t" r="r" b="b"/>
              <a:pathLst>
                <a:path w="1058" h="6992" extrusionOk="0">
                  <a:moveTo>
                    <a:pt x="427" y="0"/>
                  </a:moveTo>
                  <a:lnTo>
                    <a:pt x="334" y="279"/>
                  </a:lnTo>
                  <a:lnTo>
                    <a:pt x="297" y="427"/>
                  </a:lnTo>
                  <a:lnTo>
                    <a:pt x="241" y="612"/>
                  </a:lnTo>
                  <a:lnTo>
                    <a:pt x="148" y="1057"/>
                  </a:lnTo>
                  <a:lnTo>
                    <a:pt x="74" y="1577"/>
                  </a:lnTo>
                  <a:lnTo>
                    <a:pt x="19" y="2170"/>
                  </a:lnTo>
                  <a:lnTo>
                    <a:pt x="19" y="2485"/>
                  </a:lnTo>
                  <a:lnTo>
                    <a:pt x="0" y="2819"/>
                  </a:lnTo>
                  <a:lnTo>
                    <a:pt x="0" y="3153"/>
                  </a:lnTo>
                  <a:lnTo>
                    <a:pt x="19" y="3468"/>
                  </a:lnTo>
                  <a:lnTo>
                    <a:pt x="37" y="4136"/>
                  </a:lnTo>
                  <a:lnTo>
                    <a:pt x="93" y="4766"/>
                  </a:lnTo>
                  <a:lnTo>
                    <a:pt x="148" y="5359"/>
                  </a:lnTo>
                  <a:lnTo>
                    <a:pt x="223" y="5897"/>
                  </a:lnTo>
                  <a:lnTo>
                    <a:pt x="352" y="6694"/>
                  </a:lnTo>
                  <a:lnTo>
                    <a:pt x="408" y="6991"/>
                  </a:lnTo>
                  <a:lnTo>
                    <a:pt x="1057" y="6824"/>
                  </a:lnTo>
                  <a:lnTo>
                    <a:pt x="983" y="6546"/>
                  </a:lnTo>
                  <a:lnTo>
                    <a:pt x="779" y="5786"/>
                  </a:lnTo>
                  <a:lnTo>
                    <a:pt x="668" y="5285"/>
                  </a:lnTo>
                  <a:lnTo>
                    <a:pt x="556" y="4710"/>
                  </a:lnTo>
                  <a:lnTo>
                    <a:pt x="445" y="4080"/>
                  </a:lnTo>
                  <a:lnTo>
                    <a:pt x="352" y="3449"/>
                  </a:lnTo>
                  <a:lnTo>
                    <a:pt x="315" y="3134"/>
                  </a:lnTo>
                  <a:lnTo>
                    <a:pt x="278" y="2800"/>
                  </a:lnTo>
                  <a:lnTo>
                    <a:pt x="260" y="2485"/>
                  </a:lnTo>
                  <a:lnTo>
                    <a:pt x="241" y="2189"/>
                  </a:lnTo>
                  <a:lnTo>
                    <a:pt x="223" y="1595"/>
                  </a:lnTo>
                  <a:lnTo>
                    <a:pt x="260" y="1076"/>
                  </a:lnTo>
                  <a:lnTo>
                    <a:pt x="315" y="631"/>
                  </a:lnTo>
                  <a:lnTo>
                    <a:pt x="334" y="446"/>
                  </a:lnTo>
                  <a:lnTo>
                    <a:pt x="371" y="297"/>
                  </a:lnTo>
                  <a:lnTo>
                    <a:pt x="42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3" name="Google Shape;2133;p31"/>
            <p:cNvSpPr/>
            <p:nvPr/>
          </p:nvSpPr>
          <p:spPr>
            <a:xfrm>
              <a:off x="-307911" y="2475432"/>
              <a:ext cx="618304" cy="1036615"/>
            </a:xfrm>
            <a:custGeom>
              <a:avLst/>
              <a:gdLst/>
              <a:ahLst/>
              <a:cxnLst/>
              <a:rect l="l" t="t" r="r" b="b"/>
              <a:pathLst>
                <a:path w="9236" h="15484" extrusionOk="0">
                  <a:moveTo>
                    <a:pt x="1" y="1"/>
                  </a:moveTo>
                  <a:lnTo>
                    <a:pt x="94" y="835"/>
                  </a:lnTo>
                  <a:lnTo>
                    <a:pt x="223" y="1651"/>
                  </a:lnTo>
                  <a:lnTo>
                    <a:pt x="390" y="2448"/>
                  </a:lnTo>
                  <a:lnTo>
                    <a:pt x="576" y="3227"/>
                  </a:lnTo>
                  <a:lnTo>
                    <a:pt x="817" y="4006"/>
                  </a:lnTo>
                  <a:lnTo>
                    <a:pt x="1076" y="4748"/>
                  </a:lnTo>
                  <a:lnTo>
                    <a:pt x="1373" y="5471"/>
                  </a:lnTo>
                  <a:lnTo>
                    <a:pt x="1670" y="6175"/>
                  </a:lnTo>
                  <a:lnTo>
                    <a:pt x="2003" y="6861"/>
                  </a:lnTo>
                  <a:lnTo>
                    <a:pt x="2356" y="7529"/>
                  </a:lnTo>
                  <a:lnTo>
                    <a:pt x="2727" y="8178"/>
                  </a:lnTo>
                  <a:lnTo>
                    <a:pt x="3116" y="8808"/>
                  </a:lnTo>
                  <a:lnTo>
                    <a:pt x="3505" y="9402"/>
                  </a:lnTo>
                  <a:lnTo>
                    <a:pt x="3895" y="9977"/>
                  </a:lnTo>
                  <a:lnTo>
                    <a:pt x="4284" y="10533"/>
                  </a:lnTo>
                  <a:lnTo>
                    <a:pt x="4692" y="11052"/>
                  </a:lnTo>
                  <a:lnTo>
                    <a:pt x="5082" y="11553"/>
                  </a:lnTo>
                  <a:lnTo>
                    <a:pt x="5489" y="12035"/>
                  </a:lnTo>
                  <a:lnTo>
                    <a:pt x="5860" y="12480"/>
                  </a:lnTo>
                  <a:lnTo>
                    <a:pt x="6250" y="12888"/>
                  </a:lnTo>
                  <a:lnTo>
                    <a:pt x="6954" y="13629"/>
                  </a:lnTo>
                  <a:lnTo>
                    <a:pt x="7585" y="14260"/>
                  </a:lnTo>
                  <a:lnTo>
                    <a:pt x="8104" y="14742"/>
                  </a:lnTo>
                  <a:lnTo>
                    <a:pt x="8512" y="15113"/>
                  </a:lnTo>
                  <a:lnTo>
                    <a:pt x="8864" y="15410"/>
                  </a:lnTo>
                  <a:lnTo>
                    <a:pt x="8901" y="15428"/>
                  </a:lnTo>
                  <a:lnTo>
                    <a:pt x="8994" y="15484"/>
                  </a:lnTo>
                  <a:lnTo>
                    <a:pt x="9087" y="15484"/>
                  </a:lnTo>
                  <a:lnTo>
                    <a:pt x="9142" y="15447"/>
                  </a:lnTo>
                  <a:lnTo>
                    <a:pt x="9179" y="15372"/>
                  </a:lnTo>
                  <a:lnTo>
                    <a:pt x="9217" y="15261"/>
                  </a:lnTo>
                  <a:lnTo>
                    <a:pt x="9235" y="15113"/>
                  </a:lnTo>
                  <a:lnTo>
                    <a:pt x="9235" y="14890"/>
                  </a:lnTo>
                  <a:lnTo>
                    <a:pt x="9217" y="14612"/>
                  </a:lnTo>
                  <a:lnTo>
                    <a:pt x="9179" y="14260"/>
                  </a:lnTo>
                  <a:lnTo>
                    <a:pt x="9105" y="13833"/>
                  </a:lnTo>
                  <a:lnTo>
                    <a:pt x="9013" y="13314"/>
                  </a:lnTo>
                  <a:lnTo>
                    <a:pt x="8864" y="12702"/>
                  </a:lnTo>
                  <a:lnTo>
                    <a:pt x="8326" y="12331"/>
                  </a:lnTo>
                  <a:lnTo>
                    <a:pt x="7826" y="11942"/>
                  </a:lnTo>
                  <a:lnTo>
                    <a:pt x="7325" y="11553"/>
                  </a:lnTo>
                  <a:lnTo>
                    <a:pt x="6862" y="11145"/>
                  </a:lnTo>
                  <a:lnTo>
                    <a:pt x="6417" y="10755"/>
                  </a:lnTo>
                  <a:lnTo>
                    <a:pt x="5990" y="10329"/>
                  </a:lnTo>
                  <a:lnTo>
                    <a:pt x="5564" y="9921"/>
                  </a:lnTo>
                  <a:lnTo>
                    <a:pt x="5174" y="9494"/>
                  </a:lnTo>
                  <a:lnTo>
                    <a:pt x="4803" y="9086"/>
                  </a:lnTo>
                  <a:lnTo>
                    <a:pt x="4451" y="8660"/>
                  </a:lnTo>
                  <a:lnTo>
                    <a:pt x="4117" y="8234"/>
                  </a:lnTo>
                  <a:lnTo>
                    <a:pt x="3784" y="7807"/>
                  </a:lnTo>
                  <a:lnTo>
                    <a:pt x="3487" y="7362"/>
                  </a:lnTo>
                  <a:lnTo>
                    <a:pt x="3190" y="6936"/>
                  </a:lnTo>
                  <a:lnTo>
                    <a:pt x="2912" y="6509"/>
                  </a:lnTo>
                  <a:lnTo>
                    <a:pt x="2652" y="6083"/>
                  </a:lnTo>
                  <a:lnTo>
                    <a:pt x="2170" y="5230"/>
                  </a:lnTo>
                  <a:lnTo>
                    <a:pt x="1744" y="4395"/>
                  </a:lnTo>
                  <a:lnTo>
                    <a:pt x="1354" y="3579"/>
                  </a:lnTo>
                  <a:lnTo>
                    <a:pt x="1021" y="2801"/>
                  </a:lnTo>
                  <a:lnTo>
                    <a:pt x="724" y="2040"/>
                  </a:lnTo>
                  <a:lnTo>
                    <a:pt x="446" y="1317"/>
                  </a:lnTo>
                  <a:lnTo>
                    <a:pt x="223" y="63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4" name="Google Shape;2134;p31"/>
            <p:cNvSpPr/>
            <p:nvPr/>
          </p:nvSpPr>
          <p:spPr>
            <a:xfrm>
              <a:off x="-188744" y="2420803"/>
              <a:ext cx="70828" cy="468097"/>
            </a:xfrm>
            <a:custGeom>
              <a:avLst/>
              <a:gdLst/>
              <a:ahLst/>
              <a:cxnLst/>
              <a:rect l="l" t="t" r="r" b="b"/>
              <a:pathLst>
                <a:path w="1058" h="6992" extrusionOk="0">
                  <a:moveTo>
                    <a:pt x="631" y="1"/>
                  </a:moveTo>
                  <a:lnTo>
                    <a:pt x="687" y="279"/>
                  </a:lnTo>
                  <a:lnTo>
                    <a:pt x="724" y="446"/>
                  </a:lnTo>
                  <a:lnTo>
                    <a:pt x="761" y="631"/>
                  </a:lnTo>
                  <a:lnTo>
                    <a:pt x="817" y="1058"/>
                  </a:lnTo>
                  <a:lnTo>
                    <a:pt x="835" y="1595"/>
                  </a:lnTo>
                  <a:lnTo>
                    <a:pt x="817" y="2170"/>
                  </a:lnTo>
                  <a:lnTo>
                    <a:pt x="798" y="2485"/>
                  </a:lnTo>
                  <a:lnTo>
                    <a:pt x="780" y="2801"/>
                  </a:lnTo>
                  <a:lnTo>
                    <a:pt x="761" y="3116"/>
                  </a:lnTo>
                  <a:lnTo>
                    <a:pt x="706" y="3450"/>
                  </a:lnTo>
                  <a:lnTo>
                    <a:pt x="613" y="4080"/>
                  </a:lnTo>
                  <a:lnTo>
                    <a:pt x="520" y="4692"/>
                  </a:lnTo>
                  <a:lnTo>
                    <a:pt x="390" y="5267"/>
                  </a:lnTo>
                  <a:lnTo>
                    <a:pt x="279" y="5786"/>
                  </a:lnTo>
                  <a:lnTo>
                    <a:pt x="75" y="6546"/>
                  </a:lnTo>
                  <a:lnTo>
                    <a:pt x="1" y="6824"/>
                  </a:lnTo>
                  <a:lnTo>
                    <a:pt x="650" y="6991"/>
                  </a:lnTo>
                  <a:lnTo>
                    <a:pt x="706" y="6676"/>
                  </a:lnTo>
                  <a:lnTo>
                    <a:pt x="835" y="5897"/>
                  </a:lnTo>
                  <a:lnTo>
                    <a:pt x="910" y="5360"/>
                  </a:lnTo>
                  <a:lnTo>
                    <a:pt x="965" y="4766"/>
                  </a:lnTo>
                  <a:lnTo>
                    <a:pt x="1021" y="4136"/>
                  </a:lnTo>
                  <a:lnTo>
                    <a:pt x="1058" y="3468"/>
                  </a:lnTo>
                  <a:lnTo>
                    <a:pt x="1058" y="3134"/>
                  </a:lnTo>
                  <a:lnTo>
                    <a:pt x="1058" y="2819"/>
                  </a:lnTo>
                  <a:lnTo>
                    <a:pt x="1058" y="2485"/>
                  </a:lnTo>
                  <a:lnTo>
                    <a:pt x="1039" y="2170"/>
                  </a:lnTo>
                  <a:lnTo>
                    <a:pt x="984" y="1577"/>
                  </a:lnTo>
                  <a:lnTo>
                    <a:pt x="910" y="1058"/>
                  </a:lnTo>
                  <a:lnTo>
                    <a:pt x="817" y="613"/>
                  </a:lnTo>
                  <a:lnTo>
                    <a:pt x="780" y="427"/>
                  </a:lnTo>
                  <a:lnTo>
                    <a:pt x="724" y="279"/>
                  </a:lnTo>
                  <a:lnTo>
                    <a:pt x="631" y="1"/>
                  </a:lnTo>
                  <a:close/>
                </a:path>
              </a:pathLst>
            </a:custGeom>
            <a:solidFill>
              <a:srgbClr val="CBB2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5" name="Google Shape;2135;p31"/>
            <p:cNvSpPr/>
            <p:nvPr/>
          </p:nvSpPr>
          <p:spPr>
            <a:xfrm>
              <a:off x="254450" y="1682165"/>
              <a:ext cx="288064" cy="793328"/>
            </a:xfrm>
            <a:custGeom>
              <a:avLst/>
              <a:gdLst/>
              <a:ahLst/>
              <a:cxnLst/>
              <a:rect l="l" t="t" r="r" b="b"/>
              <a:pathLst>
                <a:path w="4303" h="11850" extrusionOk="0">
                  <a:moveTo>
                    <a:pt x="4303" y="1"/>
                  </a:moveTo>
                  <a:lnTo>
                    <a:pt x="4099" y="1002"/>
                  </a:lnTo>
                  <a:lnTo>
                    <a:pt x="3839" y="2133"/>
                  </a:lnTo>
                  <a:lnTo>
                    <a:pt x="3672" y="2745"/>
                  </a:lnTo>
                  <a:lnTo>
                    <a:pt x="3505" y="3376"/>
                  </a:lnTo>
                  <a:lnTo>
                    <a:pt x="3301" y="4006"/>
                  </a:lnTo>
                  <a:lnTo>
                    <a:pt x="3079" y="4655"/>
                  </a:lnTo>
                  <a:lnTo>
                    <a:pt x="2819" y="5304"/>
                  </a:lnTo>
                  <a:lnTo>
                    <a:pt x="2541" y="5972"/>
                  </a:lnTo>
                  <a:lnTo>
                    <a:pt x="2226" y="6621"/>
                  </a:lnTo>
                  <a:lnTo>
                    <a:pt x="1892" y="7270"/>
                  </a:lnTo>
                  <a:lnTo>
                    <a:pt x="1521" y="7919"/>
                  </a:lnTo>
                  <a:lnTo>
                    <a:pt x="1113" y="8530"/>
                  </a:lnTo>
                  <a:lnTo>
                    <a:pt x="891" y="8846"/>
                  </a:lnTo>
                  <a:lnTo>
                    <a:pt x="650" y="9142"/>
                  </a:lnTo>
                  <a:lnTo>
                    <a:pt x="409" y="9439"/>
                  </a:lnTo>
                  <a:lnTo>
                    <a:pt x="168" y="9717"/>
                  </a:lnTo>
                  <a:lnTo>
                    <a:pt x="56" y="10589"/>
                  </a:lnTo>
                  <a:lnTo>
                    <a:pt x="1" y="11182"/>
                  </a:lnTo>
                  <a:lnTo>
                    <a:pt x="1" y="11553"/>
                  </a:lnTo>
                  <a:lnTo>
                    <a:pt x="1" y="11683"/>
                  </a:lnTo>
                  <a:lnTo>
                    <a:pt x="19" y="11775"/>
                  </a:lnTo>
                  <a:lnTo>
                    <a:pt x="38" y="11813"/>
                  </a:lnTo>
                  <a:lnTo>
                    <a:pt x="56" y="11850"/>
                  </a:lnTo>
                  <a:lnTo>
                    <a:pt x="112" y="11850"/>
                  </a:lnTo>
                  <a:lnTo>
                    <a:pt x="149" y="11813"/>
                  </a:lnTo>
                  <a:lnTo>
                    <a:pt x="168" y="11794"/>
                  </a:lnTo>
                  <a:lnTo>
                    <a:pt x="334" y="11571"/>
                  </a:lnTo>
                  <a:lnTo>
                    <a:pt x="520" y="11293"/>
                  </a:lnTo>
                  <a:lnTo>
                    <a:pt x="761" y="10904"/>
                  </a:lnTo>
                  <a:lnTo>
                    <a:pt x="1058" y="10440"/>
                  </a:lnTo>
                  <a:lnTo>
                    <a:pt x="1391" y="9866"/>
                  </a:lnTo>
                  <a:lnTo>
                    <a:pt x="1744" y="9198"/>
                  </a:lnTo>
                  <a:lnTo>
                    <a:pt x="2115" y="8456"/>
                  </a:lnTo>
                  <a:lnTo>
                    <a:pt x="2485" y="7640"/>
                  </a:lnTo>
                  <a:lnTo>
                    <a:pt x="2856" y="6732"/>
                  </a:lnTo>
                  <a:lnTo>
                    <a:pt x="3042" y="6268"/>
                  </a:lnTo>
                  <a:lnTo>
                    <a:pt x="3209" y="5768"/>
                  </a:lnTo>
                  <a:lnTo>
                    <a:pt x="3375" y="5267"/>
                  </a:lnTo>
                  <a:lnTo>
                    <a:pt x="3524" y="4729"/>
                  </a:lnTo>
                  <a:lnTo>
                    <a:pt x="3672" y="4192"/>
                  </a:lnTo>
                  <a:lnTo>
                    <a:pt x="3802" y="3635"/>
                  </a:lnTo>
                  <a:lnTo>
                    <a:pt x="3932" y="3060"/>
                  </a:lnTo>
                  <a:lnTo>
                    <a:pt x="4043" y="2486"/>
                  </a:lnTo>
                  <a:lnTo>
                    <a:pt x="4136" y="1874"/>
                  </a:lnTo>
                  <a:lnTo>
                    <a:pt x="4210" y="1262"/>
                  </a:lnTo>
                  <a:lnTo>
                    <a:pt x="4265" y="650"/>
                  </a:lnTo>
                  <a:lnTo>
                    <a:pt x="4303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6" name="Google Shape;2136;p31"/>
            <p:cNvSpPr/>
            <p:nvPr/>
          </p:nvSpPr>
          <p:spPr>
            <a:xfrm>
              <a:off x="451812" y="1639988"/>
              <a:ext cx="39832" cy="356362"/>
            </a:xfrm>
            <a:custGeom>
              <a:avLst/>
              <a:gdLst/>
              <a:ahLst/>
              <a:cxnLst/>
              <a:rect l="l" t="t" r="r" b="b"/>
              <a:pathLst>
                <a:path w="595" h="5323" extrusionOk="0">
                  <a:moveTo>
                    <a:pt x="242" y="0"/>
                  </a:moveTo>
                  <a:lnTo>
                    <a:pt x="205" y="223"/>
                  </a:lnTo>
                  <a:lnTo>
                    <a:pt x="149" y="483"/>
                  </a:lnTo>
                  <a:lnTo>
                    <a:pt x="131" y="649"/>
                  </a:lnTo>
                  <a:lnTo>
                    <a:pt x="94" y="816"/>
                  </a:lnTo>
                  <a:lnTo>
                    <a:pt x="19" y="1669"/>
                  </a:lnTo>
                  <a:lnTo>
                    <a:pt x="19" y="2151"/>
                  </a:lnTo>
                  <a:lnTo>
                    <a:pt x="1" y="2411"/>
                  </a:lnTo>
                  <a:lnTo>
                    <a:pt x="1" y="2652"/>
                  </a:lnTo>
                  <a:lnTo>
                    <a:pt x="19" y="3153"/>
                  </a:lnTo>
                  <a:lnTo>
                    <a:pt x="38" y="3635"/>
                  </a:lnTo>
                  <a:lnTo>
                    <a:pt x="75" y="4488"/>
                  </a:lnTo>
                  <a:lnTo>
                    <a:pt x="131" y="5100"/>
                  </a:lnTo>
                  <a:lnTo>
                    <a:pt x="149" y="5322"/>
                  </a:lnTo>
                  <a:lnTo>
                    <a:pt x="594" y="5267"/>
                  </a:lnTo>
                  <a:lnTo>
                    <a:pt x="557" y="5044"/>
                  </a:lnTo>
                  <a:lnTo>
                    <a:pt x="464" y="4451"/>
                  </a:lnTo>
                  <a:lnTo>
                    <a:pt x="335" y="3616"/>
                  </a:lnTo>
                  <a:lnTo>
                    <a:pt x="279" y="3134"/>
                  </a:lnTo>
                  <a:lnTo>
                    <a:pt x="242" y="2652"/>
                  </a:lnTo>
                  <a:lnTo>
                    <a:pt x="205" y="2392"/>
                  </a:lnTo>
                  <a:lnTo>
                    <a:pt x="205" y="2151"/>
                  </a:lnTo>
                  <a:lnTo>
                    <a:pt x="168" y="1669"/>
                  </a:lnTo>
                  <a:lnTo>
                    <a:pt x="168" y="835"/>
                  </a:lnTo>
                  <a:lnTo>
                    <a:pt x="186" y="649"/>
                  </a:lnTo>
                  <a:lnTo>
                    <a:pt x="186" y="501"/>
                  </a:lnTo>
                  <a:lnTo>
                    <a:pt x="223" y="241"/>
                  </a:lnTo>
                  <a:lnTo>
                    <a:pt x="242" y="0"/>
                  </a:lnTo>
                  <a:close/>
                </a:path>
              </a:pathLst>
            </a:custGeom>
            <a:solidFill>
              <a:srgbClr val="CBB2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7" name="Google Shape;2137;p31"/>
            <p:cNvSpPr/>
            <p:nvPr/>
          </p:nvSpPr>
          <p:spPr>
            <a:xfrm>
              <a:off x="-307911" y="3341941"/>
              <a:ext cx="618304" cy="667935"/>
            </a:xfrm>
            <a:custGeom>
              <a:avLst/>
              <a:gdLst/>
              <a:ahLst/>
              <a:cxnLst/>
              <a:rect l="l" t="t" r="r" b="b"/>
              <a:pathLst>
                <a:path w="9236" h="9977" extrusionOk="0">
                  <a:moveTo>
                    <a:pt x="4544" y="0"/>
                  </a:moveTo>
                  <a:lnTo>
                    <a:pt x="4229" y="19"/>
                  </a:lnTo>
                  <a:lnTo>
                    <a:pt x="3950" y="56"/>
                  </a:lnTo>
                  <a:lnTo>
                    <a:pt x="3654" y="130"/>
                  </a:lnTo>
                  <a:lnTo>
                    <a:pt x="3394" y="241"/>
                  </a:lnTo>
                  <a:lnTo>
                    <a:pt x="3135" y="353"/>
                  </a:lnTo>
                  <a:lnTo>
                    <a:pt x="2875" y="501"/>
                  </a:lnTo>
                  <a:lnTo>
                    <a:pt x="2652" y="686"/>
                  </a:lnTo>
                  <a:lnTo>
                    <a:pt x="2449" y="872"/>
                  </a:lnTo>
                  <a:lnTo>
                    <a:pt x="2245" y="1076"/>
                  </a:lnTo>
                  <a:lnTo>
                    <a:pt x="2078" y="1317"/>
                  </a:lnTo>
                  <a:lnTo>
                    <a:pt x="1929" y="1558"/>
                  </a:lnTo>
                  <a:lnTo>
                    <a:pt x="1800" y="1818"/>
                  </a:lnTo>
                  <a:lnTo>
                    <a:pt x="1707" y="2077"/>
                  </a:lnTo>
                  <a:lnTo>
                    <a:pt x="1633" y="2374"/>
                  </a:lnTo>
                  <a:lnTo>
                    <a:pt x="1596" y="2670"/>
                  </a:lnTo>
                  <a:lnTo>
                    <a:pt x="1577" y="2967"/>
                  </a:lnTo>
                  <a:lnTo>
                    <a:pt x="1596" y="3301"/>
                  </a:lnTo>
                  <a:lnTo>
                    <a:pt x="1651" y="3616"/>
                  </a:lnTo>
                  <a:lnTo>
                    <a:pt x="1725" y="3913"/>
                  </a:lnTo>
                  <a:lnTo>
                    <a:pt x="1855" y="4210"/>
                  </a:lnTo>
                  <a:lnTo>
                    <a:pt x="1651" y="4302"/>
                  </a:lnTo>
                  <a:lnTo>
                    <a:pt x="1466" y="4413"/>
                  </a:lnTo>
                  <a:lnTo>
                    <a:pt x="1280" y="4525"/>
                  </a:lnTo>
                  <a:lnTo>
                    <a:pt x="1113" y="4655"/>
                  </a:lnTo>
                  <a:lnTo>
                    <a:pt x="947" y="4803"/>
                  </a:lnTo>
                  <a:lnTo>
                    <a:pt x="798" y="4951"/>
                  </a:lnTo>
                  <a:lnTo>
                    <a:pt x="650" y="5118"/>
                  </a:lnTo>
                  <a:lnTo>
                    <a:pt x="520" y="5285"/>
                  </a:lnTo>
                  <a:lnTo>
                    <a:pt x="409" y="5470"/>
                  </a:lnTo>
                  <a:lnTo>
                    <a:pt x="298" y="5656"/>
                  </a:lnTo>
                  <a:lnTo>
                    <a:pt x="223" y="5860"/>
                  </a:lnTo>
                  <a:lnTo>
                    <a:pt x="149" y="6064"/>
                  </a:lnTo>
                  <a:lnTo>
                    <a:pt x="94" y="6286"/>
                  </a:lnTo>
                  <a:lnTo>
                    <a:pt x="38" y="6509"/>
                  </a:lnTo>
                  <a:lnTo>
                    <a:pt x="19" y="6731"/>
                  </a:lnTo>
                  <a:lnTo>
                    <a:pt x="1" y="6954"/>
                  </a:lnTo>
                  <a:lnTo>
                    <a:pt x="19" y="7269"/>
                  </a:lnTo>
                  <a:lnTo>
                    <a:pt x="75" y="7547"/>
                  </a:lnTo>
                  <a:lnTo>
                    <a:pt x="149" y="7844"/>
                  </a:lnTo>
                  <a:lnTo>
                    <a:pt x="242" y="8122"/>
                  </a:lnTo>
                  <a:lnTo>
                    <a:pt x="372" y="8382"/>
                  </a:lnTo>
                  <a:lnTo>
                    <a:pt x="520" y="8623"/>
                  </a:lnTo>
                  <a:lnTo>
                    <a:pt x="687" y="8845"/>
                  </a:lnTo>
                  <a:lnTo>
                    <a:pt x="872" y="9049"/>
                  </a:lnTo>
                  <a:lnTo>
                    <a:pt x="1095" y="9253"/>
                  </a:lnTo>
                  <a:lnTo>
                    <a:pt x="1317" y="9420"/>
                  </a:lnTo>
                  <a:lnTo>
                    <a:pt x="1558" y="9568"/>
                  </a:lnTo>
                  <a:lnTo>
                    <a:pt x="1818" y="9698"/>
                  </a:lnTo>
                  <a:lnTo>
                    <a:pt x="2096" y="9791"/>
                  </a:lnTo>
                  <a:lnTo>
                    <a:pt x="2374" y="9865"/>
                  </a:lnTo>
                  <a:lnTo>
                    <a:pt x="2671" y="9902"/>
                  </a:lnTo>
                  <a:lnTo>
                    <a:pt x="2968" y="9921"/>
                  </a:lnTo>
                  <a:lnTo>
                    <a:pt x="3190" y="9921"/>
                  </a:lnTo>
                  <a:lnTo>
                    <a:pt x="3413" y="9902"/>
                  </a:lnTo>
                  <a:lnTo>
                    <a:pt x="3617" y="9846"/>
                  </a:lnTo>
                  <a:lnTo>
                    <a:pt x="3839" y="9809"/>
                  </a:lnTo>
                  <a:lnTo>
                    <a:pt x="4025" y="9735"/>
                  </a:lnTo>
                  <a:lnTo>
                    <a:pt x="4229" y="9643"/>
                  </a:lnTo>
                  <a:lnTo>
                    <a:pt x="4414" y="9550"/>
                  </a:lnTo>
                  <a:lnTo>
                    <a:pt x="4581" y="9457"/>
                  </a:lnTo>
                  <a:lnTo>
                    <a:pt x="4766" y="9568"/>
                  </a:lnTo>
                  <a:lnTo>
                    <a:pt x="4970" y="9661"/>
                  </a:lnTo>
                  <a:lnTo>
                    <a:pt x="5156" y="9754"/>
                  </a:lnTo>
                  <a:lnTo>
                    <a:pt x="5378" y="9828"/>
                  </a:lnTo>
                  <a:lnTo>
                    <a:pt x="5582" y="9902"/>
                  </a:lnTo>
                  <a:lnTo>
                    <a:pt x="5805" y="9939"/>
                  </a:lnTo>
                  <a:lnTo>
                    <a:pt x="6027" y="9958"/>
                  </a:lnTo>
                  <a:lnTo>
                    <a:pt x="6268" y="9976"/>
                  </a:lnTo>
                  <a:lnTo>
                    <a:pt x="6565" y="9958"/>
                  </a:lnTo>
                  <a:lnTo>
                    <a:pt x="6862" y="9921"/>
                  </a:lnTo>
                  <a:lnTo>
                    <a:pt x="7158" y="9846"/>
                  </a:lnTo>
                  <a:lnTo>
                    <a:pt x="7418" y="9735"/>
                  </a:lnTo>
                  <a:lnTo>
                    <a:pt x="7678" y="9605"/>
                  </a:lnTo>
                  <a:lnTo>
                    <a:pt x="7919" y="9457"/>
                  </a:lnTo>
                  <a:lnTo>
                    <a:pt x="8160" y="9290"/>
                  </a:lnTo>
                  <a:lnTo>
                    <a:pt x="8364" y="9105"/>
                  </a:lnTo>
                  <a:lnTo>
                    <a:pt x="8549" y="8901"/>
                  </a:lnTo>
                  <a:lnTo>
                    <a:pt x="8734" y="8660"/>
                  </a:lnTo>
                  <a:lnTo>
                    <a:pt x="8883" y="8419"/>
                  </a:lnTo>
                  <a:lnTo>
                    <a:pt x="8994" y="8159"/>
                  </a:lnTo>
                  <a:lnTo>
                    <a:pt x="9105" y="7881"/>
                  </a:lnTo>
                  <a:lnTo>
                    <a:pt x="9179" y="7603"/>
                  </a:lnTo>
                  <a:lnTo>
                    <a:pt x="9217" y="7306"/>
                  </a:lnTo>
                  <a:lnTo>
                    <a:pt x="9235" y="7009"/>
                  </a:lnTo>
                  <a:lnTo>
                    <a:pt x="9217" y="6768"/>
                  </a:lnTo>
                  <a:lnTo>
                    <a:pt x="9198" y="6527"/>
                  </a:lnTo>
                  <a:lnTo>
                    <a:pt x="9142" y="6305"/>
                  </a:lnTo>
                  <a:lnTo>
                    <a:pt x="9087" y="6082"/>
                  </a:lnTo>
                  <a:lnTo>
                    <a:pt x="9013" y="5860"/>
                  </a:lnTo>
                  <a:lnTo>
                    <a:pt x="8901" y="5656"/>
                  </a:lnTo>
                  <a:lnTo>
                    <a:pt x="8790" y="5452"/>
                  </a:lnTo>
                  <a:lnTo>
                    <a:pt x="8679" y="5266"/>
                  </a:lnTo>
                  <a:lnTo>
                    <a:pt x="8530" y="5081"/>
                  </a:lnTo>
                  <a:lnTo>
                    <a:pt x="8382" y="4914"/>
                  </a:lnTo>
                  <a:lnTo>
                    <a:pt x="8215" y="4766"/>
                  </a:lnTo>
                  <a:lnTo>
                    <a:pt x="8048" y="4636"/>
                  </a:lnTo>
                  <a:lnTo>
                    <a:pt x="7863" y="4506"/>
                  </a:lnTo>
                  <a:lnTo>
                    <a:pt x="7659" y="4376"/>
                  </a:lnTo>
                  <a:lnTo>
                    <a:pt x="7455" y="4284"/>
                  </a:lnTo>
                  <a:lnTo>
                    <a:pt x="7232" y="4210"/>
                  </a:lnTo>
                  <a:lnTo>
                    <a:pt x="7362" y="3913"/>
                  </a:lnTo>
                  <a:lnTo>
                    <a:pt x="7436" y="3616"/>
                  </a:lnTo>
                  <a:lnTo>
                    <a:pt x="7492" y="3301"/>
                  </a:lnTo>
                  <a:lnTo>
                    <a:pt x="7511" y="2967"/>
                  </a:lnTo>
                  <a:lnTo>
                    <a:pt x="7492" y="2670"/>
                  </a:lnTo>
                  <a:lnTo>
                    <a:pt x="7455" y="2374"/>
                  </a:lnTo>
                  <a:lnTo>
                    <a:pt x="7381" y="2077"/>
                  </a:lnTo>
                  <a:lnTo>
                    <a:pt x="7270" y="1818"/>
                  </a:lnTo>
                  <a:lnTo>
                    <a:pt x="7158" y="1558"/>
                  </a:lnTo>
                  <a:lnTo>
                    <a:pt x="7010" y="1317"/>
                  </a:lnTo>
                  <a:lnTo>
                    <a:pt x="6825" y="1076"/>
                  </a:lnTo>
                  <a:lnTo>
                    <a:pt x="6639" y="872"/>
                  </a:lnTo>
                  <a:lnTo>
                    <a:pt x="6435" y="686"/>
                  </a:lnTo>
                  <a:lnTo>
                    <a:pt x="6194" y="501"/>
                  </a:lnTo>
                  <a:lnTo>
                    <a:pt x="5953" y="353"/>
                  </a:lnTo>
                  <a:lnTo>
                    <a:pt x="5693" y="241"/>
                  </a:lnTo>
                  <a:lnTo>
                    <a:pt x="5415" y="130"/>
                  </a:lnTo>
                  <a:lnTo>
                    <a:pt x="5137" y="56"/>
                  </a:lnTo>
                  <a:lnTo>
                    <a:pt x="4840" y="19"/>
                  </a:lnTo>
                  <a:lnTo>
                    <a:pt x="4544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8" name="Google Shape;2138;p31"/>
            <p:cNvSpPr/>
            <p:nvPr/>
          </p:nvSpPr>
          <p:spPr>
            <a:xfrm>
              <a:off x="-129094" y="3436271"/>
              <a:ext cx="497803" cy="514023"/>
            </a:xfrm>
            <a:custGeom>
              <a:avLst/>
              <a:gdLst/>
              <a:ahLst/>
              <a:cxnLst/>
              <a:rect l="l" t="t" r="r" b="b"/>
              <a:pathLst>
                <a:path w="7436" h="7678" extrusionOk="0">
                  <a:moveTo>
                    <a:pt x="4191" y="1"/>
                  </a:moveTo>
                  <a:lnTo>
                    <a:pt x="3968" y="19"/>
                  </a:lnTo>
                  <a:lnTo>
                    <a:pt x="3764" y="75"/>
                  </a:lnTo>
                  <a:lnTo>
                    <a:pt x="3542" y="130"/>
                  </a:lnTo>
                  <a:lnTo>
                    <a:pt x="3338" y="223"/>
                  </a:lnTo>
                  <a:lnTo>
                    <a:pt x="3134" y="316"/>
                  </a:lnTo>
                  <a:lnTo>
                    <a:pt x="2948" y="446"/>
                  </a:lnTo>
                  <a:lnTo>
                    <a:pt x="2818" y="557"/>
                  </a:lnTo>
                  <a:lnTo>
                    <a:pt x="2689" y="668"/>
                  </a:lnTo>
                  <a:lnTo>
                    <a:pt x="2577" y="798"/>
                  </a:lnTo>
                  <a:lnTo>
                    <a:pt x="2485" y="928"/>
                  </a:lnTo>
                  <a:lnTo>
                    <a:pt x="2392" y="1058"/>
                  </a:lnTo>
                  <a:lnTo>
                    <a:pt x="2318" y="1187"/>
                  </a:lnTo>
                  <a:lnTo>
                    <a:pt x="2188" y="1484"/>
                  </a:lnTo>
                  <a:lnTo>
                    <a:pt x="2021" y="1503"/>
                  </a:lnTo>
                  <a:lnTo>
                    <a:pt x="1854" y="1521"/>
                  </a:lnTo>
                  <a:lnTo>
                    <a:pt x="1687" y="1558"/>
                  </a:lnTo>
                  <a:lnTo>
                    <a:pt x="1521" y="1614"/>
                  </a:lnTo>
                  <a:lnTo>
                    <a:pt x="1372" y="1669"/>
                  </a:lnTo>
                  <a:lnTo>
                    <a:pt x="1205" y="1744"/>
                  </a:lnTo>
                  <a:lnTo>
                    <a:pt x="1057" y="1836"/>
                  </a:lnTo>
                  <a:lnTo>
                    <a:pt x="909" y="1929"/>
                  </a:lnTo>
                  <a:lnTo>
                    <a:pt x="742" y="2077"/>
                  </a:lnTo>
                  <a:lnTo>
                    <a:pt x="575" y="2244"/>
                  </a:lnTo>
                  <a:lnTo>
                    <a:pt x="426" y="2411"/>
                  </a:lnTo>
                  <a:lnTo>
                    <a:pt x="315" y="2597"/>
                  </a:lnTo>
                  <a:lnTo>
                    <a:pt x="204" y="2801"/>
                  </a:lnTo>
                  <a:lnTo>
                    <a:pt x="130" y="3004"/>
                  </a:lnTo>
                  <a:lnTo>
                    <a:pt x="74" y="3208"/>
                  </a:lnTo>
                  <a:lnTo>
                    <a:pt x="37" y="3412"/>
                  </a:lnTo>
                  <a:lnTo>
                    <a:pt x="0" y="3635"/>
                  </a:lnTo>
                  <a:lnTo>
                    <a:pt x="0" y="3857"/>
                  </a:lnTo>
                  <a:lnTo>
                    <a:pt x="37" y="4080"/>
                  </a:lnTo>
                  <a:lnTo>
                    <a:pt x="74" y="4284"/>
                  </a:lnTo>
                  <a:lnTo>
                    <a:pt x="130" y="4506"/>
                  </a:lnTo>
                  <a:lnTo>
                    <a:pt x="223" y="4710"/>
                  </a:lnTo>
                  <a:lnTo>
                    <a:pt x="334" y="4914"/>
                  </a:lnTo>
                  <a:lnTo>
                    <a:pt x="464" y="5100"/>
                  </a:lnTo>
                  <a:lnTo>
                    <a:pt x="575" y="5248"/>
                  </a:lnTo>
                  <a:lnTo>
                    <a:pt x="705" y="5378"/>
                  </a:lnTo>
                  <a:lnTo>
                    <a:pt x="834" y="5489"/>
                  </a:lnTo>
                  <a:lnTo>
                    <a:pt x="964" y="5600"/>
                  </a:lnTo>
                  <a:lnTo>
                    <a:pt x="1113" y="5693"/>
                  </a:lnTo>
                  <a:lnTo>
                    <a:pt x="1279" y="5786"/>
                  </a:lnTo>
                  <a:lnTo>
                    <a:pt x="1428" y="5842"/>
                  </a:lnTo>
                  <a:lnTo>
                    <a:pt x="1595" y="5897"/>
                  </a:lnTo>
                  <a:lnTo>
                    <a:pt x="1762" y="5953"/>
                  </a:lnTo>
                  <a:lnTo>
                    <a:pt x="1928" y="5990"/>
                  </a:lnTo>
                  <a:lnTo>
                    <a:pt x="2095" y="6008"/>
                  </a:lnTo>
                  <a:lnTo>
                    <a:pt x="2448" y="6008"/>
                  </a:lnTo>
                  <a:lnTo>
                    <a:pt x="2615" y="5990"/>
                  </a:lnTo>
                  <a:lnTo>
                    <a:pt x="2781" y="5953"/>
                  </a:lnTo>
                  <a:lnTo>
                    <a:pt x="2948" y="5897"/>
                  </a:lnTo>
                  <a:lnTo>
                    <a:pt x="3022" y="6138"/>
                  </a:lnTo>
                  <a:lnTo>
                    <a:pt x="3115" y="6361"/>
                  </a:lnTo>
                  <a:lnTo>
                    <a:pt x="3226" y="6565"/>
                  </a:lnTo>
                  <a:lnTo>
                    <a:pt x="3356" y="6787"/>
                  </a:lnTo>
                  <a:lnTo>
                    <a:pt x="3505" y="6954"/>
                  </a:lnTo>
                  <a:lnTo>
                    <a:pt x="3671" y="7121"/>
                  </a:lnTo>
                  <a:lnTo>
                    <a:pt x="3838" y="7251"/>
                  </a:lnTo>
                  <a:lnTo>
                    <a:pt x="4024" y="7381"/>
                  </a:lnTo>
                  <a:lnTo>
                    <a:pt x="4228" y="7473"/>
                  </a:lnTo>
                  <a:lnTo>
                    <a:pt x="4432" y="7566"/>
                  </a:lnTo>
                  <a:lnTo>
                    <a:pt x="4636" y="7622"/>
                  </a:lnTo>
                  <a:lnTo>
                    <a:pt x="4840" y="7659"/>
                  </a:lnTo>
                  <a:lnTo>
                    <a:pt x="5062" y="7677"/>
                  </a:lnTo>
                  <a:lnTo>
                    <a:pt x="5285" y="7677"/>
                  </a:lnTo>
                  <a:lnTo>
                    <a:pt x="5507" y="7659"/>
                  </a:lnTo>
                  <a:lnTo>
                    <a:pt x="5711" y="7622"/>
                  </a:lnTo>
                  <a:lnTo>
                    <a:pt x="5934" y="7566"/>
                  </a:lnTo>
                  <a:lnTo>
                    <a:pt x="6138" y="7473"/>
                  </a:lnTo>
                  <a:lnTo>
                    <a:pt x="6342" y="7362"/>
                  </a:lnTo>
                  <a:lnTo>
                    <a:pt x="6527" y="7232"/>
                  </a:lnTo>
                  <a:lnTo>
                    <a:pt x="6712" y="7084"/>
                  </a:lnTo>
                  <a:lnTo>
                    <a:pt x="6861" y="6917"/>
                  </a:lnTo>
                  <a:lnTo>
                    <a:pt x="7009" y="6750"/>
                  </a:lnTo>
                  <a:lnTo>
                    <a:pt x="7120" y="6565"/>
                  </a:lnTo>
                  <a:lnTo>
                    <a:pt x="7232" y="6379"/>
                  </a:lnTo>
                  <a:lnTo>
                    <a:pt x="7306" y="6175"/>
                  </a:lnTo>
                  <a:lnTo>
                    <a:pt x="7361" y="5953"/>
                  </a:lnTo>
                  <a:lnTo>
                    <a:pt x="7417" y="5749"/>
                  </a:lnTo>
                  <a:lnTo>
                    <a:pt x="7436" y="5526"/>
                  </a:lnTo>
                  <a:lnTo>
                    <a:pt x="7436" y="5304"/>
                  </a:lnTo>
                  <a:lnTo>
                    <a:pt x="7417" y="5100"/>
                  </a:lnTo>
                  <a:lnTo>
                    <a:pt x="7361" y="4877"/>
                  </a:lnTo>
                  <a:lnTo>
                    <a:pt x="7306" y="4673"/>
                  </a:lnTo>
                  <a:lnTo>
                    <a:pt x="7213" y="4451"/>
                  </a:lnTo>
                  <a:lnTo>
                    <a:pt x="7120" y="4265"/>
                  </a:lnTo>
                  <a:lnTo>
                    <a:pt x="6991" y="4061"/>
                  </a:lnTo>
                  <a:lnTo>
                    <a:pt x="6824" y="3876"/>
                  </a:lnTo>
                  <a:lnTo>
                    <a:pt x="6638" y="3709"/>
                  </a:lnTo>
                  <a:lnTo>
                    <a:pt x="6453" y="3561"/>
                  </a:lnTo>
                  <a:lnTo>
                    <a:pt x="6249" y="3431"/>
                  </a:lnTo>
                  <a:lnTo>
                    <a:pt x="6323" y="3283"/>
                  </a:lnTo>
                  <a:lnTo>
                    <a:pt x="6397" y="3134"/>
                  </a:lnTo>
                  <a:lnTo>
                    <a:pt x="6453" y="2986"/>
                  </a:lnTo>
                  <a:lnTo>
                    <a:pt x="6490" y="2819"/>
                  </a:lnTo>
                  <a:lnTo>
                    <a:pt x="6527" y="2652"/>
                  </a:lnTo>
                  <a:lnTo>
                    <a:pt x="6564" y="2504"/>
                  </a:lnTo>
                  <a:lnTo>
                    <a:pt x="6564" y="2337"/>
                  </a:lnTo>
                  <a:lnTo>
                    <a:pt x="6564" y="2170"/>
                  </a:lnTo>
                  <a:lnTo>
                    <a:pt x="6546" y="2003"/>
                  </a:lnTo>
                  <a:lnTo>
                    <a:pt x="6527" y="1836"/>
                  </a:lnTo>
                  <a:lnTo>
                    <a:pt x="6490" y="1669"/>
                  </a:lnTo>
                  <a:lnTo>
                    <a:pt x="6434" y="1521"/>
                  </a:lnTo>
                  <a:lnTo>
                    <a:pt x="6379" y="1354"/>
                  </a:lnTo>
                  <a:lnTo>
                    <a:pt x="6304" y="1206"/>
                  </a:lnTo>
                  <a:lnTo>
                    <a:pt x="6212" y="1058"/>
                  </a:lnTo>
                  <a:lnTo>
                    <a:pt x="6119" y="909"/>
                  </a:lnTo>
                  <a:lnTo>
                    <a:pt x="5971" y="742"/>
                  </a:lnTo>
                  <a:lnTo>
                    <a:pt x="5804" y="575"/>
                  </a:lnTo>
                  <a:lnTo>
                    <a:pt x="5637" y="427"/>
                  </a:lnTo>
                  <a:lnTo>
                    <a:pt x="5452" y="316"/>
                  </a:lnTo>
                  <a:lnTo>
                    <a:pt x="5248" y="205"/>
                  </a:lnTo>
                  <a:lnTo>
                    <a:pt x="5044" y="130"/>
                  </a:lnTo>
                  <a:lnTo>
                    <a:pt x="4840" y="75"/>
                  </a:lnTo>
                  <a:lnTo>
                    <a:pt x="4617" y="19"/>
                  </a:lnTo>
                  <a:lnTo>
                    <a:pt x="4413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9" name="Google Shape;2139;p31"/>
            <p:cNvSpPr/>
            <p:nvPr/>
          </p:nvSpPr>
          <p:spPr>
            <a:xfrm>
              <a:off x="-342657" y="4131459"/>
              <a:ext cx="793298" cy="415945"/>
            </a:xfrm>
            <a:custGeom>
              <a:avLst/>
              <a:gdLst/>
              <a:ahLst/>
              <a:cxnLst/>
              <a:rect l="l" t="t" r="r" b="b"/>
              <a:pathLst>
                <a:path w="11850" h="6213" extrusionOk="0">
                  <a:moveTo>
                    <a:pt x="11219" y="2244"/>
                  </a:moveTo>
                  <a:lnTo>
                    <a:pt x="11219" y="2244"/>
                  </a:lnTo>
                  <a:lnTo>
                    <a:pt x="11219" y="2244"/>
                  </a:lnTo>
                  <a:close/>
                  <a:moveTo>
                    <a:pt x="2745" y="2244"/>
                  </a:moveTo>
                  <a:lnTo>
                    <a:pt x="2789" y="2300"/>
                  </a:lnTo>
                  <a:lnTo>
                    <a:pt x="2782" y="2281"/>
                  </a:lnTo>
                  <a:lnTo>
                    <a:pt x="2745" y="2244"/>
                  </a:lnTo>
                  <a:close/>
                  <a:moveTo>
                    <a:pt x="7826" y="0"/>
                  </a:moveTo>
                  <a:lnTo>
                    <a:pt x="7844" y="93"/>
                  </a:lnTo>
                  <a:lnTo>
                    <a:pt x="7863" y="204"/>
                  </a:lnTo>
                  <a:lnTo>
                    <a:pt x="7863" y="483"/>
                  </a:lnTo>
                  <a:lnTo>
                    <a:pt x="7807" y="835"/>
                  </a:lnTo>
                  <a:lnTo>
                    <a:pt x="7714" y="1206"/>
                  </a:lnTo>
                  <a:lnTo>
                    <a:pt x="7585" y="1577"/>
                  </a:lnTo>
                  <a:lnTo>
                    <a:pt x="7436" y="1929"/>
                  </a:lnTo>
                  <a:lnTo>
                    <a:pt x="7344" y="2096"/>
                  </a:lnTo>
                  <a:lnTo>
                    <a:pt x="7232" y="2244"/>
                  </a:lnTo>
                  <a:lnTo>
                    <a:pt x="7140" y="2374"/>
                  </a:lnTo>
                  <a:lnTo>
                    <a:pt x="7028" y="2485"/>
                  </a:lnTo>
                  <a:lnTo>
                    <a:pt x="7084" y="2318"/>
                  </a:lnTo>
                  <a:lnTo>
                    <a:pt x="7121" y="2096"/>
                  </a:lnTo>
                  <a:lnTo>
                    <a:pt x="7158" y="1836"/>
                  </a:lnTo>
                  <a:lnTo>
                    <a:pt x="7177" y="1558"/>
                  </a:lnTo>
                  <a:lnTo>
                    <a:pt x="7177" y="1298"/>
                  </a:lnTo>
                  <a:lnTo>
                    <a:pt x="7140" y="1057"/>
                  </a:lnTo>
                  <a:lnTo>
                    <a:pt x="7084" y="872"/>
                  </a:lnTo>
                  <a:lnTo>
                    <a:pt x="7047" y="798"/>
                  </a:lnTo>
                  <a:lnTo>
                    <a:pt x="7010" y="742"/>
                  </a:lnTo>
                  <a:lnTo>
                    <a:pt x="7028" y="890"/>
                  </a:lnTo>
                  <a:lnTo>
                    <a:pt x="7010" y="1057"/>
                  </a:lnTo>
                  <a:lnTo>
                    <a:pt x="6973" y="1224"/>
                  </a:lnTo>
                  <a:lnTo>
                    <a:pt x="6899" y="1391"/>
                  </a:lnTo>
                  <a:lnTo>
                    <a:pt x="6824" y="1558"/>
                  </a:lnTo>
                  <a:lnTo>
                    <a:pt x="6750" y="1706"/>
                  </a:lnTo>
                  <a:lnTo>
                    <a:pt x="6639" y="1873"/>
                  </a:lnTo>
                  <a:lnTo>
                    <a:pt x="6528" y="2022"/>
                  </a:lnTo>
                  <a:lnTo>
                    <a:pt x="6398" y="2170"/>
                  </a:lnTo>
                  <a:lnTo>
                    <a:pt x="6250" y="2318"/>
                  </a:lnTo>
                  <a:lnTo>
                    <a:pt x="6101" y="2448"/>
                  </a:lnTo>
                  <a:lnTo>
                    <a:pt x="5953" y="2559"/>
                  </a:lnTo>
                  <a:lnTo>
                    <a:pt x="5786" y="2652"/>
                  </a:lnTo>
                  <a:lnTo>
                    <a:pt x="5638" y="2745"/>
                  </a:lnTo>
                  <a:lnTo>
                    <a:pt x="5471" y="2819"/>
                  </a:lnTo>
                  <a:lnTo>
                    <a:pt x="5304" y="2875"/>
                  </a:lnTo>
                  <a:lnTo>
                    <a:pt x="5304" y="2485"/>
                  </a:lnTo>
                  <a:lnTo>
                    <a:pt x="5267" y="1929"/>
                  </a:lnTo>
                  <a:lnTo>
                    <a:pt x="5248" y="1669"/>
                  </a:lnTo>
                  <a:lnTo>
                    <a:pt x="5211" y="1428"/>
                  </a:lnTo>
                  <a:lnTo>
                    <a:pt x="5174" y="1261"/>
                  </a:lnTo>
                  <a:lnTo>
                    <a:pt x="5137" y="1206"/>
                  </a:lnTo>
                  <a:lnTo>
                    <a:pt x="5118" y="1169"/>
                  </a:lnTo>
                  <a:lnTo>
                    <a:pt x="5137" y="1243"/>
                  </a:lnTo>
                  <a:lnTo>
                    <a:pt x="5137" y="1354"/>
                  </a:lnTo>
                  <a:lnTo>
                    <a:pt x="5100" y="1595"/>
                  </a:lnTo>
                  <a:lnTo>
                    <a:pt x="5026" y="1873"/>
                  </a:lnTo>
                  <a:lnTo>
                    <a:pt x="4914" y="2207"/>
                  </a:lnTo>
                  <a:lnTo>
                    <a:pt x="4785" y="2541"/>
                  </a:lnTo>
                  <a:lnTo>
                    <a:pt x="4636" y="2893"/>
                  </a:lnTo>
                  <a:lnTo>
                    <a:pt x="4469" y="3227"/>
                  </a:lnTo>
                  <a:lnTo>
                    <a:pt x="4303" y="3524"/>
                  </a:lnTo>
                  <a:lnTo>
                    <a:pt x="4321" y="3394"/>
                  </a:lnTo>
                  <a:lnTo>
                    <a:pt x="4321" y="3245"/>
                  </a:lnTo>
                  <a:lnTo>
                    <a:pt x="4303" y="3079"/>
                  </a:lnTo>
                  <a:lnTo>
                    <a:pt x="4284" y="2912"/>
                  </a:lnTo>
                  <a:lnTo>
                    <a:pt x="4191" y="2541"/>
                  </a:lnTo>
                  <a:lnTo>
                    <a:pt x="4062" y="2151"/>
                  </a:lnTo>
                  <a:lnTo>
                    <a:pt x="3895" y="1781"/>
                  </a:lnTo>
                  <a:lnTo>
                    <a:pt x="3691" y="1428"/>
                  </a:lnTo>
                  <a:lnTo>
                    <a:pt x="3487" y="1113"/>
                  </a:lnTo>
                  <a:lnTo>
                    <a:pt x="3375" y="983"/>
                  </a:lnTo>
                  <a:lnTo>
                    <a:pt x="3283" y="890"/>
                  </a:lnTo>
                  <a:lnTo>
                    <a:pt x="3338" y="1002"/>
                  </a:lnTo>
                  <a:lnTo>
                    <a:pt x="3394" y="1132"/>
                  </a:lnTo>
                  <a:lnTo>
                    <a:pt x="3487" y="1447"/>
                  </a:lnTo>
                  <a:lnTo>
                    <a:pt x="3561" y="1818"/>
                  </a:lnTo>
                  <a:lnTo>
                    <a:pt x="3616" y="2226"/>
                  </a:lnTo>
                  <a:lnTo>
                    <a:pt x="3635" y="2633"/>
                  </a:lnTo>
                  <a:lnTo>
                    <a:pt x="3654" y="3041"/>
                  </a:lnTo>
                  <a:lnTo>
                    <a:pt x="3635" y="3394"/>
                  </a:lnTo>
                  <a:lnTo>
                    <a:pt x="3579" y="3690"/>
                  </a:lnTo>
                  <a:lnTo>
                    <a:pt x="3542" y="3561"/>
                  </a:lnTo>
                  <a:lnTo>
                    <a:pt x="3487" y="3412"/>
                  </a:lnTo>
                  <a:lnTo>
                    <a:pt x="3413" y="3227"/>
                  </a:lnTo>
                  <a:lnTo>
                    <a:pt x="3301" y="3023"/>
                  </a:lnTo>
                  <a:lnTo>
                    <a:pt x="3042" y="2615"/>
                  </a:lnTo>
                  <a:lnTo>
                    <a:pt x="2893" y="2430"/>
                  </a:lnTo>
                  <a:lnTo>
                    <a:pt x="2789" y="2300"/>
                  </a:lnTo>
                  <a:lnTo>
                    <a:pt x="2819" y="2374"/>
                  </a:lnTo>
                  <a:lnTo>
                    <a:pt x="2875" y="2596"/>
                  </a:lnTo>
                  <a:lnTo>
                    <a:pt x="2912" y="2875"/>
                  </a:lnTo>
                  <a:lnTo>
                    <a:pt x="2949" y="3208"/>
                  </a:lnTo>
                  <a:lnTo>
                    <a:pt x="2968" y="3579"/>
                  </a:lnTo>
                  <a:lnTo>
                    <a:pt x="2968" y="3931"/>
                  </a:lnTo>
                  <a:lnTo>
                    <a:pt x="2930" y="4284"/>
                  </a:lnTo>
                  <a:lnTo>
                    <a:pt x="2875" y="4580"/>
                  </a:lnTo>
                  <a:lnTo>
                    <a:pt x="2838" y="4321"/>
                  </a:lnTo>
                  <a:lnTo>
                    <a:pt x="2782" y="4080"/>
                  </a:lnTo>
                  <a:lnTo>
                    <a:pt x="2726" y="3839"/>
                  </a:lnTo>
                  <a:lnTo>
                    <a:pt x="2634" y="3635"/>
                  </a:lnTo>
                  <a:lnTo>
                    <a:pt x="2522" y="3431"/>
                  </a:lnTo>
                  <a:lnTo>
                    <a:pt x="2411" y="3245"/>
                  </a:lnTo>
                  <a:lnTo>
                    <a:pt x="2281" y="3060"/>
                  </a:lnTo>
                  <a:lnTo>
                    <a:pt x="2133" y="2912"/>
                  </a:lnTo>
                  <a:lnTo>
                    <a:pt x="1985" y="2763"/>
                  </a:lnTo>
                  <a:lnTo>
                    <a:pt x="1818" y="2633"/>
                  </a:lnTo>
                  <a:lnTo>
                    <a:pt x="1632" y="2504"/>
                  </a:lnTo>
                  <a:lnTo>
                    <a:pt x="1447" y="2411"/>
                  </a:lnTo>
                  <a:lnTo>
                    <a:pt x="1262" y="2318"/>
                  </a:lnTo>
                  <a:lnTo>
                    <a:pt x="1039" y="2244"/>
                  </a:lnTo>
                  <a:lnTo>
                    <a:pt x="835" y="2170"/>
                  </a:lnTo>
                  <a:lnTo>
                    <a:pt x="613" y="2133"/>
                  </a:lnTo>
                  <a:lnTo>
                    <a:pt x="872" y="2226"/>
                  </a:lnTo>
                  <a:lnTo>
                    <a:pt x="1113" y="2337"/>
                  </a:lnTo>
                  <a:lnTo>
                    <a:pt x="1336" y="2485"/>
                  </a:lnTo>
                  <a:lnTo>
                    <a:pt x="1521" y="2652"/>
                  </a:lnTo>
                  <a:lnTo>
                    <a:pt x="1670" y="2819"/>
                  </a:lnTo>
                  <a:lnTo>
                    <a:pt x="1799" y="3004"/>
                  </a:lnTo>
                  <a:lnTo>
                    <a:pt x="1929" y="3208"/>
                  </a:lnTo>
                  <a:lnTo>
                    <a:pt x="2022" y="3412"/>
                  </a:lnTo>
                  <a:lnTo>
                    <a:pt x="2096" y="3616"/>
                  </a:lnTo>
                  <a:lnTo>
                    <a:pt x="2152" y="3839"/>
                  </a:lnTo>
                  <a:lnTo>
                    <a:pt x="2189" y="4043"/>
                  </a:lnTo>
                  <a:lnTo>
                    <a:pt x="2226" y="4265"/>
                  </a:lnTo>
                  <a:lnTo>
                    <a:pt x="2263" y="4673"/>
                  </a:lnTo>
                  <a:lnTo>
                    <a:pt x="2263" y="5044"/>
                  </a:lnTo>
                  <a:lnTo>
                    <a:pt x="2189" y="4896"/>
                  </a:lnTo>
                  <a:lnTo>
                    <a:pt x="2115" y="4784"/>
                  </a:lnTo>
                  <a:lnTo>
                    <a:pt x="2003" y="4673"/>
                  </a:lnTo>
                  <a:lnTo>
                    <a:pt x="1873" y="4580"/>
                  </a:lnTo>
                  <a:lnTo>
                    <a:pt x="1744" y="4488"/>
                  </a:lnTo>
                  <a:lnTo>
                    <a:pt x="1595" y="4432"/>
                  </a:lnTo>
                  <a:lnTo>
                    <a:pt x="1428" y="4377"/>
                  </a:lnTo>
                  <a:lnTo>
                    <a:pt x="1262" y="4321"/>
                  </a:lnTo>
                  <a:lnTo>
                    <a:pt x="1095" y="4284"/>
                  </a:lnTo>
                  <a:lnTo>
                    <a:pt x="928" y="4265"/>
                  </a:lnTo>
                  <a:lnTo>
                    <a:pt x="594" y="4265"/>
                  </a:lnTo>
                  <a:lnTo>
                    <a:pt x="427" y="4284"/>
                  </a:lnTo>
                  <a:lnTo>
                    <a:pt x="279" y="4321"/>
                  </a:lnTo>
                  <a:lnTo>
                    <a:pt x="149" y="4358"/>
                  </a:lnTo>
                  <a:lnTo>
                    <a:pt x="1" y="4414"/>
                  </a:lnTo>
                  <a:lnTo>
                    <a:pt x="279" y="4432"/>
                  </a:lnTo>
                  <a:lnTo>
                    <a:pt x="520" y="4488"/>
                  </a:lnTo>
                  <a:lnTo>
                    <a:pt x="742" y="4543"/>
                  </a:lnTo>
                  <a:lnTo>
                    <a:pt x="946" y="4636"/>
                  </a:lnTo>
                  <a:lnTo>
                    <a:pt x="1132" y="4747"/>
                  </a:lnTo>
                  <a:lnTo>
                    <a:pt x="1280" y="4859"/>
                  </a:lnTo>
                  <a:lnTo>
                    <a:pt x="1428" y="4988"/>
                  </a:lnTo>
                  <a:lnTo>
                    <a:pt x="1558" y="5118"/>
                  </a:lnTo>
                  <a:lnTo>
                    <a:pt x="1651" y="5248"/>
                  </a:lnTo>
                  <a:lnTo>
                    <a:pt x="1744" y="5396"/>
                  </a:lnTo>
                  <a:lnTo>
                    <a:pt x="1818" y="5545"/>
                  </a:lnTo>
                  <a:lnTo>
                    <a:pt x="1892" y="5693"/>
                  </a:lnTo>
                  <a:lnTo>
                    <a:pt x="1985" y="5971"/>
                  </a:lnTo>
                  <a:lnTo>
                    <a:pt x="2040" y="6212"/>
                  </a:lnTo>
                  <a:lnTo>
                    <a:pt x="11497" y="6212"/>
                  </a:lnTo>
                  <a:lnTo>
                    <a:pt x="11849" y="4043"/>
                  </a:lnTo>
                  <a:lnTo>
                    <a:pt x="11664" y="3598"/>
                  </a:lnTo>
                  <a:lnTo>
                    <a:pt x="11516" y="3041"/>
                  </a:lnTo>
                  <a:lnTo>
                    <a:pt x="11386" y="2578"/>
                  </a:lnTo>
                  <a:lnTo>
                    <a:pt x="11293" y="2392"/>
                  </a:lnTo>
                  <a:lnTo>
                    <a:pt x="11219" y="2244"/>
                  </a:lnTo>
                  <a:lnTo>
                    <a:pt x="11182" y="2411"/>
                  </a:lnTo>
                  <a:lnTo>
                    <a:pt x="11145" y="2559"/>
                  </a:lnTo>
                  <a:lnTo>
                    <a:pt x="11071" y="2689"/>
                  </a:lnTo>
                  <a:lnTo>
                    <a:pt x="10996" y="2800"/>
                  </a:lnTo>
                  <a:lnTo>
                    <a:pt x="10885" y="2893"/>
                  </a:lnTo>
                  <a:lnTo>
                    <a:pt x="10792" y="2949"/>
                  </a:lnTo>
                  <a:lnTo>
                    <a:pt x="10681" y="3004"/>
                  </a:lnTo>
                  <a:lnTo>
                    <a:pt x="10570" y="3041"/>
                  </a:lnTo>
                  <a:lnTo>
                    <a:pt x="10477" y="3060"/>
                  </a:lnTo>
                  <a:lnTo>
                    <a:pt x="10273" y="3060"/>
                  </a:lnTo>
                  <a:lnTo>
                    <a:pt x="10199" y="3041"/>
                  </a:lnTo>
                  <a:lnTo>
                    <a:pt x="10143" y="3004"/>
                  </a:lnTo>
                  <a:lnTo>
                    <a:pt x="10106" y="2967"/>
                  </a:lnTo>
                  <a:lnTo>
                    <a:pt x="10088" y="2912"/>
                  </a:lnTo>
                  <a:lnTo>
                    <a:pt x="10088" y="2875"/>
                  </a:lnTo>
                  <a:lnTo>
                    <a:pt x="10125" y="2745"/>
                  </a:lnTo>
                  <a:lnTo>
                    <a:pt x="10162" y="2578"/>
                  </a:lnTo>
                  <a:lnTo>
                    <a:pt x="10162" y="2411"/>
                  </a:lnTo>
                  <a:lnTo>
                    <a:pt x="10143" y="2244"/>
                  </a:lnTo>
                  <a:lnTo>
                    <a:pt x="10106" y="2077"/>
                  </a:lnTo>
                  <a:lnTo>
                    <a:pt x="10051" y="1910"/>
                  </a:lnTo>
                  <a:lnTo>
                    <a:pt x="9977" y="1781"/>
                  </a:lnTo>
                  <a:lnTo>
                    <a:pt x="9921" y="1725"/>
                  </a:lnTo>
                  <a:lnTo>
                    <a:pt x="9865" y="1669"/>
                  </a:lnTo>
                  <a:lnTo>
                    <a:pt x="9884" y="1781"/>
                  </a:lnTo>
                  <a:lnTo>
                    <a:pt x="9884" y="1873"/>
                  </a:lnTo>
                  <a:lnTo>
                    <a:pt x="9847" y="2077"/>
                  </a:lnTo>
                  <a:lnTo>
                    <a:pt x="9773" y="2281"/>
                  </a:lnTo>
                  <a:lnTo>
                    <a:pt x="9680" y="2467"/>
                  </a:lnTo>
                  <a:lnTo>
                    <a:pt x="9550" y="2633"/>
                  </a:lnTo>
                  <a:lnTo>
                    <a:pt x="9439" y="2745"/>
                  </a:lnTo>
                  <a:lnTo>
                    <a:pt x="9365" y="2782"/>
                  </a:lnTo>
                  <a:lnTo>
                    <a:pt x="9291" y="2800"/>
                  </a:lnTo>
                  <a:lnTo>
                    <a:pt x="9235" y="2800"/>
                  </a:lnTo>
                  <a:lnTo>
                    <a:pt x="9179" y="2782"/>
                  </a:lnTo>
                  <a:lnTo>
                    <a:pt x="9124" y="2745"/>
                  </a:lnTo>
                  <a:lnTo>
                    <a:pt x="9087" y="2671"/>
                  </a:lnTo>
                  <a:lnTo>
                    <a:pt x="9049" y="2578"/>
                  </a:lnTo>
                  <a:lnTo>
                    <a:pt x="9031" y="2467"/>
                  </a:lnTo>
                  <a:lnTo>
                    <a:pt x="9012" y="2188"/>
                  </a:lnTo>
                  <a:lnTo>
                    <a:pt x="9049" y="1873"/>
                  </a:lnTo>
                  <a:lnTo>
                    <a:pt x="9087" y="1577"/>
                  </a:lnTo>
                  <a:lnTo>
                    <a:pt x="9161" y="1298"/>
                  </a:lnTo>
                  <a:lnTo>
                    <a:pt x="9235" y="1076"/>
                  </a:lnTo>
                  <a:lnTo>
                    <a:pt x="9272" y="1002"/>
                  </a:lnTo>
                  <a:lnTo>
                    <a:pt x="9309" y="965"/>
                  </a:lnTo>
                  <a:lnTo>
                    <a:pt x="9179" y="1002"/>
                  </a:lnTo>
                  <a:lnTo>
                    <a:pt x="9087" y="1039"/>
                  </a:lnTo>
                  <a:lnTo>
                    <a:pt x="8994" y="1113"/>
                  </a:lnTo>
                  <a:lnTo>
                    <a:pt x="8901" y="1187"/>
                  </a:lnTo>
                  <a:lnTo>
                    <a:pt x="8827" y="1280"/>
                  </a:lnTo>
                  <a:lnTo>
                    <a:pt x="8753" y="1373"/>
                  </a:lnTo>
                  <a:lnTo>
                    <a:pt x="8642" y="1595"/>
                  </a:lnTo>
                  <a:lnTo>
                    <a:pt x="8512" y="1818"/>
                  </a:lnTo>
                  <a:lnTo>
                    <a:pt x="8400" y="2040"/>
                  </a:lnTo>
                  <a:lnTo>
                    <a:pt x="8271" y="2226"/>
                  </a:lnTo>
                  <a:lnTo>
                    <a:pt x="8178" y="2318"/>
                  </a:lnTo>
                  <a:lnTo>
                    <a:pt x="8104" y="2392"/>
                  </a:lnTo>
                  <a:lnTo>
                    <a:pt x="8141" y="2151"/>
                  </a:lnTo>
                  <a:lnTo>
                    <a:pt x="8141" y="1855"/>
                  </a:lnTo>
                  <a:lnTo>
                    <a:pt x="8141" y="1484"/>
                  </a:lnTo>
                  <a:lnTo>
                    <a:pt x="8104" y="1113"/>
                  </a:lnTo>
                  <a:lnTo>
                    <a:pt x="8048" y="742"/>
                  </a:lnTo>
                  <a:lnTo>
                    <a:pt x="7993" y="408"/>
                  </a:lnTo>
                  <a:lnTo>
                    <a:pt x="7918" y="149"/>
                  </a:lnTo>
                  <a:lnTo>
                    <a:pt x="7881" y="56"/>
                  </a:lnTo>
                  <a:lnTo>
                    <a:pt x="7826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0" name="Google Shape;2140;p31"/>
            <p:cNvSpPr/>
            <p:nvPr/>
          </p:nvSpPr>
          <p:spPr>
            <a:xfrm>
              <a:off x="377366" y="4270510"/>
              <a:ext cx="381118" cy="276895"/>
            </a:xfrm>
            <a:custGeom>
              <a:avLst/>
              <a:gdLst/>
              <a:ahLst/>
              <a:cxnLst/>
              <a:rect l="l" t="t" r="r" b="b"/>
              <a:pathLst>
                <a:path w="5693" h="4136" extrusionOk="0">
                  <a:moveTo>
                    <a:pt x="2708" y="0"/>
                  </a:moveTo>
                  <a:lnTo>
                    <a:pt x="2596" y="74"/>
                  </a:lnTo>
                  <a:lnTo>
                    <a:pt x="2504" y="186"/>
                  </a:lnTo>
                  <a:lnTo>
                    <a:pt x="2318" y="427"/>
                  </a:lnTo>
                  <a:lnTo>
                    <a:pt x="2133" y="705"/>
                  </a:lnTo>
                  <a:lnTo>
                    <a:pt x="1984" y="1002"/>
                  </a:lnTo>
                  <a:lnTo>
                    <a:pt x="1873" y="1317"/>
                  </a:lnTo>
                  <a:lnTo>
                    <a:pt x="1780" y="1613"/>
                  </a:lnTo>
                  <a:lnTo>
                    <a:pt x="1743" y="1743"/>
                  </a:lnTo>
                  <a:lnTo>
                    <a:pt x="1743" y="1873"/>
                  </a:lnTo>
                  <a:lnTo>
                    <a:pt x="1743" y="1984"/>
                  </a:lnTo>
                  <a:lnTo>
                    <a:pt x="1762" y="2096"/>
                  </a:lnTo>
                  <a:lnTo>
                    <a:pt x="1614" y="1854"/>
                  </a:lnTo>
                  <a:lnTo>
                    <a:pt x="1465" y="1595"/>
                  </a:lnTo>
                  <a:lnTo>
                    <a:pt x="1317" y="1317"/>
                  </a:lnTo>
                  <a:lnTo>
                    <a:pt x="1206" y="1057"/>
                  </a:lnTo>
                  <a:lnTo>
                    <a:pt x="1094" y="798"/>
                  </a:lnTo>
                  <a:lnTo>
                    <a:pt x="1020" y="556"/>
                  </a:lnTo>
                  <a:lnTo>
                    <a:pt x="1002" y="371"/>
                  </a:lnTo>
                  <a:lnTo>
                    <a:pt x="1002" y="278"/>
                  </a:lnTo>
                  <a:lnTo>
                    <a:pt x="1020" y="223"/>
                  </a:lnTo>
                  <a:lnTo>
                    <a:pt x="983" y="241"/>
                  </a:lnTo>
                  <a:lnTo>
                    <a:pt x="965" y="297"/>
                  </a:lnTo>
                  <a:lnTo>
                    <a:pt x="928" y="427"/>
                  </a:lnTo>
                  <a:lnTo>
                    <a:pt x="890" y="612"/>
                  </a:lnTo>
                  <a:lnTo>
                    <a:pt x="872" y="835"/>
                  </a:lnTo>
                  <a:lnTo>
                    <a:pt x="835" y="1261"/>
                  </a:lnTo>
                  <a:lnTo>
                    <a:pt x="835" y="1576"/>
                  </a:lnTo>
                  <a:lnTo>
                    <a:pt x="631" y="1502"/>
                  </a:lnTo>
                  <a:lnTo>
                    <a:pt x="408" y="1409"/>
                  </a:lnTo>
                  <a:lnTo>
                    <a:pt x="204" y="1298"/>
                  </a:lnTo>
                  <a:lnTo>
                    <a:pt x="0" y="1150"/>
                  </a:lnTo>
                  <a:lnTo>
                    <a:pt x="0" y="4135"/>
                  </a:lnTo>
                  <a:lnTo>
                    <a:pt x="3857" y="4135"/>
                  </a:lnTo>
                  <a:lnTo>
                    <a:pt x="3931" y="3931"/>
                  </a:lnTo>
                  <a:lnTo>
                    <a:pt x="4024" y="3727"/>
                  </a:lnTo>
                  <a:lnTo>
                    <a:pt x="4154" y="3505"/>
                  </a:lnTo>
                  <a:lnTo>
                    <a:pt x="4247" y="3412"/>
                  </a:lnTo>
                  <a:lnTo>
                    <a:pt x="4339" y="3301"/>
                  </a:lnTo>
                  <a:lnTo>
                    <a:pt x="4451" y="3208"/>
                  </a:lnTo>
                  <a:lnTo>
                    <a:pt x="4580" y="3115"/>
                  </a:lnTo>
                  <a:lnTo>
                    <a:pt x="4729" y="3041"/>
                  </a:lnTo>
                  <a:lnTo>
                    <a:pt x="4877" y="2967"/>
                  </a:lnTo>
                  <a:lnTo>
                    <a:pt x="5062" y="2911"/>
                  </a:lnTo>
                  <a:lnTo>
                    <a:pt x="5248" y="2856"/>
                  </a:lnTo>
                  <a:lnTo>
                    <a:pt x="5452" y="2819"/>
                  </a:lnTo>
                  <a:lnTo>
                    <a:pt x="5693" y="2800"/>
                  </a:lnTo>
                  <a:lnTo>
                    <a:pt x="5582" y="2763"/>
                  </a:lnTo>
                  <a:lnTo>
                    <a:pt x="5433" y="2726"/>
                  </a:lnTo>
                  <a:lnTo>
                    <a:pt x="5155" y="2689"/>
                  </a:lnTo>
                  <a:lnTo>
                    <a:pt x="4840" y="2689"/>
                  </a:lnTo>
                  <a:lnTo>
                    <a:pt x="4543" y="2726"/>
                  </a:lnTo>
                  <a:lnTo>
                    <a:pt x="4395" y="2763"/>
                  </a:lnTo>
                  <a:lnTo>
                    <a:pt x="4247" y="2819"/>
                  </a:lnTo>
                  <a:lnTo>
                    <a:pt x="4117" y="2874"/>
                  </a:lnTo>
                  <a:lnTo>
                    <a:pt x="3987" y="2930"/>
                  </a:lnTo>
                  <a:lnTo>
                    <a:pt x="3876" y="3004"/>
                  </a:lnTo>
                  <a:lnTo>
                    <a:pt x="3765" y="3097"/>
                  </a:lnTo>
                  <a:lnTo>
                    <a:pt x="3690" y="3190"/>
                  </a:lnTo>
                  <a:lnTo>
                    <a:pt x="3635" y="3301"/>
                  </a:lnTo>
                  <a:lnTo>
                    <a:pt x="3635" y="3004"/>
                  </a:lnTo>
                  <a:lnTo>
                    <a:pt x="3653" y="2689"/>
                  </a:lnTo>
                  <a:lnTo>
                    <a:pt x="3690" y="2522"/>
                  </a:lnTo>
                  <a:lnTo>
                    <a:pt x="3727" y="2337"/>
                  </a:lnTo>
                  <a:lnTo>
                    <a:pt x="3783" y="2170"/>
                  </a:lnTo>
                  <a:lnTo>
                    <a:pt x="3857" y="2003"/>
                  </a:lnTo>
                  <a:lnTo>
                    <a:pt x="3950" y="1836"/>
                  </a:lnTo>
                  <a:lnTo>
                    <a:pt x="4043" y="1688"/>
                  </a:lnTo>
                  <a:lnTo>
                    <a:pt x="4172" y="1539"/>
                  </a:lnTo>
                  <a:lnTo>
                    <a:pt x="4321" y="1391"/>
                  </a:lnTo>
                  <a:lnTo>
                    <a:pt x="4488" y="1261"/>
                  </a:lnTo>
                  <a:lnTo>
                    <a:pt x="4673" y="1150"/>
                  </a:lnTo>
                  <a:lnTo>
                    <a:pt x="4896" y="1057"/>
                  </a:lnTo>
                  <a:lnTo>
                    <a:pt x="5137" y="983"/>
                  </a:lnTo>
                  <a:lnTo>
                    <a:pt x="4933" y="1020"/>
                  </a:lnTo>
                  <a:lnTo>
                    <a:pt x="4747" y="1076"/>
                  </a:lnTo>
                  <a:lnTo>
                    <a:pt x="4562" y="1131"/>
                  </a:lnTo>
                  <a:lnTo>
                    <a:pt x="4376" y="1205"/>
                  </a:lnTo>
                  <a:lnTo>
                    <a:pt x="4191" y="1280"/>
                  </a:lnTo>
                  <a:lnTo>
                    <a:pt x="4043" y="1391"/>
                  </a:lnTo>
                  <a:lnTo>
                    <a:pt x="3876" y="1484"/>
                  </a:lnTo>
                  <a:lnTo>
                    <a:pt x="3746" y="1595"/>
                  </a:lnTo>
                  <a:lnTo>
                    <a:pt x="3616" y="1725"/>
                  </a:lnTo>
                  <a:lnTo>
                    <a:pt x="3486" y="1873"/>
                  </a:lnTo>
                  <a:lnTo>
                    <a:pt x="3375" y="2021"/>
                  </a:lnTo>
                  <a:lnTo>
                    <a:pt x="3282" y="2188"/>
                  </a:lnTo>
                  <a:lnTo>
                    <a:pt x="3208" y="2355"/>
                  </a:lnTo>
                  <a:lnTo>
                    <a:pt x="3153" y="2541"/>
                  </a:lnTo>
                  <a:lnTo>
                    <a:pt x="3097" y="2726"/>
                  </a:lnTo>
                  <a:lnTo>
                    <a:pt x="3060" y="2948"/>
                  </a:lnTo>
                  <a:lnTo>
                    <a:pt x="3004" y="2707"/>
                  </a:lnTo>
                  <a:lnTo>
                    <a:pt x="2986" y="2429"/>
                  </a:lnTo>
                  <a:lnTo>
                    <a:pt x="2986" y="2133"/>
                  </a:lnTo>
                  <a:lnTo>
                    <a:pt x="3004" y="1854"/>
                  </a:lnTo>
                  <a:lnTo>
                    <a:pt x="3023" y="1576"/>
                  </a:lnTo>
                  <a:lnTo>
                    <a:pt x="3078" y="1354"/>
                  </a:lnTo>
                  <a:lnTo>
                    <a:pt x="3116" y="1168"/>
                  </a:lnTo>
                  <a:lnTo>
                    <a:pt x="3190" y="1076"/>
                  </a:lnTo>
                  <a:lnTo>
                    <a:pt x="2912" y="1372"/>
                  </a:lnTo>
                  <a:lnTo>
                    <a:pt x="2689" y="1706"/>
                  </a:lnTo>
                  <a:lnTo>
                    <a:pt x="2504" y="2003"/>
                  </a:lnTo>
                  <a:lnTo>
                    <a:pt x="2448" y="2133"/>
                  </a:lnTo>
                  <a:lnTo>
                    <a:pt x="2429" y="2225"/>
                  </a:lnTo>
                  <a:lnTo>
                    <a:pt x="2374" y="1984"/>
                  </a:lnTo>
                  <a:lnTo>
                    <a:pt x="2355" y="1706"/>
                  </a:lnTo>
                  <a:lnTo>
                    <a:pt x="2374" y="1391"/>
                  </a:lnTo>
                  <a:lnTo>
                    <a:pt x="2392" y="1057"/>
                  </a:lnTo>
                  <a:lnTo>
                    <a:pt x="2448" y="742"/>
                  </a:lnTo>
                  <a:lnTo>
                    <a:pt x="2504" y="445"/>
                  </a:lnTo>
                  <a:lnTo>
                    <a:pt x="2596" y="186"/>
                  </a:lnTo>
                  <a:lnTo>
                    <a:pt x="2652" y="93"/>
                  </a:lnTo>
                  <a:lnTo>
                    <a:pt x="270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41" name="Google Shape;2141;p31"/>
          <p:cNvSpPr txBox="1">
            <a:spLocks noGrp="1"/>
          </p:cNvSpPr>
          <p:nvPr>
            <p:ph type="ctrTitle"/>
          </p:nvPr>
        </p:nvSpPr>
        <p:spPr>
          <a:xfrm>
            <a:off x="145487" y="702645"/>
            <a:ext cx="8957416" cy="221477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6000" dirty="0">
                <a:solidFill>
                  <a:schemeClr val="tx1">
                    <a:lumMod val="50000"/>
                  </a:schemeClr>
                </a:solidFill>
              </a:rPr>
              <a:t>LA MENTE DE </a:t>
            </a:r>
            <a:br>
              <a:rPr lang="fr" sz="6000" dirty="0">
                <a:solidFill>
                  <a:schemeClr val="tx1">
                    <a:lumMod val="50000"/>
                  </a:schemeClr>
                </a:solidFill>
              </a:rPr>
            </a:br>
            <a:r>
              <a:rPr lang="fr" sz="6000" dirty="0">
                <a:solidFill>
                  <a:schemeClr val="tx1">
                    <a:lumMod val="50000"/>
                  </a:schemeClr>
                </a:solidFill>
              </a:rPr>
              <a:t>CRISTO</a:t>
            </a:r>
            <a:br>
              <a:rPr lang="fr" sz="6000" dirty="0">
                <a:solidFill>
                  <a:schemeClr val="tx1">
                    <a:lumMod val="50000"/>
                  </a:schemeClr>
                </a:solidFill>
              </a:rPr>
            </a:br>
            <a:br>
              <a:rPr lang="fr" sz="2400" dirty="0">
                <a:solidFill>
                  <a:schemeClr val="tx1">
                    <a:lumMod val="50000"/>
                  </a:schemeClr>
                </a:solidFill>
              </a:rPr>
            </a:br>
            <a:r>
              <a:rPr lang="fr" sz="3600" dirty="0">
                <a:solidFill>
                  <a:schemeClr val="tx1">
                    <a:lumMod val="50000"/>
                  </a:schemeClr>
                </a:solidFill>
              </a:rPr>
              <a:t>LAS BIENAVENTURANZAS</a:t>
            </a:r>
            <a:endParaRPr sz="30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142" name="Google Shape;2142;p31"/>
          <p:cNvSpPr txBox="1">
            <a:spLocks noGrp="1"/>
          </p:cNvSpPr>
          <p:nvPr>
            <p:ph type="subTitle" idx="1"/>
          </p:nvPr>
        </p:nvSpPr>
        <p:spPr>
          <a:xfrm>
            <a:off x="4735175" y="3151329"/>
            <a:ext cx="2733472" cy="365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2800" b="1" dirty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MATEO 5:1-11</a:t>
            </a:r>
            <a:endParaRPr sz="28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rgbClr val="FFFFFF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43" name="Google Shape;2143;p31"/>
          <p:cNvSpPr/>
          <p:nvPr/>
        </p:nvSpPr>
        <p:spPr>
          <a:xfrm>
            <a:off x="598000" y="295200"/>
            <a:ext cx="1359865" cy="365697"/>
          </a:xfrm>
          <a:custGeom>
            <a:avLst/>
            <a:gdLst/>
            <a:ahLst/>
            <a:cxnLst/>
            <a:rect l="l" t="t" r="r" b="b"/>
            <a:pathLst>
              <a:path w="52606" h="24941" extrusionOk="0">
                <a:moveTo>
                  <a:pt x="25571" y="1"/>
                </a:moveTo>
                <a:lnTo>
                  <a:pt x="25182" y="19"/>
                </a:lnTo>
                <a:lnTo>
                  <a:pt x="24811" y="38"/>
                </a:lnTo>
                <a:lnTo>
                  <a:pt x="24440" y="93"/>
                </a:lnTo>
                <a:lnTo>
                  <a:pt x="24088" y="167"/>
                </a:lnTo>
                <a:lnTo>
                  <a:pt x="23735" y="260"/>
                </a:lnTo>
                <a:lnTo>
                  <a:pt x="23401" y="371"/>
                </a:lnTo>
                <a:lnTo>
                  <a:pt x="23086" y="483"/>
                </a:lnTo>
                <a:lnTo>
                  <a:pt x="22790" y="631"/>
                </a:lnTo>
                <a:lnTo>
                  <a:pt x="22493" y="798"/>
                </a:lnTo>
                <a:lnTo>
                  <a:pt x="22215" y="965"/>
                </a:lnTo>
                <a:lnTo>
                  <a:pt x="21937" y="1169"/>
                </a:lnTo>
                <a:lnTo>
                  <a:pt x="21677" y="1373"/>
                </a:lnTo>
                <a:lnTo>
                  <a:pt x="21417" y="1577"/>
                </a:lnTo>
                <a:lnTo>
                  <a:pt x="21176" y="1818"/>
                </a:lnTo>
                <a:lnTo>
                  <a:pt x="20954" y="2059"/>
                </a:lnTo>
                <a:lnTo>
                  <a:pt x="20731" y="2318"/>
                </a:lnTo>
                <a:lnTo>
                  <a:pt x="20527" y="2578"/>
                </a:lnTo>
                <a:lnTo>
                  <a:pt x="20323" y="2856"/>
                </a:lnTo>
                <a:lnTo>
                  <a:pt x="20138" y="3153"/>
                </a:lnTo>
                <a:lnTo>
                  <a:pt x="19953" y="3449"/>
                </a:lnTo>
                <a:lnTo>
                  <a:pt x="19786" y="3746"/>
                </a:lnTo>
                <a:lnTo>
                  <a:pt x="19452" y="4377"/>
                </a:lnTo>
                <a:lnTo>
                  <a:pt x="19174" y="5026"/>
                </a:lnTo>
                <a:lnTo>
                  <a:pt x="18914" y="5693"/>
                </a:lnTo>
                <a:lnTo>
                  <a:pt x="18692" y="6379"/>
                </a:lnTo>
                <a:lnTo>
                  <a:pt x="18488" y="7065"/>
                </a:lnTo>
                <a:lnTo>
                  <a:pt x="18321" y="7770"/>
                </a:lnTo>
                <a:lnTo>
                  <a:pt x="18173" y="8456"/>
                </a:lnTo>
                <a:lnTo>
                  <a:pt x="18043" y="9124"/>
                </a:lnTo>
                <a:lnTo>
                  <a:pt x="17931" y="9791"/>
                </a:lnTo>
                <a:lnTo>
                  <a:pt x="17839" y="10440"/>
                </a:lnTo>
                <a:lnTo>
                  <a:pt x="17765" y="11052"/>
                </a:lnTo>
                <a:lnTo>
                  <a:pt x="17672" y="12183"/>
                </a:lnTo>
                <a:lnTo>
                  <a:pt x="17616" y="13147"/>
                </a:lnTo>
                <a:lnTo>
                  <a:pt x="17598" y="13870"/>
                </a:lnTo>
                <a:lnTo>
                  <a:pt x="17598" y="14519"/>
                </a:lnTo>
                <a:lnTo>
                  <a:pt x="17486" y="14390"/>
                </a:lnTo>
                <a:lnTo>
                  <a:pt x="17357" y="14260"/>
                </a:lnTo>
                <a:lnTo>
                  <a:pt x="17153" y="14074"/>
                </a:lnTo>
                <a:lnTo>
                  <a:pt x="16912" y="13852"/>
                </a:lnTo>
                <a:lnTo>
                  <a:pt x="16615" y="13629"/>
                </a:lnTo>
                <a:lnTo>
                  <a:pt x="16263" y="13388"/>
                </a:lnTo>
                <a:lnTo>
                  <a:pt x="15873" y="13147"/>
                </a:lnTo>
                <a:lnTo>
                  <a:pt x="15428" y="12906"/>
                </a:lnTo>
                <a:lnTo>
                  <a:pt x="14946" y="12702"/>
                </a:lnTo>
                <a:lnTo>
                  <a:pt x="14687" y="12610"/>
                </a:lnTo>
                <a:lnTo>
                  <a:pt x="14408" y="12535"/>
                </a:lnTo>
                <a:lnTo>
                  <a:pt x="14130" y="12461"/>
                </a:lnTo>
                <a:lnTo>
                  <a:pt x="13834" y="12387"/>
                </a:lnTo>
                <a:lnTo>
                  <a:pt x="13537" y="12350"/>
                </a:lnTo>
                <a:lnTo>
                  <a:pt x="13222" y="12313"/>
                </a:lnTo>
                <a:lnTo>
                  <a:pt x="12906" y="12294"/>
                </a:lnTo>
                <a:lnTo>
                  <a:pt x="12573" y="12294"/>
                </a:lnTo>
                <a:lnTo>
                  <a:pt x="12239" y="12313"/>
                </a:lnTo>
                <a:lnTo>
                  <a:pt x="11887" y="12350"/>
                </a:lnTo>
                <a:lnTo>
                  <a:pt x="11516" y="12406"/>
                </a:lnTo>
                <a:lnTo>
                  <a:pt x="11163" y="12480"/>
                </a:lnTo>
                <a:lnTo>
                  <a:pt x="10793" y="12591"/>
                </a:lnTo>
                <a:lnTo>
                  <a:pt x="10459" y="12721"/>
                </a:lnTo>
                <a:lnTo>
                  <a:pt x="10125" y="12888"/>
                </a:lnTo>
                <a:lnTo>
                  <a:pt x="9828" y="13073"/>
                </a:lnTo>
                <a:lnTo>
                  <a:pt x="9550" y="13277"/>
                </a:lnTo>
                <a:lnTo>
                  <a:pt x="9291" y="13500"/>
                </a:lnTo>
                <a:lnTo>
                  <a:pt x="9050" y="13741"/>
                </a:lnTo>
                <a:lnTo>
                  <a:pt x="8827" y="14000"/>
                </a:lnTo>
                <a:lnTo>
                  <a:pt x="8623" y="14278"/>
                </a:lnTo>
                <a:lnTo>
                  <a:pt x="8419" y="14556"/>
                </a:lnTo>
                <a:lnTo>
                  <a:pt x="8252" y="14853"/>
                </a:lnTo>
                <a:lnTo>
                  <a:pt x="8085" y="15150"/>
                </a:lnTo>
                <a:lnTo>
                  <a:pt x="7937" y="15465"/>
                </a:lnTo>
                <a:lnTo>
                  <a:pt x="7807" y="15762"/>
                </a:lnTo>
                <a:lnTo>
                  <a:pt x="7677" y="16077"/>
                </a:lnTo>
                <a:lnTo>
                  <a:pt x="7566" y="16392"/>
                </a:lnTo>
                <a:lnTo>
                  <a:pt x="7381" y="17004"/>
                </a:lnTo>
                <a:lnTo>
                  <a:pt x="7251" y="17579"/>
                </a:lnTo>
                <a:lnTo>
                  <a:pt x="7140" y="18117"/>
                </a:lnTo>
                <a:lnTo>
                  <a:pt x="7066" y="18599"/>
                </a:lnTo>
                <a:lnTo>
                  <a:pt x="7010" y="19007"/>
                </a:lnTo>
                <a:lnTo>
                  <a:pt x="6991" y="19303"/>
                </a:lnTo>
                <a:lnTo>
                  <a:pt x="6973" y="19582"/>
                </a:lnTo>
                <a:lnTo>
                  <a:pt x="6880" y="19433"/>
                </a:lnTo>
                <a:lnTo>
                  <a:pt x="6787" y="19285"/>
                </a:lnTo>
                <a:lnTo>
                  <a:pt x="6639" y="19099"/>
                </a:lnTo>
                <a:lnTo>
                  <a:pt x="6472" y="18877"/>
                </a:lnTo>
                <a:lnTo>
                  <a:pt x="6250" y="18636"/>
                </a:lnTo>
                <a:lnTo>
                  <a:pt x="5990" y="18413"/>
                </a:lnTo>
                <a:lnTo>
                  <a:pt x="5693" y="18172"/>
                </a:lnTo>
                <a:lnTo>
                  <a:pt x="5360" y="17968"/>
                </a:lnTo>
                <a:lnTo>
                  <a:pt x="5174" y="17876"/>
                </a:lnTo>
                <a:lnTo>
                  <a:pt x="4970" y="17783"/>
                </a:lnTo>
                <a:lnTo>
                  <a:pt x="4785" y="17709"/>
                </a:lnTo>
                <a:lnTo>
                  <a:pt x="4562" y="17653"/>
                </a:lnTo>
                <a:lnTo>
                  <a:pt x="4340" y="17616"/>
                </a:lnTo>
                <a:lnTo>
                  <a:pt x="4117" y="17579"/>
                </a:lnTo>
                <a:lnTo>
                  <a:pt x="3876" y="17560"/>
                </a:lnTo>
                <a:lnTo>
                  <a:pt x="3617" y="17579"/>
                </a:lnTo>
                <a:lnTo>
                  <a:pt x="3357" y="17597"/>
                </a:lnTo>
                <a:lnTo>
                  <a:pt x="3097" y="17635"/>
                </a:lnTo>
                <a:lnTo>
                  <a:pt x="2819" y="17709"/>
                </a:lnTo>
                <a:lnTo>
                  <a:pt x="2523" y="17801"/>
                </a:lnTo>
                <a:lnTo>
                  <a:pt x="2226" y="17931"/>
                </a:lnTo>
                <a:lnTo>
                  <a:pt x="1911" y="18061"/>
                </a:lnTo>
                <a:lnTo>
                  <a:pt x="1614" y="18246"/>
                </a:lnTo>
                <a:lnTo>
                  <a:pt x="1354" y="18432"/>
                </a:lnTo>
                <a:lnTo>
                  <a:pt x="1113" y="18636"/>
                </a:lnTo>
                <a:lnTo>
                  <a:pt x="909" y="18858"/>
                </a:lnTo>
                <a:lnTo>
                  <a:pt x="724" y="19099"/>
                </a:lnTo>
                <a:lnTo>
                  <a:pt x="557" y="19340"/>
                </a:lnTo>
                <a:lnTo>
                  <a:pt x="427" y="19600"/>
                </a:lnTo>
                <a:lnTo>
                  <a:pt x="316" y="19878"/>
                </a:lnTo>
                <a:lnTo>
                  <a:pt x="223" y="20138"/>
                </a:lnTo>
                <a:lnTo>
                  <a:pt x="149" y="20434"/>
                </a:lnTo>
                <a:lnTo>
                  <a:pt x="94" y="20713"/>
                </a:lnTo>
                <a:lnTo>
                  <a:pt x="38" y="21009"/>
                </a:lnTo>
                <a:lnTo>
                  <a:pt x="19" y="21287"/>
                </a:lnTo>
                <a:lnTo>
                  <a:pt x="1" y="21584"/>
                </a:lnTo>
                <a:lnTo>
                  <a:pt x="19" y="21862"/>
                </a:lnTo>
                <a:lnTo>
                  <a:pt x="19" y="22159"/>
                </a:lnTo>
                <a:lnTo>
                  <a:pt x="75" y="22697"/>
                </a:lnTo>
                <a:lnTo>
                  <a:pt x="149" y="23216"/>
                </a:lnTo>
                <a:lnTo>
                  <a:pt x="260" y="23698"/>
                </a:lnTo>
                <a:lnTo>
                  <a:pt x="353" y="24106"/>
                </a:lnTo>
                <a:lnTo>
                  <a:pt x="464" y="24458"/>
                </a:lnTo>
                <a:lnTo>
                  <a:pt x="539" y="24718"/>
                </a:lnTo>
                <a:lnTo>
                  <a:pt x="631" y="24940"/>
                </a:lnTo>
                <a:lnTo>
                  <a:pt x="52309" y="24940"/>
                </a:lnTo>
                <a:lnTo>
                  <a:pt x="52365" y="24310"/>
                </a:lnTo>
                <a:lnTo>
                  <a:pt x="52439" y="23568"/>
                </a:lnTo>
                <a:lnTo>
                  <a:pt x="52513" y="22604"/>
                </a:lnTo>
                <a:lnTo>
                  <a:pt x="52569" y="21454"/>
                </a:lnTo>
                <a:lnTo>
                  <a:pt x="52606" y="20175"/>
                </a:lnTo>
                <a:lnTo>
                  <a:pt x="52606" y="19489"/>
                </a:lnTo>
                <a:lnTo>
                  <a:pt x="52606" y="18803"/>
                </a:lnTo>
                <a:lnTo>
                  <a:pt x="52587" y="18098"/>
                </a:lnTo>
                <a:lnTo>
                  <a:pt x="52550" y="17375"/>
                </a:lnTo>
                <a:lnTo>
                  <a:pt x="52495" y="16652"/>
                </a:lnTo>
                <a:lnTo>
                  <a:pt x="52421" y="15929"/>
                </a:lnTo>
                <a:lnTo>
                  <a:pt x="52328" y="15224"/>
                </a:lnTo>
                <a:lnTo>
                  <a:pt x="52217" y="14519"/>
                </a:lnTo>
                <a:lnTo>
                  <a:pt x="52068" y="13852"/>
                </a:lnTo>
                <a:lnTo>
                  <a:pt x="51901" y="13203"/>
                </a:lnTo>
                <a:lnTo>
                  <a:pt x="51716" y="12572"/>
                </a:lnTo>
                <a:lnTo>
                  <a:pt x="51493" y="11979"/>
                </a:lnTo>
                <a:lnTo>
                  <a:pt x="51364" y="11701"/>
                </a:lnTo>
                <a:lnTo>
                  <a:pt x="51234" y="11441"/>
                </a:lnTo>
                <a:lnTo>
                  <a:pt x="51086" y="11182"/>
                </a:lnTo>
                <a:lnTo>
                  <a:pt x="50937" y="10922"/>
                </a:lnTo>
                <a:lnTo>
                  <a:pt x="50789" y="10700"/>
                </a:lnTo>
                <a:lnTo>
                  <a:pt x="50622" y="10477"/>
                </a:lnTo>
                <a:lnTo>
                  <a:pt x="50455" y="10273"/>
                </a:lnTo>
                <a:lnTo>
                  <a:pt x="50270" y="10088"/>
                </a:lnTo>
                <a:lnTo>
                  <a:pt x="50066" y="9902"/>
                </a:lnTo>
                <a:lnTo>
                  <a:pt x="49862" y="9735"/>
                </a:lnTo>
                <a:lnTo>
                  <a:pt x="49658" y="9606"/>
                </a:lnTo>
                <a:lnTo>
                  <a:pt x="49435" y="9476"/>
                </a:lnTo>
                <a:lnTo>
                  <a:pt x="49194" y="9365"/>
                </a:lnTo>
                <a:lnTo>
                  <a:pt x="48953" y="9272"/>
                </a:lnTo>
                <a:lnTo>
                  <a:pt x="48694" y="9198"/>
                </a:lnTo>
                <a:lnTo>
                  <a:pt x="48434" y="9161"/>
                </a:lnTo>
                <a:lnTo>
                  <a:pt x="47896" y="9086"/>
                </a:lnTo>
                <a:lnTo>
                  <a:pt x="47396" y="9068"/>
                </a:lnTo>
                <a:lnTo>
                  <a:pt x="46932" y="9068"/>
                </a:lnTo>
                <a:lnTo>
                  <a:pt x="46468" y="9105"/>
                </a:lnTo>
                <a:lnTo>
                  <a:pt x="46042" y="9161"/>
                </a:lnTo>
                <a:lnTo>
                  <a:pt x="45653" y="9253"/>
                </a:lnTo>
                <a:lnTo>
                  <a:pt x="45263" y="9365"/>
                </a:lnTo>
                <a:lnTo>
                  <a:pt x="44911" y="9494"/>
                </a:lnTo>
                <a:lnTo>
                  <a:pt x="44577" y="9643"/>
                </a:lnTo>
                <a:lnTo>
                  <a:pt x="44262" y="9828"/>
                </a:lnTo>
                <a:lnTo>
                  <a:pt x="43984" y="10014"/>
                </a:lnTo>
                <a:lnTo>
                  <a:pt x="43706" y="10199"/>
                </a:lnTo>
                <a:lnTo>
                  <a:pt x="43465" y="10421"/>
                </a:lnTo>
                <a:lnTo>
                  <a:pt x="43223" y="10625"/>
                </a:lnTo>
                <a:lnTo>
                  <a:pt x="43020" y="10848"/>
                </a:lnTo>
                <a:lnTo>
                  <a:pt x="42816" y="11089"/>
                </a:lnTo>
                <a:lnTo>
                  <a:pt x="42649" y="11312"/>
                </a:lnTo>
                <a:lnTo>
                  <a:pt x="42482" y="11553"/>
                </a:lnTo>
                <a:lnTo>
                  <a:pt x="42333" y="11775"/>
                </a:lnTo>
                <a:lnTo>
                  <a:pt x="42204" y="12016"/>
                </a:lnTo>
                <a:lnTo>
                  <a:pt x="41981" y="12443"/>
                </a:lnTo>
                <a:lnTo>
                  <a:pt x="41814" y="12832"/>
                </a:lnTo>
                <a:lnTo>
                  <a:pt x="41703" y="13184"/>
                </a:lnTo>
                <a:lnTo>
                  <a:pt x="41610" y="13444"/>
                </a:lnTo>
                <a:lnTo>
                  <a:pt x="41555" y="13666"/>
                </a:lnTo>
                <a:lnTo>
                  <a:pt x="41573" y="13537"/>
                </a:lnTo>
                <a:lnTo>
                  <a:pt x="41573" y="13388"/>
                </a:lnTo>
                <a:lnTo>
                  <a:pt x="41573" y="13184"/>
                </a:lnTo>
                <a:lnTo>
                  <a:pt x="41555" y="12943"/>
                </a:lnTo>
                <a:lnTo>
                  <a:pt x="41499" y="12665"/>
                </a:lnTo>
                <a:lnTo>
                  <a:pt x="41443" y="12350"/>
                </a:lnTo>
                <a:lnTo>
                  <a:pt x="41332" y="12035"/>
                </a:lnTo>
                <a:lnTo>
                  <a:pt x="41184" y="11682"/>
                </a:lnTo>
                <a:lnTo>
                  <a:pt x="41091" y="11516"/>
                </a:lnTo>
                <a:lnTo>
                  <a:pt x="40980" y="11349"/>
                </a:lnTo>
                <a:lnTo>
                  <a:pt x="40869" y="11182"/>
                </a:lnTo>
                <a:lnTo>
                  <a:pt x="40739" y="11015"/>
                </a:lnTo>
                <a:lnTo>
                  <a:pt x="40590" y="10829"/>
                </a:lnTo>
                <a:lnTo>
                  <a:pt x="40424" y="10681"/>
                </a:lnTo>
                <a:lnTo>
                  <a:pt x="40238" y="10514"/>
                </a:lnTo>
                <a:lnTo>
                  <a:pt x="40053" y="10366"/>
                </a:lnTo>
                <a:lnTo>
                  <a:pt x="39830" y="10218"/>
                </a:lnTo>
                <a:lnTo>
                  <a:pt x="39589" y="10069"/>
                </a:lnTo>
                <a:lnTo>
                  <a:pt x="39348" y="9939"/>
                </a:lnTo>
                <a:lnTo>
                  <a:pt x="39070" y="9810"/>
                </a:lnTo>
                <a:lnTo>
                  <a:pt x="38773" y="9698"/>
                </a:lnTo>
                <a:lnTo>
                  <a:pt x="38440" y="9587"/>
                </a:lnTo>
                <a:lnTo>
                  <a:pt x="38106" y="9494"/>
                </a:lnTo>
                <a:lnTo>
                  <a:pt x="37791" y="9439"/>
                </a:lnTo>
                <a:lnTo>
                  <a:pt x="37475" y="9402"/>
                </a:lnTo>
                <a:lnTo>
                  <a:pt x="37179" y="9402"/>
                </a:lnTo>
                <a:lnTo>
                  <a:pt x="36863" y="9420"/>
                </a:lnTo>
                <a:lnTo>
                  <a:pt x="36585" y="9457"/>
                </a:lnTo>
                <a:lnTo>
                  <a:pt x="36307" y="9513"/>
                </a:lnTo>
                <a:lnTo>
                  <a:pt x="36029" y="9587"/>
                </a:lnTo>
                <a:lnTo>
                  <a:pt x="35751" y="9680"/>
                </a:lnTo>
                <a:lnTo>
                  <a:pt x="35510" y="9772"/>
                </a:lnTo>
                <a:lnTo>
                  <a:pt x="35250" y="9902"/>
                </a:lnTo>
                <a:lnTo>
                  <a:pt x="35009" y="10032"/>
                </a:lnTo>
                <a:lnTo>
                  <a:pt x="34787" y="10162"/>
                </a:lnTo>
                <a:lnTo>
                  <a:pt x="34564" y="10310"/>
                </a:lnTo>
                <a:lnTo>
                  <a:pt x="34156" y="10625"/>
                </a:lnTo>
                <a:lnTo>
                  <a:pt x="33785" y="10959"/>
                </a:lnTo>
                <a:lnTo>
                  <a:pt x="33470" y="11274"/>
                </a:lnTo>
                <a:lnTo>
                  <a:pt x="33192" y="11590"/>
                </a:lnTo>
                <a:lnTo>
                  <a:pt x="32951" y="11868"/>
                </a:lnTo>
                <a:lnTo>
                  <a:pt x="32784" y="12109"/>
                </a:lnTo>
                <a:lnTo>
                  <a:pt x="32636" y="12313"/>
                </a:lnTo>
                <a:lnTo>
                  <a:pt x="32543" y="12480"/>
                </a:lnTo>
                <a:lnTo>
                  <a:pt x="32617" y="11961"/>
                </a:lnTo>
                <a:lnTo>
                  <a:pt x="32691" y="11367"/>
                </a:lnTo>
                <a:lnTo>
                  <a:pt x="32747" y="10607"/>
                </a:lnTo>
                <a:lnTo>
                  <a:pt x="32784" y="9698"/>
                </a:lnTo>
                <a:lnTo>
                  <a:pt x="32784" y="9198"/>
                </a:lnTo>
                <a:lnTo>
                  <a:pt x="32784" y="8678"/>
                </a:lnTo>
                <a:lnTo>
                  <a:pt x="32765" y="8141"/>
                </a:lnTo>
                <a:lnTo>
                  <a:pt x="32710" y="7584"/>
                </a:lnTo>
                <a:lnTo>
                  <a:pt x="32654" y="7028"/>
                </a:lnTo>
                <a:lnTo>
                  <a:pt x="32562" y="6453"/>
                </a:lnTo>
                <a:lnTo>
                  <a:pt x="32450" y="5879"/>
                </a:lnTo>
                <a:lnTo>
                  <a:pt x="32302" y="5304"/>
                </a:lnTo>
                <a:lnTo>
                  <a:pt x="32135" y="4747"/>
                </a:lnTo>
                <a:lnTo>
                  <a:pt x="31931" y="4191"/>
                </a:lnTo>
                <a:lnTo>
                  <a:pt x="31690" y="3672"/>
                </a:lnTo>
                <a:lnTo>
                  <a:pt x="31542" y="3412"/>
                </a:lnTo>
                <a:lnTo>
                  <a:pt x="31412" y="3153"/>
                </a:lnTo>
                <a:lnTo>
                  <a:pt x="31245" y="2893"/>
                </a:lnTo>
                <a:lnTo>
                  <a:pt x="31078" y="2652"/>
                </a:lnTo>
                <a:lnTo>
                  <a:pt x="30911" y="2430"/>
                </a:lnTo>
                <a:lnTo>
                  <a:pt x="30726" y="2189"/>
                </a:lnTo>
                <a:lnTo>
                  <a:pt x="30522" y="1966"/>
                </a:lnTo>
                <a:lnTo>
                  <a:pt x="30318" y="1762"/>
                </a:lnTo>
                <a:lnTo>
                  <a:pt x="30095" y="1558"/>
                </a:lnTo>
                <a:lnTo>
                  <a:pt x="29854" y="1373"/>
                </a:lnTo>
                <a:lnTo>
                  <a:pt x="29613" y="1187"/>
                </a:lnTo>
                <a:lnTo>
                  <a:pt x="29354" y="1020"/>
                </a:lnTo>
                <a:lnTo>
                  <a:pt x="29076" y="854"/>
                </a:lnTo>
                <a:lnTo>
                  <a:pt x="28797" y="705"/>
                </a:lnTo>
                <a:lnTo>
                  <a:pt x="28501" y="575"/>
                </a:lnTo>
                <a:lnTo>
                  <a:pt x="28185" y="446"/>
                </a:lnTo>
                <a:lnTo>
                  <a:pt x="27852" y="353"/>
                </a:lnTo>
                <a:lnTo>
                  <a:pt x="27499" y="242"/>
                </a:lnTo>
                <a:lnTo>
                  <a:pt x="27147" y="167"/>
                </a:lnTo>
                <a:lnTo>
                  <a:pt x="26776" y="112"/>
                </a:lnTo>
                <a:lnTo>
                  <a:pt x="26387" y="56"/>
                </a:lnTo>
                <a:lnTo>
                  <a:pt x="25979" y="19"/>
                </a:lnTo>
                <a:lnTo>
                  <a:pt x="25571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44" name="Google Shape;2144;p31"/>
          <p:cNvSpPr/>
          <p:nvPr/>
        </p:nvSpPr>
        <p:spPr>
          <a:xfrm>
            <a:off x="6656808" y="1070340"/>
            <a:ext cx="902456" cy="289004"/>
          </a:xfrm>
          <a:custGeom>
            <a:avLst/>
            <a:gdLst/>
            <a:ahLst/>
            <a:cxnLst/>
            <a:rect l="l" t="t" r="r" b="b"/>
            <a:pathLst>
              <a:path w="52606" h="24941" extrusionOk="0">
                <a:moveTo>
                  <a:pt x="25571" y="1"/>
                </a:moveTo>
                <a:lnTo>
                  <a:pt x="25182" y="19"/>
                </a:lnTo>
                <a:lnTo>
                  <a:pt x="24811" y="38"/>
                </a:lnTo>
                <a:lnTo>
                  <a:pt x="24440" y="93"/>
                </a:lnTo>
                <a:lnTo>
                  <a:pt x="24088" y="167"/>
                </a:lnTo>
                <a:lnTo>
                  <a:pt x="23735" y="260"/>
                </a:lnTo>
                <a:lnTo>
                  <a:pt x="23401" y="371"/>
                </a:lnTo>
                <a:lnTo>
                  <a:pt x="23086" y="483"/>
                </a:lnTo>
                <a:lnTo>
                  <a:pt x="22790" y="631"/>
                </a:lnTo>
                <a:lnTo>
                  <a:pt x="22493" y="798"/>
                </a:lnTo>
                <a:lnTo>
                  <a:pt x="22215" y="965"/>
                </a:lnTo>
                <a:lnTo>
                  <a:pt x="21937" y="1169"/>
                </a:lnTo>
                <a:lnTo>
                  <a:pt x="21677" y="1373"/>
                </a:lnTo>
                <a:lnTo>
                  <a:pt x="21417" y="1577"/>
                </a:lnTo>
                <a:lnTo>
                  <a:pt x="21176" y="1818"/>
                </a:lnTo>
                <a:lnTo>
                  <a:pt x="20954" y="2059"/>
                </a:lnTo>
                <a:lnTo>
                  <a:pt x="20731" y="2318"/>
                </a:lnTo>
                <a:lnTo>
                  <a:pt x="20527" y="2578"/>
                </a:lnTo>
                <a:lnTo>
                  <a:pt x="20323" y="2856"/>
                </a:lnTo>
                <a:lnTo>
                  <a:pt x="20138" y="3153"/>
                </a:lnTo>
                <a:lnTo>
                  <a:pt x="19953" y="3449"/>
                </a:lnTo>
                <a:lnTo>
                  <a:pt x="19786" y="3746"/>
                </a:lnTo>
                <a:lnTo>
                  <a:pt x="19452" y="4377"/>
                </a:lnTo>
                <a:lnTo>
                  <a:pt x="19174" y="5026"/>
                </a:lnTo>
                <a:lnTo>
                  <a:pt x="18914" y="5693"/>
                </a:lnTo>
                <a:lnTo>
                  <a:pt x="18692" y="6379"/>
                </a:lnTo>
                <a:lnTo>
                  <a:pt x="18488" y="7065"/>
                </a:lnTo>
                <a:lnTo>
                  <a:pt x="18321" y="7770"/>
                </a:lnTo>
                <a:lnTo>
                  <a:pt x="18173" y="8456"/>
                </a:lnTo>
                <a:lnTo>
                  <a:pt x="18043" y="9124"/>
                </a:lnTo>
                <a:lnTo>
                  <a:pt x="17931" y="9791"/>
                </a:lnTo>
                <a:lnTo>
                  <a:pt x="17839" y="10440"/>
                </a:lnTo>
                <a:lnTo>
                  <a:pt x="17765" y="11052"/>
                </a:lnTo>
                <a:lnTo>
                  <a:pt x="17672" y="12183"/>
                </a:lnTo>
                <a:lnTo>
                  <a:pt x="17616" y="13147"/>
                </a:lnTo>
                <a:lnTo>
                  <a:pt x="17598" y="13870"/>
                </a:lnTo>
                <a:lnTo>
                  <a:pt x="17598" y="14519"/>
                </a:lnTo>
                <a:lnTo>
                  <a:pt x="17486" y="14390"/>
                </a:lnTo>
                <a:lnTo>
                  <a:pt x="17357" y="14260"/>
                </a:lnTo>
                <a:lnTo>
                  <a:pt x="17153" y="14074"/>
                </a:lnTo>
                <a:lnTo>
                  <a:pt x="16912" y="13852"/>
                </a:lnTo>
                <a:lnTo>
                  <a:pt x="16615" y="13629"/>
                </a:lnTo>
                <a:lnTo>
                  <a:pt x="16263" y="13388"/>
                </a:lnTo>
                <a:lnTo>
                  <a:pt x="15873" y="13147"/>
                </a:lnTo>
                <a:lnTo>
                  <a:pt x="15428" y="12906"/>
                </a:lnTo>
                <a:lnTo>
                  <a:pt x="14946" y="12702"/>
                </a:lnTo>
                <a:lnTo>
                  <a:pt x="14687" y="12610"/>
                </a:lnTo>
                <a:lnTo>
                  <a:pt x="14408" y="12535"/>
                </a:lnTo>
                <a:lnTo>
                  <a:pt x="14130" y="12461"/>
                </a:lnTo>
                <a:lnTo>
                  <a:pt x="13834" y="12387"/>
                </a:lnTo>
                <a:lnTo>
                  <a:pt x="13537" y="12350"/>
                </a:lnTo>
                <a:lnTo>
                  <a:pt x="13222" y="12313"/>
                </a:lnTo>
                <a:lnTo>
                  <a:pt x="12906" y="12294"/>
                </a:lnTo>
                <a:lnTo>
                  <a:pt x="12573" y="12294"/>
                </a:lnTo>
                <a:lnTo>
                  <a:pt x="12239" y="12313"/>
                </a:lnTo>
                <a:lnTo>
                  <a:pt x="11887" y="12350"/>
                </a:lnTo>
                <a:lnTo>
                  <a:pt x="11516" y="12406"/>
                </a:lnTo>
                <a:lnTo>
                  <a:pt x="11163" y="12480"/>
                </a:lnTo>
                <a:lnTo>
                  <a:pt x="10793" y="12591"/>
                </a:lnTo>
                <a:lnTo>
                  <a:pt x="10459" y="12721"/>
                </a:lnTo>
                <a:lnTo>
                  <a:pt x="10125" y="12888"/>
                </a:lnTo>
                <a:lnTo>
                  <a:pt x="9828" y="13073"/>
                </a:lnTo>
                <a:lnTo>
                  <a:pt x="9550" y="13277"/>
                </a:lnTo>
                <a:lnTo>
                  <a:pt x="9291" y="13500"/>
                </a:lnTo>
                <a:lnTo>
                  <a:pt x="9050" y="13741"/>
                </a:lnTo>
                <a:lnTo>
                  <a:pt x="8827" y="14000"/>
                </a:lnTo>
                <a:lnTo>
                  <a:pt x="8623" y="14278"/>
                </a:lnTo>
                <a:lnTo>
                  <a:pt x="8419" y="14556"/>
                </a:lnTo>
                <a:lnTo>
                  <a:pt x="8252" y="14853"/>
                </a:lnTo>
                <a:lnTo>
                  <a:pt x="8085" y="15150"/>
                </a:lnTo>
                <a:lnTo>
                  <a:pt x="7937" y="15465"/>
                </a:lnTo>
                <a:lnTo>
                  <a:pt x="7807" y="15762"/>
                </a:lnTo>
                <a:lnTo>
                  <a:pt x="7677" y="16077"/>
                </a:lnTo>
                <a:lnTo>
                  <a:pt x="7566" y="16392"/>
                </a:lnTo>
                <a:lnTo>
                  <a:pt x="7381" y="17004"/>
                </a:lnTo>
                <a:lnTo>
                  <a:pt x="7251" y="17579"/>
                </a:lnTo>
                <a:lnTo>
                  <a:pt x="7140" y="18117"/>
                </a:lnTo>
                <a:lnTo>
                  <a:pt x="7066" y="18599"/>
                </a:lnTo>
                <a:lnTo>
                  <a:pt x="7010" y="19007"/>
                </a:lnTo>
                <a:lnTo>
                  <a:pt x="6991" y="19303"/>
                </a:lnTo>
                <a:lnTo>
                  <a:pt x="6973" y="19582"/>
                </a:lnTo>
                <a:lnTo>
                  <a:pt x="6880" y="19433"/>
                </a:lnTo>
                <a:lnTo>
                  <a:pt x="6787" y="19285"/>
                </a:lnTo>
                <a:lnTo>
                  <a:pt x="6639" y="19099"/>
                </a:lnTo>
                <a:lnTo>
                  <a:pt x="6472" y="18877"/>
                </a:lnTo>
                <a:lnTo>
                  <a:pt x="6250" y="18636"/>
                </a:lnTo>
                <a:lnTo>
                  <a:pt x="5990" y="18413"/>
                </a:lnTo>
                <a:lnTo>
                  <a:pt x="5693" y="18172"/>
                </a:lnTo>
                <a:lnTo>
                  <a:pt x="5360" y="17968"/>
                </a:lnTo>
                <a:lnTo>
                  <a:pt x="5174" y="17876"/>
                </a:lnTo>
                <a:lnTo>
                  <a:pt x="4970" y="17783"/>
                </a:lnTo>
                <a:lnTo>
                  <a:pt x="4785" y="17709"/>
                </a:lnTo>
                <a:lnTo>
                  <a:pt x="4562" y="17653"/>
                </a:lnTo>
                <a:lnTo>
                  <a:pt x="4340" y="17616"/>
                </a:lnTo>
                <a:lnTo>
                  <a:pt x="4117" y="17579"/>
                </a:lnTo>
                <a:lnTo>
                  <a:pt x="3876" y="17560"/>
                </a:lnTo>
                <a:lnTo>
                  <a:pt x="3617" y="17579"/>
                </a:lnTo>
                <a:lnTo>
                  <a:pt x="3357" y="17597"/>
                </a:lnTo>
                <a:lnTo>
                  <a:pt x="3097" y="17635"/>
                </a:lnTo>
                <a:lnTo>
                  <a:pt x="2819" y="17709"/>
                </a:lnTo>
                <a:lnTo>
                  <a:pt x="2523" y="17801"/>
                </a:lnTo>
                <a:lnTo>
                  <a:pt x="2226" y="17931"/>
                </a:lnTo>
                <a:lnTo>
                  <a:pt x="1911" y="18061"/>
                </a:lnTo>
                <a:lnTo>
                  <a:pt x="1614" y="18246"/>
                </a:lnTo>
                <a:lnTo>
                  <a:pt x="1354" y="18432"/>
                </a:lnTo>
                <a:lnTo>
                  <a:pt x="1113" y="18636"/>
                </a:lnTo>
                <a:lnTo>
                  <a:pt x="909" y="18858"/>
                </a:lnTo>
                <a:lnTo>
                  <a:pt x="724" y="19099"/>
                </a:lnTo>
                <a:lnTo>
                  <a:pt x="557" y="19340"/>
                </a:lnTo>
                <a:lnTo>
                  <a:pt x="427" y="19600"/>
                </a:lnTo>
                <a:lnTo>
                  <a:pt x="316" y="19878"/>
                </a:lnTo>
                <a:lnTo>
                  <a:pt x="223" y="20138"/>
                </a:lnTo>
                <a:lnTo>
                  <a:pt x="149" y="20434"/>
                </a:lnTo>
                <a:lnTo>
                  <a:pt x="94" y="20713"/>
                </a:lnTo>
                <a:lnTo>
                  <a:pt x="38" y="21009"/>
                </a:lnTo>
                <a:lnTo>
                  <a:pt x="19" y="21287"/>
                </a:lnTo>
                <a:lnTo>
                  <a:pt x="1" y="21584"/>
                </a:lnTo>
                <a:lnTo>
                  <a:pt x="19" y="21862"/>
                </a:lnTo>
                <a:lnTo>
                  <a:pt x="19" y="22159"/>
                </a:lnTo>
                <a:lnTo>
                  <a:pt x="75" y="22697"/>
                </a:lnTo>
                <a:lnTo>
                  <a:pt x="149" y="23216"/>
                </a:lnTo>
                <a:lnTo>
                  <a:pt x="260" y="23698"/>
                </a:lnTo>
                <a:lnTo>
                  <a:pt x="353" y="24106"/>
                </a:lnTo>
                <a:lnTo>
                  <a:pt x="464" y="24458"/>
                </a:lnTo>
                <a:lnTo>
                  <a:pt x="539" y="24718"/>
                </a:lnTo>
                <a:lnTo>
                  <a:pt x="631" y="24940"/>
                </a:lnTo>
                <a:lnTo>
                  <a:pt x="52309" y="24940"/>
                </a:lnTo>
                <a:lnTo>
                  <a:pt x="52365" y="24310"/>
                </a:lnTo>
                <a:lnTo>
                  <a:pt x="52439" y="23568"/>
                </a:lnTo>
                <a:lnTo>
                  <a:pt x="52513" y="22604"/>
                </a:lnTo>
                <a:lnTo>
                  <a:pt x="52569" y="21454"/>
                </a:lnTo>
                <a:lnTo>
                  <a:pt x="52606" y="20175"/>
                </a:lnTo>
                <a:lnTo>
                  <a:pt x="52606" y="19489"/>
                </a:lnTo>
                <a:lnTo>
                  <a:pt x="52606" y="18803"/>
                </a:lnTo>
                <a:lnTo>
                  <a:pt x="52587" y="18098"/>
                </a:lnTo>
                <a:lnTo>
                  <a:pt x="52550" y="17375"/>
                </a:lnTo>
                <a:lnTo>
                  <a:pt x="52495" y="16652"/>
                </a:lnTo>
                <a:lnTo>
                  <a:pt x="52421" y="15929"/>
                </a:lnTo>
                <a:lnTo>
                  <a:pt x="52328" y="15224"/>
                </a:lnTo>
                <a:lnTo>
                  <a:pt x="52217" y="14519"/>
                </a:lnTo>
                <a:lnTo>
                  <a:pt x="52068" y="13852"/>
                </a:lnTo>
                <a:lnTo>
                  <a:pt x="51901" y="13203"/>
                </a:lnTo>
                <a:lnTo>
                  <a:pt x="51716" y="12572"/>
                </a:lnTo>
                <a:lnTo>
                  <a:pt x="51493" y="11979"/>
                </a:lnTo>
                <a:lnTo>
                  <a:pt x="51364" y="11701"/>
                </a:lnTo>
                <a:lnTo>
                  <a:pt x="51234" y="11441"/>
                </a:lnTo>
                <a:lnTo>
                  <a:pt x="51086" y="11182"/>
                </a:lnTo>
                <a:lnTo>
                  <a:pt x="50937" y="10922"/>
                </a:lnTo>
                <a:lnTo>
                  <a:pt x="50789" y="10700"/>
                </a:lnTo>
                <a:lnTo>
                  <a:pt x="50622" y="10477"/>
                </a:lnTo>
                <a:lnTo>
                  <a:pt x="50455" y="10273"/>
                </a:lnTo>
                <a:lnTo>
                  <a:pt x="50270" y="10088"/>
                </a:lnTo>
                <a:lnTo>
                  <a:pt x="50066" y="9902"/>
                </a:lnTo>
                <a:lnTo>
                  <a:pt x="49862" y="9735"/>
                </a:lnTo>
                <a:lnTo>
                  <a:pt x="49658" y="9606"/>
                </a:lnTo>
                <a:lnTo>
                  <a:pt x="49435" y="9476"/>
                </a:lnTo>
                <a:lnTo>
                  <a:pt x="49194" y="9365"/>
                </a:lnTo>
                <a:lnTo>
                  <a:pt x="48953" y="9272"/>
                </a:lnTo>
                <a:lnTo>
                  <a:pt x="48694" y="9198"/>
                </a:lnTo>
                <a:lnTo>
                  <a:pt x="48434" y="9161"/>
                </a:lnTo>
                <a:lnTo>
                  <a:pt x="47896" y="9086"/>
                </a:lnTo>
                <a:lnTo>
                  <a:pt x="47396" y="9068"/>
                </a:lnTo>
                <a:lnTo>
                  <a:pt x="46932" y="9068"/>
                </a:lnTo>
                <a:lnTo>
                  <a:pt x="46468" y="9105"/>
                </a:lnTo>
                <a:lnTo>
                  <a:pt x="46042" y="9161"/>
                </a:lnTo>
                <a:lnTo>
                  <a:pt x="45653" y="9253"/>
                </a:lnTo>
                <a:lnTo>
                  <a:pt x="45263" y="9365"/>
                </a:lnTo>
                <a:lnTo>
                  <a:pt x="44911" y="9494"/>
                </a:lnTo>
                <a:lnTo>
                  <a:pt x="44577" y="9643"/>
                </a:lnTo>
                <a:lnTo>
                  <a:pt x="44262" y="9828"/>
                </a:lnTo>
                <a:lnTo>
                  <a:pt x="43984" y="10014"/>
                </a:lnTo>
                <a:lnTo>
                  <a:pt x="43706" y="10199"/>
                </a:lnTo>
                <a:lnTo>
                  <a:pt x="43465" y="10421"/>
                </a:lnTo>
                <a:lnTo>
                  <a:pt x="43223" y="10625"/>
                </a:lnTo>
                <a:lnTo>
                  <a:pt x="43020" y="10848"/>
                </a:lnTo>
                <a:lnTo>
                  <a:pt x="42816" y="11089"/>
                </a:lnTo>
                <a:lnTo>
                  <a:pt x="42649" y="11312"/>
                </a:lnTo>
                <a:lnTo>
                  <a:pt x="42482" y="11553"/>
                </a:lnTo>
                <a:lnTo>
                  <a:pt x="42333" y="11775"/>
                </a:lnTo>
                <a:lnTo>
                  <a:pt x="42204" y="12016"/>
                </a:lnTo>
                <a:lnTo>
                  <a:pt x="41981" y="12443"/>
                </a:lnTo>
                <a:lnTo>
                  <a:pt x="41814" y="12832"/>
                </a:lnTo>
                <a:lnTo>
                  <a:pt x="41703" y="13184"/>
                </a:lnTo>
                <a:lnTo>
                  <a:pt x="41610" y="13444"/>
                </a:lnTo>
                <a:lnTo>
                  <a:pt x="41555" y="13666"/>
                </a:lnTo>
                <a:lnTo>
                  <a:pt x="41573" y="13537"/>
                </a:lnTo>
                <a:lnTo>
                  <a:pt x="41573" y="13388"/>
                </a:lnTo>
                <a:lnTo>
                  <a:pt x="41573" y="13184"/>
                </a:lnTo>
                <a:lnTo>
                  <a:pt x="41555" y="12943"/>
                </a:lnTo>
                <a:lnTo>
                  <a:pt x="41499" y="12665"/>
                </a:lnTo>
                <a:lnTo>
                  <a:pt x="41443" y="12350"/>
                </a:lnTo>
                <a:lnTo>
                  <a:pt x="41332" y="12035"/>
                </a:lnTo>
                <a:lnTo>
                  <a:pt x="41184" y="11682"/>
                </a:lnTo>
                <a:lnTo>
                  <a:pt x="41091" y="11516"/>
                </a:lnTo>
                <a:lnTo>
                  <a:pt x="40980" y="11349"/>
                </a:lnTo>
                <a:lnTo>
                  <a:pt x="40869" y="11182"/>
                </a:lnTo>
                <a:lnTo>
                  <a:pt x="40739" y="11015"/>
                </a:lnTo>
                <a:lnTo>
                  <a:pt x="40590" y="10829"/>
                </a:lnTo>
                <a:lnTo>
                  <a:pt x="40424" y="10681"/>
                </a:lnTo>
                <a:lnTo>
                  <a:pt x="40238" y="10514"/>
                </a:lnTo>
                <a:lnTo>
                  <a:pt x="40053" y="10366"/>
                </a:lnTo>
                <a:lnTo>
                  <a:pt x="39830" y="10218"/>
                </a:lnTo>
                <a:lnTo>
                  <a:pt x="39589" y="10069"/>
                </a:lnTo>
                <a:lnTo>
                  <a:pt x="39348" y="9939"/>
                </a:lnTo>
                <a:lnTo>
                  <a:pt x="39070" y="9810"/>
                </a:lnTo>
                <a:lnTo>
                  <a:pt x="38773" y="9698"/>
                </a:lnTo>
                <a:lnTo>
                  <a:pt x="38440" y="9587"/>
                </a:lnTo>
                <a:lnTo>
                  <a:pt x="38106" y="9494"/>
                </a:lnTo>
                <a:lnTo>
                  <a:pt x="37791" y="9439"/>
                </a:lnTo>
                <a:lnTo>
                  <a:pt x="37475" y="9402"/>
                </a:lnTo>
                <a:lnTo>
                  <a:pt x="37179" y="9402"/>
                </a:lnTo>
                <a:lnTo>
                  <a:pt x="36863" y="9420"/>
                </a:lnTo>
                <a:lnTo>
                  <a:pt x="36585" y="9457"/>
                </a:lnTo>
                <a:lnTo>
                  <a:pt x="36307" y="9513"/>
                </a:lnTo>
                <a:lnTo>
                  <a:pt x="36029" y="9587"/>
                </a:lnTo>
                <a:lnTo>
                  <a:pt x="35751" y="9680"/>
                </a:lnTo>
                <a:lnTo>
                  <a:pt x="35510" y="9772"/>
                </a:lnTo>
                <a:lnTo>
                  <a:pt x="35250" y="9902"/>
                </a:lnTo>
                <a:lnTo>
                  <a:pt x="35009" y="10032"/>
                </a:lnTo>
                <a:lnTo>
                  <a:pt x="34787" y="10162"/>
                </a:lnTo>
                <a:lnTo>
                  <a:pt x="34564" y="10310"/>
                </a:lnTo>
                <a:lnTo>
                  <a:pt x="34156" y="10625"/>
                </a:lnTo>
                <a:lnTo>
                  <a:pt x="33785" y="10959"/>
                </a:lnTo>
                <a:lnTo>
                  <a:pt x="33470" y="11274"/>
                </a:lnTo>
                <a:lnTo>
                  <a:pt x="33192" y="11590"/>
                </a:lnTo>
                <a:lnTo>
                  <a:pt x="32951" y="11868"/>
                </a:lnTo>
                <a:lnTo>
                  <a:pt x="32784" y="12109"/>
                </a:lnTo>
                <a:lnTo>
                  <a:pt x="32636" y="12313"/>
                </a:lnTo>
                <a:lnTo>
                  <a:pt x="32543" y="12480"/>
                </a:lnTo>
                <a:lnTo>
                  <a:pt x="32617" y="11961"/>
                </a:lnTo>
                <a:lnTo>
                  <a:pt x="32691" y="11367"/>
                </a:lnTo>
                <a:lnTo>
                  <a:pt x="32747" y="10607"/>
                </a:lnTo>
                <a:lnTo>
                  <a:pt x="32784" y="9698"/>
                </a:lnTo>
                <a:lnTo>
                  <a:pt x="32784" y="9198"/>
                </a:lnTo>
                <a:lnTo>
                  <a:pt x="32784" y="8678"/>
                </a:lnTo>
                <a:lnTo>
                  <a:pt x="32765" y="8141"/>
                </a:lnTo>
                <a:lnTo>
                  <a:pt x="32710" y="7584"/>
                </a:lnTo>
                <a:lnTo>
                  <a:pt x="32654" y="7028"/>
                </a:lnTo>
                <a:lnTo>
                  <a:pt x="32562" y="6453"/>
                </a:lnTo>
                <a:lnTo>
                  <a:pt x="32450" y="5879"/>
                </a:lnTo>
                <a:lnTo>
                  <a:pt x="32302" y="5304"/>
                </a:lnTo>
                <a:lnTo>
                  <a:pt x="32135" y="4747"/>
                </a:lnTo>
                <a:lnTo>
                  <a:pt x="31931" y="4191"/>
                </a:lnTo>
                <a:lnTo>
                  <a:pt x="31690" y="3672"/>
                </a:lnTo>
                <a:lnTo>
                  <a:pt x="31542" y="3412"/>
                </a:lnTo>
                <a:lnTo>
                  <a:pt x="31412" y="3153"/>
                </a:lnTo>
                <a:lnTo>
                  <a:pt x="31245" y="2893"/>
                </a:lnTo>
                <a:lnTo>
                  <a:pt x="31078" y="2652"/>
                </a:lnTo>
                <a:lnTo>
                  <a:pt x="30911" y="2430"/>
                </a:lnTo>
                <a:lnTo>
                  <a:pt x="30726" y="2189"/>
                </a:lnTo>
                <a:lnTo>
                  <a:pt x="30522" y="1966"/>
                </a:lnTo>
                <a:lnTo>
                  <a:pt x="30318" y="1762"/>
                </a:lnTo>
                <a:lnTo>
                  <a:pt x="30095" y="1558"/>
                </a:lnTo>
                <a:lnTo>
                  <a:pt x="29854" y="1373"/>
                </a:lnTo>
                <a:lnTo>
                  <a:pt x="29613" y="1187"/>
                </a:lnTo>
                <a:lnTo>
                  <a:pt x="29354" y="1020"/>
                </a:lnTo>
                <a:lnTo>
                  <a:pt x="29076" y="854"/>
                </a:lnTo>
                <a:lnTo>
                  <a:pt x="28797" y="705"/>
                </a:lnTo>
                <a:lnTo>
                  <a:pt x="28501" y="575"/>
                </a:lnTo>
                <a:lnTo>
                  <a:pt x="28185" y="446"/>
                </a:lnTo>
                <a:lnTo>
                  <a:pt x="27852" y="353"/>
                </a:lnTo>
                <a:lnTo>
                  <a:pt x="27499" y="242"/>
                </a:lnTo>
                <a:lnTo>
                  <a:pt x="27147" y="167"/>
                </a:lnTo>
                <a:lnTo>
                  <a:pt x="26776" y="112"/>
                </a:lnTo>
                <a:lnTo>
                  <a:pt x="26387" y="56"/>
                </a:lnTo>
                <a:lnTo>
                  <a:pt x="25979" y="19"/>
                </a:lnTo>
                <a:lnTo>
                  <a:pt x="25571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145" name="Google Shape;2145;p31"/>
          <p:cNvSpPr/>
          <p:nvPr/>
        </p:nvSpPr>
        <p:spPr>
          <a:xfrm>
            <a:off x="2687788" y="496462"/>
            <a:ext cx="500283" cy="237251"/>
          </a:xfrm>
          <a:custGeom>
            <a:avLst/>
            <a:gdLst/>
            <a:ahLst/>
            <a:cxnLst/>
            <a:rect l="l" t="t" r="r" b="b"/>
            <a:pathLst>
              <a:path w="52606" h="24941" extrusionOk="0">
                <a:moveTo>
                  <a:pt x="25571" y="1"/>
                </a:moveTo>
                <a:lnTo>
                  <a:pt x="25182" y="19"/>
                </a:lnTo>
                <a:lnTo>
                  <a:pt x="24811" y="38"/>
                </a:lnTo>
                <a:lnTo>
                  <a:pt x="24440" y="93"/>
                </a:lnTo>
                <a:lnTo>
                  <a:pt x="24088" y="167"/>
                </a:lnTo>
                <a:lnTo>
                  <a:pt x="23735" y="260"/>
                </a:lnTo>
                <a:lnTo>
                  <a:pt x="23401" y="371"/>
                </a:lnTo>
                <a:lnTo>
                  <a:pt x="23086" y="483"/>
                </a:lnTo>
                <a:lnTo>
                  <a:pt x="22790" y="631"/>
                </a:lnTo>
                <a:lnTo>
                  <a:pt x="22493" y="798"/>
                </a:lnTo>
                <a:lnTo>
                  <a:pt x="22215" y="965"/>
                </a:lnTo>
                <a:lnTo>
                  <a:pt x="21937" y="1169"/>
                </a:lnTo>
                <a:lnTo>
                  <a:pt x="21677" y="1373"/>
                </a:lnTo>
                <a:lnTo>
                  <a:pt x="21417" y="1577"/>
                </a:lnTo>
                <a:lnTo>
                  <a:pt x="21176" y="1818"/>
                </a:lnTo>
                <a:lnTo>
                  <a:pt x="20954" y="2059"/>
                </a:lnTo>
                <a:lnTo>
                  <a:pt x="20731" y="2318"/>
                </a:lnTo>
                <a:lnTo>
                  <a:pt x="20527" y="2578"/>
                </a:lnTo>
                <a:lnTo>
                  <a:pt x="20323" y="2856"/>
                </a:lnTo>
                <a:lnTo>
                  <a:pt x="20138" y="3153"/>
                </a:lnTo>
                <a:lnTo>
                  <a:pt x="19953" y="3449"/>
                </a:lnTo>
                <a:lnTo>
                  <a:pt x="19786" y="3746"/>
                </a:lnTo>
                <a:lnTo>
                  <a:pt x="19452" y="4377"/>
                </a:lnTo>
                <a:lnTo>
                  <a:pt x="19174" y="5026"/>
                </a:lnTo>
                <a:lnTo>
                  <a:pt x="18914" y="5693"/>
                </a:lnTo>
                <a:lnTo>
                  <a:pt x="18692" y="6379"/>
                </a:lnTo>
                <a:lnTo>
                  <a:pt x="18488" y="7065"/>
                </a:lnTo>
                <a:lnTo>
                  <a:pt x="18321" y="7770"/>
                </a:lnTo>
                <a:lnTo>
                  <a:pt x="18173" y="8456"/>
                </a:lnTo>
                <a:lnTo>
                  <a:pt x="18043" y="9124"/>
                </a:lnTo>
                <a:lnTo>
                  <a:pt x="17931" y="9791"/>
                </a:lnTo>
                <a:lnTo>
                  <a:pt x="17839" y="10440"/>
                </a:lnTo>
                <a:lnTo>
                  <a:pt x="17765" y="11052"/>
                </a:lnTo>
                <a:lnTo>
                  <a:pt x="17672" y="12183"/>
                </a:lnTo>
                <a:lnTo>
                  <a:pt x="17616" y="13147"/>
                </a:lnTo>
                <a:lnTo>
                  <a:pt x="17598" y="13870"/>
                </a:lnTo>
                <a:lnTo>
                  <a:pt x="17598" y="14519"/>
                </a:lnTo>
                <a:lnTo>
                  <a:pt x="17486" y="14390"/>
                </a:lnTo>
                <a:lnTo>
                  <a:pt x="17357" y="14260"/>
                </a:lnTo>
                <a:lnTo>
                  <a:pt x="17153" y="14074"/>
                </a:lnTo>
                <a:lnTo>
                  <a:pt x="16912" y="13852"/>
                </a:lnTo>
                <a:lnTo>
                  <a:pt x="16615" y="13629"/>
                </a:lnTo>
                <a:lnTo>
                  <a:pt x="16263" y="13388"/>
                </a:lnTo>
                <a:lnTo>
                  <a:pt x="15873" y="13147"/>
                </a:lnTo>
                <a:lnTo>
                  <a:pt x="15428" y="12906"/>
                </a:lnTo>
                <a:lnTo>
                  <a:pt x="14946" y="12702"/>
                </a:lnTo>
                <a:lnTo>
                  <a:pt x="14687" y="12610"/>
                </a:lnTo>
                <a:lnTo>
                  <a:pt x="14408" y="12535"/>
                </a:lnTo>
                <a:lnTo>
                  <a:pt x="14130" y="12461"/>
                </a:lnTo>
                <a:lnTo>
                  <a:pt x="13834" y="12387"/>
                </a:lnTo>
                <a:lnTo>
                  <a:pt x="13537" y="12350"/>
                </a:lnTo>
                <a:lnTo>
                  <a:pt x="13222" y="12313"/>
                </a:lnTo>
                <a:lnTo>
                  <a:pt x="12906" y="12294"/>
                </a:lnTo>
                <a:lnTo>
                  <a:pt x="12573" y="12294"/>
                </a:lnTo>
                <a:lnTo>
                  <a:pt x="12239" y="12313"/>
                </a:lnTo>
                <a:lnTo>
                  <a:pt x="11887" y="12350"/>
                </a:lnTo>
                <a:lnTo>
                  <a:pt x="11516" y="12406"/>
                </a:lnTo>
                <a:lnTo>
                  <a:pt x="11163" y="12480"/>
                </a:lnTo>
                <a:lnTo>
                  <a:pt x="10793" y="12591"/>
                </a:lnTo>
                <a:lnTo>
                  <a:pt x="10459" y="12721"/>
                </a:lnTo>
                <a:lnTo>
                  <a:pt x="10125" y="12888"/>
                </a:lnTo>
                <a:lnTo>
                  <a:pt x="9828" y="13073"/>
                </a:lnTo>
                <a:lnTo>
                  <a:pt x="9550" y="13277"/>
                </a:lnTo>
                <a:lnTo>
                  <a:pt x="9291" y="13500"/>
                </a:lnTo>
                <a:lnTo>
                  <a:pt x="9050" y="13741"/>
                </a:lnTo>
                <a:lnTo>
                  <a:pt x="8827" y="14000"/>
                </a:lnTo>
                <a:lnTo>
                  <a:pt x="8623" y="14278"/>
                </a:lnTo>
                <a:lnTo>
                  <a:pt x="8419" y="14556"/>
                </a:lnTo>
                <a:lnTo>
                  <a:pt x="8252" y="14853"/>
                </a:lnTo>
                <a:lnTo>
                  <a:pt x="8085" y="15150"/>
                </a:lnTo>
                <a:lnTo>
                  <a:pt x="7937" y="15465"/>
                </a:lnTo>
                <a:lnTo>
                  <a:pt x="7807" y="15762"/>
                </a:lnTo>
                <a:lnTo>
                  <a:pt x="7677" y="16077"/>
                </a:lnTo>
                <a:lnTo>
                  <a:pt x="7566" y="16392"/>
                </a:lnTo>
                <a:lnTo>
                  <a:pt x="7381" y="17004"/>
                </a:lnTo>
                <a:lnTo>
                  <a:pt x="7251" y="17579"/>
                </a:lnTo>
                <a:lnTo>
                  <a:pt x="7140" y="18117"/>
                </a:lnTo>
                <a:lnTo>
                  <a:pt x="7066" y="18599"/>
                </a:lnTo>
                <a:lnTo>
                  <a:pt x="7010" y="19007"/>
                </a:lnTo>
                <a:lnTo>
                  <a:pt x="6991" y="19303"/>
                </a:lnTo>
                <a:lnTo>
                  <a:pt x="6973" y="19582"/>
                </a:lnTo>
                <a:lnTo>
                  <a:pt x="6880" y="19433"/>
                </a:lnTo>
                <a:lnTo>
                  <a:pt x="6787" y="19285"/>
                </a:lnTo>
                <a:lnTo>
                  <a:pt x="6639" y="19099"/>
                </a:lnTo>
                <a:lnTo>
                  <a:pt x="6472" y="18877"/>
                </a:lnTo>
                <a:lnTo>
                  <a:pt x="6250" y="18636"/>
                </a:lnTo>
                <a:lnTo>
                  <a:pt x="5990" y="18413"/>
                </a:lnTo>
                <a:lnTo>
                  <a:pt x="5693" y="18172"/>
                </a:lnTo>
                <a:lnTo>
                  <a:pt x="5360" y="17968"/>
                </a:lnTo>
                <a:lnTo>
                  <a:pt x="5174" y="17876"/>
                </a:lnTo>
                <a:lnTo>
                  <a:pt x="4970" y="17783"/>
                </a:lnTo>
                <a:lnTo>
                  <a:pt x="4785" y="17709"/>
                </a:lnTo>
                <a:lnTo>
                  <a:pt x="4562" y="17653"/>
                </a:lnTo>
                <a:lnTo>
                  <a:pt x="4340" y="17616"/>
                </a:lnTo>
                <a:lnTo>
                  <a:pt x="4117" y="17579"/>
                </a:lnTo>
                <a:lnTo>
                  <a:pt x="3876" y="17560"/>
                </a:lnTo>
                <a:lnTo>
                  <a:pt x="3617" y="17579"/>
                </a:lnTo>
                <a:lnTo>
                  <a:pt x="3357" y="17597"/>
                </a:lnTo>
                <a:lnTo>
                  <a:pt x="3097" y="17635"/>
                </a:lnTo>
                <a:lnTo>
                  <a:pt x="2819" y="17709"/>
                </a:lnTo>
                <a:lnTo>
                  <a:pt x="2523" y="17801"/>
                </a:lnTo>
                <a:lnTo>
                  <a:pt x="2226" y="17931"/>
                </a:lnTo>
                <a:lnTo>
                  <a:pt x="1911" y="18061"/>
                </a:lnTo>
                <a:lnTo>
                  <a:pt x="1614" y="18246"/>
                </a:lnTo>
                <a:lnTo>
                  <a:pt x="1354" y="18432"/>
                </a:lnTo>
                <a:lnTo>
                  <a:pt x="1113" y="18636"/>
                </a:lnTo>
                <a:lnTo>
                  <a:pt x="909" y="18858"/>
                </a:lnTo>
                <a:lnTo>
                  <a:pt x="724" y="19099"/>
                </a:lnTo>
                <a:lnTo>
                  <a:pt x="557" y="19340"/>
                </a:lnTo>
                <a:lnTo>
                  <a:pt x="427" y="19600"/>
                </a:lnTo>
                <a:lnTo>
                  <a:pt x="316" y="19878"/>
                </a:lnTo>
                <a:lnTo>
                  <a:pt x="223" y="20138"/>
                </a:lnTo>
                <a:lnTo>
                  <a:pt x="149" y="20434"/>
                </a:lnTo>
                <a:lnTo>
                  <a:pt x="94" y="20713"/>
                </a:lnTo>
                <a:lnTo>
                  <a:pt x="38" y="21009"/>
                </a:lnTo>
                <a:lnTo>
                  <a:pt x="19" y="21287"/>
                </a:lnTo>
                <a:lnTo>
                  <a:pt x="1" y="21584"/>
                </a:lnTo>
                <a:lnTo>
                  <a:pt x="19" y="21862"/>
                </a:lnTo>
                <a:lnTo>
                  <a:pt x="19" y="22159"/>
                </a:lnTo>
                <a:lnTo>
                  <a:pt x="75" y="22697"/>
                </a:lnTo>
                <a:lnTo>
                  <a:pt x="149" y="23216"/>
                </a:lnTo>
                <a:lnTo>
                  <a:pt x="260" y="23698"/>
                </a:lnTo>
                <a:lnTo>
                  <a:pt x="353" y="24106"/>
                </a:lnTo>
                <a:lnTo>
                  <a:pt x="464" y="24458"/>
                </a:lnTo>
                <a:lnTo>
                  <a:pt x="539" y="24718"/>
                </a:lnTo>
                <a:lnTo>
                  <a:pt x="631" y="24940"/>
                </a:lnTo>
                <a:lnTo>
                  <a:pt x="52309" y="24940"/>
                </a:lnTo>
                <a:lnTo>
                  <a:pt x="52365" y="24310"/>
                </a:lnTo>
                <a:lnTo>
                  <a:pt x="52439" y="23568"/>
                </a:lnTo>
                <a:lnTo>
                  <a:pt x="52513" y="22604"/>
                </a:lnTo>
                <a:lnTo>
                  <a:pt x="52569" y="21454"/>
                </a:lnTo>
                <a:lnTo>
                  <a:pt x="52606" y="20175"/>
                </a:lnTo>
                <a:lnTo>
                  <a:pt x="52606" y="19489"/>
                </a:lnTo>
                <a:lnTo>
                  <a:pt x="52606" y="18803"/>
                </a:lnTo>
                <a:lnTo>
                  <a:pt x="52587" y="18098"/>
                </a:lnTo>
                <a:lnTo>
                  <a:pt x="52550" y="17375"/>
                </a:lnTo>
                <a:lnTo>
                  <a:pt x="52495" y="16652"/>
                </a:lnTo>
                <a:lnTo>
                  <a:pt x="52421" y="15929"/>
                </a:lnTo>
                <a:lnTo>
                  <a:pt x="52328" y="15224"/>
                </a:lnTo>
                <a:lnTo>
                  <a:pt x="52217" y="14519"/>
                </a:lnTo>
                <a:lnTo>
                  <a:pt x="52068" y="13852"/>
                </a:lnTo>
                <a:lnTo>
                  <a:pt x="51901" y="13203"/>
                </a:lnTo>
                <a:lnTo>
                  <a:pt x="51716" y="12572"/>
                </a:lnTo>
                <a:lnTo>
                  <a:pt x="51493" y="11979"/>
                </a:lnTo>
                <a:lnTo>
                  <a:pt x="51364" y="11701"/>
                </a:lnTo>
                <a:lnTo>
                  <a:pt x="51234" y="11441"/>
                </a:lnTo>
                <a:lnTo>
                  <a:pt x="51086" y="11182"/>
                </a:lnTo>
                <a:lnTo>
                  <a:pt x="50937" y="10922"/>
                </a:lnTo>
                <a:lnTo>
                  <a:pt x="50789" y="10700"/>
                </a:lnTo>
                <a:lnTo>
                  <a:pt x="50622" y="10477"/>
                </a:lnTo>
                <a:lnTo>
                  <a:pt x="50455" y="10273"/>
                </a:lnTo>
                <a:lnTo>
                  <a:pt x="50270" y="10088"/>
                </a:lnTo>
                <a:lnTo>
                  <a:pt x="50066" y="9902"/>
                </a:lnTo>
                <a:lnTo>
                  <a:pt x="49862" y="9735"/>
                </a:lnTo>
                <a:lnTo>
                  <a:pt x="49658" y="9606"/>
                </a:lnTo>
                <a:lnTo>
                  <a:pt x="49435" y="9476"/>
                </a:lnTo>
                <a:lnTo>
                  <a:pt x="49194" y="9365"/>
                </a:lnTo>
                <a:lnTo>
                  <a:pt x="48953" y="9272"/>
                </a:lnTo>
                <a:lnTo>
                  <a:pt x="48694" y="9198"/>
                </a:lnTo>
                <a:lnTo>
                  <a:pt x="48434" y="9161"/>
                </a:lnTo>
                <a:lnTo>
                  <a:pt x="47896" y="9086"/>
                </a:lnTo>
                <a:lnTo>
                  <a:pt x="47396" y="9068"/>
                </a:lnTo>
                <a:lnTo>
                  <a:pt x="46932" y="9068"/>
                </a:lnTo>
                <a:lnTo>
                  <a:pt x="46468" y="9105"/>
                </a:lnTo>
                <a:lnTo>
                  <a:pt x="46042" y="9161"/>
                </a:lnTo>
                <a:lnTo>
                  <a:pt x="45653" y="9253"/>
                </a:lnTo>
                <a:lnTo>
                  <a:pt x="45263" y="9365"/>
                </a:lnTo>
                <a:lnTo>
                  <a:pt x="44911" y="9494"/>
                </a:lnTo>
                <a:lnTo>
                  <a:pt x="44577" y="9643"/>
                </a:lnTo>
                <a:lnTo>
                  <a:pt x="44262" y="9828"/>
                </a:lnTo>
                <a:lnTo>
                  <a:pt x="43984" y="10014"/>
                </a:lnTo>
                <a:lnTo>
                  <a:pt x="43706" y="10199"/>
                </a:lnTo>
                <a:lnTo>
                  <a:pt x="43465" y="10421"/>
                </a:lnTo>
                <a:lnTo>
                  <a:pt x="43223" y="10625"/>
                </a:lnTo>
                <a:lnTo>
                  <a:pt x="43020" y="10848"/>
                </a:lnTo>
                <a:lnTo>
                  <a:pt x="42816" y="11089"/>
                </a:lnTo>
                <a:lnTo>
                  <a:pt x="42649" y="11312"/>
                </a:lnTo>
                <a:lnTo>
                  <a:pt x="42482" y="11553"/>
                </a:lnTo>
                <a:lnTo>
                  <a:pt x="42333" y="11775"/>
                </a:lnTo>
                <a:lnTo>
                  <a:pt x="42204" y="12016"/>
                </a:lnTo>
                <a:lnTo>
                  <a:pt x="41981" y="12443"/>
                </a:lnTo>
                <a:lnTo>
                  <a:pt x="41814" y="12832"/>
                </a:lnTo>
                <a:lnTo>
                  <a:pt x="41703" y="13184"/>
                </a:lnTo>
                <a:lnTo>
                  <a:pt x="41610" y="13444"/>
                </a:lnTo>
                <a:lnTo>
                  <a:pt x="41555" y="13666"/>
                </a:lnTo>
                <a:lnTo>
                  <a:pt x="41573" y="13537"/>
                </a:lnTo>
                <a:lnTo>
                  <a:pt x="41573" y="13388"/>
                </a:lnTo>
                <a:lnTo>
                  <a:pt x="41573" y="13184"/>
                </a:lnTo>
                <a:lnTo>
                  <a:pt x="41555" y="12943"/>
                </a:lnTo>
                <a:lnTo>
                  <a:pt x="41499" y="12665"/>
                </a:lnTo>
                <a:lnTo>
                  <a:pt x="41443" y="12350"/>
                </a:lnTo>
                <a:lnTo>
                  <a:pt x="41332" y="12035"/>
                </a:lnTo>
                <a:lnTo>
                  <a:pt x="41184" y="11682"/>
                </a:lnTo>
                <a:lnTo>
                  <a:pt x="41091" y="11516"/>
                </a:lnTo>
                <a:lnTo>
                  <a:pt x="40980" y="11349"/>
                </a:lnTo>
                <a:lnTo>
                  <a:pt x="40869" y="11182"/>
                </a:lnTo>
                <a:lnTo>
                  <a:pt x="40739" y="11015"/>
                </a:lnTo>
                <a:lnTo>
                  <a:pt x="40590" y="10829"/>
                </a:lnTo>
                <a:lnTo>
                  <a:pt x="40424" y="10681"/>
                </a:lnTo>
                <a:lnTo>
                  <a:pt x="40238" y="10514"/>
                </a:lnTo>
                <a:lnTo>
                  <a:pt x="40053" y="10366"/>
                </a:lnTo>
                <a:lnTo>
                  <a:pt x="39830" y="10218"/>
                </a:lnTo>
                <a:lnTo>
                  <a:pt x="39589" y="10069"/>
                </a:lnTo>
                <a:lnTo>
                  <a:pt x="39348" y="9939"/>
                </a:lnTo>
                <a:lnTo>
                  <a:pt x="39070" y="9810"/>
                </a:lnTo>
                <a:lnTo>
                  <a:pt x="38773" y="9698"/>
                </a:lnTo>
                <a:lnTo>
                  <a:pt x="38440" y="9587"/>
                </a:lnTo>
                <a:lnTo>
                  <a:pt x="38106" y="9494"/>
                </a:lnTo>
                <a:lnTo>
                  <a:pt x="37791" y="9439"/>
                </a:lnTo>
                <a:lnTo>
                  <a:pt x="37475" y="9402"/>
                </a:lnTo>
                <a:lnTo>
                  <a:pt x="37179" y="9402"/>
                </a:lnTo>
                <a:lnTo>
                  <a:pt x="36863" y="9420"/>
                </a:lnTo>
                <a:lnTo>
                  <a:pt x="36585" y="9457"/>
                </a:lnTo>
                <a:lnTo>
                  <a:pt x="36307" y="9513"/>
                </a:lnTo>
                <a:lnTo>
                  <a:pt x="36029" y="9587"/>
                </a:lnTo>
                <a:lnTo>
                  <a:pt x="35751" y="9680"/>
                </a:lnTo>
                <a:lnTo>
                  <a:pt x="35510" y="9772"/>
                </a:lnTo>
                <a:lnTo>
                  <a:pt x="35250" y="9902"/>
                </a:lnTo>
                <a:lnTo>
                  <a:pt x="35009" y="10032"/>
                </a:lnTo>
                <a:lnTo>
                  <a:pt x="34787" y="10162"/>
                </a:lnTo>
                <a:lnTo>
                  <a:pt x="34564" y="10310"/>
                </a:lnTo>
                <a:lnTo>
                  <a:pt x="34156" y="10625"/>
                </a:lnTo>
                <a:lnTo>
                  <a:pt x="33785" y="10959"/>
                </a:lnTo>
                <a:lnTo>
                  <a:pt x="33470" y="11274"/>
                </a:lnTo>
                <a:lnTo>
                  <a:pt x="33192" y="11590"/>
                </a:lnTo>
                <a:lnTo>
                  <a:pt x="32951" y="11868"/>
                </a:lnTo>
                <a:lnTo>
                  <a:pt x="32784" y="12109"/>
                </a:lnTo>
                <a:lnTo>
                  <a:pt x="32636" y="12313"/>
                </a:lnTo>
                <a:lnTo>
                  <a:pt x="32543" y="12480"/>
                </a:lnTo>
                <a:lnTo>
                  <a:pt x="32617" y="11961"/>
                </a:lnTo>
                <a:lnTo>
                  <a:pt x="32691" y="11367"/>
                </a:lnTo>
                <a:lnTo>
                  <a:pt x="32747" y="10607"/>
                </a:lnTo>
                <a:lnTo>
                  <a:pt x="32784" y="9698"/>
                </a:lnTo>
                <a:lnTo>
                  <a:pt x="32784" y="9198"/>
                </a:lnTo>
                <a:lnTo>
                  <a:pt x="32784" y="8678"/>
                </a:lnTo>
                <a:lnTo>
                  <a:pt x="32765" y="8141"/>
                </a:lnTo>
                <a:lnTo>
                  <a:pt x="32710" y="7584"/>
                </a:lnTo>
                <a:lnTo>
                  <a:pt x="32654" y="7028"/>
                </a:lnTo>
                <a:lnTo>
                  <a:pt x="32562" y="6453"/>
                </a:lnTo>
                <a:lnTo>
                  <a:pt x="32450" y="5879"/>
                </a:lnTo>
                <a:lnTo>
                  <a:pt x="32302" y="5304"/>
                </a:lnTo>
                <a:lnTo>
                  <a:pt x="32135" y="4747"/>
                </a:lnTo>
                <a:lnTo>
                  <a:pt x="31931" y="4191"/>
                </a:lnTo>
                <a:lnTo>
                  <a:pt x="31690" y="3672"/>
                </a:lnTo>
                <a:lnTo>
                  <a:pt x="31542" y="3412"/>
                </a:lnTo>
                <a:lnTo>
                  <a:pt x="31412" y="3153"/>
                </a:lnTo>
                <a:lnTo>
                  <a:pt x="31245" y="2893"/>
                </a:lnTo>
                <a:lnTo>
                  <a:pt x="31078" y="2652"/>
                </a:lnTo>
                <a:lnTo>
                  <a:pt x="30911" y="2430"/>
                </a:lnTo>
                <a:lnTo>
                  <a:pt x="30726" y="2189"/>
                </a:lnTo>
                <a:lnTo>
                  <a:pt x="30522" y="1966"/>
                </a:lnTo>
                <a:lnTo>
                  <a:pt x="30318" y="1762"/>
                </a:lnTo>
                <a:lnTo>
                  <a:pt x="30095" y="1558"/>
                </a:lnTo>
                <a:lnTo>
                  <a:pt x="29854" y="1373"/>
                </a:lnTo>
                <a:lnTo>
                  <a:pt x="29613" y="1187"/>
                </a:lnTo>
                <a:lnTo>
                  <a:pt x="29354" y="1020"/>
                </a:lnTo>
                <a:lnTo>
                  <a:pt x="29076" y="854"/>
                </a:lnTo>
                <a:lnTo>
                  <a:pt x="28797" y="705"/>
                </a:lnTo>
                <a:lnTo>
                  <a:pt x="28501" y="575"/>
                </a:lnTo>
                <a:lnTo>
                  <a:pt x="28185" y="446"/>
                </a:lnTo>
                <a:lnTo>
                  <a:pt x="27852" y="353"/>
                </a:lnTo>
                <a:lnTo>
                  <a:pt x="27499" y="242"/>
                </a:lnTo>
                <a:lnTo>
                  <a:pt x="27147" y="167"/>
                </a:lnTo>
                <a:lnTo>
                  <a:pt x="26776" y="112"/>
                </a:lnTo>
                <a:lnTo>
                  <a:pt x="26387" y="56"/>
                </a:lnTo>
                <a:lnTo>
                  <a:pt x="25979" y="19"/>
                </a:lnTo>
                <a:lnTo>
                  <a:pt x="25571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146" name="Google Shape;2146;p31"/>
          <p:cNvGrpSpPr/>
          <p:nvPr/>
        </p:nvGrpSpPr>
        <p:grpSpPr>
          <a:xfrm>
            <a:off x="6895973" y="3902186"/>
            <a:ext cx="2295615" cy="1249785"/>
            <a:chOff x="6591173" y="3902186"/>
            <a:chExt cx="2295615" cy="1249785"/>
          </a:xfrm>
        </p:grpSpPr>
        <p:sp>
          <p:nvSpPr>
            <p:cNvPr id="2147" name="Google Shape;2147;p31"/>
            <p:cNvSpPr/>
            <p:nvPr/>
          </p:nvSpPr>
          <p:spPr>
            <a:xfrm>
              <a:off x="6912900" y="3902186"/>
              <a:ext cx="1669293" cy="1249781"/>
            </a:xfrm>
            <a:custGeom>
              <a:avLst/>
              <a:gdLst/>
              <a:ahLst/>
              <a:cxnLst/>
              <a:rect l="l" t="t" r="r" b="b"/>
              <a:pathLst>
                <a:path w="38514" h="28835" extrusionOk="0">
                  <a:moveTo>
                    <a:pt x="23123" y="1"/>
                  </a:moveTo>
                  <a:lnTo>
                    <a:pt x="22697" y="38"/>
                  </a:lnTo>
                  <a:lnTo>
                    <a:pt x="22289" y="93"/>
                  </a:lnTo>
                  <a:lnTo>
                    <a:pt x="21918" y="186"/>
                  </a:lnTo>
                  <a:lnTo>
                    <a:pt x="21566" y="297"/>
                  </a:lnTo>
                  <a:lnTo>
                    <a:pt x="21232" y="427"/>
                  </a:lnTo>
                  <a:lnTo>
                    <a:pt x="20935" y="575"/>
                  </a:lnTo>
                  <a:lnTo>
                    <a:pt x="20639" y="742"/>
                  </a:lnTo>
                  <a:lnTo>
                    <a:pt x="20379" y="928"/>
                  </a:lnTo>
                  <a:lnTo>
                    <a:pt x="20119" y="1132"/>
                  </a:lnTo>
                  <a:lnTo>
                    <a:pt x="19897" y="1354"/>
                  </a:lnTo>
                  <a:lnTo>
                    <a:pt x="19693" y="1577"/>
                  </a:lnTo>
                  <a:lnTo>
                    <a:pt x="19489" y="1799"/>
                  </a:lnTo>
                  <a:lnTo>
                    <a:pt x="19322" y="2022"/>
                  </a:lnTo>
                  <a:lnTo>
                    <a:pt x="19155" y="2263"/>
                  </a:lnTo>
                  <a:lnTo>
                    <a:pt x="19007" y="2504"/>
                  </a:lnTo>
                  <a:lnTo>
                    <a:pt x="18877" y="2745"/>
                  </a:lnTo>
                  <a:lnTo>
                    <a:pt x="18766" y="2967"/>
                  </a:lnTo>
                  <a:lnTo>
                    <a:pt x="18562" y="3412"/>
                  </a:lnTo>
                  <a:lnTo>
                    <a:pt x="18413" y="3820"/>
                  </a:lnTo>
                  <a:lnTo>
                    <a:pt x="18321" y="4154"/>
                  </a:lnTo>
                  <a:lnTo>
                    <a:pt x="18247" y="4432"/>
                  </a:lnTo>
                  <a:lnTo>
                    <a:pt x="18191" y="4655"/>
                  </a:lnTo>
                  <a:lnTo>
                    <a:pt x="18135" y="4525"/>
                  </a:lnTo>
                  <a:lnTo>
                    <a:pt x="17968" y="4191"/>
                  </a:lnTo>
                  <a:lnTo>
                    <a:pt x="17820" y="3950"/>
                  </a:lnTo>
                  <a:lnTo>
                    <a:pt x="17653" y="3709"/>
                  </a:lnTo>
                  <a:lnTo>
                    <a:pt x="17449" y="3450"/>
                  </a:lnTo>
                  <a:lnTo>
                    <a:pt x="17208" y="3190"/>
                  </a:lnTo>
                  <a:lnTo>
                    <a:pt x="16930" y="2930"/>
                  </a:lnTo>
                  <a:lnTo>
                    <a:pt x="16615" y="2708"/>
                  </a:lnTo>
                  <a:lnTo>
                    <a:pt x="16448" y="2597"/>
                  </a:lnTo>
                  <a:lnTo>
                    <a:pt x="16263" y="2504"/>
                  </a:lnTo>
                  <a:lnTo>
                    <a:pt x="16077" y="2411"/>
                  </a:lnTo>
                  <a:lnTo>
                    <a:pt x="15873" y="2337"/>
                  </a:lnTo>
                  <a:lnTo>
                    <a:pt x="15669" y="2281"/>
                  </a:lnTo>
                  <a:lnTo>
                    <a:pt x="15447" y="2226"/>
                  </a:lnTo>
                  <a:lnTo>
                    <a:pt x="15224" y="2189"/>
                  </a:lnTo>
                  <a:lnTo>
                    <a:pt x="14983" y="2170"/>
                  </a:lnTo>
                  <a:lnTo>
                    <a:pt x="14742" y="2170"/>
                  </a:lnTo>
                  <a:lnTo>
                    <a:pt x="14482" y="2189"/>
                  </a:lnTo>
                  <a:lnTo>
                    <a:pt x="14223" y="2226"/>
                  </a:lnTo>
                  <a:lnTo>
                    <a:pt x="13945" y="2281"/>
                  </a:lnTo>
                  <a:lnTo>
                    <a:pt x="13667" y="2374"/>
                  </a:lnTo>
                  <a:lnTo>
                    <a:pt x="13407" y="2485"/>
                  </a:lnTo>
                  <a:lnTo>
                    <a:pt x="13184" y="2634"/>
                  </a:lnTo>
                  <a:lnTo>
                    <a:pt x="12962" y="2801"/>
                  </a:lnTo>
                  <a:lnTo>
                    <a:pt x="12777" y="3005"/>
                  </a:lnTo>
                  <a:lnTo>
                    <a:pt x="12591" y="3209"/>
                  </a:lnTo>
                  <a:lnTo>
                    <a:pt x="12424" y="3450"/>
                  </a:lnTo>
                  <a:lnTo>
                    <a:pt x="12294" y="3691"/>
                  </a:lnTo>
                  <a:lnTo>
                    <a:pt x="12165" y="3950"/>
                  </a:lnTo>
                  <a:lnTo>
                    <a:pt x="12035" y="4228"/>
                  </a:lnTo>
                  <a:lnTo>
                    <a:pt x="11942" y="4525"/>
                  </a:lnTo>
                  <a:lnTo>
                    <a:pt x="11849" y="4803"/>
                  </a:lnTo>
                  <a:lnTo>
                    <a:pt x="11775" y="5118"/>
                  </a:lnTo>
                  <a:lnTo>
                    <a:pt x="11720" y="5415"/>
                  </a:lnTo>
                  <a:lnTo>
                    <a:pt x="11608" y="6027"/>
                  </a:lnTo>
                  <a:lnTo>
                    <a:pt x="11553" y="6639"/>
                  </a:lnTo>
                  <a:lnTo>
                    <a:pt x="11516" y="7214"/>
                  </a:lnTo>
                  <a:lnTo>
                    <a:pt x="11497" y="7751"/>
                  </a:lnTo>
                  <a:lnTo>
                    <a:pt x="11516" y="8234"/>
                  </a:lnTo>
                  <a:lnTo>
                    <a:pt x="11553" y="8938"/>
                  </a:lnTo>
                  <a:lnTo>
                    <a:pt x="11571" y="9216"/>
                  </a:lnTo>
                  <a:lnTo>
                    <a:pt x="11219" y="8938"/>
                  </a:lnTo>
                  <a:lnTo>
                    <a:pt x="10885" y="8716"/>
                  </a:lnTo>
                  <a:lnTo>
                    <a:pt x="10570" y="8530"/>
                  </a:lnTo>
                  <a:lnTo>
                    <a:pt x="10273" y="8382"/>
                  </a:lnTo>
                  <a:lnTo>
                    <a:pt x="9977" y="8271"/>
                  </a:lnTo>
                  <a:lnTo>
                    <a:pt x="9698" y="8178"/>
                  </a:lnTo>
                  <a:lnTo>
                    <a:pt x="9439" y="8141"/>
                  </a:lnTo>
                  <a:lnTo>
                    <a:pt x="9198" y="8122"/>
                  </a:lnTo>
                  <a:lnTo>
                    <a:pt x="8957" y="8141"/>
                  </a:lnTo>
                  <a:lnTo>
                    <a:pt x="8753" y="8178"/>
                  </a:lnTo>
                  <a:lnTo>
                    <a:pt x="8530" y="8234"/>
                  </a:lnTo>
                  <a:lnTo>
                    <a:pt x="8345" y="8308"/>
                  </a:lnTo>
                  <a:lnTo>
                    <a:pt x="8159" y="8400"/>
                  </a:lnTo>
                  <a:lnTo>
                    <a:pt x="7993" y="8530"/>
                  </a:lnTo>
                  <a:lnTo>
                    <a:pt x="7826" y="8642"/>
                  </a:lnTo>
                  <a:lnTo>
                    <a:pt x="7677" y="8790"/>
                  </a:lnTo>
                  <a:lnTo>
                    <a:pt x="7548" y="8938"/>
                  </a:lnTo>
                  <a:lnTo>
                    <a:pt x="7418" y="9087"/>
                  </a:lnTo>
                  <a:lnTo>
                    <a:pt x="7195" y="9420"/>
                  </a:lnTo>
                  <a:lnTo>
                    <a:pt x="7028" y="9736"/>
                  </a:lnTo>
                  <a:lnTo>
                    <a:pt x="6880" y="10032"/>
                  </a:lnTo>
                  <a:lnTo>
                    <a:pt x="6769" y="10310"/>
                  </a:lnTo>
                  <a:lnTo>
                    <a:pt x="6695" y="10514"/>
                  </a:lnTo>
                  <a:lnTo>
                    <a:pt x="6639" y="10718"/>
                  </a:lnTo>
                  <a:lnTo>
                    <a:pt x="6639" y="10718"/>
                  </a:lnTo>
                  <a:lnTo>
                    <a:pt x="6676" y="10440"/>
                  </a:lnTo>
                  <a:lnTo>
                    <a:pt x="6713" y="10106"/>
                  </a:lnTo>
                  <a:lnTo>
                    <a:pt x="6732" y="9698"/>
                  </a:lnTo>
                  <a:lnTo>
                    <a:pt x="6750" y="9198"/>
                  </a:lnTo>
                  <a:lnTo>
                    <a:pt x="6750" y="8660"/>
                  </a:lnTo>
                  <a:lnTo>
                    <a:pt x="6732" y="8067"/>
                  </a:lnTo>
                  <a:lnTo>
                    <a:pt x="6676" y="7473"/>
                  </a:lnTo>
                  <a:lnTo>
                    <a:pt x="6639" y="7177"/>
                  </a:lnTo>
                  <a:lnTo>
                    <a:pt x="6583" y="6880"/>
                  </a:lnTo>
                  <a:lnTo>
                    <a:pt x="6509" y="6583"/>
                  </a:lnTo>
                  <a:lnTo>
                    <a:pt x="6435" y="6287"/>
                  </a:lnTo>
                  <a:lnTo>
                    <a:pt x="6342" y="6027"/>
                  </a:lnTo>
                  <a:lnTo>
                    <a:pt x="6231" y="5767"/>
                  </a:lnTo>
                  <a:lnTo>
                    <a:pt x="6101" y="5508"/>
                  </a:lnTo>
                  <a:lnTo>
                    <a:pt x="5953" y="5285"/>
                  </a:lnTo>
                  <a:lnTo>
                    <a:pt x="5805" y="5081"/>
                  </a:lnTo>
                  <a:lnTo>
                    <a:pt x="5619" y="4896"/>
                  </a:lnTo>
                  <a:lnTo>
                    <a:pt x="5415" y="4729"/>
                  </a:lnTo>
                  <a:lnTo>
                    <a:pt x="5193" y="4599"/>
                  </a:lnTo>
                  <a:lnTo>
                    <a:pt x="4952" y="4488"/>
                  </a:lnTo>
                  <a:lnTo>
                    <a:pt x="4692" y="4414"/>
                  </a:lnTo>
                  <a:lnTo>
                    <a:pt x="4395" y="4377"/>
                  </a:lnTo>
                  <a:lnTo>
                    <a:pt x="4080" y="4377"/>
                  </a:lnTo>
                  <a:lnTo>
                    <a:pt x="3765" y="4395"/>
                  </a:lnTo>
                  <a:lnTo>
                    <a:pt x="3450" y="4451"/>
                  </a:lnTo>
                  <a:lnTo>
                    <a:pt x="3171" y="4525"/>
                  </a:lnTo>
                  <a:lnTo>
                    <a:pt x="2893" y="4599"/>
                  </a:lnTo>
                  <a:lnTo>
                    <a:pt x="2652" y="4710"/>
                  </a:lnTo>
                  <a:lnTo>
                    <a:pt x="2411" y="4822"/>
                  </a:lnTo>
                  <a:lnTo>
                    <a:pt x="2170" y="4952"/>
                  </a:lnTo>
                  <a:lnTo>
                    <a:pt x="1966" y="5081"/>
                  </a:lnTo>
                  <a:lnTo>
                    <a:pt x="1762" y="5230"/>
                  </a:lnTo>
                  <a:lnTo>
                    <a:pt x="1577" y="5397"/>
                  </a:lnTo>
                  <a:lnTo>
                    <a:pt x="1410" y="5563"/>
                  </a:lnTo>
                  <a:lnTo>
                    <a:pt x="1243" y="5730"/>
                  </a:lnTo>
                  <a:lnTo>
                    <a:pt x="1095" y="5916"/>
                  </a:lnTo>
                  <a:lnTo>
                    <a:pt x="965" y="6101"/>
                  </a:lnTo>
                  <a:lnTo>
                    <a:pt x="724" y="6453"/>
                  </a:lnTo>
                  <a:lnTo>
                    <a:pt x="538" y="6824"/>
                  </a:lnTo>
                  <a:lnTo>
                    <a:pt x="372" y="7177"/>
                  </a:lnTo>
                  <a:lnTo>
                    <a:pt x="242" y="7510"/>
                  </a:lnTo>
                  <a:lnTo>
                    <a:pt x="149" y="7807"/>
                  </a:lnTo>
                  <a:lnTo>
                    <a:pt x="38" y="8234"/>
                  </a:lnTo>
                  <a:lnTo>
                    <a:pt x="1" y="8400"/>
                  </a:lnTo>
                  <a:lnTo>
                    <a:pt x="1" y="28834"/>
                  </a:lnTo>
                  <a:lnTo>
                    <a:pt x="38198" y="28834"/>
                  </a:lnTo>
                  <a:lnTo>
                    <a:pt x="38347" y="27444"/>
                  </a:lnTo>
                  <a:lnTo>
                    <a:pt x="38439" y="26164"/>
                  </a:lnTo>
                  <a:lnTo>
                    <a:pt x="38495" y="24978"/>
                  </a:lnTo>
                  <a:lnTo>
                    <a:pt x="38514" y="23884"/>
                  </a:lnTo>
                  <a:lnTo>
                    <a:pt x="38477" y="22882"/>
                  </a:lnTo>
                  <a:lnTo>
                    <a:pt x="38402" y="21974"/>
                  </a:lnTo>
                  <a:lnTo>
                    <a:pt x="38310" y="21139"/>
                  </a:lnTo>
                  <a:lnTo>
                    <a:pt x="38235" y="20750"/>
                  </a:lnTo>
                  <a:lnTo>
                    <a:pt x="38161" y="20379"/>
                  </a:lnTo>
                  <a:lnTo>
                    <a:pt x="38087" y="20027"/>
                  </a:lnTo>
                  <a:lnTo>
                    <a:pt x="37994" y="19693"/>
                  </a:lnTo>
                  <a:lnTo>
                    <a:pt x="37902" y="19396"/>
                  </a:lnTo>
                  <a:lnTo>
                    <a:pt x="37809" y="19100"/>
                  </a:lnTo>
                  <a:lnTo>
                    <a:pt x="37698" y="18821"/>
                  </a:lnTo>
                  <a:lnTo>
                    <a:pt x="37586" y="18543"/>
                  </a:lnTo>
                  <a:lnTo>
                    <a:pt x="37475" y="18302"/>
                  </a:lnTo>
                  <a:lnTo>
                    <a:pt x="37345" y="18080"/>
                  </a:lnTo>
                  <a:lnTo>
                    <a:pt x="37216" y="17857"/>
                  </a:lnTo>
                  <a:lnTo>
                    <a:pt x="37086" y="17653"/>
                  </a:lnTo>
                  <a:lnTo>
                    <a:pt x="36826" y="17301"/>
                  </a:lnTo>
                  <a:lnTo>
                    <a:pt x="36548" y="16986"/>
                  </a:lnTo>
                  <a:lnTo>
                    <a:pt x="36251" y="16726"/>
                  </a:lnTo>
                  <a:lnTo>
                    <a:pt x="35955" y="16522"/>
                  </a:lnTo>
                  <a:lnTo>
                    <a:pt x="35658" y="16337"/>
                  </a:lnTo>
                  <a:lnTo>
                    <a:pt x="35361" y="16207"/>
                  </a:lnTo>
                  <a:lnTo>
                    <a:pt x="35065" y="16096"/>
                  </a:lnTo>
                  <a:lnTo>
                    <a:pt x="34768" y="16021"/>
                  </a:lnTo>
                  <a:lnTo>
                    <a:pt x="34490" y="15984"/>
                  </a:lnTo>
                  <a:lnTo>
                    <a:pt x="34230" y="15966"/>
                  </a:lnTo>
                  <a:lnTo>
                    <a:pt x="33989" y="15947"/>
                  </a:lnTo>
                  <a:lnTo>
                    <a:pt x="33748" y="15966"/>
                  </a:lnTo>
                  <a:lnTo>
                    <a:pt x="33544" y="15984"/>
                  </a:lnTo>
                  <a:lnTo>
                    <a:pt x="33192" y="16040"/>
                  </a:lnTo>
                  <a:lnTo>
                    <a:pt x="32969" y="16096"/>
                  </a:lnTo>
                  <a:lnTo>
                    <a:pt x="32895" y="16133"/>
                  </a:lnTo>
                  <a:lnTo>
                    <a:pt x="32914" y="15947"/>
                  </a:lnTo>
                  <a:lnTo>
                    <a:pt x="32932" y="15484"/>
                  </a:lnTo>
                  <a:lnTo>
                    <a:pt x="32951" y="15150"/>
                  </a:lnTo>
                  <a:lnTo>
                    <a:pt x="32951" y="14798"/>
                  </a:lnTo>
                  <a:lnTo>
                    <a:pt x="32932" y="14390"/>
                  </a:lnTo>
                  <a:lnTo>
                    <a:pt x="32895" y="13963"/>
                  </a:lnTo>
                  <a:lnTo>
                    <a:pt x="32821" y="13518"/>
                  </a:lnTo>
                  <a:lnTo>
                    <a:pt x="32728" y="13055"/>
                  </a:lnTo>
                  <a:lnTo>
                    <a:pt x="32580" y="12610"/>
                  </a:lnTo>
                  <a:lnTo>
                    <a:pt x="32506" y="12387"/>
                  </a:lnTo>
                  <a:lnTo>
                    <a:pt x="32413" y="12165"/>
                  </a:lnTo>
                  <a:lnTo>
                    <a:pt x="32302" y="11942"/>
                  </a:lnTo>
                  <a:lnTo>
                    <a:pt x="32191" y="11738"/>
                  </a:lnTo>
                  <a:lnTo>
                    <a:pt x="32042" y="11553"/>
                  </a:lnTo>
                  <a:lnTo>
                    <a:pt x="31912" y="11349"/>
                  </a:lnTo>
                  <a:lnTo>
                    <a:pt x="31746" y="11182"/>
                  </a:lnTo>
                  <a:lnTo>
                    <a:pt x="31579" y="11015"/>
                  </a:lnTo>
                  <a:lnTo>
                    <a:pt x="31393" y="10848"/>
                  </a:lnTo>
                  <a:lnTo>
                    <a:pt x="31189" y="10718"/>
                  </a:lnTo>
                  <a:lnTo>
                    <a:pt x="30967" y="10588"/>
                  </a:lnTo>
                  <a:lnTo>
                    <a:pt x="30763" y="10496"/>
                  </a:lnTo>
                  <a:lnTo>
                    <a:pt x="30559" y="10422"/>
                  </a:lnTo>
                  <a:lnTo>
                    <a:pt x="30355" y="10385"/>
                  </a:lnTo>
                  <a:lnTo>
                    <a:pt x="30169" y="10347"/>
                  </a:lnTo>
                  <a:lnTo>
                    <a:pt x="29965" y="10347"/>
                  </a:lnTo>
                  <a:lnTo>
                    <a:pt x="29780" y="10366"/>
                  </a:lnTo>
                  <a:lnTo>
                    <a:pt x="29595" y="10403"/>
                  </a:lnTo>
                  <a:lnTo>
                    <a:pt x="29428" y="10440"/>
                  </a:lnTo>
                  <a:lnTo>
                    <a:pt x="29242" y="10496"/>
                  </a:lnTo>
                  <a:lnTo>
                    <a:pt x="29075" y="10570"/>
                  </a:lnTo>
                  <a:lnTo>
                    <a:pt x="28927" y="10663"/>
                  </a:lnTo>
                  <a:lnTo>
                    <a:pt x="28612" y="10848"/>
                  </a:lnTo>
                  <a:lnTo>
                    <a:pt x="28334" y="11089"/>
                  </a:lnTo>
                  <a:lnTo>
                    <a:pt x="28093" y="11330"/>
                  </a:lnTo>
                  <a:lnTo>
                    <a:pt x="27852" y="11571"/>
                  </a:lnTo>
                  <a:lnTo>
                    <a:pt x="27666" y="11812"/>
                  </a:lnTo>
                  <a:lnTo>
                    <a:pt x="27499" y="12035"/>
                  </a:lnTo>
                  <a:lnTo>
                    <a:pt x="27277" y="12387"/>
                  </a:lnTo>
                  <a:lnTo>
                    <a:pt x="27203" y="12517"/>
                  </a:lnTo>
                  <a:lnTo>
                    <a:pt x="27203" y="12517"/>
                  </a:lnTo>
                  <a:lnTo>
                    <a:pt x="27314" y="12035"/>
                  </a:lnTo>
                  <a:lnTo>
                    <a:pt x="27425" y="11460"/>
                  </a:lnTo>
                  <a:lnTo>
                    <a:pt x="27555" y="10718"/>
                  </a:lnTo>
                  <a:lnTo>
                    <a:pt x="27685" y="9828"/>
                  </a:lnTo>
                  <a:lnTo>
                    <a:pt x="27815" y="8845"/>
                  </a:lnTo>
                  <a:lnTo>
                    <a:pt x="27852" y="8326"/>
                  </a:lnTo>
                  <a:lnTo>
                    <a:pt x="27889" y="7789"/>
                  </a:lnTo>
                  <a:lnTo>
                    <a:pt x="27926" y="7232"/>
                  </a:lnTo>
                  <a:lnTo>
                    <a:pt x="27944" y="6676"/>
                  </a:lnTo>
                  <a:lnTo>
                    <a:pt x="27926" y="6120"/>
                  </a:lnTo>
                  <a:lnTo>
                    <a:pt x="27907" y="5545"/>
                  </a:lnTo>
                  <a:lnTo>
                    <a:pt x="27870" y="5007"/>
                  </a:lnTo>
                  <a:lnTo>
                    <a:pt x="27796" y="4451"/>
                  </a:lnTo>
                  <a:lnTo>
                    <a:pt x="27722" y="3932"/>
                  </a:lnTo>
                  <a:lnTo>
                    <a:pt x="27592" y="3412"/>
                  </a:lnTo>
                  <a:lnTo>
                    <a:pt x="27462" y="2912"/>
                  </a:lnTo>
                  <a:lnTo>
                    <a:pt x="27277" y="2448"/>
                  </a:lnTo>
                  <a:lnTo>
                    <a:pt x="27073" y="2022"/>
                  </a:lnTo>
                  <a:lnTo>
                    <a:pt x="26962" y="1799"/>
                  </a:lnTo>
                  <a:lnTo>
                    <a:pt x="26832" y="1614"/>
                  </a:lnTo>
                  <a:lnTo>
                    <a:pt x="26702" y="1428"/>
                  </a:lnTo>
                  <a:lnTo>
                    <a:pt x="26554" y="1243"/>
                  </a:lnTo>
                  <a:lnTo>
                    <a:pt x="26405" y="1076"/>
                  </a:lnTo>
                  <a:lnTo>
                    <a:pt x="26238" y="909"/>
                  </a:lnTo>
                  <a:lnTo>
                    <a:pt x="26072" y="779"/>
                  </a:lnTo>
                  <a:lnTo>
                    <a:pt x="25886" y="631"/>
                  </a:lnTo>
                  <a:lnTo>
                    <a:pt x="25682" y="520"/>
                  </a:lnTo>
                  <a:lnTo>
                    <a:pt x="25478" y="409"/>
                  </a:lnTo>
                  <a:lnTo>
                    <a:pt x="25274" y="316"/>
                  </a:lnTo>
                  <a:lnTo>
                    <a:pt x="25033" y="223"/>
                  </a:lnTo>
                  <a:lnTo>
                    <a:pt x="24792" y="168"/>
                  </a:lnTo>
                  <a:lnTo>
                    <a:pt x="24551" y="112"/>
                  </a:lnTo>
                  <a:lnTo>
                    <a:pt x="24050" y="38"/>
                  </a:lnTo>
                  <a:lnTo>
                    <a:pt x="235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148" name="Google Shape;2148;p31"/>
            <p:cNvGrpSpPr/>
            <p:nvPr/>
          </p:nvGrpSpPr>
          <p:grpSpPr>
            <a:xfrm>
              <a:off x="6591173" y="4284109"/>
              <a:ext cx="1055476" cy="867149"/>
              <a:chOff x="5627647" y="4322527"/>
              <a:chExt cx="1333345" cy="1095438"/>
            </a:xfrm>
          </p:grpSpPr>
          <p:sp>
            <p:nvSpPr>
              <p:cNvPr id="2149" name="Google Shape;2149;p31"/>
              <p:cNvSpPr/>
              <p:nvPr/>
            </p:nvSpPr>
            <p:spPr>
              <a:xfrm>
                <a:off x="5627647" y="4322527"/>
                <a:ext cx="1333345" cy="1095438"/>
              </a:xfrm>
              <a:custGeom>
                <a:avLst/>
                <a:gdLst/>
                <a:ahLst/>
                <a:cxnLst/>
                <a:rect l="l" t="t" r="r" b="b"/>
                <a:pathLst>
                  <a:path w="30763" h="25274" extrusionOk="0">
                    <a:moveTo>
                      <a:pt x="12925" y="0"/>
                    </a:moveTo>
                    <a:lnTo>
                      <a:pt x="12758" y="19"/>
                    </a:lnTo>
                    <a:lnTo>
                      <a:pt x="12573" y="56"/>
                    </a:lnTo>
                    <a:lnTo>
                      <a:pt x="12406" y="112"/>
                    </a:lnTo>
                    <a:lnTo>
                      <a:pt x="12239" y="186"/>
                    </a:lnTo>
                    <a:lnTo>
                      <a:pt x="12090" y="297"/>
                    </a:lnTo>
                    <a:lnTo>
                      <a:pt x="11942" y="408"/>
                    </a:lnTo>
                    <a:lnTo>
                      <a:pt x="11812" y="538"/>
                    </a:lnTo>
                    <a:lnTo>
                      <a:pt x="11701" y="687"/>
                    </a:lnTo>
                    <a:lnTo>
                      <a:pt x="11590" y="853"/>
                    </a:lnTo>
                    <a:lnTo>
                      <a:pt x="11479" y="1020"/>
                    </a:lnTo>
                    <a:lnTo>
                      <a:pt x="11386" y="1224"/>
                    </a:lnTo>
                    <a:lnTo>
                      <a:pt x="11312" y="1428"/>
                    </a:lnTo>
                    <a:lnTo>
                      <a:pt x="11237" y="1651"/>
                    </a:lnTo>
                    <a:lnTo>
                      <a:pt x="11163" y="1892"/>
                    </a:lnTo>
                    <a:lnTo>
                      <a:pt x="11052" y="2392"/>
                    </a:lnTo>
                    <a:lnTo>
                      <a:pt x="10978" y="2949"/>
                    </a:lnTo>
                    <a:lnTo>
                      <a:pt x="10922" y="3542"/>
                    </a:lnTo>
                    <a:lnTo>
                      <a:pt x="10904" y="4173"/>
                    </a:lnTo>
                    <a:lnTo>
                      <a:pt x="10885" y="4822"/>
                    </a:lnTo>
                    <a:lnTo>
                      <a:pt x="10904" y="5489"/>
                    </a:lnTo>
                    <a:lnTo>
                      <a:pt x="10941" y="6175"/>
                    </a:lnTo>
                    <a:lnTo>
                      <a:pt x="10996" y="6880"/>
                    </a:lnTo>
                    <a:lnTo>
                      <a:pt x="11071" y="7603"/>
                    </a:lnTo>
                    <a:lnTo>
                      <a:pt x="11145" y="8308"/>
                    </a:lnTo>
                    <a:lnTo>
                      <a:pt x="11349" y="9735"/>
                    </a:lnTo>
                    <a:lnTo>
                      <a:pt x="11571" y="11089"/>
                    </a:lnTo>
                    <a:lnTo>
                      <a:pt x="11812" y="12368"/>
                    </a:lnTo>
                    <a:lnTo>
                      <a:pt x="12035" y="13481"/>
                    </a:lnTo>
                    <a:lnTo>
                      <a:pt x="12257" y="14445"/>
                    </a:lnTo>
                    <a:lnTo>
                      <a:pt x="12424" y="15168"/>
                    </a:lnTo>
                    <a:lnTo>
                      <a:pt x="12573" y="15799"/>
                    </a:lnTo>
                    <a:lnTo>
                      <a:pt x="12387" y="15280"/>
                    </a:lnTo>
                    <a:lnTo>
                      <a:pt x="12146" y="14686"/>
                    </a:lnTo>
                    <a:lnTo>
                      <a:pt x="11831" y="13926"/>
                    </a:lnTo>
                    <a:lnTo>
                      <a:pt x="11460" y="13036"/>
                    </a:lnTo>
                    <a:lnTo>
                      <a:pt x="11015" y="12035"/>
                    </a:lnTo>
                    <a:lnTo>
                      <a:pt x="10514" y="10978"/>
                    </a:lnTo>
                    <a:lnTo>
                      <a:pt x="9958" y="9921"/>
                    </a:lnTo>
                    <a:lnTo>
                      <a:pt x="9661" y="9402"/>
                    </a:lnTo>
                    <a:lnTo>
                      <a:pt x="9365" y="8882"/>
                    </a:lnTo>
                    <a:lnTo>
                      <a:pt x="9049" y="8382"/>
                    </a:lnTo>
                    <a:lnTo>
                      <a:pt x="8734" y="7900"/>
                    </a:lnTo>
                    <a:lnTo>
                      <a:pt x="8419" y="7436"/>
                    </a:lnTo>
                    <a:lnTo>
                      <a:pt x="8085" y="7010"/>
                    </a:lnTo>
                    <a:lnTo>
                      <a:pt x="7751" y="6602"/>
                    </a:lnTo>
                    <a:lnTo>
                      <a:pt x="7418" y="6249"/>
                    </a:lnTo>
                    <a:lnTo>
                      <a:pt x="7084" y="5934"/>
                    </a:lnTo>
                    <a:lnTo>
                      <a:pt x="6732" y="5674"/>
                    </a:lnTo>
                    <a:lnTo>
                      <a:pt x="6565" y="5563"/>
                    </a:lnTo>
                    <a:lnTo>
                      <a:pt x="6398" y="5471"/>
                    </a:lnTo>
                    <a:lnTo>
                      <a:pt x="6231" y="5378"/>
                    </a:lnTo>
                    <a:lnTo>
                      <a:pt x="6046" y="5322"/>
                    </a:lnTo>
                    <a:lnTo>
                      <a:pt x="5879" y="5267"/>
                    </a:lnTo>
                    <a:lnTo>
                      <a:pt x="5712" y="5229"/>
                    </a:lnTo>
                    <a:lnTo>
                      <a:pt x="5545" y="5211"/>
                    </a:lnTo>
                    <a:lnTo>
                      <a:pt x="5378" y="5211"/>
                    </a:lnTo>
                    <a:lnTo>
                      <a:pt x="5211" y="5229"/>
                    </a:lnTo>
                    <a:lnTo>
                      <a:pt x="5044" y="5248"/>
                    </a:lnTo>
                    <a:lnTo>
                      <a:pt x="4877" y="5304"/>
                    </a:lnTo>
                    <a:lnTo>
                      <a:pt x="4711" y="5378"/>
                    </a:lnTo>
                    <a:lnTo>
                      <a:pt x="4562" y="5471"/>
                    </a:lnTo>
                    <a:lnTo>
                      <a:pt x="4414" y="5582"/>
                    </a:lnTo>
                    <a:lnTo>
                      <a:pt x="4303" y="5693"/>
                    </a:lnTo>
                    <a:lnTo>
                      <a:pt x="4191" y="5823"/>
                    </a:lnTo>
                    <a:lnTo>
                      <a:pt x="4117" y="5971"/>
                    </a:lnTo>
                    <a:lnTo>
                      <a:pt x="4043" y="6138"/>
                    </a:lnTo>
                    <a:lnTo>
                      <a:pt x="4006" y="6305"/>
                    </a:lnTo>
                    <a:lnTo>
                      <a:pt x="3969" y="6472"/>
                    </a:lnTo>
                    <a:lnTo>
                      <a:pt x="3950" y="6657"/>
                    </a:lnTo>
                    <a:lnTo>
                      <a:pt x="3932" y="6861"/>
                    </a:lnTo>
                    <a:lnTo>
                      <a:pt x="3950" y="7065"/>
                    </a:lnTo>
                    <a:lnTo>
                      <a:pt x="3969" y="7288"/>
                    </a:lnTo>
                    <a:lnTo>
                      <a:pt x="4043" y="7751"/>
                    </a:lnTo>
                    <a:lnTo>
                      <a:pt x="4173" y="8233"/>
                    </a:lnTo>
                    <a:lnTo>
                      <a:pt x="4358" y="8753"/>
                    </a:lnTo>
                    <a:lnTo>
                      <a:pt x="4562" y="9272"/>
                    </a:lnTo>
                    <a:lnTo>
                      <a:pt x="4803" y="9828"/>
                    </a:lnTo>
                    <a:lnTo>
                      <a:pt x="5081" y="10403"/>
                    </a:lnTo>
                    <a:lnTo>
                      <a:pt x="5397" y="10978"/>
                    </a:lnTo>
                    <a:lnTo>
                      <a:pt x="5712" y="11571"/>
                    </a:lnTo>
                    <a:lnTo>
                      <a:pt x="6064" y="12146"/>
                    </a:lnTo>
                    <a:lnTo>
                      <a:pt x="6435" y="12739"/>
                    </a:lnTo>
                    <a:lnTo>
                      <a:pt x="7177" y="13889"/>
                    </a:lnTo>
                    <a:lnTo>
                      <a:pt x="7937" y="14983"/>
                    </a:lnTo>
                    <a:lnTo>
                      <a:pt x="8660" y="16003"/>
                    </a:lnTo>
                    <a:lnTo>
                      <a:pt x="9328" y="16911"/>
                    </a:lnTo>
                    <a:lnTo>
                      <a:pt x="9921" y="17672"/>
                    </a:lnTo>
                    <a:lnTo>
                      <a:pt x="10366" y="18246"/>
                    </a:lnTo>
                    <a:lnTo>
                      <a:pt x="10774" y="18747"/>
                    </a:lnTo>
                    <a:lnTo>
                      <a:pt x="10440" y="18432"/>
                    </a:lnTo>
                    <a:lnTo>
                      <a:pt x="10032" y="18079"/>
                    </a:lnTo>
                    <a:lnTo>
                      <a:pt x="9513" y="17616"/>
                    </a:lnTo>
                    <a:lnTo>
                      <a:pt x="8883" y="17097"/>
                    </a:lnTo>
                    <a:lnTo>
                      <a:pt x="8178" y="16522"/>
                    </a:lnTo>
                    <a:lnTo>
                      <a:pt x="7399" y="15929"/>
                    </a:lnTo>
                    <a:lnTo>
                      <a:pt x="6565" y="15335"/>
                    </a:lnTo>
                    <a:lnTo>
                      <a:pt x="6120" y="15057"/>
                    </a:lnTo>
                    <a:lnTo>
                      <a:pt x="5693" y="14779"/>
                    </a:lnTo>
                    <a:lnTo>
                      <a:pt x="5248" y="14519"/>
                    </a:lnTo>
                    <a:lnTo>
                      <a:pt x="4822" y="14278"/>
                    </a:lnTo>
                    <a:lnTo>
                      <a:pt x="4377" y="14056"/>
                    </a:lnTo>
                    <a:lnTo>
                      <a:pt x="3950" y="13852"/>
                    </a:lnTo>
                    <a:lnTo>
                      <a:pt x="3524" y="13685"/>
                    </a:lnTo>
                    <a:lnTo>
                      <a:pt x="3097" y="13555"/>
                    </a:lnTo>
                    <a:lnTo>
                      <a:pt x="2689" y="13444"/>
                    </a:lnTo>
                    <a:lnTo>
                      <a:pt x="2300" y="13370"/>
                    </a:lnTo>
                    <a:lnTo>
                      <a:pt x="1929" y="13351"/>
                    </a:lnTo>
                    <a:lnTo>
                      <a:pt x="1558" y="13351"/>
                    </a:lnTo>
                    <a:lnTo>
                      <a:pt x="1391" y="13388"/>
                    </a:lnTo>
                    <a:lnTo>
                      <a:pt x="1225" y="13425"/>
                    </a:lnTo>
                    <a:lnTo>
                      <a:pt x="1058" y="13462"/>
                    </a:lnTo>
                    <a:lnTo>
                      <a:pt x="909" y="13537"/>
                    </a:lnTo>
                    <a:lnTo>
                      <a:pt x="761" y="13611"/>
                    </a:lnTo>
                    <a:lnTo>
                      <a:pt x="613" y="13685"/>
                    </a:lnTo>
                    <a:lnTo>
                      <a:pt x="483" y="13796"/>
                    </a:lnTo>
                    <a:lnTo>
                      <a:pt x="353" y="13907"/>
                    </a:lnTo>
                    <a:lnTo>
                      <a:pt x="242" y="14037"/>
                    </a:lnTo>
                    <a:lnTo>
                      <a:pt x="149" y="14186"/>
                    </a:lnTo>
                    <a:lnTo>
                      <a:pt x="75" y="14315"/>
                    </a:lnTo>
                    <a:lnTo>
                      <a:pt x="38" y="14482"/>
                    </a:lnTo>
                    <a:lnTo>
                      <a:pt x="1" y="14631"/>
                    </a:lnTo>
                    <a:lnTo>
                      <a:pt x="1" y="14797"/>
                    </a:lnTo>
                    <a:lnTo>
                      <a:pt x="1" y="14983"/>
                    </a:lnTo>
                    <a:lnTo>
                      <a:pt x="38" y="15168"/>
                    </a:lnTo>
                    <a:lnTo>
                      <a:pt x="93" y="15354"/>
                    </a:lnTo>
                    <a:lnTo>
                      <a:pt x="149" y="15539"/>
                    </a:lnTo>
                    <a:lnTo>
                      <a:pt x="223" y="15743"/>
                    </a:lnTo>
                    <a:lnTo>
                      <a:pt x="334" y="15947"/>
                    </a:lnTo>
                    <a:lnTo>
                      <a:pt x="576" y="16374"/>
                    </a:lnTo>
                    <a:lnTo>
                      <a:pt x="854" y="16800"/>
                    </a:lnTo>
                    <a:lnTo>
                      <a:pt x="1206" y="17264"/>
                    </a:lnTo>
                    <a:lnTo>
                      <a:pt x="1595" y="17727"/>
                    </a:lnTo>
                    <a:lnTo>
                      <a:pt x="2022" y="18191"/>
                    </a:lnTo>
                    <a:lnTo>
                      <a:pt x="2485" y="18673"/>
                    </a:lnTo>
                    <a:lnTo>
                      <a:pt x="2968" y="19155"/>
                    </a:lnTo>
                    <a:lnTo>
                      <a:pt x="3487" y="19637"/>
                    </a:lnTo>
                    <a:lnTo>
                      <a:pt x="4024" y="20119"/>
                    </a:lnTo>
                    <a:lnTo>
                      <a:pt x="4562" y="20601"/>
                    </a:lnTo>
                    <a:lnTo>
                      <a:pt x="5675" y="21510"/>
                    </a:lnTo>
                    <a:lnTo>
                      <a:pt x="6769" y="22381"/>
                    </a:lnTo>
                    <a:lnTo>
                      <a:pt x="7826" y="23179"/>
                    </a:lnTo>
                    <a:lnTo>
                      <a:pt x="8771" y="23883"/>
                    </a:lnTo>
                    <a:lnTo>
                      <a:pt x="9587" y="24458"/>
                    </a:lnTo>
                    <a:lnTo>
                      <a:pt x="10218" y="24903"/>
                    </a:lnTo>
                    <a:lnTo>
                      <a:pt x="10774" y="25274"/>
                    </a:lnTo>
                    <a:lnTo>
                      <a:pt x="19211" y="25274"/>
                    </a:lnTo>
                    <a:lnTo>
                      <a:pt x="19823" y="24718"/>
                    </a:lnTo>
                    <a:lnTo>
                      <a:pt x="20509" y="24069"/>
                    </a:lnTo>
                    <a:lnTo>
                      <a:pt x="21399" y="23234"/>
                    </a:lnTo>
                    <a:lnTo>
                      <a:pt x="22419" y="22214"/>
                    </a:lnTo>
                    <a:lnTo>
                      <a:pt x="23568" y="21083"/>
                    </a:lnTo>
                    <a:lnTo>
                      <a:pt x="24755" y="19860"/>
                    </a:lnTo>
                    <a:lnTo>
                      <a:pt x="25960" y="18562"/>
                    </a:lnTo>
                    <a:lnTo>
                      <a:pt x="26554" y="17913"/>
                    </a:lnTo>
                    <a:lnTo>
                      <a:pt x="27128" y="17264"/>
                    </a:lnTo>
                    <a:lnTo>
                      <a:pt x="27666" y="16615"/>
                    </a:lnTo>
                    <a:lnTo>
                      <a:pt x="28204" y="15966"/>
                    </a:lnTo>
                    <a:lnTo>
                      <a:pt x="28686" y="15335"/>
                    </a:lnTo>
                    <a:lnTo>
                      <a:pt x="29150" y="14723"/>
                    </a:lnTo>
                    <a:lnTo>
                      <a:pt x="29558" y="14130"/>
                    </a:lnTo>
                    <a:lnTo>
                      <a:pt x="29928" y="13574"/>
                    </a:lnTo>
                    <a:lnTo>
                      <a:pt x="30225" y="13036"/>
                    </a:lnTo>
                    <a:lnTo>
                      <a:pt x="30466" y="12535"/>
                    </a:lnTo>
                    <a:lnTo>
                      <a:pt x="30559" y="12294"/>
                    </a:lnTo>
                    <a:lnTo>
                      <a:pt x="30633" y="12072"/>
                    </a:lnTo>
                    <a:lnTo>
                      <a:pt x="30707" y="11849"/>
                    </a:lnTo>
                    <a:lnTo>
                      <a:pt x="30744" y="11645"/>
                    </a:lnTo>
                    <a:lnTo>
                      <a:pt x="30763" y="11460"/>
                    </a:lnTo>
                    <a:lnTo>
                      <a:pt x="30763" y="11274"/>
                    </a:lnTo>
                    <a:lnTo>
                      <a:pt x="30744" y="11107"/>
                    </a:lnTo>
                    <a:lnTo>
                      <a:pt x="30707" y="10959"/>
                    </a:lnTo>
                    <a:lnTo>
                      <a:pt x="30633" y="10829"/>
                    </a:lnTo>
                    <a:lnTo>
                      <a:pt x="30540" y="10700"/>
                    </a:lnTo>
                    <a:lnTo>
                      <a:pt x="30429" y="10588"/>
                    </a:lnTo>
                    <a:lnTo>
                      <a:pt x="30299" y="10496"/>
                    </a:lnTo>
                    <a:lnTo>
                      <a:pt x="30132" y="10421"/>
                    </a:lnTo>
                    <a:lnTo>
                      <a:pt x="29984" y="10347"/>
                    </a:lnTo>
                    <a:lnTo>
                      <a:pt x="29836" y="10292"/>
                    </a:lnTo>
                    <a:lnTo>
                      <a:pt x="29669" y="10254"/>
                    </a:lnTo>
                    <a:lnTo>
                      <a:pt x="29335" y="10199"/>
                    </a:lnTo>
                    <a:lnTo>
                      <a:pt x="29001" y="10180"/>
                    </a:lnTo>
                    <a:lnTo>
                      <a:pt x="28649" y="10199"/>
                    </a:lnTo>
                    <a:lnTo>
                      <a:pt x="28297" y="10236"/>
                    </a:lnTo>
                    <a:lnTo>
                      <a:pt x="27944" y="10329"/>
                    </a:lnTo>
                    <a:lnTo>
                      <a:pt x="27592" y="10440"/>
                    </a:lnTo>
                    <a:lnTo>
                      <a:pt x="27221" y="10570"/>
                    </a:lnTo>
                    <a:lnTo>
                      <a:pt x="26869" y="10737"/>
                    </a:lnTo>
                    <a:lnTo>
                      <a:pt x="26498" y="10922"/>
                    </a:lnTo>
                    <a:lnTo>
                      <a:pt x="26146" y="11126"/>
                    </a:lnTo>
                    <a:lnTo>
                      <a:pt x="25793" y="11330"/>
                    </a:lnTo>
                    <a:lnTo>
                      <a:pt x="25441" y="11571"/>
                    </a:lnTo>
                    <a:lnTo>
                      <a:pt x="25107" y="11812"/>
                    </a:lnTo>
                    <a:lnTo>
                      <a:pt x="24774" y="12053"/>
                    </a:lnTo>
                    <a:lnTo>
                      <a:pt x="24143" y="12554"/>
                    </a:lnTo>
                    <a:lnTo>
                      <a:pt x="23550" y="13073"/>
                    </a:lnTo>
                    <a:lnTo>
                      <a:pt x="23031" y="13555"/>
                    </a:lnTo>
                    <a:lnTo>
                      <a:pt x="22567" y="14000"/>
                    </a:lnTo>
                    <a:lnTo>
                      <a:pt x="22196" y="14389"/>
                    </a:lnTo>
                    <a:lnTo>
                      <a:pt x="21918" y="14686"/>
                    </a:lnTo>
                    <a:lnTo>
                      <a:pt x="21677" y="14946"/>
                    </a:lnTo>
                    <a:lnTo>
                      <a:pt x="21677" y="14946"/>
                    </a:lnTo>
                    <a:lnTo>
                      <a:pt x="21899" y="14482"/>
                    </a:lnTo>
                    <a:lnTo>
                      <a:pt x="22159" y="13944"/>
                    </a:lnTo>
                    <a:lnTo>
                      <a:pt x="22493" y="13240"/>
                    </a:lnTo>
                    <a:lnTo>
                      <a:pt x="22864" y="12405"/>
                    </a:lnTo>
                    <a:lnTo>
                      <a:pt x="23253" y="11460"/>
                    </a:lnTo>
                    <a:lnTo>
                      <a:pt x="23642" y="10421"/>
                    </a:lnTo>
                    <a:lnTo>
                      <a:pt x="24013" y="9346"/>
                    </a:lnTo>
                    <a:lnTo>
                      <a:pt x="24180" y="8808"/>
                    </a:lnTo>
                    <a:lnTo>
                      <a:pt x="24347" y="8252"/>
                    </a:lnTo>
                    <a:lnTo>
                      <a:pt x="24495" y="7714"/>
                    </a:lnTo>
                    <a:lnTo>
                      <a:pt x="24607" y="7176"/>
                    </a:lnTo>
                    <a:lnTo>
                      <a:pt x="24718" y="6657"/>
                    </a:lnTo>
                    <a:lnTo>
                      <a:pt x="24792" y="6138"/>
                    </a:lnTo>
                    <a:lnTo>
                      <a:pt x="24848" y="5637"/>
                    </a:lnTo>
                    <a:lnTo>
                      <a:pt x="24866" y="5155"/>
                    </a:lnTo>
                    <a:lnTo>
                      <a:pt x="24866" y="4710"/>
                    </a:lnTo>
                    <a:lnTo>
                      <a:pt x="24811" y="4284"/>
                    </a:lnTo>
                    <a:lnTo>
                      <a:pt x="24774" y="4080"/>
                    </a:lnTo>
                    <a:lnTo>
                      <a:pt x="24736" y="3894"/>
                    </a:lnTo>
                    <a:lnTo>
                      <a:pt x="24681" y="3709"/>
                    </a:lnTo>
                    <a:lnTo>
                      <a:pt x="24607" y="3542"/>
                    </a:lnTo>
                    <a:lnTo>
                      <a:pt x="24532" y="3375"/>
                    </a:lnTo>
                    <a:lnTo>
                      <a:pt x="24440" y="3227"/>
                    </a:lnTo>
                    <a:lnTo>
                      <a:pt x="24347" y="3079"/>
                    </a:lnTo>
                    <a:lnTo>
                      <a:pt x="24236" y="2949"/>
                    </a:lnTo>
                    <a:lnTo>
                      <a:pt x="24106" y="2819"/>
                    </a:lnTo>
                    <a:lnTo>
                      <a:pt x="23976" y="2726"/>
                    </a:lnTo>
                    <a:lnTo>
                      <a:pt x="23828" y="2615"/>
                    </a:lnTo>
                    <a:lnTo>
                      <a:pt x="23661" y="2541"/>
                    </a:lnTo>
                    <a:lnTo>
                      <a:pt x="23494" y="2485"/>
                    </a:lnTo>
                    <a:lnTo>
                      <a:pt x="23327" y="2430"/>
                    </a:lnTo>
                    <a:lnTo>
                      <a:pt x="23160" y="2411"/>
                    </a:lnTo>
                    <a:lnTo>
                      <a:pt x="22993" y="2411"/>
                    </a:lnTo>
                    <a:lnTo>
                      <a:pt x="22827" y="2430"/>
                    </a:lnTo>
                    <a:lnTo>
                      <a:pt x="22660" y="2467"/>
                    </a:lnTo>
                    <a:lnTo>
                      <a:pt x="22493" y="2522"/>
                    </a:lnTo>
                    <a:lnTo>
                      <a:pt x="22326" y="2578"/>
                    </a:lnTo>
                    <a:lnTo>
                      <a:pt x="22178" y="2671"/>
                    </a:lnTo>
                    <a:lnTo>
                      <a:pt x="22011" y="2782"/>
                    </a:lnTo>
                    <a:lnTo>
                      <a:pt x="21844" y="2893"/>
                    </a:lnTo>
                    <a:lnTo>
                      <a:pt x="21695" y="3023"/>
                    </a:lnTo>
                    <a:lnTo>
                      <a:pt x="21380" y="3338"/>
                    </a:lnTo>
                    <a:lnTo>
                      <a:pt x="21084" y="3690"/>
                    </a:lnTo>
                    <a:lnTo>
                      <a:pt x="20768" y="4098"/>
                    </a:lnTo>
                    <a:lnTo>
                      <a:pt x="20490" y="4562"/>
                    </a:lnTo>
                    <a:lnTo>
                      <a:pt x="20194" y="5044"/>
                    </a:lnTo>
                    <a:lnTo>
                      <a:pt x="19915" y="5545"/>
                    </a:lnTo>
                    <a:lnTo>
                      <a:pt x="19656" y="6082"/>
                    </a:lnTo>
                    <a:lnTo>
                      <a:pt x="19396" y="6657"/>
                    </a:lnTo>
                    <a:lnTo>
                      <a:pt x="19137" y="7232"/>
                    </a:lnTo>
                    <a:lnTo>
                      <a:pt x="18896" y="7807"/>
                    </a:lnTo>
                    <a:lnTo>
                      <a:pt x="18451" y="8994"/>
                    </a:lnTo>
                    <a:lnTo>
                      <a:pt x="18043" y="10143"/>
                    </a:lnTo>
                    <a:lnTo>
                      <a:pt x="17690" y="11237"/>
                    </a:lnTo>
                    <a:lnTo>
                      <a:pt x="17394" y="12220"/>
                    </a:lnTo>
                    <a:lnTo>
                      <a:pt x="17153" y="13073"/>
                    </a:lnTo>
                    <a:lnTo>
                      <a:pt x="16986" y="13722"/>
                    </a:lnTo>
                    <a:lnTo>
                      <a:pt x="16837" y="14297"/>
                    </a:lnTo>
                    <a:lnTo>
                      <a:pt x="16819" y="13629"/>
                    </a:lnTo>
                    <a:lnTo>
                      <a:pt x="16763" y="12888"/>
                    </a:lnTo>
                    <a:lnTo>
                      <a:pt x="16708" y="11923"/>
                    </a:lnTo>
                    <a:lnTo>
                      <a:pt x="16615" y="10792"/>
                    </a:lnTo>
                    <a:lnTo>
                      <a:pt x="16485" y="9513"/>
                    </a:lnTo>
                    <a:lnTo>
                      <a:pt x="16337" y="8178"/>
                    </a:lnTo>
                    <a:lnTo>
                      <a:pt x="16133" y="6787"/>
                    </a:lnTo>
                    <a:lnTo>
                      <a:pt x="16003" y="6101"/>
                    </a:lnTo>
                    <a:lnTo>
                      <a:pt x="15892" y="5415"/>
                    </a:lnTo>
                    <a:lnTo>
                      <a:pt x="15743" y="4766"/>
                    </a:lnTo>
                    <a:lnTo>
                      <a:pt x="15595" y="4117"/>
                    </a:lnTo>
                    <a:lnTo>
                      <a:pt x="15428" y="3486"/>
                    </a:lnTo>
                    <a:lnTo>
                      <a:pt x="15243" y="2912"/>
                    </a:lnTo>
                    <a:lnTo>
                      <a:pt x="15057" y="2355"/>
                    </a:lnTo>
                    <a:lnTo>
                      <a:pt x="14835" y="1855"/>
                    </a:lnTo>
                    <a:lnTo>
                      <a:pt x="14612" y="1391"/>
                    </a:lnTo>
                    <a:lnTo>
                      <a:pt x="14371" y="983"/>
                    </a:lnTo>
                    <a:lnTo>
                      <a:pt x="14241" y="816"/>
                    </a:lnTo>
                    <a:lnTo>
                      <a:pt x="14112" y="649"/>
                    </a:lnTo>
                    <a:lnTo>
                      <a:pt x="13982" y="501"/>
                    </a:lnTo>
                    <a:lnTo>
                      <a:pt x="13852" y="371"/>
                    </a:lnTo>
                    <a:lnTo>
                      <a:pt x="13704" y="260"/>
                    </a:lnTo>
                    <a:lnTo>
                      <a:pt x="13555" y="167"/>
                    </a:lnTo>
                    <a:lnTo>
                      <a:pt x="13407" y="93"/>
                    </a:lnTo>
                    <a:lnTo>
                      <a:pt x="13240" y="56"/>
                    </a:lnTo>
                    <a:lnTo>
                      <a:pt x="13092" y="19"/>
                    </a:lnTo>
                    <a:lnTo>
                      <a:pt x="12925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0" name="Google Shape;2150;p31"/>
              <p:cNvSpPr/>
              <p:nvPr/>
            </p:nvSpPr>
            <p:spPr>
              <a:xfrm>
                <a:off x="5771503" y="5012896"/>
                <a:ext cx="426794" cy="375346"/>
              </a:xfrm>
              <a:custGeom>
                <a:avLst/>
                <a:gdLst/>
                <a:ahLst/>
                <a:cxnLst/>
                <a:rect l="l" t="t" r="r" b="b"/>
                <a:pathLst>
                  <a:path w="9847" h="8660" extrusionOk="0">
                    <a:moveTo>
                      <a:pt x="1" y="1"/>
                    </a:moveTo>
                    <a:lnTo>
                      <a:pt x="1299" y="1039"/>
                    </a:lnTo>
                    <a:lnTo>
                      <a:pt x="2578" y="2059"/>
                    </a:lnTo>
                    <a:lnTo>
                      <a:pt x="3876" y="3079"/>
                    </a:lnTo>
                    <a:lnTo>
                      <a:pt x="5156" y="4117"/>
                    </a:lnTo>
                    <a:lnTo>
                      <a:pt x="6398" y="5174"/>
                    </a:lnTo>
                    <a:lnTo>
                      <a:pt x="7028" y="5712"/>
                    </a:lnTo>
                    <a:lnTo>
                      <a:pt x="7622" y="6268"/>
                    </a:lnTo>
                    <a:lnTo>
                      <a:pt x="8215" y="6824"/>
                    </a:lnTo>
                    <a:lnTo>
                      <a:pt x="8790" y="7418"/>
                    </a:lnTo>
                    <a:lnTo>
                      <a:pt x="9328" y="8029"/>
                    </a:lnTo>
                    <a:lnTo>
                      <a:pt x="9847" y="8660"/>
                    </a:lnTo>
                    <a:lnTo>
                      <a:pt x="9699" y="8345"/>
                    </a:lnTo>
                    <a:lnTo>
                      <a:pt x="9513" y="8011"/>
                    </a:lnTo>
                    <a:lnTo>
                      <a:pt x="9309" y="7696"/>
                    </a:lnTo>
                    <a:lnTo>
                      <a:pt x="9087" y="7380"/>
                    </a:lnTo>
                    <a:lnTo>
                      <a:pt x="8864" y="7065"/>
                    </a:lnTo>
                    <a:lnTo>
                      <a:pt x="8623" y="6750"/>
                    </a:lnTo>
                    <a:lnTo>
                      <a:pt x="8085" y="6120"/>
                    </a:lnTo>
                    <a:lnTo>
                      <a:pt x="7511" y="5489"/>
                    </a:lnTo>
                    <a:lnTo>
                      <a:pt x="6880" y="4877"/>
                    </a:lnTo>
                    <a:lnTo>
                      <a:pt x="6231" y="4284"/>
                    </a:lnTo>
                    <a:lnTo>
                      <a:pt x="5564" y="3709"/>
                    </a:lnTo>
                    <a:lnTo>
                      <a:pt x="4859" y="3153"/>
                    </a:lnTo>
                    <a:lnTo>
                      <a:pt x="4154" y="2615"/>
                    </a:lnTo>
                    <a:lnTo>
                      <a:pt x="3431" y="2096"/>
                    </a:lnTo>
                    <a:lnTo>
                      <a:pt x="2708" y="1614"/>
                    </a:lnTo>
                    <a:lnTo>
                      <a:pt x="2003" y="1150"/>
                    </a:lnTo>
                    <a:lnTo>
                      <a:pt x="1317" y="742"/>
                    </a:lnTo>
                    <a:lnTo>
                      <a:pt x="650" y="353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313131">
                  <a:alpha val="17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1" name="Google Shape;2151;p31"/>
              <p:cNvSpPr/>
              <p:nvPr/>
            </p:nvSpPr>
            <p:spPr>
              <a:xfrm>
                <a:off x="5964424" y="4823226"/>
                <a:ext cx="271671" cy="499132"/>
              </a:xfrm>
              <a:custGeom>
                <a:avLst/>
                <a:gdLst/>
                <a:ahLst/>
                <a:cxnLst/>
                <a:rect l="l" t="t" r="r" b="b"/>
                <a:pathLst>
                  <a:path w="6268" h="11516" extrusionOk="0">
                    <a:moveTo>
                      <a:pt x="0" y="0"/>
                    </a:moveTo>
                    <a:lnTo>
                      <a:pt x="853" y="1410"/>
                    </a:lnTo>
                    <a:lnTo>
                      <a:pt x="1706" y="2819"/>
                    </a:lnTo>
                    <a:lnTo>
                      <a:pt x="2577" y="4210"/>
                    </a:lnTo>
                    <a:lnTo>
                      <a:pt x="3412" y="5637"/>
                    </a:lnTo>
                    <a:lnTo>
                      <a:pt x="4228" y="7047"/>
                    </a:lnTo>
                    <a:lnTo>
                      <a:pt x="4617" y="7770"/>
                    </a:lnTo>
                    <a:lnTo>
                      <a:pt x="5007" y="8493"/>
                    </a:lnTo>
                    <a:lnTo>
                      <a:pt x="5359" y="9235"/>
                    </a:lnTo>
                    <a:lnTo>
                      <a:pt x="5693" y="9976"/>
                    </a:lnTo>
                    <a:lnTo>
                      <a:pt x="5989" y="10737"/>
                    </a:lnTo>
                    <a:lnTo>
                      <a:pt x="6267" y="11515"/>
                    </a:lnTo>
                    <a:lnTo>
                      <a:pt x="6230" y="11163"/>
                    </a:lnTo>
                    <a:lnTo>
                      <a:pt x="6156" y="10792"/>
                    </a:lnTo>
                    <a:lnTo>
                      <a:pt x="6082" y="10421"/>
                    </a:lnTo>
                    <a:lnTo>
                      <a:pt x="5989" y="10051"/>
                    </a:lnTo>
                    <a:lnTo>
                      <a:pt x="5878" y="9680"/>
                    </a:lnTo>
                    <a:lnTo>
                      <a:pt x="5767" y="9290"/>
                    </a:lnTo>
                    <a:lnTo>
                      <a:pt x="5489" y="8512"/>
                    </a:lnTo>
                    <a:lnTo>
                      <a:pt x="5155" y="7733"/>
                    </a:lnTo>
                    <a:lnTo>
                      <a:pt x="4784" y="6954"/>
                    </a:lnTo>
                    <a:lnTo>
                      <a:pt x="4376" y="6157"/>
                    </a:lnTo>
                    <a:lnTo>
                      <a:pt x="3931" y="5396"/>
                    </a:lnTo>
                    <a:lnTo>
                      <a:pt x="3467" y="4618"/>
                    </a:lnTo>
                    <a:lnTo>
                      <a:pt x="2985" y="3876"/>
                    </a:lnTo>
                    <a:lnTo>
                      <a:pt x="2485" y="3153"/>
                    </a:lnTo>
                    <a:lnTo>
                      <a:pt x="1984" y="2448"/>
                    </a:lnTo>
                    <a:lnTo>
                      <a:pt x="1483" y="1781"/>
                    </a:lnTo>
                    <a:lnTo>
                      <a:pt x="983" y="1150"/>
                    </a:lnTo>
                    <a:lnTo>
                      <a:pt x="482" y="55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13131">
                  <a:alpha val="17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2" name="Google Shape;2152;p31"/>
              <p:cNvSpPr/>
              <p:nvPr/>
            </p:nvSpPr>
            <p:spPr>
              <a:xfrm>
                <a:off x="6492429" y="4869040"/>
                <a:ext cx="344833" cy="452496"/>
              </a:xfrm>
              <a:custGeom>
                <a:avLst/>
                <a:gdLst/>
                <a:ahLst/>
                <a:cxnLst/>
                <a:rect l="l" t="t" r="r" b="b"/>
                <a:pathLst>
                  <a:path w="7956" h="10440" extrusionOk="0">
                    <a:moveTo>
                      <a:pt x="7955" y="0"/>
                    </a:moveTo>
                    <a:lnTo>
                      <a:pt x="7380" y="464"/>
                    </a:lnTo>
                    <a:lnTo>
                      <a:pt x="6806" y="965"/>
                    </a:lnTo>
                    <a:lnTo>
                      <a:pt x="6212" y="1521"/>
                    </a:lnTo>
                    <a:lnTo>
                      <a:pt x="5600" y="2114"/>
                    </a:lnTo>
                    <a:lnTo>
                      <a:pt x="5007" y="2726"/>
                    </a:lnTo>
                    <a:lnTo>
                      <a:pt x="4395" y="3375"/>
                    </a:lnTo>
                    <a:lnTo>
                      <a:pt x="3802" y="4043"/>
                    </a:lnTo>
                    <a:lnTo>
                      <a:pt x="3227" y="4729"/>
                    </a:lnTo>
                    <a:lnTo>
                      <a:pt x="2689" y="5433"/>
                    </a:lnTo>
                    <a:lnTo>
                      <a:pt x="2170" y="6138"/>
                    </a:lnTo>
                    <a:lnTo>
                      <a:pt x="1688" y="6861"/>
                    </a:lnTo>
                    <a:lnTo>
                      <a:pt x="1243" y="7584"/>
                    </a:lnTo>
                    <a:lnTo>
                      <a:pt x="835" y="8307"/>
                    </a:lnTo>
                    <a:lnTo>
                      <a:pt x="668" y="8660"/>
                    </a:lnTo>
                    <a:lnTo>
                      <a:pt x="501" y="9031"/>
                    </a:lnTo>
                    <a:lnTo>
                      <a:pt x="353" y="9383"/>
                    </a:lnTo>
                    <a:lnTo>
                      <a:pt x="223" y="9735"/>
                    </a:lnTo>
                    <a:lnTo>
                      <a:pt x="112" y="10088"/>
                    </a:lnTo>
                    <a:lnTo>
                      <a:pt x="0" y="10440"/>
                    </a:lnTo>
                    <a:lnTo>
                      <a:pt x="390" y="9698"/>
                    </a:lnTo>
                    <a:lnTo>
                      <a:pt x="816" y="8994"/>
                    </a:lnTo>
                    <a:lnTo>
                      <a:pt x="1243" y="8307"/>
                    </a:lnTo>
                    <a:lnTo>
                      <a:pt x="1725" y="7640"/>
                    </a:lnTo>
                    <a:lnTo>
                      <a:pt x="2207" y="6972"/>
                    </a:lnTo>
                    <a:lnTo>
                      <a:pt x="2689" y="6323"/>
                    </a:lnTo>
                    <a:lnTo>
                      <a:pt x="3728" y="5044"/>
                    </a:lnTo>
                    <a:lnTo>
                      <a:pt x="4766" y="3765"/>
                    </a:lnTo>
                    <a:lnTo>
                      <a:pt x="5823" y="2504"/>
                    </a:lnTo>
                    <a:lnTo>
                      <a:pt x="6898" y="1261"/>
                    </a:lnTo>
                    <a:lnTo>
                      <a:pt x="7955" y="0"/>
                    </a:lnTo>
                    <a:close/>
                  </a:path>
                </a:pathLst>
              </a:custGeom>
              <a:solidFill>
                <a:srgbClr val="313131">
                  <a:alpha val="17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3" name="Google Shape;2153;p31"/>
              <p:cNvSpPr/>
              <p:nvPr/>
            </p:nvSpPr>
            <p:spPr>
              <a:xfrm>
                <a:off x="6220798" y="4670528"/>
                <a:ext cx="64320" cy="624479"/>
              </a:xfrm>
              <a:custGeom>
                <a:avLst/>
                <a:gdLst/>
                <a:ahLst/>
                <a:cxnLst/>
                <a:rect l="l" t="t" r="r" b="b"/>
                <a:pathLst>
                  <a:path w="1484" h="14408" extrusionOk="0">
                    <a:moveTo>
                      <a:pt x="0" y="0"/>
                    </a:moveTo>
                    <a:lnTo>
                      <a:pt x="130" y="1799"/>
                    </a:lnTo>
                    <a:lnTo>
                      <a:pt x="297" y="3579"/>
                    </a:lnTo>
                    <a:lnTo>
                      <a:pt x="686" y="7195"/>
                    </a:lnTo>
                    <a:lnTo>
                      <a:pt x="890" y="9012"/>
                    </a:lnTo>
                    <a:lnTo>
                      <a:pt x="1038" y="10811"/>
                    </a:lnTo>
                    <a:lnTo>
                      <a:pt x="1113" y="11719"/>
                    </a:lnTo>
                    <a:lnTo>
                      <a:pt x="1168" y="12609"/>
                    </a:lnTo>
                    <a:lnTo>
                      <a:pt x="1205" y="13518"/>
                    </a:lnTo>
                    <a:lnTo>
                      <a:pt x="1242" y="14408"/>
                    </a:lnTo>
                    <a:lnTo>
                      <a:pt x="1354" y="13722"/>
                    </a:lnTo>
                    <a:lnTo>
                      <a:pt x="1428" y="13054"/>
                    </a:lnTo>
                    <a:lnTo>
                      <a:pt x="1465" y="12368"/>
                    </a:lnTo>
                    <a:lnTo>
                      <a:pt x="1483" y="11682"/>
                    </a:lnTo>
                    <a:lnTo>
                      <a:pt x="1483" y="10996"/>
                    </a:lnTo>
                    <a:lnTo>
                      <a:pt x="1465" y="10329"/>
                    </a:lnTo>
                    <a:lnTo>
                      <a:pt x="1409" y="8956"/>
                    </a:lnTo>
                    <a:lnTo>
                      <a:pt x="1317" y="7825"/>
                    </a:lnTo>
                    <a:lnTo>
                      <a:pt x="1205" y="6694"/>
                    </a:lnTo>
                    <a:lnTo>
                      <a:pt x="1057" y="5582"/>
                    </a:lnTo>
                    <a:lnTo>
                      <a:pt x="909" y="4451"/>
                    </a:lnTo>
                    <a:lnTo>
                      <a:pt x="723" y="3338"/>
                    </a:lnTo>
                    <a:lnTo>
                      <a:pt x="501" y="2225"/>
                    </a:lnTo>
                    <a:lnTo>
                      <a:pt x="260" y="11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13131">
                  <a:alpha val="17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4" name="Google Shape;2154;p31"/>
              <p:cNvSpPr/>
              <p:nvPr/>
            </p:nvSpPr>
            <p:spPr>
              <a:xfrm>
                <a:off x="6419310" y="4676163"/>
                <a:ext cx="129421" cy="613253"/>
              </a:xfrm>
              <a:custGeom>
                <a:avLst/>
                <a:gdLst/>
                <a:ahLst/>
                <a:cxnLst/>
                <a:rect l="l" t="t" r="r" b="b"/>
                <a:pathLst>
                  <a:path w="2986" h="14149" extrusionOk="0">
                    <a:moveTo>
                      <a:pt x="2985" y="0"/>
                    </a:moveTo>
                    <a:lnTo>
                      <a:pt x="2596" y="1076"/>
                    </a:lnTo>
                    <a:lnTo>
                      <a:pt x="2225" y="2133"/>
                    </a:lnTo>
                    <a:lnTo>
                      <a:pt x="1873" y="3227"/>
                    </a:lnTo>
                    <a:lnTo>
                      <a:pt x="1558" y="4302"/>
                    </a:lnTo>
                    <a:lnTo>
                      <a:pt x="1261" y="5396"/>
                    </a:lnTo>
                    <a:lnTo>
                      <a:pt x="983" y="6509"/>
                    </a:lnTo>
                    <a:lnTo>
                      <a:pt x="742" y="7603"/>
                    </a:lnTo>
                    <a:lnTo>
                      <a:pt x="519" y="8715"/>
                    </a:lnTo>
                    <a:lnTo>
                      <a:pt x="278" y="10069"/>
                    </a:lnTo>
                    <a:lnTo>
                      <a:pt x="186" y="10736"/>
                    </a:lnTo>
                    <a:lnTo>
                      <a:pt x="93" y="11422"/>
                    </a:lnTo>
                    <a:lnTo>
                      <a:pt x="37" y="12090"/>
                    </a:lnTo>
                    <a:lnTo>
                      <a:pt x="0" y="12776"/>
                    </a:lnTo>
                    <a:lnTo>
                      <a:pt x="0" y="13462"/>
                    </a:lnTo>
                    <a:lnTo>
                      <a:pt x="19" y="14148"/>
                    </a:lnTo>
                    <a:lnTo>
                      <a:pt x="148" y="13258"/>
                    </a:lnTo>
                    <a:lnTo>
                      <a:pt x="315" y="12387"/>
                    </a:lnTo>
                    <a:lnTo>
                      <a:pt x="464" y="11497"/>
                    </a:lnTo>
                    <a:lnTo>
                      <a:pt x="649" y="10607"/>
                    </a:lnTo>
                    <a:lnTo>
                      <a:pt x="1020" y="8845"/>
                    </a:lnTo>
                    <a:lnTo>
                      <a:pt x="1428" y="7065"/>
                    </a:lnTo>
                    <a:lnTo>
                      <a:pt x="2244" y="3523"/>
                    </a:lnTo>
                    <a:lnTo>
                      <a:pt x="2633" y="1762"/>
                    </a:lnTo>
                    <a:lnTo>
                      <a:pt x="2985" y="0"/>
                    </a:lnTo>
                    <a:close/>
                  </a:path>
                </a:pathLst>
              </a:custGeom>
              <a:solidFill>
                <a:srgbClr val="313131">
                  <a:alpha val="17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155" name="Google Shape;2155;p31"/>
            <p:cNvGrpSpPr/>
            <p:nvPr/>
          </p:nvGrpSpPr>
          <p:grpSpPr>
            <a:xfrm>
              <a:off x="7526917" y="4213216"/>
              <a:ext cx="1359871" cy="938755"/>
              <a:chOff x="6383942" y="4213216"/>
              <a:chExt cx="1359871" cy="938755"/>
            </a:xfrm>
          </p:grpSpPr>
          <p:sp>
            <p:nvSpPr>
              <p:cNvPr id="2156" name="Google Shape;2156;p31"/>
              <p:cNvSpPr/>
              <p:nvPr/>
            </p:nvSpPr>
            <p:spPr>
              <a:xfrm>
                <a:off x="6383942" y="4213216"/>
                <a:ext cx="1359871" cy="938755"/>
              </a:xfrm>
              <a:custGeom>
                <a:avLst/>
                <a:gdLst/>
                <a:ahLst/>
                <a:cxnLst/>
                <a:rect l="l" t="t" r="r" b="b"/>
                <a:pathLst>
                  <a:path w="31375" h="21659" extrusionOk="0">
                    <a:moveTo>
                      <a:pt x="20490" y="1"/>
                    </a:moveTo>
                    <a:lnTo>
                      <a:pt x="20212" y="19"/>
                    </a:lnTo>
                    <a:lnTo>
                      <a:pt x="19933" y="38"/>
                    </a:lnTo>
                    <a:lnTo>
                      <a:pt x="19674" y="93"/>
                    </a:lnTo>
                    <a:lnTo>
                      <a:pt x="19414" y="149"/>
                    </a:lnTo>
                    <a:lnTo>
                      <a:pt x="19155" y="223"/>
                    </a:lnTo>
                    <a:lnTo>
                      <a:pt x="18895" y="316"/>
                    </a:lnTo>
                    <a:lnTo>
                      <a:pt x="18654" y="427"/>
                    </a:lnTo>
                    <a:lnTo>
                      <a:pt x="18413" y="538"/>
                    </a:lnTo>
                    <a:lnTo>
                      <a:pt x="18190" y="687"/>
                    </a:lnTo>
                    <a:lnTo>
                      <a:pt x="17968" y="835"/>
                    </a:lnTo>
                    <a:lnTo>
                      <a:pt x="17745" y="983"/>
                    </a:lnTo>
                    <a:lnTo>
                      <a:pt x="17541" y="1150"/>
                    </a:lnTo>
                    <a:lnTo>
                      <a:pt x="17338" y="1336"/>
                    </a:lnTo>
                    <a:lnTo>
                      <a:pt x="17134" y="1521"/>
                    </a:lnTo>
                    <a:lnTo>
                      <a:pt x="16763" y="1948"/>
                    </a:lnTo>
                    <a:lnTo>
                      <a:pt x="16410" y="2393"/>
                    </a:lnTo>
                    <a:lnTo>
                      <a:pt x="16077" y="2856"/>
                    </a:lnTo>
                    <a:lnTo>
                      <a:pt x="15761" y="3375"/>
                    </a:lnTo>
                    <a:lnTo>
                      <a:pt x="15483" y="3895"/>
                    </a:lnTo>
                    <a:lnTo>
                      <a:pt x="15205" y="4432"/>
                    </a:lnTo>
                    <a:lnTo>
                      <a:pt x="14964" y="4989"/>
                    </a:lnTo>
                    <a:lnTo>
                      <a:pt x="14742" y="5545"/>
                    </a:lnTo>
                    <a:lnTo>
                      <a:pt x="14538" y="6101"/>
                    </a:lnTo>
                    <a:lnTo>
                      <a:pt x="14334" y="6657"/>
                    </a:lnTo>
                    <a:lnTo>
                      <a:pt x="14167" y="7214"/>
                    </a:lnTo>
                    <a:lnTo>
                      <a:pt x="14018" y="7751"/>
                    </a:lnTo>
                    <a:lnTo>
                      <a:pt x="13759" y="8771"/>
                    </a:lnTo>
                    <a:lnTo>
                      <a:pt x="13555" y="9680"/>
                    </a:lnTo>
                    <a:lnTo>
                      <a:pt x="13406" y="10477"/>
                    </a:lnTo>
                    <a:lnTo>
                      <a:pt x="13295" y="11071"/>
                    </a:lnTo>
                    <a:lnTo>
                      <a:pt x="13221" y="11608"/>
                    </a:lnTo>
                    <a:lnTo>
                      <a:pt x="13165" y="11275"/>
                    </a:lnTo>
                    <a:lnTo>
                      <a:pt x="13091" y="10904"/>
                    </a:lnTo>
                    <a:lnTo>
                      <a:pt x="12999" y="10422"/>
                    </a:lnTo>
                    <a:lnTo>
                      <a:pt x="12850" y="9865"/>
                    </a:lnTo>
                    <a:lnTo>
                      <a:pt x="12665" y="9253"/>
                    </a:lnTo>
                    <a:lnTo>
                      <a:pt x="12442" y="8586"/>
                    </a:lnTo>
                    <a:lnTo>
                      <a:pt x="12331" y="8252"/>
                    </a:lnTo>
                    <a:lnTo>
                      <a:pt x="12183" y="7918"/>
                    </a:lnTo>
                    <a:lnTo>
                      <a:pt x="12034" y="7585"/>
                    </a:lnTo>
                    <a:lnTo>
                      <a:pt x="11867" y="7251"/>
                    </a:lnTo>
                    <a:lnTo>
                      <a:pt x="11682" y="6936"/>
                    </a:lnTo>
                    <a:lnTo>
                      <a:pt x="11497" y="6620"/>
                    </a:lnTo>
                    <a:lnTo>
                      <a:pt x="11293" y="6342"/>
                    </a:lnTo>
                    <a:lnTo>
                      <a:pt x="11070" y="6064"/>
                    </a:lnTo>
                    <a:lnTo>
                      <a:pt x="10829" y="5804"/>
                    </a:lnTo>
                    <a:lnTo>
                      <a:pt x="10588" y="5563"/>
                    </a:lnTo>
                    <a:lnTo>
                      <a:pt x="10328" y="5359"/>
                    </a:lnTo>
                    <a:lnTo>
                      <a:pt x="10050" y="5174"/>
                    </a:lnTo>
                    <a:lnTo>
                      <a:pt x="9754" y="5026"/>
                    </a:lnTo>
                    <a:lnTo>
                      <a:pt x="9438" y="4914"/>
                    </a:lnTo>
                    <a:lnTo>
                      <a:pt x="9105" y="4840"/>
                    </a:lnTo>
                    <a:lnTo>
                      <a:pt x="8752" y="4803"/>
                    </a:lnTo>
                    <a:lnTo>
                      <a:pt x="8585" y="4803"/>
                    </a:lnTo>
                    <a:lnTo>
                      <a:pt x="8400" y="4822"/>
                    </a:lnTo>
                    <a:lnTo>
                      <a:pt x="8215" y="4840"/>
                    </a:lnTo>
                    <a:lnTo>
                      <a:pt x="8011" y="4877"/>
                    </a:lnTo>
                    <a:lnTo>
                      <a:pt x="7825" y="4914"/>
                    </a:lnTo>
                    <a:lnTo>
                      <a:pt x="7640" y="4970"/>
                    </a:lnTo>
                    <a:lnTo>
                      <a:pt x="7473" y="5044"/>
                    </a:lnTo>
                    <a:lnTo>
                      <a:pt x="7306" y="5118"/>
                    </a:lnTo>
                    <a:lnTo>
                      <a:pt x="7158" y="5193"/>
                    </a:lnTo>
                    <a:lnTo>
                      <a:pt x="7009" y="5285"/>
                    </a:lnTo>
                    <a:lnTo>
                      <a:pt x="6861" y="5397"/>
                    </a:lnTo>
                    <a:lnTo>
                      <a:pt x="6731" y="5489"/>
                    </a:lnTo>
                    <a:lnTo>
                      <a:pt x="6490" y="5730"/>
                    </a:lnTo>
                    <a:lnTo>
                      <a:pt x="6286" y="6008"/>
                    </a:lnTo>
                    <a:lnTo>
                      <a:pt x="6101" y="6305"/>
                    </a:lnTo>
                    <a:lnTo>
                      <a:pt x="5952" y="6602"/>
                    </a:lnTo>
                    <a:lnTo>
                      <a:pt x="5823" y="6954"/>
                    </a:lnTo>
                    <a:lnTo>
                      <a:pt x="5730" y="7288"/>
                    </a:lnTo>
                    <a:lnTo>
                      <a:pt x="5637" y="7659"/>
                    </a:lnTo>
                    <a:lnTo>
                      <a:pt x="5582" y="8030"/>
                    </a:lnTo>
                    <a:lnTo>
                      <a:pt x="5544" y="8419"/>
                    </a:lnTo>
                    <a:lnTo>
                      <a:pt x="5507" y="8808"/>
                    </a:lnTo>
                    <a:lnTo>
                      <a:pt x="5507" y="9198"/>
                    </a:lnTo>
                    <a:lnTo>
                      <a:pt x="5507" y="9606"/>
                    </a:lnTo>
                    <a:lnTo>
                      <a:pt x="5507" y="9995"/>
                    </a:lnTo>
                    <a:lnTo>
                      <a:pt x="5544" y="10384"/>
                    </a:lnTo>
                    <a:lnTo>
                      <a:pt x="5619" y="11126"/>
                    </a:lnTo>
                    <a:lnTo>
                      <a:pt x="5711" y="11812"/>
                    </a:lnTo>
                    <a:lnTo>
                      <a:pt x="5823" y="12424"/>
                    </a:lnTo>
                    <a:lnTo>
                      <a:pt x="5934" y="12943"/>
                    </a:lnTo>
                    <a:lnTo>
                      <a:pt x="6027" y="13351"/>
                    </a:lnTo>
                    <a:lnTo>
                      <a:pt x="6119" y="13685"/>
                    </a:lnTo>
                    <a:lnTo>
                      <a:pt x="6082" y="13592"/>
                    </a:lnTo>
                    <a:lnTo>
                      <a:pt x="6027" y="13500"/>
                    </a:lnTo>
                    <a:lnTo>
                      <a:pt x="5952" y="13370"/>
                    </a:lnTo>
                    <a:lnTo>
                      <a:pt x="5841" y="13240"/>
                    </a:lnTo>
                    <a:lnTo>
                      <a:pt x="5711" y="13092"/>
                    </a:lnTo>
                    <a:lnTo>
                      <a:pt x="5526" y="12943"/>
                    </a:lnTo>
                    <a:lnTo>
                      <a:pt x="5322" y="12814"/>
                    </a:lnTo>
                    <a:lnTo>
                      <a:pt x="5081" y="12702"/>
                    </a:lnTo>
                    <a:lnTo>
                      <a:pt x="4933" y="12647"/>
                    </a:lnTo>
                    <a:lnTo>
                      <a:pt x="4784" y="12610"/>
                    </a:lnTo>
                    <a:lnTo>
                      <a:pt x="4636" y="12591"/>
                    </a:lnTo>
                    <a:lnTo>
                      <a:pt x="4450" y="12573"/>
                    </a:lnTo>
                    <a:lnTo>
                      <a:pt x="4265" y="12554"/>
                    </a:lnTo>
                    <a:lnTo>
                      <a:pt x="4080" y="12573"/>
                    </a:lnTo>
                    <a:lnTo>
                      <a:pt x="3876" y="12591"/>
                    </a:lnTo>
                    <a:lnTo>
                      <a:pt x="3653" y="12628"/>
                    </a:lnTo>
                    <a:lnTo>
                      <a:pt x="3412" y="12665"/>
                    </a:lnTo>
                    <a:lnTo>
                      <a:pt x="3171" y="12739"/>
                    </a:lnTo>
                    <a:lnTo>
                      <a:pt x="2911" y="12832"/>
                    </a:lnTo>
                    <a:lnTo>
                      <a:pt x="2633" y="12943"/>
                    </a:lnTo>
                    <a:lnTo>
                      <a:pt x="2355" y="13055"/>
                    </a:lnTo>
                    <a:lnTo>
                      <a:pt x="2040" y="13222"/>
                    </a:lnTo>
                    <a:lnTo>
                      <a:pt x="1743" y="13388"/>
                    </a:lnTo>
                    <a:lnTo>
                      <a:pt x="1484" y="13592"/>
                    </a:lnTo>
                    <a:lnTo>
                      <a:pt x="1243" y="13815"/>
                    </a:lnTo>
                    <a:lnTo>
                      <a:pt x="1020" y="14056"/>
                    </a:lnTo>
                    <a:lnTo>
                      <a:pt x="835" y="14334"/>
                    </a:lnTo>
                    <a:lnTo>
                      <a:pt x="668" y="14631"/>
                    </a:lnTo>
                    <a:lnTo>
                      <a:pt x="519" y="14927"/>
                    </a:lnTo>
                    <a:lnTo>
                      <a:pt x="390" y="15243"/>
                    </a:lnTo>
                    <a:lnTo>
                      <a:pt x="278" y="15576"/>
                    </a:lnTo>
                    <a:lnTo>
                      <a:pt x="204" y="15929"/>
                    </a:lnTo>
                    <a:lnTo>
                      <a:pt x="130" y="16281"/>
                    </a:lnTo>
                    <a:lnTo>
                      <a:pt x="74" y="16633"/>
                    </a:lnTo>
                    <a:lnTo>
                      <a:pt x="37" y="17004"/>
                    </a:lnTo>
                    <a:lnTo>
                      <a:pt x="19" y="17357"/>
                    </a:lnTo>
                    <a:lnTo>
                      <a:pt x="0" y="17709"/>
                    </a:lnTo>
                    <a:lnTo>
                      <a:pt x="0" y="18080"/>
                    </a:lnTo>
                    <a:lnTo>
                      <a:pt x="19" y="18766"/>
                    </a:lnTo>
                    <a:lnTo>
                      <a:pt x="74" y="19433"/>
                    </a:lnTo>
                    <a:lnTo>
                      <a:pt x="130" y="20045"/>
                    </a:lnTo>
                    <a:lnTo>
                      <a:pt x="223" y="20583"/>
                    </a:lnTo>
                    <a:lnTo>
                      <a:pt x="297" y="21028"/>
                    </a:lnTo>
                    <a:lnTo>
                      <a:pt x="371" y="21362"/>
                    </a:lnTo>
                    <a:lnTo>
                      <a:pt x="427" y="21658"/>
                    </a:lnTo>
                    <a:lnTo>
                      <a:pt x="31319" y="21658"/>
                    </a:lnTo>
                    <a:lnTo>
                      <a:pt x="31356" y="20249"/>
                    </a:lnTo>
                    <a:lnTo>
                      <a:pt x="31374" y="18896"/>
                    </a:lnTo>
                    <a:lnTo>
                      <a:pt x="31337" y="17598"/>
                    </a:lnTo>
                    <a:lnTo>
                      <a:pt x="31282" y="16355"/>
                    </a:lnTo>
                    <a:lnTo>
                      <a:pt x="31207" y="15187"/>
                    </a:lnTo>
                    <a:lnTo>
                      <a:pt x="31078" y="14093"/>
                    </a:lnTo>
                    <a:lnTo>
                      <a:pt x="30929" y="13073"/>
                    </a:lnTo>
                    <a:lnTo>
                      <a:pt x="30855" y="12610"/>
                    </a:lnTo>
                    <a:lnTo>
                      <a:pt x="30744" y="12146"/>
                    </a:lnTo>
                    <a:lnTo>
                      <a:pt x="30651" y="11720"/>
                    </a:lnTo>
                    <a:lnTo>
                      <a:pt x="30540" y="11312"/>
                    </a:lnTo>
                    <a:lnTo>
                      <a:pt x="30429" y="10922"/>
                    </a:lnTo>
                    <a:lnTo>
                      <a:pt x="30299" y="10570"/>
                    </a:lnTo>
                    <a:lnTo>
                      <a:pt x="30169" y="10218"/>
                    </a:lnTo>
                    <a:lnTo>
                      <a:pt x="30021" y="9921"/>
                    </a:lnTo>
                    <a:lnTo>
                      <a:pt x="29872" y="9643"/>
                    </a:lnTo>
                    <a:lnTo>
                      <a:pt x="29724" y="9383"/>
                    </a:lnTo>
                    <a:lnTo>
                      <a:pt x="29557" y="9142"/>
                    </a:lnTo>
                    <a:lnTo>
                      <a:pt x="29390" y="8957"/>
                    </a:lnTo>
                    <a:lnTo>
                      <a:pt x="29205" y="8771"/>
                    </a:lnTo>
                    <a:lnTo>
                      <a:pt x="29019" y="8641"/>
                    </a:lnTo>
                    <a:lnTo>
                      <a:pt x="28834" y="8530"/>
                    </a:lnTo>
                    <a:lnTo>
                      <a:pt x="28630" y="8438"/>
                    </a:lnTo>
                    <a:lnTo>
                      <a:pt x="28407" y="8400"/>
                    </a:lnTo>
                    <a:lnTo>
                      <a:pt x="28203" y="8382"/>
                    </a:lnTo>
                    <a:lnTo>
                      <a:pt x="27981" y="8382"/>
                    </a:lnTo>
                    <a:lnTo>
                      <a:pt x="27758" y="8400"/>
                    </a:lnTo>
                    <a:lnTo>
                      <a:pt x="27554" y="8438"/>
                    </a:lnTo>
                    <a:lnTo>
                      <a:pt x="27350" y="8493"/>
                    </a:lnTo>
                    <a:lnTo>
                      <a:pt x="27147" y="8549"/>
                    </a:lnTo>
                    <a:lnTo>
                      <a:pt x="26961" y="8604"/>
                    </a:lnTo>
                    <a:lnTo>
                      <a:pt x="26590" y="8771"/>
                    </a:lnTo>
                    <a:lnTo>
                      <a:pt x="26256" y="8957"/>
                    </a:lnTo>
                    <a:lnTo>
                      <a:pt x="25941" y="9161"/>
                    </a:lnTo>
                    <a:lnTo>
                      <a:pt x="25645" y="9383"/>
                    </a:lnTo>
                    <a:lnTo>
                      <a:pt x="25385" y="9606"/>
                    </a:lnTo>
                    <a:lnTo>
                      <a:pt x="25144" y="9828"/>
                    </a:lnTo>
                    <a:lnTo>
                      <a:pt x="24940" y="10051"/>
                    </a:lnTo>
                    <a:lnTo>
                      <a:pt x="24606" y="10459"/>
                    </a:lnTo>
                    <a:lnTo>
                      <a:pt x="24402" y="10737"/>
                    </a:lnTo>
                    <a:lnTo>
                      <a:pt x="24347" y="10830"/>
                    </a:lnTo>
                    <a:lnTo>
                      <a:pt x="24476" y="10403"/>
                    </a:lnTo>
                    <a:lnTo>
                      <a:pt x="24588" y="9902"/>
                    </a:lnTo>
                    <a:lnTo>
                      <a:pt x="24736" y="9253"/>
                    </a:lnTo>
                    <a:lnTo>
                      <a:pt x="24884" y="8475"/>
                    </a:lnTo>
                    <a:lnTo>
                      <a:pt x="25014" y="7622"/>
                    </a:lnTo>
                    <a:lnTo>
                      <a:pt x="25070" y="7158"/>
                    </a:lnTo>
                    <a:lnTo>
                      <a:pt x="25107" y="6695"/>
                    </a:lnTo>
                    <a:lnTo>
                      <a:pt x="25125" y="6212"/>
                    </a:lnTo>
                    <a:lnTo>
                      <a:pt x="25125" y="5730"/>
                    </a:lnTo>
                    <a:lnTo>
                      <a:pt x="25125" y="5230"/>
                    </a:lnTo>
                    <a:lnTo>
                      <a:pt x="25088" y="4748"/>
                    </a:lnTo>
                    <a:lnTo>
                      <a:pt x="25033" y="4265"/>
                    </a:lnTo>
                    <a:lnTo>
                      <a:pt x="24958" y="3783"/>
                    </a:lnTo>
                    <a:lnTo>
                      <a:pt x="24847" y="3320"/>
                    </a:lnTo>
                    <a:lnTo>
                      <a:pt x="24699" y="2875"/>
                    </a:lnTo>
                    <a:lnTo>
                      <a:pt x="24532" y="2448"/>
                    </a:lnTo>
                    <a:lnTo>
                      <a:pt x="24310" y="2040"/>
                    </a:lnTo>
                    <a:lnTo>
                      <a:pt x="24198" y="1855"/>
                    </a:lnTo>
                    <a:lnTo>
                      <a:pt x="24068" y="1669"/>
                    </a:lnTo>
                    <a:lnTo>
                      <a:pt x="23939" y="1484"/>
                    </a:lnTo>
                    <a:lnTo>
                      <a:pt x="23772" y="1317"/>
                    </a:lnTo>
                    <a:lnTo>
                      <a:pt x="23623" y="1150"/>
                    </a:lnTo>
                    <a:lnTo>
                      <a:pt x="23457" y="1002"/>
                    </a:lnTo>
                    <a:lnTo>
                      <a:pt x="23271" y="854"/>
                    </a:lnTo>
                    <a:lnTo>
                      <a:pt x="23086" y="724"/>
                    </a:lnTo>
                    <a:lnTo>
                      <a:pt x="22882" y="594"/>
                    </a:lnTo>
                    <a:lnTo>
                      <a:pt x="22659" y="483"/>
                    </a:lnTo>
                    <a:lnTo>
                      <a:pt x="22437" y="371"/>
                    </a:lnTo>
                    <a:lnTo>
                      <a:pt x="22196" y="279"/>
                    </a:lnTo>
                    <a:lnTo>
                      <a:pt x="21936" y="205"/>
                    </a:lnTo>
                    <a:lnTo>
                      <a:pt x="21658" y="130"/>
                    </a:lnTo>
                    <a:lnTo>
                      <a:pt x="21380" y="75"/>
                    </a:lnTo>
                    <a:lnTo>
                      <a:pt x="21083" y="38"/>
                    </a:lnTo>
                    <a:lnTo>
                      <a:pt x="20786" y="19"/>
                    </a:lnTo>
                    <a:lnTo>
                      <a:pt x="20490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7" name="Google Shape;2157;p31"/>
              <p:cNvSpPr/>
              <p:nvPr/>
            </p:nvSpPr>
            <p:spPr>
              <a:xfrm>
                <a:off x="6659604" y="4813561"/>
                <a:ext cx="338375" cy="208217"/>
              </a:xfrm>
              <a:custGeom>
                <a:avLst/>
                <a:gdLst/>
                <a:ahLst/>
                <a:cxnLst/>
                <a:rect l="l" t="t" r="r" b="b"/>
                <a:pathLst>
                  <a:path w="7807" h="4804" extrusionOk="0">
                    <a:moveTo>
                      <a:pt x="5823" y="1"/>
                    </a:moveTo>
                    <a:lnTo>
                      <a:pt x="5582" y="38"/>
                    </a:lnTo>
                    <a:lnTo>
                      <a:pt x="5359" y="94"/>
                    </a:lnTo>
                    <a:lnTo>
                      <a:pt x="5137" y="186"/>
                    </a:lnTo>
                    <a:lnTo>
                      <a:pt x="4914" y="298"/>
                    </a:lnTo>
                    <a:lnTo>
                      <a:pt x="4729" y="427"/>
                    </a:lnTo>
                    <a:lnTo>
                      <a:pt x="4525" y="594"/>
                    </a:lnTo>
                    <a:lnTo>
                      <a:pt x="4358" y="761"/>
                    </a:lnTo>
                    <a:lnTo>
                      <a:pt x="4191" y="947"/>
                    </a:lnTo>
                    <a:lnTo>
                      <a:pt x="4061" y="1169"/>
                    </a:lnTo>
                    <a:lnTo>
                      <a:pt x="4043" y="1198"/>
                    </a:lnTo>
                    <a:lnTo>
                      <a:pt x="3931" y="1058"/>
                    </a:lnTo>
                    <a:lnTo>
                      <a:pt x="3783" y="872"/>
                    </a:lnTo>
                    <a:lnTo>
                      <a:pt x="3616" y="706"/>
                    </a:lnTo>
                    <a:lnTo>
                      <a:pt x="3431" y="557"/>
                    </a:lnTo>
                    <a:lnTo>
                      <a:pt x="3245" y="427"/>
                    </a:lnTo>
                    <a:lnTo>
                      <a:pt x="3060" y="316"/>
                    </a:lnTo>
                    <a:lnTo>
                      <a:pt x="2856" y="223"/>
                    </a:lnTo>
                    <a:lnTo>
                      <a:pt x="2652" y="168"/>
                    </a:lnTo>
                    <a:lnTo>
                      <a:pt x="2429" y="131"/>
                    </a:lnTo>
                    <a:lnTo>
                      <a:pt x="2207" y="131"/>
                    </a:lnTo>
                    <a:lnTo>
                      <a:pt x="1966" y="149"/>
                    </a:lnTo>
                    <a:lnTo>
                      <a:pt x="1743" y="205"/>
                    </a:lnTo>
                    <a:lnTo>
                      <a:pt x="1558" y="279"/>
                    </a:lnTo>
                    <a:lnTo>
                      <a:pt x="1391" y="353"/>
                    </a:lnTo>
                    <a:lnTo>
                      <a:pt x="1243" y="446"/>
                    </a:lnTo>
                    <a:lnTo>
                      <a:pt x="1094" y="557"/>
                    </a:lnTo>
                    <a:lnTo>
                      <a:pt x="946" y="669"/>
                    </a:lnTo>
                    <a:lnTo>
                      <a:pt x="816" y="798"/>
                    </a:lnTo>
                    <a:lnTo>
                      <a:pt x="575" y="1076"/>
                    </a:lnTo>
                    <a:lnTo>
                      <a:pt x="408" y="1280"/>
                    </a:lnTo>
                    <a:lnTo>
                      <a:pt x="278" y="1503"/>
                    </a:lnTo>
                    <a:lnTo>
                      <a:pt x="167" y="1725"/>
                    </a:lnTo>
                    <a:lnTo>
                      <a:pt x="93" y="1966"/>
                    </a:lnTo>
                    <a:lnTo>
                      <a:pt x="37" y="2208"/>
                    </a:lnTo>
                    <a:lnTo>
                      <a:pt x="0" y="2467"/>
                    </a:lnTo>
                    <a:lnTo>
                      <a:pt x="0" y="2708"/>
                    </a:lnTo>
                    <a:lnTo>
                      <a:pt x="19" y="2968"/>
                    </a:lnTo>
                    <a:lnTo>
                      <a:pt x="37" y="3227"/>
                    </a:lnTo>
                    <a:lnTo>
                      <a:pt x="93" y="3468"/>
                    </a:lnTo>
                    <a:lnTo>
                      <a:pt x="167" y="3709"/>
                    </a:lnTo>
                    <a:lnTo>
                      <a:pt x="278" y="3951"/>
                    </a:lnTo>
                    <a:lnTo>
                      <a:pt x="390" y="4173"/>
                    </a:lnTo>
                    <a:lnTo>
                      <a:pt x="501" y="4396"/>
                    </a:lnTo>
                    <a:lnTo>
                      <a:pt x="649" y="4600"/>
                    </a:lnTo>
                    <a:lnTo>
                      <a:pt x="816" y="4804"/>
                    </a:lnTo>
                    <a:lnTo>
                      <a:pt x="816" y="4804"/>
                    </a:lnTo>
                    <a:lnTo>
                      <a:pt x="649" y="4377"/>
                    </a:lnTo>
                    <a:lnTo>
                      <a:pt x="594" y="4173"/>
                    </a:lnTo>
                    <a:lnTo>
                      <a:pt x="538" y="3951"/>
                    </a:lnTo>
                    <a:lnTo>
                      <a:pt x="482" y="3728"/>
                    </a:lnTo>
                    <a:lnTo>
                      <a:pt x="464" y="3524"/>
                    </a:lnTo>
                    <a:lnTo>
                      <a:pt x="445" y="3302"/>
                    </a:lnTo>
                    <a:lnTo>
                      <a:pt x="445" y="3079"/>
                    </a:lnTo>
                    <a:lnTo>
                      <a:pt x="464" y="2875"/>
                    </a:lnTo>
                    <a:lnTo>
                      <a:pt x="482" y="2653"/>
                    </a:lnTo>
                    <a:lnTo>
                      <a:pt x="538" y="2449"/>
                    </a:lnTo>
                    <a:lnTo>
                      <a:pt x="612" y="2263"/>
                    </a:lnTo>
                    <a:lnTo>
                      <a:pt x="705" y="2059"/>
                    </a:lnTo>
                    <a:lnTo>
                      <a:pt x="816" y="1892"/>
                    </a:lnTo>
                    <a:lnTo>
                      <a:pt x="946" y="1707"/>
                    </a:lnTo>
                    <a:lnTo>
                      <a:pt x="1094" y="1540"/>
                    </a:lnTo>
                    <a:lnTo>
                      <a:pt x="1261" y="1410"/>
                    </a:lnTo>
                    <a:lnTo>
                      <a:pt x="1428" y="1280"/>
                    </a:lnTo>
                    <a:lnTo>
                      <a:pt x="1614" y="1151"/>
                    </a:lnTo>
                    <a:lnTo>
                      <a:pt x="1817" y="1058"/>
                    </a:lnTo>
                    <a:lnTo>
                      <a:pt x="2003" y="1002"/>
                    </a:lnTo>
                    <a:lnTo>
                      <a:pt x="2114" y="984"/>
                    </a:lnTo>
                    <a:lnTo>
                      <a:pt x="2318" y="984"/>
                    </a:lnTo>
                    <a:lnTo>
                      <a:pt x="2429" y="1021"/>
                    </a:lnTo>
                    <a:lnTo>
                      <a:pt x="2522" y="1058"/>
                    </a:lnTo>
                    <a:lnTo>
                      <a:pt x="2633" y="1095"/>
                    </a:lnTo>
                    <a:lnTo>
                      <a:pt x="2763" y="1188"/>
                    </a:lnTo>
                    <a:lnTo>
                      <a:pt x="2893" y="1280"/>
                    </a:lnTo>
                    <a:lnTo>
                      <a:pt x="3023" y="1410"/>
                    </a:lnTo>
                    <a:lnTo>
                      <a:pt x="3134" y="1540"/>
                    </a:lnTo>
                    <a:lnTo>
                      <a:pt x="3245" y="1688"/>
                    </a:lnTo>
                    <a:lnTo>
                      <a:pt x="3357" y="1837"/>
                    </a:lnTo>
                    <a:lnTo>
                      <a:pt x="3542" y="2170"/>
                    </a:lnTo>
                    <a:lnTo>
                      <a:pt x="3727" y="2523"/>
                    </a:lnTo>
                    <a:lnTo>
                      <a:pt x="3894" y="2875"/>
                    </a:lnTo>
                    <a:lnTo>
                      <a:pt x="4172" y="3524"/>
                    </a:lnTo>
                    <a:lnTo>
                      <a:pt x="4432" y="2727"/>
                    </a:lnTo>
                    <a:lnTo>
                      <a:pt x="4580" y="2263"/>
                    </a:lnTo>
                    <a:lnTo>
                      <a:pt x="4710" y="1929"/>
                    </a:lnTo>
                    <a:lnTo>
                      <a:pt x="4840" y="1688"/>
                    </a:lnTo>
                    <a:lnTo>
                      <a:pt x="4988" y="1447"/>
                    </a:lnTo>
                    <a:lnTo>
                      <a:pt x="5174" y="1243"/>
                    </a:lnTo>
                    <a:lnTo>
                      <a:pt x="5266" y="1151"/>
                    </a:lnTo>
                    <a:lnTo>
                      <a:pt x="5378" y="1076"/>
                    </a:lnTo>
                    <a:lnTo>
                      <a:pt x="5489" y="1002"/>
                    </a:lnTo>
                    <a:lnTo>
                      <a:pt x="5600" y="947"/>
                    </a:lnTo>
                    <a:lnTo>
                      <a:pt x="5730" y="910"/>
                    </a:lnTo>
                    <a:lnTo>
                      <a:pt x="5860" y="872"/>
                    </a:lnTo>
                    <a:lnTo>
                      <a:pt x="5990" y="854"/>
                    </a:lnTo>
                    <a:lnTo>
                      <a:pt x="6268" y="854"/>
                    </a:lnTo>
                    <a:lnTo>
                      <a:pt x="6416" y="891"/>
                    </a:lnTo>
                    <a:lnTo>
                      <a:pt x="6620" y="928"/>
                    </a:lnTo>
                    <a:lnTo>
                      <a:pt x="6731" y="965"/>
                    </a:lnTo>
                    <a:lnTo>
                      <a:pt x="6824" y="1021"/>
                    </a:lnTo>
                    <a:lnTo>
                      <a:pt x="6917" y="1076"/>
                    </a:lnTo>
                    <a:lnTo>
                      <a:pt x="6991" y="1132"/>
                    </a:lnTo>
                    <a:lnTo>
                      <a:pt x="7065" y="1225"/>
                    </a:lnTo>
                    <a:lnTo>
                      <a:pt x="7102" y="1317"/>
                    </a:lnTo>
                    <a:lnTo>
                      <a:pt x="7139" y="1484"/>
                    </a:lnTo>
                    <a:lnTo>
                      <a:pt x="7139" y="1633"/>
                    </a:lnTo>
                    <a:lnTo>
                      <a:pt x="7139" y="1800"/>
                    </a:lnTo>
                    <a:lnTo>
                      <a:pt x="7102" y="1948"/>
                    </a:lnTo>
                    <a:lnTo>
                      <a:pt x="7009" y="2282"/>
                    </a:lnTo>
                    <a:lnTo>
                      <a:pt x="6898" y="2597"/>
                    </a:lnTo>
                    <a:lnTo>
                      <a:pt x="6694" y="3042"/>
                    </a:lnTo>
                    <a:lnTo>
                      <a:pt x="6453" y="3487"/>
                    </a:lnTo>
                    <a:lnTo>
                      <a:pt x="6194" y="3913"/>
                    </a:lnTo>
                    <a:lnTo>
                      <a:pt x="5934" y="4358"/>
                    </a:lnTo>
                    <a:lnTo>
                      <a:pt x="6156" y="4155"/>
                    </a:lnTo>
                    <a:lnTo>
                      <a:pt x="6398" y="3932"/>
                    </a:lnTo>
                    <a:lnTo>
                      <a:pt x="6657" y="3672"/>
                    </a:lnTo>
                    <a:lnTo>
                      <a:pt x="6898" y="3376"/>
                    </a:lnTo>
                    <a:lnTo>
                      <a:pt x="7121" y="3079"/>
                    </a:lnTo>
                    <a:lnTo>
                      <a:pt x="7325" y="2764"/>
                    </a:lnTo>
                    <a:lnTo>
                      <a:pt x="7510" y="2449"/>
                    </a:lnTo>
                    <a:lnTo>
                      <a:pt x="7640" y="2115"/>
                    </a:lnTo>
                    <a:lnTo>
                      <a:pt x="7751" y="1800"/>
                    </a:lnTo>
                    <a:lnTo>
                      <a:pt x="7788" y="1651"/>
                    </a:lnTo>
                    <a:lnTo>
                      <a:pt x="7788" y="1484"/>
                    </a:lnTo>
                    <a:lnTo>
                      <a:pt x="7807" y="1336"/>
                    </a:lnTo>
                    <a:lnTo>
                      <a:pt x="7788" y="1188"/>
                    </a:lnTo>
                    <a:lnTo>
                      <a:pt x="7751" y="1058"/>
                    </a:lnTo>
                    <a:lnTo>
                      <a:pt x="7714" y="910"/>
                    </a:lnTo>
                    <a:lnTo>
                      <a:pt x="7640" y="780"/>
                    </a:lnTo>
                    <a:lnTo>
                      <a:pt x="7566" y="669"/>
                    </a:lnTo>
                    <a:lnTo>
                      <a:pt x="7454" y="539"/>
                    </a:lnTo>
                    <a:lnTo>
                      <a:pt x="7343" y="427"/>
                    </a:lnTo>
                    <a:lnTo>
                      <a:pt x="7195" y="335"/>
                    </a:lnTo>
                    <a:lnTo>
                      <a:pt x="7009" y="242"/>
                    </a:lnTo>
                    <a:lnTo>
                      <a:pt x="6824" y="168"/>
                    </a:lnTo>
                    <a:lnTo>
                      <a:pt x="6601" y="94"/>
                    </a:lnTo>
                    <a:lnTo>
                      <a:pt x="6342" y="20"/>
                    </a:lnTo>
                    <a:lnTo>
                      <a:pt x="6082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8" name="Google Shape;2158;p31"/>
              <p:cNvSpPr/>
              <p:nvPr/>
            </p:nvSpPr>
            <p:spPr>
              <a:xfrm>
                <a:off x="7192464" y="4733203"/>
                <a:ext cx="309422" cy="250000"/>
              </a:xfrm>
              <a:custGeom>
                <a:avLst/>
                <a:gdLst/>
                <a:ahLst/>
                <a:cxnLst/>
                <a:rect l="l" t="t" r="r" b="b"/>
                <a:pathLst>
                  <a:path w="7139" h="5768" extrusionOk="0">
                    <a:moveTo>
                      <a:pt x="4673" y="1"/>
                    </a:moveTo>
                    <a:lnTo>
                      <a:pt x="4395" y="38"/>
                    </a:lnTo>
                    <a:lnTo>
                      <a:pt x="4246" y="75"/>
                    </a:lnTo>
                    <a:lnTo>
                      <a:pt x="4098" y="112"/>
                    </a:lnTo>
                    <a:lnTo>
                      <a:pt x="3950" y="186"/>
                    </a:lnTo>
                    <a:lnTo>
                      <a:pt x="3820" y="260"/>
                    </a:lnTo>
                    <a:lnTo>
                      <a:pt x="3709" y="353"/>
                    </a:lnTo>
                    <a:lnTo>
                      <a:pt x="3597" y="464"/>
                    </a:lnTo>
                    <a:lnTo>
                      <a:pt x="3486" y="576"/>
                    </a:lnTo>
                    <a:lnTo>
                      <a:pt x="3393" y="687"/>
                    </a:lnTo>
                    <a:lnTo>
                      <a:pt x="3319" y="835"/>
                    </a:lnTo>
                    <a:lnTo>
                      <a:pt x="3264" y="965"/>
                    </a:lnTo>
                    <a:lnTo>
                      <a:pt x="3224" y="1070"/>
                    </a:lnTo>
                    <a:lnTo>
                      <a:pt x="3224" y="1070"/>
                    </a:lnTo>
                    <a:lnTo>
                      <a:pt x="3060" y="1002"/>
                    </a:lnTo>
                    <a:lnTo>
                      <a:pt x="2837" y="928"/>
                    </a:lnTo>
                    <a:lnTo>
                      <a:pt x="2615" y="854"/>
                    </a:lnTo>
                    <a:lnTo>
                      <a:pt x="2392" y="817"/>
                    </a:lnTo>
                    <a:lnTo>
                      <a:pt x="2170" y="779"/>
                    </a:lnTo>
                    <a:lnTo>
                      <a:pt x="1706" y="779"/>
                    </a:lnTo>
                    <a:lnTo>
                      <a:pt x="1502" y="817"/>
                    </a:lnTo>
                    <a:lnTo>
                      <a:pt x="1279" y="872"/>
                    </a:lnTo>
                    <a:lnTo>
                      <a:pt x="1075" y="965"/>
                    </a:lnTo>
                    <a:lnTo>
                      <a:pt x="890" y="1076"/>
                    </a:lnTo>
                    <a:lnTo>
                      <a:pt x="705" y="1225"/>
                    </a:lnTo>
                    <a:lnTo>
                      <a:pt x="538" y="1410"/>
                    </a:lnTo>
                    <a:lnTo>
                      <a:pt x="427" y="1577"/>
                    </a:lnTo>
                    <a:lnTo>
                      <a:pt x="334" y="1744"/>
                    </a:lnTo>
                    <a:lnTo>
                      <a:pt x="241" y="1911"/>
                    </a:lnTo>
                    <a:lnTo>
                      <a:pt x="185" y="2077"/>
                    </a:lnTo>
                    <a:lnTo>
                      <a:pt x="111" y="2244"/>
                    </a:lnTo>
                    <a:lnTo>
                      <a:pt x="74" y="2411"/>
                    </a:lnTo>
                    <a:lnTo>
                      <a:pt x="37" y="2578"/>
                    </a:lnTo>
                    <a:lnTo>
                      <a:pt x="19" y="2745"/>
                    </a:lnTo>
                    <a:lnTo>
                      <a:pt x="0" y="3079"/>
                    </a:lnTo>
                    <a:lnTo>
                      <a:pt x="19" y="3413"/>
                    </a:lnTo>
                    <a:lnTo>
                      <a:pt x="93" y="3728"/>
                    </a:lnTo>
                    <a:lnTo>
                      <a:pt x="204" y="4024"/>
                    </a:lnTo>
                    <a:lnTo>
                      <a:pt x="352" y="4321"/>
                    </a:lnTo>
                    <a:lnTo>
                      <a:pt x="519" y="4599"/>
                    </a:lnTo>
                    <a:lnTo>
                      <a:pt x="742" y="4859"/>
                    </a:lnTo>
                    <a:lnTo>
                      <a:pt x="983" y="5081"/>
                    </a:lnTo>
                    <a:lnTo>
                      <a:pt x="1261" y="5304"/>
                    </a:lnTo>
                    <a:lnTo>
                      <a:pt x="1558" y="5489"/>
                    </a:lnTo>
                    <a:lnTo>
                      <a:pt x="1891" y="5638"/>
                    </a:lnTo>
                    <a:lnTo>
                      <a:pt x="2244" y="5767"/>
                    </a:lnTo>
                    <a:lnTo>
                      <a:pt x="2040" y="5619"/>
                    </a:lnTo>
                    <a:lnTo>
                      <a:pt x="1836" y="5471"/>
                    </a:lnTo>
                    <a:lnTo>
                      <a:pt x="1650" y="5304"/>
                    </a:lnTo>
                    <a:lnTo>
                      <a:pt x="1465" y="5137"/>
                    </a:lnTo>
                    <a:lnTo>
                      <a:pt x="1317" y="4952"/>
                    </a:lnTo>
                    <a:lnTo>
                      <a:pt x="1168" y="4766"/>
                    </a:lnTo>
                    <a:lnTo>
                      <a:pt x="1038" y="4562"/>
                    </a:lnTo>
                    <a:lnTo>
                      <a:pt x="909" y="4358"/>
                    </a:lnTo>
                    <a:lnTo>
                      <a:pt x="834" y="4228"/>
                    </a:lnTo>
                    <a:lnTo>
                      <a:pt x="779" y="4062"/>
                    </a:lnTo>
                    <a:lnTo>
                      <a:pt x="723" y="3913"/>
                    </a:lnTo>
                    <a:lnTo>
                      <a:pt x="705" y="3746"/>
                    </a:lnTo>
                    <a:lnTo>
                      <a:pt x="668" y="3598"/>
                    </a:lnTo>
                    <a:lnTo>
                      <a:pt x="668" y="3431"/>
                    </a:lnTo>
                    <a:lnTo>
                      <a:pt x="668" y="3264"/>
                    </a:lnTo>
                    <a:lnTo>
                      <a:pt x="686" y="3116"/>
                    </a:lnTo>
                    <a:lnTo>
                      <a:pt x="705" y="2949"/>
                    </a:lnTo>
                    <a:lnTo>
                      <a:pt x="742" y="2782"/>
                    </a:lnTo>
                    <a:lnTo>
                      <a:pt x="779" y="2634"/>
                    </a:lnTo>
                    <a:lnTo>
                      <a:pt x="834" y="2485"/>
                    </a:lnTo>
                    <a:lnTo>
                      <a:pt x="909" y="2337"/>
                    </a:lnTo>
                    <a:lnTo>
                      <a:pt x="983" y="2207"/>
                    </a:lnTo>
                    <a:lnTo>
                      <a:pt x="1075" y="2077"/>
                    </a:lnTo>
                    <a:lnTo>
                      <a:pt x="1168" y="1948"/>
                    </a:lnTo>
                    <a:lnTo>
                      <a:pt x="1279" y="1855"/>
                    </a:lnTo>
                    <a:lnTo>
                      <a:pt x="1409" y="1781"/>
                    </a:lnTo>
                    <a:lnTo>
                      <a:pt x="1539" y="1725"/>
                    </a:lnTo>
                    <a:lnTo>
                      <a:pt x="1669" y="1688"/>
                    </a:lnTo>
                    <a:lnTo>
                      <a:pt x="1799" y="1670"/>
                    </a:lnTo>
                    <a:lnTo>
                      <a:pt x="1947" y="1670"/>
                    </a:lnTo>
                    <a:lnTo>
                      <a:pt x="2077" y="1688"/>
                    </a:lnTo>
                    <a:lnTo>
                      <a:pt x="2225" y="1707"/>
                    </a:lnTo>
                    <a:lnTo>
                      <a:pt x="2522" y="1799"/>
                    </a:lnTo>
                    <a:lnTo>
                      <a:pt x="2800" y="1911"/>
                    </a:lnTo>
                    <a:lnTo>
                      <a:pt x="3078" y="2059"/>
                    </a:lnTo>
                    <a:lnTo>
                      <a:pt x="3338" y="2207"/>
                    </a:lnTo>
                    <a:lnTo>
                      <a:pt x="4116" y="2708"/>
                    </a:lnTo>
                    <a:lnTo>
                      <a:pt x="4079" y="1744"/>
                    </a:lnTo>
                    <a:lnTo>
                      <a:pt x="4061" y="1614"/>
                    </a:lnTo>
                    <a:lnTo>
                      <a:pt x="4079" y="1466"/>
                    </a:lnTo>
                    <a:lnTo>
                      <a:pt x="4116" y="1336"/>
                    </a:lnTo>
                    <a:lnTo>
                      <a:pt x="4172" y="1206"/>
                    </a:lnTo>
                    <a:lnTo>
                      <a:pt x="4228" y="1132"/>
                    </a:lnTo>
                    <a:lnTo>
                      <a:pt x="4302" y="1058"/>
                    </a:lnTo>
                    <a:lnTo>
                      <a:pt x="4376" y="1021"/>
                    </a:lnTo>
                    <a:lnTo>
                      <a:pt x="4450" y="965"/>
                    </a:lnTo>
                    <a:lnTo>
                      <a:pt x="4636" y="909"/>
                    </a:lnTo>
                    <a:lnTo>
                      <a:pt x="4840" y="891"/>
                    </a:lnTo>
                    <a:lnTo>
                      <a:pt x="5044" y="872"/>
                    </a:lnTo>
                    <a:lnTo>
                      <a:pt x="5266" y="891"/>
                    </a:lnTo>
                    <a:lnTo>
                      <a:pt x="5452" y="928"/>
                    </a:lnTo>
                    <a:lnTo>
                      <a:pt x="5637" y="965"/>
                    </a:lnTo>
                    <a:lnTo>
                      <a:pt x="5841" y="1058"/>
                    </a:lnTo>
                    <a:lnTo>
                      <a:pt x="6026" y="1187"/>
                    </a:lnTo>
                    <a:lnTo>
                      <a:pt x="6175" y="1336"/>
                    </a:lnTo>
                    <a:lnTo>
                      <a:pt x="6304" y="1503"/>
                    </a:lnTo>
                    <a:lnTo>
                      <a:pt x="6416" y="1670"/>
                    </a:lnTo>
                    <a:lnTo>
                      <a:pt x="6508" y="1874"/>
                    </a:lnTo>
                    <a:lnTo>
                      <a:pt x="6583" y="2077"/>
                    </a:lnTo>
                    <a:lnTo>
                      <a:pt x="6638" y="2300"/>
                    </a:lnTo>
                    <a:lnTo>
                      <a:pt x="6694" y="2523"/>
                    </a:lnTo>
                    <a:lnTo>
                      <a:pt x="6731" y="2764"/>
                    </a:lnTo>
                    <a:lnTo>
                      <a:pt x="6768" y="3227"/>
                    </a:lnTo>
                    <a:lnTo>
                      <a:pt x="6787" y="3691"/>
                    </a:lnTo>
                    <a:lnTo>
                      <a:pt x="6805" y="4136"/>
                    </a:lnTo>
                    <a:lnTo>
                      <a:pt x="6953" y="3691"/>
                    </a:lnTo>
                    <a:lnTo>
                      <a:pt x="7065" y="3209"/>
                    </a:lnTo>
                    <a:lnTo>
                      <a:pt x="7102" y="2968"/>
                    </a:lnTo>
                    <a:lnTo>
                      <a:pt x="7139" y="2726"/>
                    </a:lnTo>
                    <a:lnTo>
                      <a:pt x="7139" y="2485"/>
                    </a:lnTo>
                    <a:lnTo>
                      <a:pt x="7139" y="2244"/>
                    </a:lnTo>
                    <a:lnTo>
                      <a:pt x="7120" y="2003"/>
                    </a:lnTo>
                    <a:lnTo>
                      <a:pt x="7083" y="1762"/>
                    </a:lnTo>
                    <a:lnTo>
                      <a:pt x="7028" y="1521"/>
                    </a:lnTo>
                    <a:lnTo>
                      <a:pt x="6953" y="1299"/>
                    </a:lnTo>
                    <a:lnTo>
                      <a:pt x="6861" y="1095"/>
                    </a:lnTo>
                    <a:lnTo>
                      <a:pt x="6731" y="872"/>
                    </a:lnTo>
                    <a:lnTo>
                      <a:pt x="6583" y="687"/>
                    </a:lnTo>
                    <a:lnTo>
                      <a:pt x="6416" y="501"/>
                    </a:lnTo>
                    <a:lnTo>
                      <a:pt x="6193" y="353"/>
                    </a:lnTo>
                    <a:lnTo>
                      <a:pt x="5952" y="223"/>
                    </a:lnTo>
                    <a:lnTo>
                      <a:pt x="5711" y="112"/>
                    </a:lnTo>
                    <a:lnTo>
                      <a:pt x="5470" y="56"/>
                    </a:lnTo>
                    <a:lnTo>
                      <a:pt x="5210" y="19"/>
                    </a:lnTo>
                    <a:lnTo>
                      <a:pt x="4932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159" name="Google Shape;2159;p31"/>
          <p:cNvGrpSpPr/>
          <p:nvPr/>
        </p:nvGrpSpPr>
        <p:grpSpPr>
          <a:xfrm>
            <a:off x="-311678" y="3725975"/>
            <a:ext cx="1816677" cy="1427091"/>
            <a:chOff x="-83078" y="3725975"/>
            <a:chExt cx="1816677" cy="1427091"/>
          </a:xfrm>
        </p:grpSpPr>
        <p:sp>
          <p:nvSpPr>
            <p:cNvPr id="2160" name="Google Shape;2160;p31"/>
            <p:cNvSpPr/>
            <p:nvPr/>
          </p:nvSpPr>
          <p:spPr>
            <a:xfrm flipH="1">
              <a:off x="-83078" y="3725975"/>
              <a:ext cx="1291228" cy="996382"/>
            </a:xfrm>
            <a:custGeom>
              <a:avLst/>
              <a:gdLst/>
              <a:ahLst/>
              <a:cxnLst/>
              <a:rect l="l" t="t" r="r" b="b"/>
              <a:pathLst>
                <a:path w="46264" h="28075" extrusionOk="0">
                  <a:moveTo>
                    <a:pt x="16039" y="1"/>
                  </a:moveTo>
                  <a:lnTo>
                    <a:pt x="15687" y="19"/>
                  </a:lnTo>
                  <a:lnTo>
                    <a:pt x="15353" y="75"/>
                  </a:lnTo>
                  <a:lnTo>
                    <a:pt x="14982" y="168"/>
                  </a:lnTo>
                  <a:lnTo>
                    <a:pt x="14630" y="260"/>
                  </a:lnTo>
                  <a:lnTo>
                    <a:pt x="14296" y="390"/>
                  </a:lnTo>
                  <a:lnTo>
                    <a:pt x="13981" y="520"/>
                  </a:lnTo>
                  <a:lnTo>
                    <a:pt x="13666" y="668"/>
                  </a:lnTo>
                  <a:lnTo>
                    <a:pt x="13388" y="835"/>
                  </a:lnTo>
                  <a:lnTo>
                    <a:pt x="13110" y="1021"/>
                  </a:lnTo>
                  <a:lnTo>
                    <a:pt x="12832" y="1225"/>
                  </a:lnTo>
                  <a:lnTo>
                    <a:pt x="12590" y="1429"/>
                  </a:lnTo>
                  <a:lnTo>
                    <a:pt x="12349" y="1651"/>
                  </a:lnTo>
                  <a:lnTo>
                    <a:pt x="12127" y="1874"/>
                  </a:lnTo>
                  <a:lnTo>
                    <a:pt x="11923" y="2115"/>
                  </a:lnTo>
                  <a:lnTo>
                    <a:pt x="11719" y="2356"/>
                  </a:lnTo>
                  <a:lnTo>
                    <a:pt x="11534" y="2634"/>
                  </a:lnTo>
                  <a:lnTo>
                    <a:pt x="11348" y="2894"/>
                  </a:lnTo>
                  <a:lnTo>
                    <a:pt x="11181" y="3172"/>
                  </a:lnTo>
                  <a:lnTo>
                    <a:pt x="11033" y="3468"/>
                  </a:lnTo>
                  <a:lnTo>
                    <a:pt x="10885" y="3746"/>
                  </a:lnTo>
                  <a:lnTo>
                    <a:pt x="10755" y="4062"/>
                  </a:lnTo>
                  <a:lnTo>
                    <a:pt x="10644" y="4358"/>
                  </a:lnTo>
                  <a:lnTo>
                    <a:pt x="10514" y="4674"/>
                  </a:lnTo>
                  <a:lnTo>
                    <a:pt x="10328" y="5323"/>
                  </a:lnTo>
                  <a:lnTo>
                    <a:pt x="10161" y="5972"/>
                  </a:lnTo>
                  <a:lnTo>
                    <a:pt x="10032" y="6639"/>
                  </a:lnTo>
                  <a:lnTo>
                    <a:pt x="9939" y="7325"/>
                  </a:lnTo>
                  <a:lnTo>
                    <a:pt x="9865" y="8011"/>
                  </a:lnTo>
                  <a:lnTo>
                    <a:pt x="9809" y="8679"/>
                  </a:lnTo>
                  <a:lnTo>
                    <a:pt x="9791" y="9365"/>
                  </a:lnTo>
                  <a:lnTo>
                    <a:pt x="9772" y="10014"/>
                  </a:lnTo>
                  <a:lnTo>
                    <a:pt x="9791" y="10663"/>
                  </a:lnTo>
                  <a:lnTo>
                    <a:pt x="9828" y="11293"/>
                  </a:lnTo>
                  <a:lnTo>
                    <a:pt x="9865" y="11887"/>
                  </a:lnTo>
                  <a:lnTo>
                    <a:pt x="9902" y="12462"/>
                  </a:lnTo>
                  <a:lnTo>
                    <a:pt x="10032" y="13518"/>
                  </a:lnTo>
                  <a:lnTo>
                    <a:pt x="10161" y="14390"/>
                  </a:lnTo>
                  <a:lnTo>
                    <a:pt x="10273" y="15057"/>
                  </a:lnTo>
                  <a:lnTo>
                    <a:pt x="10384" y="15632"/>
                  </a:lnTo>
                  <a:lnTo>
                    <a:pt x="10254" y="15428"/>
                  </a:lnTo>
                  <a:lnTo>
                    <a:pt x="10087" y="15187"/>
                  </a:lnTo>
                  <a:lnTo>
                    <a:pt x="9865" y="14891"/>
                  </a:lnTo>
                  <a:lnTo>
                    <a:pt x="9568" y="14538"/>
                  </a:lnTo>
                  <a:lnTo>
                    <a:pt x="9234" y="14167"/>
                  </a:lnTo>
                  <a:lnTo>
                    <a:pt x="8826" y="13797"/>
                  </a:lnTo>
                  <a:lnTo>
                    <a:pt x="8604" y="13611"/>
                  </a:lnTo>
                  <a:lnTo>
                    <a:pt x="8381" y="13426"/>
                  </a:lnTo>
                  <a:lnTo>
                    <a:pt x="8140" y="13240"/>
                  </a:lnTo>
                  <a:lnTo>
                    <a:pt x="7881" y="13073"/>
                  </a:lnTo>
                  <a:lnTo>
                    <a:pt x="7603" y="12925"/>
                  </a:lnTo>
                  <a:lnTo>
                    <a:pt x="7324" y="12777"/>
                  </a:lnTo>
                  <a:lnTo>
                    <a:pt x="7028" y="12665"/>
                  </a:lnTo>
                  <a:lnTo>
                    <a:pt x="6731" y="12554"/>
                  </a:lnTo>
                  <a:lnTo>
                    <a:pt x="6416" y="12462"/>
                  </a:lnTo>
                  <a:lnTo>
                    <a:pt x="6082" y="12406"/>
                  </a:lnTo>
                  <a:lnTo>
                    <a:pt x="5748" y="12369"/>
                  </a:lnTo>
                  <a:lnTo>
                    <a:pt x="5415" y="12350"/>
                  </a:lnTo>
                  <a:lnTo>
                    <a:pt x="5044" y="12369"/>
                  </a:lnTo>
                  <a:lnTo>
                    <a:pt x="4691" y="12424"/>
                  </a:lnTo>
                  <a:lnTo>
                    <a:pt x="4320" y="12499"/>
                  </a:lnTo>
                  <a:lnTo>
                    <a:pt x="3931" y="12628"/>
                  </a:lnTo>
                  <a:lnTo>
                    <a:pt x="3542" y="12795"/>
                  </a:lnTo>
                  <a:lnTo>
                    <a:pt x="3134" y="12981"/>
                  </a:lnTo>
                  <a:lnTo>
                    <a:pt x="2930" y="13111"/>
                  </a:lnTo>
                  <a:lnTo>
                    <a:pt x="2744" y="13240"/>
                  </a:lnTo>
                  <a:lnTo>
                    <a:pt x="2559" y="13389"/>
                  </a:lnTo>
                  <a:lnTo>
                    <a:pt x="2392" y="13556"/>
                  </a:lnTo>
                  <a:lnTo>
                    <a:pt x="2225" y="13722"/>
                  </a:lnTo>
                  <a:lnTo>
                    <a:pt x="2058" y="13908"/>
                  </a:lnTo>
                  <a:lnTo>
                    <a:pt x="1910" y="14112"/>
                  </a:lnTo>
                  <a:lnTo>
                    <a:pt x="1762" y="14316"/>
                  </a:lnTo>
                  <a:lnTo>
                    <a:pt x="1632" y="14538"/>
                  </a:lnTo>
                  <a:lnTo>
                    <a:pt x="1502" y="14761"/>
                  </a:lnTo>
                  <a:lnTo>
                    <a:pt x="1261" y="15261"/>
                  </a:lnTo>
                  <a:lnTo>
                    <a:pt x="1038" y="15781"/>
                  </a:lnTo>
                  <a:lnTo>
                    <a:pt x="853" y="16337"/>
                  </a:lnTo>
                  <a:lnTo>
                    <a:pt x="686" y="16930"/>
                  </a:lnTo>
                  <a:lnTo>
                    <a:pt x="538" y="17542"/>
                  </a:lnTo>
                  <a:lnTo>
                    <a:pt x="408" y="18173"/>
                  </a:lnTo>
                  <a:lnTo>
                    <a:pt x="315" y="18803"/>
                  </a:lnTo>
                  <a:lnTo>
                    <a:pt x="223" y="19452"/>
                  </a:lnTo>
                  <a:lnTo>
                    <a:pt x="148" y="20101"/>
                  </a:lnTo>
                  <a:lnTo>
                    <a:pt x="93" y="20769"/>
                  </a:lnTo>
                  <a:lnTo>
                    <a:pt x="56" y="21418"/>
                  </a:lnTo>
                  <a:lnTo>
                    <a:pt x="19" y="22067"/>
                  </a:lnTo>
                  <a:lnTo>
                    <a:pt x="0" y="22697"/>
                  </a:lnTo>
                  <a:lnTo>
                    <a:pt x="0" y="23921"/>
                  </a:lnTo>
                  <a:lnTo>
                    <a:pt x="19" y="25052"/>
                  </a:lnTo>
                  <a:lnTo>
                    <a:pt x="56" y="26053"/>
                  </a:lnTo>
                  <a:lnTo>
                    <a:pt x="111" y="26888"/>
                  </a:lnTo>
                  <a:lnTo>
                    <a:pt x="148" y="27518"/>
                  </a:lnTo>
                  <a:lnTo>
                    <a:pt x="204" y="28074"/>
                  </a:lnTo>
                  <a:lnTo>
                    <a:pt x="46264" y="28074"/>
                  </a:lnTo>
                  <a:lnTo>
                    <a:pt x="46245" y="27555"/>
                  </a:lnTo>
                  <a:lnTo>
                    <a:pt x="46208" y="27036"/>
                  </a:lnTo>
                  <a:lnTo>
                    <a:pt x="46152" y="26554"/>
                  </a:lnTo>
                  <a:lnTo>
                    <a:pt x="46097" y="26090"/>
                  </a:lnTo>
                  <a:lnTo>
                    <a:pt x="46041" y="25645"/>
                  </a:lnTo>
                  <a:lnTo>
                    <a:pt x="45967" y="25200"/>
                  </a:lnTo>
                  <a:lnTo>
                    <a:pt x="45874" y="24792"/>
                  </a:lnTo>
                  <a:lnTo>
                    <a:pt x="45782" y="24403"/>
                  </a:lnTo>
                  <a:lnTo>
                    <a:pt x="45670" y="24014"/>
                  </a:lnTo>
                  <a:lnTo>
                    <a:pt x="45559" y="23661"/>
                  </a:lnTo>
                  <a:lnTo>
                    <a:pt x="45448" y="23309"/>
                  </a:lnTo>
                  <a:lnTo>
                    <a:pt x="45318" y="22975"/>
                  </a:lnTo>
                  <a:lnTo>
                    <a:pt x="45170" y="22660"/>
                  </a:lnTo>
                  <a:lnTo>
                    <a:pt x="45040" y="22363"/>
                  </a:lnTo>
                  <a:lnTo>
                    <a:pt x="44873" y="22085"/>
                  </a:lnTo>
                  <a:lnTo>
                    <a:pt x="44725" y="21807"/>
                  </a:lnTo>
                  <a:lnTo>
                    <a:pt x="44558" y="21566"/>
                  </a:lnTo>
                  <a:lnTo>
                    <a:pt x="44391" y="21325"/>
                  </a:lnTo>
                  <a:lnTo>
                    <a:pt x="44224" y="21084"/>
                  </a:lnTo>
                  <a:lnTo>
                    <a:pt x="44057" y="20880"/>
                  </a:lnTo>
                  <a:lnTo>
                    <a:pt x="43872" y="20676"/>
                  </a:lnTo>
                  <a:lnTo>
                    <a:pt x="43686" y="20490"/>
                  </a:lnTo>
                  <a:lnTo>
                    <a:pt x="43315" y="20138"/>
                  </a:lnTo>
                  <a:lnTo>
                    <a:pt x="42908" y="19841"/>
                  </a:lnTo>
                  <a:lnTo>
                    <a:pt x="42518" y="19582"/>
                  </a:lnTo>
                  <a:lnTo>
                    <a:pt x="42110" y="19359"/>
                  </a:lnTo>
                  <a:lnTo>
                    <a:pt x="41702" y="19174"/>
                  </a:lnTo>
                  <a:lnTo>
                    <a:pt x="41313" y="19026"/>
                  </a:lnTo>
                  <a:lnTo>
                    <a:pt x="40905" y="18914"/>
                  </a:lnTo>
                  <a:lnTo>
                    <a:pt x="40516" y="18822"/>
                  </a:lnTo>
                  <a:lnTo>
                    <a:pt x="40126" y="18747"/>
                  </a:lnTo>
                  <a:lnTo>
                    <a:pt x="39755" y="18710"/>
                  </a:lnTo>
                  <a:lnTo>
                    <a:pt x="39403" y="18692"/>
                  </a:lnTo>
                  <a:lnTo>
                    <a:pt x="39069" y="18673"/>
                  </a:lnTo>
                  <a:lnTo>
                    <a:pt x="38773" y="18692"/>
                  </a:lnTo>
                  <a:lnTo>
                    <a:pt x="38216" y="18729"/>
                  </a:lnTo>
                  <a:lnTo>
                    <a:pt x="37808" y="18766"/>
                  </a:lnTo>
                  <a:lnTo>
                    <a:pt x="37530" y="18822"/>
                  </a:lnTo>
                  <a:lnTo>
                    <a:pt x="37437" y="18840"/>
                  </a:lnTo>
                  <a:lnTo>
                    <a:pt x="37437" y="18840"/>
                  </a:lnTo>
                  <a:lnTo>
                    <a:pt x="37549" y="18340"/>
                  </a:lnTo>
                  <a:lnTo>
                    <a:pt x="37660" y="17765"/>
                  </a:lnTo>
                  <a:lnTo>
                    <a:pt x="37790" y="17004"/>
                  </a:lnTo>
                  <a:lnTo>
                    <a:pt x="37920" y="16114"/>
                  </a:lnTo>
                  <a:lnTo>
                    <a:pt x="37957" y="15632"/>
                  </a:lnTo>
                  <a:lnTo>
                    <a:pt x="38012" y="15113"/>
                  </a:lnTo>
                  <a:lnTo>
                    <a:pt x="38031" y="14594"/>
                  </a:lnTo>
                  <a:lnTo>
                    <a:pt x="38068" y="14038"/>
                  </a:lnTo>
                  <a:lnTo>
                    <a:pt x="38068" y="13500"/>
                  </a:lnTo>
                  <a:lnTo>
                    <a:pt x="38049" y="12944"/>
                  </a:lnTo>
                  <a:lnTo>
                    <a:pt x="38012" y="12369"/>
                  </a:lnTo>
                  <a:lnTo>
                    <a:pt x="37957" y="11831"/>
                  </a:lnTo>
                  <a:lnTo>
                    <a:pt x="37883" y="11275"/>
                  </a:lnTo>
                  <a:lnTo>
                    <a:pt x="37771" y="10737"/>
                  </a:lnTo>
                  <a:lnTo>
                    <a:pt x="37641" y="10218"/>
                  </a:lnTo>
                  <a:lnTo>
                    <a:pt x="37475" y="9717"/>
                  </a:lnTo>
                  <a:lnTo>
                    <a:pt x="37271" y="9235"/>
                  </a:lnTo>
                  <a:lnTo>
                    <a:pt x="37159" y="9013"/>
                  </a:lnTo>
                  <a:lnTo>
                    <a:pt x="37030" y="8790"/>
                  </a:lnTo>
                  <a:lnTo>
                    <a:pt x="36900" y="8568"/>
                  </a:lnTo>
                  <a:lnTo>
                    <a:pt x="36751" y="8364"/>
                  </a:lnTo>
                  <a:lnTo>
                    <a:pt x="36603" y="8178"/>
                  </a:lnTo>
                  <a:lnTo>
                    <a:pt x="36436" y="7993"/>
                  </a:lnTo>
                  <a:lnTo>
                    <a:pt x="36251" y="7807"/>
                  </a:lnTo>
                  <a:lnTo>
                    <a:pt x="36065" y="7640"/>
                  </a:lnTo>
                  <a:lnTo>
                    <a:pt x="35880" y="7492"/>
                  </a:lnTo>
                  <a:lnTo>
                    <a:pt x="35657" y="7362"/>
                  </a:lnTo>
                  <a:lnTo>
                    <a:pt x="35453" y="7233"/>
                  </a:lnTo>
                  <a:lnTo>
                    <a:pt x="35212" y="7103"/>
                  </a:lnTo>
                  <a:lnTo>
                    <a:pt x="34971" y="7010"/>
                  </a:lnTo>
                  <a:lnTo>
                    <a:pt x="34712" y="6917"/>
                  </a:lnTo>
                  <a:lnTo>
                    <a:pt x="34434" y="6843"/>
                  </a:lnTo>
                  <a:lnTo>
                    <a:pt x="34155" y="6787"/>
                  </a:lnTo>
                  <a:lnTo>
                    <a:pt x="33840" y="6750"/>
                  </a:lnTo>
                  <a:lnTo>
                    <a:pt x="33544" y="6713"/>
                  </a:lnTo>
                  <a:lnTo>
                    <a:pt x="33228" y="6695"/>
                  </a:lnTo>
                  <a:lnTo>
                    <a:pt x="32913" y="6695"/>
                  </a:lnTo>
                  <a:lnTo>
                    <a:pt x="32616" y="6713"/>
                  </a:lnTo>
                  <a:lnTo>
                    <a:pt x="32338" y="6750"/>
                  </a:lnTo>
                  <a:lnTo>
                    <a:pt x="32060" y="6787"/>
                  </a:lnTo>
                  <a:lnTo>
                    <a:pt x="31782" y="6843"/>
                  </a:lnTo>
                  <a:lnTo>
                    <a:pt x="31522" y="6917"/>
                  </a:lnTo>
                  <a:lnTo>
                    <a:pt x="31263" y="7010"/>
                  </a:lnTo>
                  <a:lnTo>
                    <a:pt x="31022" y="7084"/>
                  </a:lnTo>
                  <a:lnTo>
                    <a:pt x="30781" y="7195"/>
                  </a:lnTo>
                  <a:lnTo>
                    <a:pt x="30558" y="7307"/>
                  </a:lnTo>
                  <a:lnTo>
                    <a:pt x="30336" y="7436"/>
                  </a:lnTo>
                  <a:lnTo>
                    <a:pt x="30132" y="7566"/>
                  </a:lnTo>
                  <a:lnTo>
                    <a:pt x="29928" y="7715"/>
                  </a:lnTo>
                  <a:lnTo>
                    <a:pt x="29724" y="7863"/>
                  </a:lnTo>
                  <a:lnTo>
                    <a:pt x="29538" y="8011"/>
                  </a:lnTo>
                  <a:lnTo>
                    <a:pt x="29186" y="8364"/>
                  </a:lnTo>
                  <a:lnTo>
                    <a:pt x="28852" y="8734"/>
                  </a:lnTo>
                  <a:lnTo>
                    <a:pt x="28556" y="9124"/>
                  </a:lnTo>
                  <a:lnTo>
                    <a:pt x="28277" y="9532"/>
                  </a:lnTo>
                  <a:lnTo>
                    <a:pt x="28036" y="9958"/>
                  </a:lnTo>
                  <a:lnTo>
                    <a:pt x="27814" y="10403"/>
                  </a:lnTo>
                  <a:lnTo>
                    <a:pt x="27591" y="10848"/>
                  </a:lnTo>
                  <a:lnTo>
                    <a:pt x="27425" y="11293"/>
                  </a:lnTo>
                  <a:lnTo>
                    <a:pt x="27258" y="11757"/>
                  </a:lnTo>
                  <a:lnTo>
                    <a:pt x="27109" y="12202"/>
                  </a:lnTo>
                  <a:lnTo>
                    <a:pt x="26979" y="12647"/>
                  </a:lnTo>
                  <a:lnTo>
                    <a:pt x="26868" y="13092"/>
                  </a:lnTo>
                  <a:lnTo>
                    <a:pt x="26701" y="13908"/>
                  </a:lnTo>
                  <a:lnTo>
                    <a:pt x="26572" y="14650"/>
                  </a:lnTo>
                  <a:lnTo>
                    <a:pt x="26497" y="15280"/>
                  </a:lnTo>
                  <a:lnTo>
                    <a:pt x="26442" y="15781"/>
                  </a:lnTo>
                  <a:lnTo>
                    <a:pt x="26423" y="16189"/>
                  </a:lnTo>
                  <a:lnTo>
                    <a:pt x="26238" y="15428"/>
                  </a:lnTo>
                  <a:lnTo>
                    <a:pt x="26034" y="14538"/>
                  </a:lnTo>
                  <a:lnTo>
                    <a:pt x="25719" y="13389"/>
                  </a:lnTo>
                  <a:lnTo>
                    <a:pt x="25311" y="12054"/>
                  </a:lnTo>
                  <a:lnTo>
                    <a:pt x="25088" y="11330"/>
                  </a:lnTo>
                  <a:lnTo>
                    <a:pt x="24829" y="10570"/>
                  </a:lnTo>
                  <a:lnTo>
                    <a:pt x="24550" y="9791"/>
                  </a:lnTo>
                  <a:lnTo>
                    <a:pt x="24254" y="8994"/>
                  </a:lnTo>
                  <a:lnTo>
                    <a:pt x="23920" y="8197"/>
                  </a:lnTo>
                  <a:lnTo>
                    <a:pt x="23586" y="7399"/>
                  </a:lnTo>
                  <a:lnTo>
                    <a:pt x="23215" y="6602"/>
                  </a:lnTo>
                  <a:lnTo>
                    <a:pt x="22826" y="5805"/>
                  </a:lnTo>
                  <a:lnTo>
                    <a:pt x="22418" y="5044"/>
                  </a:lnTo>
                  <a:lnTo>
                    <a:pt x="21973" y="4321"/>
                  </a:lnTo>
                  <a:lnTo>
                    <a:pt x="21528" y="3617"/>
                  </a:lnTo>
                  <a:lnTo>
                    <a:pt x="21287" y="3283"/>
                  </a:lnTo>
                  <a:lnTo>
                    <a:pt x="21046" y="2949"/>
                  </a:lnTo>
                  <a:lnTo>
                    <a:pt x="20786" y="2634"/>
                  </a:lnTo>
                  <a:lnTo>
                    <a:pt x="20527" y="2337"/>
                  </a:lnTo>
                  <a:lnTo>
                    <a:pt x="20267" y="2059"/>
                  </a:lnTo>
                  <a:lnTo>
                    <a:pt x="20007" y="1781"/>
                  </a:lnTo>
                  <a:lnTo>
                    <a:pt x="19748" y="1521"/>
                  </a:lnTo>
                  <a:lnTo>
                    <a:pt x="19470" y="1280"/>
                  </a:lnTo>
                  <a:lnTo>
                    <a:pt x="19173" y="1058"/>
                  </a:lnTo>
                  <a:lnTo>
                    <a:pt x="18895" y="854"/>
                  </a:lnTo>
                  <a:lnTo>
                    <a:pt x="18598" y="668"/>
                  </a:lnTo>
                  <a:lnTo>
                    <a:pt x="18302" y="520"/>
                  </a:lnTo>
                  <a:lnTo>
                    <a:pt x="17986" y="372"/>
                  </a:lnTo>
                  <a:lnTo>
                    <a:pt x="17690" y="242"/>
                  </a:lnTo>
                  <a:lnTo>
                    <a:pt x="17356" y="149"/>
                  </a:lnTo>
                  <a:lnTo>
                    <a:pt x="17041" y="75"/>
                  </a:lnTo>
                  <a:lnTo>
                    <a:pt x="16707" y="19"/>
                  </a:lnTo>
                  <a:lnTo>
                    <a:pt x="16373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1" name="Google Shape;2161;p31"/>
            <p:cNvSpPr/>
            <p:nvPr/>
          </p:nvSpPr>
          <p:spPr>
            <a:xfrm>
              <a:off x="-6800" y="4156500"/>
              <a:ext cx="1685631" cy="996539"/>
            </a:xfrm>
            <a:custGeom>
              <a:avLst/>
              <a:gdLst/>
              <a:ahLst/>
              <a:cxnLst/>
              <a:rect l="l" t="t" r="r" b="b"/>
              <a:pathLst>
                <a:path w="53385" h="31561" extrusionOk="0">
                  <a:moveTo>
                    <a:pt x="36547" y="1"/>
                  </a:moveTo>
                  <a:lnTo>
                    <a:pt x="36084" y="38"/>
                  </a:lnTo>
                  <a:lnTo>
                    <a:pt x="35639" y="93"/>
                  </a:lnTo>
                  <a:lnTo>
                    <a:pt x="35231" y="205"/>
                  </a:lnTo>
                  <a:lnTo>
                    <a:pt x="34842" y="316"/>
                  </a:lnTo>
                  <a:lnTo>
                    <a:pt x="34471" y="464"/>
                  </a:lnTo>
                  <a:lnTo>
                    <a:pt x="34137" y="631"/>
                  </a:lnTo>
                  <a:lnTo>
                    <a:pt x="33822" y="817"/>
                  </a:lnTo>
                  <a:lnTo>
                    <a:pt x="33525" y="1020"/>
                  </a:lnTo>
                  <a:lnTo>
                    <a:pt x="33265" y="1243"/>
                  </a:lnTo>
                  <a:lnTo>
                    <a:pt x="33006" y="1466"/>
                  </a:lnTo>
                  <a:lnTo>
                    <a:pt x="32783" y="1725"/>
                  </a:lnTo>
                  <a:lnTo>
                    <a:pt x="32561" y="1966"/>
                  </a:lnTo>
                  <a:lnTo>
                    <a:pt x="32375" y="2226"/>
                  </a:lnTo>
                  <a:lnTo>
                    <a:pt x="32190" y="2485"/>
                  </a:lnTo>
                  <a:lnTo>
                    <a:pt x="32042" y="2745"/>
                  </a:lnTo>
                  <a:lnTo>
                    <a:pt x="31893" y="3005"/>
                  </a:lnTo>
                  <a:lnTo>
                    <a:pt x="31764" y="3246"/>
                  </a:lnTo>
                  <a:lnTo>
                    <a:pt x="31560" y="3728"/>
                  </a:lnTo>
                  <a:lnTo>
                    <a:pt x="31393" y="4173"/>
                  </a:lnTo>
                  <a:lnTo>
                    <a:pt x="31281" y="4544"/>
                  </a:lnTo>
                  <a:lnTo>
                    <a:pt x="31207" y="4840"/>
                  </a:lnTo>
                  <a:lnTo>
                    <a:pt x="31152" y="5100"/>
                  </a:lnTo>
                  <a:lnTo>
                    <a:pt x="31096" y="4952"/>
                  </a:lnTo>
                  <a:lnTo>
                    <a:pt x="30892" y="4581"/>
                  </a:lnTo>
                  <a:lnTo>
                    <a:pt x="30744" y="4340"/>
                  </a:lnTo>
                  <a:lnTo>
                    <a:pt x="30558" y="4061"/>
                  </a:lnTo>
                  <a:lnTo>
                    <a:pt x="30317" y="3783"/>
                  </a:lnTo>
                  <a:lnTo>
                    <a:pt x="30058" y="3487"/>
                  </a:lnTo>
                  <a:lnTo>
                    <a:pt x="29761" y="3209"/>
                  </a:lnTo>
                  <a:lnTo>
                    <a:pt x="29594" y="3079"/>
                  </a:lnTo>
                  <a:lnTo>
                    <a:pt x="29427" y="2967"/>
                  </a:lnTo>
                  <a:lnTo>
                    <a:pt x="29242" y="2856"/>
                  </a:lnTo>
                  <a:lnTo>
                    <a:pt x="29038" y="2745"/>
                  </a:lnTo>
                  <a:lnTo>
                    <a:pt x="28834" y="2652"/>
                  </a:lnTo>
                  <a:lnTo>
                    <a:pt x="28611" y="2560"/>
                  </a:lnTo>
                  <a:lnTo>
                    <a:pt x="28389" y="2485"/>
                  </a:lnTo>
                  <a:lnTo>
                    <a:pt x="28148" y="2430"/>
                  </a:lnTo>
                  <a:lnTo>
                    <a:pt x="27907" y="2393"/>
                  </a:lnTo>
                  <a:lnTo>
                    <a:pt x="27647" y="2374"/>
                  </a:lnTo>
                  <a:lnTo>
                    <a:pt x="27369" y="2374"/>
                  </a:lnTo>
                  <a:lnTo>
                    <a:pt x="27091" y="2393"/>
                  </a:lnTo>
                  <a:lnTo>
                    <a:pt x="26794" y="2448"/>
                  </a:lnTo>
                  <a:lnTo>
                    <a:pt x="26479" y="2504"/>
                  </a:lnTo>
                  <a:lnTo>
                    <a:pt x="26182" y="2597"/>
                  </a:lnTo>
                  <a:lnTo>
                    <a:pt x="25904" y="2726"/>
                  </a:lnTo>
                  <a:lnTo>
                    <a:pt x="25644" y="2893"/>
                  </a:lnTo>
                  <a:lnTo>
                    <a:pt x="25422" y="3079"/>
                  </a:lnTo>
                  <a:lnTo>
                    <a:pt x="25199" y="3283"/>
                  </a:lnTo>
                  <a:lnTo>
                    <a:pt x="25014" y="3505"/>
                  </a:lnTo>
                  <a:lnTo>
                    <a:pt x="24829" y="3765"/>
                  </a:lnTo>
                  <a:lnTo>
                    <a:pt x="24680" y="4043"/>
                  </a:lnTo>
                  <a:lnTo>
                    <a:pt x="24532" y="4321"/>
                  </a:lnTo>
                  <a:lnTo>
                    <a:pt x="24421" y="4636"/>
                  </a:lnTo>
                  <a:lnTo>
                    <a:pt x="24309" y="4952"/>
                  </a:lnTo>
                  <a:lnTo>
                    <a:pt x="24198" y="5267"/>
                  </a:lnTo>
                  <a:lnTo>
                    <a:pt x="24124" y="5601"/>
                  </a:lnTo>
                  <a:lnTo>
                    <a:pt x="24050" y="5934"/>
                  </a:lnTo>
                  <a:lnTo>
                    <a:pt x="23939" y="6602"/>
                  </a:lnTo>
                  <a:lnTo>
                    <a:pt x="23883" y="7269"/>
                  </a:lnTo>
                  <a:lnTo>
                    <a:pt x="23846" y="7900"/>
                  </a:lnTo>
                  <a:lnTo>
                    <a:pt x="23827" y="8493"/>
                  </a:lnTo>
                  <a:lnTo>
                    <a:pt x="23827" y="9012"/>
                  </a:lnTo>
                  <a:lnTo>
                    <a:pt x="23864" y="9791"/>
                  </a:lnTo>
                  <a:lnTo>
                    <a:pt x="23883" y="10088"/>
                  </a:lnTo>
                  <a:lnTo>
                    <a:pt x="23883" y="10088"/>
                  </a:lnTo>
                  <a:lnTo>
                    <a:pt x="23512" y="9791"/>
                  </a:lnTo>
                  <a:lnTo>
                    <a:pt x="23141" y="9532"/>
                  </a:lnTo>
                  <a:lnTo>
                    <a:pt x="22807" y="9328"/>
                  </a:lnTo>
                  <a:lnTo>
                    <a:pt x="22474" y="9161"/>
                  </a:lnTo>
                  <a:lnTo>
                    <a:pt x="22158" y="9049"/>
                  </a:lnTo>
                  <a:lnTo>
                    <a:pt x="21862" y="8957"/>
                  </a:lnTo>
                  <a:lnTo>
                    <a:pt x="21565" y="8920"/>
                  </a:lnTo>
                  <a:lnTo>
                    <a:pt x="21306" y="8901"/>
                  </a:lnTo>
                  <a:lnTo>
                    <a:pt x="21046" y="8901"/>
                  </a:lnTo>
                  <a:lnTo>
                    <a:pt x="20805" y="8938"/>
                  </a:lnTo>
                  <a:lnTo>
                    <a:pt x="20582" y="9012"/>
                  </a:lnTo>
                  <a:lnTo>
                    <a:pt x="20360" y="9105"/>
                  </a:lnTo>
                  <a:lnTo>
                    <a:pt x="20156" y="9198"/>
                  </a:lnTo>
                  <a:lnTo>
                    <a:pt x="19970" y="9328"/>
                  </a:lnTo>
                  <a:lnTo>
                    <a:pt x="19804" y="9476"/>
                  </a:lnTo>
                  <a:lnTo>
                    <a:pt x="19637" y="9624"/>
                  </a:lnTo>
                  <a:lnTo>
                    <a:pt x="19488" y="9791"/>
                  </a:lnTo>
                  <a:lnTo>
                    <a:pt x="19359" y="9958"/>
                  </a:lnTo>
                  <a:lnTo>
                    <a:pt x="19229" y="10125"/>
                  </a:lnTo>
                  <a:lnTo>
                    <a:pt x="19117" y="10310"/>
                  </a:lnTo>
                  <a:lnTo>
                    <a:pt x="18914" y="10663"/>
                  </a:lnTo>
                  <a:lnTo>
                    <a:pt x="18765" y="10996"/>
                  </a:lnTo>
                  <a:lnTo>
                    <a:pt x="18635" y="11293"/>
                  </a:lnTo>
                  <a:lnTo>
                    <a:pt x="18561" y="11516"/>
                  </a:lnTo>
                  <a:lnTo>
                    <a:pt x="18506" y="11738"/>
                  </a:lnTo>
                  <a:lnTo>
                    <a:pt x="18543" y="11423"/>
                  </a:lnTo>
                  <a:lnTo>
                    <a:pt x="18561" y="11071"/>
                  </a:lnTo>
                  <a:lnTo>
                    <a:pt x="18598" y="10607"/>
                  </a:lnTo>
                  <a:lnTo>
                    <a:pt x="18617" y="10069"/>
                  </a:lnTo>
                  <a:lnTo>
                    <a:pt x="18617" y="9476"/>
                  </a:lnTo>
                  <a:lnTo>
                    <a:pt x="18598" y="8845"/>
                  </a:lnTo>
                  <a:lnTo>
                    <a:pt x="18543" y="8178"/>
                  </a:lnTo>
                  <a:lnTo>
                    <a:pt x="18487" y="7844"/>
                  </a:lnTo>
                  <a:lnTo>
                    <a:pt x="18431" y="7529"/>
                  </a:lnTo>
                  <a:lnTo>
                    <a:pt x="18357" y="7195"/>
                  </a:lnTo>
                  <a:lnTo>
                    <a:pt x="18265" y="6899"/>
                  </a:lnTo>
                  <a:lnTo>
                    <a:pt x="18172" y="6583"/>
                  </a:lnTo>
                  <a:lnTo>
                    <a:pt x="18042" y="6305"/>
                  </a:lnTo>
                  <a:lnTo>
                    <a:pt x="17912" y="6027"/>
                  </a:lnTo>
                  <a:lnTo>
                    <a:pt x="17764" y="5786"/>
                  </a:lnTo>
                  <a:lnTo>
                    <a:pt x="17578" y="5545"/>
                  </a:lnTo>
                  <a:lnTo>
                    <a:pt x="17374" y="5341"/>
                  </a:lnTo>
                  <a:lnTo>
                    <a:pt x="17171" y="5174"/>
                  </a:lnTo>
                  <a:lnTo>
                    <a:pt x="16929" y="5026"/>
                  </a:lnTo>
                  <a:lnTo>
                    <a:pt x="16651" y="4914"/>
                  </a:lnTo>
                  <a:lnTo>
                    <a:pt x="16355" y="4840"/>
                  </a:lnTo>
                  <a:lnTo>
                    <a:pt x="16039" y="4785"/>
                  </a:lnTo>
                  <a:lnTo>
                    <a:pt x="15706" y="4785"/>
                  </a:lnTo>
                  <a:lnTo>
                    <a:pt x="15520" y="4822"/>
                  </a:lnTo>
                  <a:lnTo>
                    <a:pt x="15316" y="4877"/>
                  </a:lnTo>
                  <a:lnTo>
                    <a:pt x="15112" y="4952"/>
                  </a:lnTo>
                  <a:lnTo>
                    <a:pt x="14890" y="5081"/>
                  </a:lnTo>
                  <a:lnTo>
                    <a:pt x="14667" y="5211"/>
                  </a:lnTo>
                  <a:lnTo>
                    <a:pt x="14426" y="5397"/>
                  </a:lnTo>
                  <a:lnTo>
                    <a:pt x="14167" y="5582"/>
                  </a:lnTo>
                  <a:lnTo>
                    <a:pt x="13926" y="5804"/>
                  </a:lnTo>
                  <a:lnTo>
                    <a:pt x="13647" y="6046"/>
                  </a:lnTo>
                  <a:lnTo>
                    <a:pt x="13388" y="6324"/>
                  </a:lnTo>
                  <a:lnTo>
                    <a:pt x="12813" y="6917"/>
                  </a:lnTo>
                  <a:lnTo>
                    <a:pt x="12238" y="7603"/>
                  </a:lnTo>
                  <a:lnTo>
                    <a:pt x="11626" y="8345"/>
                  </a:lnTo>
                  <a:lnTo>
                    <a:pt x="10996" y="9161"/>
                  </a:lnTo>
                  <a:lnTo>
                    <a:pt x="10347" y="10032"/>
                  </a:lnTo>
                  <a:lnTo>
                    <a:pt x="9698" y="10959"/>
                  </a:lnTo>
                  <a:lnTo>
                    <a:pt x="9049" y="11905"/>
                  </a:lnTo>
                  <a:lnTo>
                    <a:pt x="8381" y="12888"/>
                  </a:lnTo>
                  <a:lnTo>
                    <a:pt x="7714" y="13908"/>
                  </a:lnTo>
                  <a:lnTo>
                    <a:pt x="6397" y="15966"/>
                  </a:lnTo>
                  <a:lnTo>
                    <a:pt x="5136" y="18024"/>
                  </a:lnTo>
                  <a:lnTo>
                    <a:pt x="3950" y="20027"/>
                  </a:lnTo>
                  <a:lnTo>
                    <a:pt x="2856" y="21881"/>
                  </a:lnTo>
                  <a:lnTo>
                    <a:pt x="1910" y="23550"/>
                  </a:lnTo>
                  <a:lnTo>
                    <a:pt x="519" y="26034"/>
                  </a:lnTo>
                  <a:lnTo>
                    <a:pt x="0" y="26980"/>
                  </a:lnTo>
                  <a:lnTo>
                    <a:pt x="538" y="31560"/>
                  </a:lnTo>
                  <a:lnTo>
                    <a:pt x="53032" y="31560"/>
                  </a:lnTo>
                  <a:lnTo>
                    <a:pt x="53125" y="30800"/>
                  </a:lnTo>
                  <a:lnTo>
                    <a:pt x="53199" y="30058"/>
                  </a:lnTo>
                  <a:lnTo>
                    <a:pt x="53273" y="29335"/>
                  </a:lnTo>
                  <a:lnTo>
                    <a:pt x="53310" y="28649"/>
                  </a:lnTo>
                  <a:lnTo>
                    <a:pt x="53347" y="27981"/>
                  </a:lnTo>
                  <a:lnTo>
                    <a:pt x="53366" y="27351"/>
                  </a:lnTo>
                  <a:lnTo>
                    <a:pt x="53384" y="26739"/>
                  </a:lnTo>
                  <a:lnTo>
                    <a:pt x="53384" y="26146"/>
                  </a:lnTo>
                  <a:lnTo>
                    <a:pt x="53366" y="25589"/>
                  </a:lnTo>
                  <a:lnTo>
                    <a:pt x="53347" y="25052"/>
                  </a:lnTo>
                  <a:lnTo>
                    <a:pt x="53310" y="24533"/>
                  </a:lnTo>
                  <a:lnTo>
                    <a:pt x="53273" y="24050"/>
                  </a:lnTo>
                  <a:lnTo>
                    <a:pt x="53217" y="23587"/>
                  </a:lnTo>
                  <a:lnTo>
                    <a:pt x="53162" y="23142"/>
                  </a:lnTo>
                  <a:lnTo>
                    <a:pt x="53087" y="22715"/>
                  </a:lnTo>
                  <a:lnTo>
                    <a:pt x="53013" y="22307"/>
                  </a:lnTo>
                  <a:lnTo>
                    <a:pt x="52921" y="21937"/>
                  </a:lnTo>
                  <a:lnTo>
                    <a:pt x="52828" y="21566"/>
                  </a:lnTo>
                  <a:lnTo>
                    <a:pt x="52717" y="21232"/>
                  </a:lnTo>
                  <a:lnTo>
                    <a:pt x="52605" y="20898"/>
                  </a:lnTo>
                  <a:lnTo>
                    <a:pt x="52494" y="20601"/>
                  </a:lnTo>
                  <a:lnTo>
                    <a:pt x="52364" y="20305"/>
                  </a:lnTo>
                  <a:lnTo>
                    <a:pt x="52253" y="20045"/>
                  </a:lnTo>
                  <a:lnTo>
                    <a:pt x="52105" y="19786"/>
                  </a:lnTo>
                  <a:lnTo>
                    <a:pt x="51975" y="19545"/>
                  </a:lnTo>
                  <a:lnTo>
                    <a:pt x="51827" y="19322"/>
                  </a:lnTo>
                  <a:lnTo>
                    <a:pt x="51678" y="19118"/>
                  </a:lnTo>
                  <a:lnTo>
                    <a:pt x="51530" y="18933"/>
                  </a:lnTo>
                  <a:lnTo>
                    <a:pt x="51382" y="18766"/>
                  </a:lnTo>
                  <a:lnTo>
                    <a:pt x="51233" y="18599"/>
                  </a:lnTo>
                  <a:lnTo>
                    <a:pt x="50918" y="18321"/>
                  </a:lnTo>
                  <a:lnTo>
                    <a:pt x="50584" y="18080"/>
                  </a:lnTo>
                  <a:lnTo>
                    <a:pt x="50269" y="17894"/>
                  </a:lnTo>
                  <a:lnTo>
                    <a:pt x="49935" y="17746"/>
                  </a:lnTo>
                  <a:lnTo>
                    <a:pt x="49620" y="17635"/>
                  </a:lnTo>
                  <a:lnTo>
                    <a:pt x="49305" y="17542"/>
                  </a:lnTo>
                  <a:lnTo>
                    <a:pt x="48990" y="17505"/>
                  </a:lnTo>
                  <a:lnTo>
                    <a:pt x="48711" y="17468"/>
                  </a:lnTo>
                  <a:lnTo>
                    <a:pt x="48174" y="17468"/>
                  </a:lnTo>
                  <a:lnTo>
                    <a:pt x="47951" y="17505"/>
                  </a:lnTo>
                  <a:lnTo>
                    <a:pt x="47562" y="17560"/>
                  </a:lnTo>
                  <a:lnTo>
                    <a:pt x="47321" y="17616"/>
                  </a:lnTo>
                  <a:lnTo>
                    <a:pt x="47228" y="17653"/>
                  </a:lnTo>
                  <a:lnTo>
                    <a:pt x="47247" y="17468"/>
                  </a:lnTo>
                  <a:lnTo>
                    <a:pt x="47284" y="16949"/>
                  </a:lnTo>
                  <a:lnTo>
                    <a:pt x="47302" y="16596"/>
                  </a:lnTo>
                  <a:lnTo>
                    <a:pt x="47302" y="16188"/>
                  </a:lnTo>
                  <a:lnTo>
                    <a:pt x="47265" y="15743"/>
                  </a:lnTo>
                  <a:lnTo>
                    <a:pt x="47228" y="15280"/>
                  </a:lnTo>
                  <a:lnTo>
                    <a:pt x="47154" y="14779"/>
                  </a:lnTo>
                  <a:lnTo>
                    <a:pt x="47043" y="14297"/>
                  </a:lnTo>
                  <a:lnTo>
                    <a:pt x="46987" y="14037"/>
                  </a:lnTo>
                  <a:lnTo>
                    <a:pt x="46894" y="13796"/>
                  </a:lnTo>
                  <a:lnTo>
                    <a:pt x="46802" y="13555"/>
                  </a:lnTo>
                  <a:lnTo>
                    <a:pt x="46709" y="13314"/>
                  </a:lnTo>
                  <a:lnTo>
                    <a:pt x="46598" y="13092"/>
                  </a:lnTo>
                  <a:lnTo>
                    <a:pt x="46468" y="12851"/>
                  </a:lnTo>
                  <a:lnTo>
                    <a:pt x="46319" y="12647"/>
                  </a:lnTo>
                  <a:lnTo>
                    <a:pt x="46153" y="12424"/>
                  </a:lnTo>
                  <a:lnTo>
                    <a:pt x="45986" y="12239"/>
                  </a:lnTo>
                  <a:lnTo>
                    <a:pt x="45800" y="12053"/>
                  </a:lnTo>
                  <a:lnTo>
                    <a:pt x="45578" y="11886"/>
                  </a:lnTo>
                  <a:lnTo>
                    <a:pt x="45355" y="11738"/>
                  </a:lnTo>
                  <a:lnTo>
                    <a:pt x="45133" y="11590"/>
                  </a:lnTo>
                  <a:lnTo>
                    <a:pt x="44910" y="11497"/>
                  </a:lnTo>
                  <a:lnTo>
                    <a:pt x="44688" y="11423"/>
                  </a:lnTo>
                  <a:lnTo>
                    <a:pt x="44465" y="11367"/>
                  </a:lnTo>
                  <a:lnTo>
                    <a:pt x="44243" y="11330"/>
                  </a:lnTo>
                  <a:lnTo>
                    <a:pt x="44039" y="11330"/>
                  </a:lnTo>
                  <a:lnTo>
                    <a:pt x="43835" y="11349"/>
                  </a:lnTo>
                  <a:lnTo>
                    <a:pt x="43631" y="11386"/>
                  </a:lnTo>
                  <a:lnTo>
                    <a:pt x="43445" y="11423"/>
                  </a:lnTo>
                  <a:lnTo>
                    <a:pt x="43241" y="11497"/>
                  </a:lnTo>
                  <a:lnTo>
                    <a:pt x="43074" y="11571"/>
                  </a:lnTo>
                  <a:lnTo>
                    <a:pt x="42889" y="11664"/>
                  </a:lnTo>
                  <a:lnTo>
                    <a:pt x="42722" y="11775"/>
                  </a:lnTo>
                  <a:lnTo>
                    <a:pt x="42555" y="11886"/>
                  </a:lnTo>
                  <a:lnTo>
                    <a:pt x="42259" y="12128"/>
                  </a:lnTo>
                  <a:lnTo>
                    <a:pt x="41980" y="12406"/>
                  </a:lnTo>
                  <a:lnTo>
                    <a:pt x="41721" y="12665"/>
                  </a:lnTo>
                  <a:lnTo>
                    <a:pt x="41517" y="12943"/>
                  </a:lnTo>
                  <a:lnTo>
                    <a:pt x="41331" y="13184"/>
                  </a:lnTo>
                  <a:lnTo>
                    <a:pt x="41090" y="13555"/>
                  </a:lnTo>
                  <a:lnTo>
                    <a:pt x="40998" y="13704"/>
                  </a:lnTo>
                  <a:lnTo>
                    <a:pt x="41127" y="13166"/>
                  </a:lnTo>
                  <a:lnTo>
                    <a:pt x="41257" y="12535"/>
                  </a:lnTo>
                  <a:lnTo>
                    <a:pt x="41406" y="11738"/>
                  </a:lnTo>
                  <a:lnTo>
                    <a:pt x="41535" y="10774"/>
                  </a:lnTo>
                  <a:lnTo>
                    <a:pt x="41665" y="9680"/>
                  </a:lnTo>
                  <a:lnTo>
                    <a:pt x="41721" y="9105"/>
                  </a:lnTo>
                  <a:lnTo>
                    <a:pt x="41776" y="8512"/>
                  </a:lnTo>
                  <a:lnTo>
                    <a:pt x="41795" y="7918"/>
                  </a:lnTo>
                  <a:lnTo>
                    <a:pt x="41814" y="7306"/>
                  </a:lnTo>
                  <a:lnTo>
                    <a:pt x="41814" y="6695"/>
                  </a:lnTo>
                  <a:lnTo>
                    <a:pt x="41776" y="6083"/>
                  </a:lnTo>
                  <a:lnTo>
                    <a:pt x="41739" y="5471"/>
                  </a:lnTo>
                  <a:lnTo>
                    <a:pt x="41665" y="4877"/>
                  </a:lnTo>
                  <a:lnTo>
                    <a:pt x="41573" y="4303"/>
                  </a:lnTo>
                  <a:lnTo>
                    <a:pt x="41443" y="3728"/>
                  </a:lnTo>
                  <a:lnTo>
                    <a:pt x="41276" y="3190"/>
                  </a:lnTo>
                  <a:lnTo>
                    <a:pt x="41090" y="2689"/>
                  </a:lnTo>
                  <a:lnTo>
                    <a:pt x="40979" y="2430"/>
                  </a:lnTo>
                  <a:lnTo>
                    <a:pt x="40868" y="2207"/>
                  </a:lnTo>
                  <a:lnTo>
                    <a:pt x="40738" y="1985"/>
                  </a:lnTo>
                  <a:lnTo>
                    <a:pt x="40608" y="1762"/>
                  </a:lnTo>
                  <a:lnTo>
                    <a:pt x="40460" y="1558"/>
                  </a:lnTo>
                  <a:lnTo>
                    <a:pt x="40293" y="1354"/>
                  </a:lnTo>
                  <a:lnTo>
                    <a:pt x="40126" y="1169"/>
                  </a:lnTo>
                  <a:lnTo>
                    <a:pt x="39959" y="1002"/>
                  </a:lnTo>
                  <a:lnTo>
                    <a:pt x="39755" y="835"/>
                  </a:lnTo>
                  <a:lnTo>
                    <a:pt x="39570" y="705"/>
                  </a:lnTo>
                  <a:lnTo>
                    <a:pt x="39347" y="557"/>
                  </a:lnTo>
                  <a:lnTo>
                    <a:pt x="39125" y="446"/>
                  </a:lnTo>
                  <a:lnTo>
                    <a:pt x="38884" y="334"/>
                  </a:lnTo>
                  <a:lnTo>
                    <a:pt x="38643" y="260"/>
                  </a:lnTo>
                  <a:lnTo>
                    <a:pt x="38383" y="186"/>
                  </a:lnTo>
                  <a:lnTo>
                    <a:pt x="38105" y="130"/>
                  </a:lnTo>
                  <a:lnTo>
                    <a:pt x="37549" y="38"/>
                  </a:lnTo>
                  <a:lnTo>
                    <a:pt x="3703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162" name="Google Shape;2162;p31"/>
            <p:cNvGrpSpPr/>
            <p:nvPr/>
          </p:nvGrpSpPr>
          <p:grpSpPr>
            <a:xfrm>
              <a:off x="125494" y="4493740"/>
              <a:ext cx="1086685" cy="659286"/>
              <a:chOff x="125494" y="4493740"/>
              <a:chExt cx="1086685" cy="659286"/>
            </a:xfrm>
          </p:grpSpPr>
          <p:sp>
            <p:nvSpPr>
              <p:cNvPr id="2163" name="Google Shape;2163;p31"/>
              <p:cNvSpPr/>
              <p:nvPr/>
            </p:nvSpPr>
            <p:spPr>
              <a:xfrm>
                <a:off x="125494" y="4493740"/>
                <a:ext cx="1086685" cy="659286"/>
              </a:xfrm>
              <a:custGeom>
                <a:avLst/>
                <a:gdLst/>
                <a:ahLst/>
                <a:cxnLst/>
                <a:rect l="l" t="t" r="r" b="b"/>
                <a:pathLst>
                  <a:path w="34416" h="20880" extrusionOk="0">
                    <a:moveTo>
                      <a:pt x="11942" y="0"/>
                    </a:moveTo>
                    <a:lnTo>
                      <a:pt x="11683" y="19"/>
                    </a:lnTo>
                    <a:lnTo>
                      <a:pt x="11423" y="56"/>
                    </a:lnTo>
                    <a:lnTo>
                      <a:pt x="11163" y="130"/>
                    </a:lnTo>
                    <a:lnTo>
                      <a:pt x="10904" y="204"/>
                    </a:lnTo>
                    <a:lnTo>
                      <a:pt x="10644" y="297"/>
                    </a:lnTo>
                    <a:lnTo>
                      <a:pt x="10403" y="390"/>
                    </a:lnTo>
                    <a:lnTo>
                      <a:pt x="10181" y="501"/>
                    </a:lnTo>
                    <a:lnTo>
                      <a:pt x="9958" y="631"/>
                    </a:lnTo>
                    <a:lnTo>
                      <a:pt x="9754" y="760"/>
                    </a:lnTo>
                    <a:lnTo>
                      <a:pt x="9550" y="909"/>
                    </a:lnTo>
                    <a:lnTo>
                      <a:pt x="9365" y="1057"/>
                    </a:lnTo>
                    <a:lnTo>
                      <a:pt x="9198" y="1224"/>
                    </a:lnTo>
                    <a:lnTo>
                      <a:pt x="9031" y="1391"/>
                    </a:lnTo>
                    <a:lnTo>
                      <a:pt x="8864" y="1576"/>
                    </a:lnTo>
                    <a:lnTo>
                      <a:pt x="8716" y="1762"/>
                    </a:lnTo>
                    <a:lnTo>
                      <a:pt x="8586" y="1966"/>
                    </a:lnTo>
                    <a:lnTo>
                      <a:pt x="8456" y="2151"/>
                    </a:lnTo>
                    <a:lnTo>
                      <a:pt x="8215" y="2578"/>
                    </a:lnTo>
                    <a:lnTo>
                      <a:pt x="8011" y="3023"/>
                    </a:lnTo>
                    <a:lnTo>
                      <a:pt x="7844" y="3486"/>
                    </a:lnTo>
                    <a:lnTo>
                      <a:pt x="7696" y="3968"/>
                    </a:lnTo>
                    <a:lnTo>
                      <a:pt x="7566" y="4450"/>
                    </a:lnTo>
                    <a:lnTo>
                      <a:pt x="7473" y="4951"/>
                    </a:lnTo>
                    <a:lnTo>
                      <a:pt x="7399" y="5452"/>
                    </a:lnTo>
                    <a:lnTo>
                      <a:pt x="7344" y="5952"/>
                    </a:lnTo>
                    <a:lnTo>
                      <a:pt x="7307" y="6472"/>
                    </a:lnTo>
                    <a:lnTo>
                      <a:pt x="7288" y="6972"/>
                    </a:lnTo>
                    <a:lnTo>
                      <a:pt x="7288" y="7454"/>
                    </a:lnTo>
                    <a:lnTo>
                      <a:pt x="7288" y="7936"/>
                    </a:lnTo>
                    <a:lnTo>
                      <a:pt x="7307" y="8400"/>
                    </a:lnTo>
                    <a:lnTo>
                      <a:pt x="7381" y="9290"/>
                    </a:lnTo>
                    <a:lnTo>
                      <a:pt x="7473" y="10050"/>
                    </a:lnTo>
                    <a:lnTo>
                      <a:pt x="7566" y="10718"/>
                    </a:lnTo>
                    <a:lnTo>
                      <a:pt x="7640" y="11200"/>
                    </a:lnTo>
                    <a:lnTo>
                      <a:pt x="7733" y="11645"/>
                    </a:lnTo>
                    <a:lnTo>
                      <a:pt x="7640" y="11478"/>
                    </a:lnTo>
                    <a:lnTo>
                      <a:pt x="7510" y="11311"/>
                    </a:lnTo>
                    <a:lnTo>
                      <a:pt x="7344" y="11089"/>
                    </a:lnTo>
                    <a:lnTo>
                      <a:pt x="7140" y="10829"/>
                    </a:lnTo>
                    <a:lnTo>
                      <a:pt x="6880" y="10551"/>
                    </a:lnTo>
                    <a:lnTo>
                      <a:pt x="6583" y="10273"/>
                    </a:lnTo>
                    <a:lnTo>
                      <a:pt x="6250" y="9995"/>
                    </a:lnTo>
                    <a:lnTo>
                      <a:pt x="6064" y="9865"/>
                    </a:lnTo>
                    <a:lnTo>
                      <a:pt x="5879" y="9735"/>
                    </a:lnTo>
                    <a:lnTo>
                      <a:pt x="5675" y="9624"/>
                    </a:lnTo>
                    <a:lnTo>
                      <a:pt x="5452" y="9513"/>
                    </a:lnTo>
                    <a:lnTo>
                      <a:pt x="5248" y="9420"/>
                    </a:lnTo>
                    <a:lnTo>
                      <a:pt x="5026" y="9346"/>
                    </a:lnTo>
                    <a:lnTo>
                      <a:pt x="4785" y="9271"/>
                    </a:lnTo>
                    <a:lnTo>
                      <a:pt x="4544" y="9234"/>
                    </a:lnTo>
                    <a:lnTo>
                      <a:pt x="4284" y="9197"/>
                    </a:lnTo>
                    <a:lnTo>
                      <a:pt x="4024" y="9197"/>
                    </a:lnTo>
                    <a:lnTo>
                      <a:pt x="3765" y="9216"/>
                    </a:lnTo>
                    <a:lnTo>
                      <a:pt x="3505" y="9253"/>
                    </a:lnTo>
                    <a:lnTo>
                      <a:pt x="3209" y="9309"/>
                    </a:lnTo>
                    <a:lnTo>
                      <a:pt x="2930" y="9401"/>
                    </a:lnTo>
                    <a:lnTo>
                      <a:pt x="2634" y="9513"/>
                    </a:lnTo>
                    <a:lnTo>
                      <a:pt x="2337" y="9661"/>
                    </a:lnTo>
                    <a:lnTo>
                      <a:pt x="2189" y="9754"/>
                    </a:lnTo>
                    <a:lnTo>
                      <a:pt x="2059" y="9846"/>
                    </a:lnTo>
                    <a:lnTo>
                      <a:pt x="1911" y="9958"/>
                    </a:lnTo>
                    <a:lnTo>
                      <a:pt x="1781" y="10087"/>
                    </a:lnTo>
                    <a:lnTo>
                      <a:pt x="1540" y="10347"/>
                    </a:lnTo>
                    <a:lnTo>
                      <a:pt x="1317" y="10662"/>
                    </a:lnTo>
                    <a:lnTo>
                      <a:pt x="1132" y="10996"/>
                    </a:lnTo>
                    <a:lnTo>
                      <a:pt x="946" y="11348"/>
                    </a:lnTo>
                    <a:lnTo>
                      <a:pt x="780" y="11756"/>
                    </a:lnTo>
                    <a:lnTo>
                      <a:pt x="650" y="12164"/>
                    </a:lnTo>
                    <a:lnTo>
                      <a:pt x="520" y="12591"/>
                    </a:lnTo>
                    <a:lnTo>
                      <a:pt x="409" y="13054"/>
                    </a:lnTo>
                    <a:lnTo>
                      <a:pt x="316" y="13518"/>
                    </a:lnTo>
                    <a:lnTo>
                      <a:pt x="242" y="14000"/>
                    </a:lnTo>
                    <a:lnTo>
                      <a:pt x="168" y="14482"/>
                    </a:lnTo>
                    <a:lnTo>
                      <a:pt x="112" y="14964"/>
                    </a:lnTo>
                    <a:lnTo>
                      <a:pt x="38" y="15928"/>
                    </a:lnTo>
                    <a:lnTo>
                      <a:pt x="19" y="16893"/>
                    </a:lnTo>
                    <a:lnTo>
                      <a:pt x="1" y="17801"/>
                    </a:lnTo>
                    <a:lnTo>
                      <a:pt x="19" y="18636"/>
                    </a:lnTo>
                    <a:lnTo>
                      <a:pt x="56" y="19377"/>
                    </a:lnTo>
                    <a:lnTo>
                      <a:pt x="131" y="20471"/>
                    </a:lnTo>
                    <a:lnTo>
                      <a:pt x="168" y="20879"/>
                    </a:lnTo>
                    <a:lnTo>
                      <a:pt x="34416" y="20879"/>
                    </a:lnTo>
                    <a:lnTo>
                      <a:pt x="34379" y="20119"/>
                    </a:lnTo>
                    <a:lnTo>
                      <a:pt x="34304" y="19414"/>
                    </a:lnTo>
                    <a:lnTo>
                      <a:pt x="34193" y="18747"/>
                    </a:lnTo>
                    <a:lnTo>
                      <a:pt x="34063" y="18153"/>
                    </a:lnTo>
                    <a:lnTo>
                      <a:pt x="33897" y="17597"/>
                    </a:lnTo>
                    <a:lnTo>
                      <a:pt x="33711" y="17096"/>
                    </a:lnTo>
                    <a:lnTo>
                      <a:pt x="33507" y="16651"/>
                    </a:lnTo>
                    <a:lnTo>
                      <a:pt x="33285" y="16225"/>
                    </a:lnTo>
                    <a:lnTo>
                      <a:pt x="33025" y="15854"/>
                    </a:lnTo>
                    <a:lnTo>
                      <a:pt x="32765" y="15539"/>
                    </a:lnTo>
                    <a:lnTo>
                      <a:pt x="32506" y="15242"/>
                    </a:lnTo>
                    <a:lnTo>
                      <a:pt x="32228" y="14983"/>
                    </a:lnTo>
                    <a:lnTo>
                      <a:pt x="31931" y="14760"/>
                    </a:lnTo>
                    <a:lnTo>
                      <a:pt x="31634" y="14575"/>
                    </a:lnTo>
                    <a:lnTo>
                      <a:pt x="31338" y="14408"/>
                    </a:lnTo>
                    <a:lnTo>
                      <a:pt x="31041" y="14278"/>
                    </a:lnTo>
                    <a:lnTo>
                      <a:pt x="30726" y="14167"/>
                    </a:lnTo>
                    <a:lnTo>
                      <a:pt x="30429" y="14074"/>
                    </a:lnTo>
                    <a:lnTo>
                      <a:pt x="30151" y="14000"/>
                    </a:lnTo>
                    <a:lnTo>
                      <a:pt x="29854" y="13963"/>
                    </a:lnTo>
                    <a:lnTo>
                      <a:pt x="29576" y="13926"/>
                    </a:lnTo>
                    <a:lnTo>
                      <a:pt x="29317" y="13907"/>
                    </a:lnTo>
                    <a:lnTo>
                      <a:pt x="28834" y="13907"/>
                    </a:lnTo>
                    <a:lnTo>
                      <a:pt x="28445" y="13926"/>
                    </a:lnTo>
                    <a:lnTo>
                      <a:pt x="28130" y="13963"/>
                    </a:lnTo>
                    <a:lnTo>
                      <a:pt x="27852" y="14018"/>
                    </a:lnTo>
                    <a:lnTo>
                      <a:pt x="27852" y="14018"/>
                    </a:lnTo>
                    <a:lnTo>
                      <a:pt x="27944" y="13648"/>
                    </a:lnTo>
                    <a:lnTo>
                      <a:pt x="28019" y="13221"/>
                    </a:lnTo>
                    <a:lnTo>
                      <a:pt x="28111" y="12665"/>
                    </a:lnTo>
                    <a:lnTo>
                      <a:pt x="28204" y="11997"/>
                    </a:lnTo>
                    <a:lnTo>
                      <a:pt x="28278" y="11256"/>
                    </a:lnTo>
                    <a:lnTo>
                      <a:pt x="28315" y="10458"/>
                    </a:lnTo>
                    <a:lnTo>
                      <a:pt x="28315" y="10050"/>
                    </a:lnTo>
                    <a:lnTo>
                      <a:pt x="28315" y="9624"/>
                    </a:lnTo>
                    <a:lnTo>
                      <a:pt x="28278" y="9216"/>
                    </a:lnTo>
                    <a:lnTo>
                      <a:pt x="28241" y="8808"/>
                    </a:lnTo>
                    <a:lnTo>
                      <a:pt x="28185" y="8400"/>
                    </a:lnTo>
                    <a:lnTo>
                      <a:pt x="28111" y="7992"/>
                    </a:lnTo>
                    <a:lnTo>
                      <a:pt x="28000" y="7603"/>
                    </a:lnTo>
                    <a:lnTo>
                      <a:pt x="27870" y="7232"/>
                    </a:lnTo>
                    <a:lnTo>
                      <a:pt x="27722" y="6879"/>
                    </a:lnTo>
                    <a:lnTo>
                      <a:pt x="27555" y="6546"/>
                    </a:lnTo>
                    <a:lnTo>
                      <a:pt x="27351" y="6231"/>
                    </a:lnTo>
                    <a:lnTo>
                      <a:pt x="27110" y="5952"/>
                    </a:lnTo>
                    <a:lnTo>
                      <a:pt x="26980" y="5823"/>
                    </a:lnTo>
                    <a:lnTo>
                      <a:pt x="26832" y="5693"/>
                    </a:lnTo>
                    <a:lnTo>
                      <a:pt x="26702" y="5582"/>
                    </a:lnTo>
                    <a:lnTo>
                      <a:pt x="26535" y="5470"/>
                    </a:lnTo>
                    <a:lnTo>
                      <a:pt x="26368" y="5378"/>
                    </a:lnTo>
                    <a:lnTo>
                      <a:pt x="26201" y="5303"/>
                    </a:lnTo>
                    <a:lnTo>
                      <a:pt x="26016" y="5211"/>
                    </a:lnTo>
                    <a:lnTo>
                      <a:pt x="25831" y="5155"/>
                    </a:lnTo>
                    <a:lnTo>
                      <a:pt x="25627" y="5099"/>
                    </a:lnTo>
                    <a:lnTo>
                      <a:pt x="25404" y="5044"/>
                    </a:lnTo>
                    <a:lnTo>
                      <a:pt x="25182" y="5025"/>
                    </a:lnTo>
                    <a:lnTo>
                      <a:pt x="24959" y="5007"/>
                    </a:lnTo>
                    <a:lnTo>
                      <a:pt x="24495" y="4988"/>
                    </a:lnTo>
                    <a:lnTo>
                      <a:pt x="24050" y="5025"/>
                    </a:lnTo>
                    <a:lnTo>
                      <a:pt x="23642" y="5099"/>
                    </a:lnTo>
                    <a:lnTo>
                      <a:pt x="23272" y="5211"/>
                    </a:lnTo>
                    <a:lnTo>
                      <a:pt x="22901" y="5359"/>
                    </a:lnTo>
                    <a:lnTo>
                      <a:pt x="22586" y="5526"/>
                    </a:lnTo>
                    <a:lnTo>
                      <a:pt x="22270" y="5748"/>
                    </a:lnTo>
                    <a:lnTo>
                      <a:pt x="21974" y="5971"/>
                    </a:lnTo>
                    <a:lnTo>
                      <a:pt x="21714" y="6231"/>
                    </a:lnTo>
                    <a:lnTo>
                      <a:pt x="21473" y="6490"/>
                    </a:lnTo>
                    <a:lnTo>
                      <a:pt x="21250" y="6787"/>
                    </a:lnTo>
                    <a:lnTo>
                      <a:pt x="21047" y="7102"/>
                    </a:lnTo>
                    <a:lnTo>
                      <a:pt x="20861" y="7417"/>
                    </a:lnTo>
                    <a:lnTo>
                      <a:pt x="20694" y="7732"/>
                    </a:lnTo>
                    <a:lnTo>
                      <a:pt x="20546" y="8066"/>
                    </a:lnTo>
                    <a:lnTo>
                      <a:pt x="20398" y="8419"/>
                    </a:lnTo>
                    <a:lnTo>
                      <a:pt x="20286" y="8752"/>
                    </a:lnTo>
                    <a:lnTo>
                      <a:pt x="20175" y="9086"/>
                    </a:lnTo>
                    <a:lnTo>
                      <a:pt x="19990" y="9735"/>
                    </a:lnTo>
                    <a:lnTo>
                      <a:pt x="19860" y="10347"/>
                    </a:lnTo>
                    <a:lnTo>
                      <a:pt x="19767" y="10903"/>
                    </a:lnTo>
                    <a:lnTo>
                      <a:pt x="19711" y="11367"/>
                    </a:lnTo>
                    <a:lnTo>
                      <a:pt x="19674" y="11738"/>
                    </a:lnTo>
                    <a:lnTo>
                      <a:pt x="19656" y="12053"/>
                    </a:lnTo>
                    <a:lnTo>
                      <a:pt x="19526" y="11478"/>
                    </a:lnTo>
                    <a:lnTo>
                      <a:pt x="19359" y="10811"/>
                    </a:lnTo>
                    <a:lnTo>
                      <a:pt x="19137" y="9976"/>
                    </a:lnTo>
                    <a:lnTo>
                      <a:pt x="18840" y="8975"/>
                    </a:lnTo>
                    <a:lnTo>
                      <a:pt x="18469" y="7862"/>
                    </a:lnTo>
                    <a:lnTo>
                      <a:pt x="18265" y="7287"/>
                    </a:lnTo>
                    <a:lnTo>
                      <a:pt x="18043" y="6694"/>
                    </a:lnTo>
                    <a:lnTo>
                      <a:pt x="17802" y="6101"/>
                    </a:lnTo>
                    <a:lnTo>
                      <a:pt x="17542" y="5507"/>
                    </a:lnTo>
                    <a:lnTo>
                      <a:pt x="17282" y="4914"/>
                    </a:lnTo>
                    <a:lnTo>
                      <a:pt x="16986" y="4339"/>
                    </a:lnTo>
                    <a:lnTo>
                      <a:pt x="16670" y="3764"/>
                    </a:lnTo>
                    <a:lnTo>
                      <a:pt x="16355" y="3208"/>
                    </a:lnTo>
                    <a:lnTo>
                      <a:pt x="16021" y="2689"/>
                    </a:lnTo>
                    <a:lnTo>
                      <a:pt x="15651" y="2207"/>
                    </a:lnTo>
                    <a:lnTo>
                      <a:pt x="15280" y="1743"/>
                    </a:lnTo>
                    <a:lnTo>
                      <a:pt x="14890" y="1335"/>
                    </a:lnTo>
                    <a:lnTo>
                      <a:pt x="14686" y="1150"/>
                    </a:lnTo>
                    <a:lnTo>
                      <a:pt x="14482" y="964"/>
                    </a:lnTo>
                    <a:lnTo>
                      <a:pt x="14278" y="798"/>
                    </a:lnTo>
                    <a:lnTo>
                      <a:pt x="14056" y="649"/>
                    </a:lnTo>
                    <a:lnTo>
                      <a:pt x="13833" y="519"/>
                    </a:lnTo>
                    <a:lnTo>
                      <a:pt x="13611" y="390"/>
                    </a:lnTo>
                    <a:lnTo>
                      <a:pt x="13388" y="278"/>
                    </a:lnTo>
                    <a:lnTo>
                      <a:pt x="13166" y="186"/>
                    </a:lnTo>
                    <a:lnTo>
                      <a:pt x="12925" y="111"/>
                    </a:lnTo>
                    <a:lnTo>
                      <a:pt x="12684" y="56"/>
                    </a:lnTo>
                    <a:lnTo>
                      <a:pt x="12443" y="19"/>
                    </a:lnTo>
                    <a:lnTo>
                      <a:pt x="12202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4" name="Google Shape;2164;p31"/>
              <p:cNvSpPr/>
              <p:nvPr/>
            </p:nvSpPr>
            <p:spPr>
              <a:xfrm>
                <a:off x="328671" y="4891853"/>
                <a:ext cx="269335" cy="165706"/>
              </a:xfrm>
              <a:custGeom>
                <a:avLst/>
                <a:gdLst/>
                <a:ahLst/>
                <a:cxnLst/>
                <a:rect l="l" t="t" r="r" b="b"/>
                <a:pathLst>
                  <a:path w="8530" h="5248" extrusionOk="0">
                    <a:moveTo>
                      <a:pt x="6379" y="0"/>
                    </a:moveTo>
                    <a:lnTo>
                      <a:pt x="6119" y="37"/>
                    </a:lnTo>
                    <a:lnTo>
                      <a:pt x="5859" y="111"/>
                    </a:lnTo>
                    <a:lnTo>
                      <a:pt x="5618" y="204"/>
                    </a:lnTo>
                    <a:lnTo>
                      <a:pt x="5377" y="334"/>
                    </a:lnTo>
                    <a:lnTo>
                      <a:pt x="5173" y="482"/>
                    </a:lnTo>
                    <a:lnTo>
                      <a:pt x="4969" y="649"/>
                    </a:lnTo>
                    <a:lnTo>
                      <a:pt x="4765" y="835"/>
                    </a:lnTo>
                    <a:lnTo>
                      <a:pt x="4599" y="1057"/>
                    </a:lnTo>
                    <a:lnTo>
                      <a:pt x="4432" y="1280"/>
                    </a:lnTo>
                    <a:lnTo>
                      <a:pt x="4422" y="1297"/>
                    </a:lnTo>
                    <a:lnTo>
                      <a:pt x="4422" y="1297"/>
                    </a:lnTo>
                    <a:lnTo>
                      <a:pt x="4302" y="1150"/>
                    </a:lnTo>
                    <a:lnTo>
                      <a:pt x="4135" y="964"/>
                    </a:lnTo>
                    <a:lnTo>
                      <a:pt x="3950" y="779"/>
                    </a:lnTo>
                    <a:lnTo>
                      <a:pt x="3764" y="612"/>
                    </a:lnTo>
                    <a:lnTo>
                      <a:pt x="3560" y="482"/>
                    </a:lnTo>
                    <a:lnTo>
                      <a:pt x="3356" y="352"/>
                    </a:lnTo>
                    <a:lnTo>
                      <a:pt x="3134" y="260"/>
                    </a:lnTo>
                    <a:lnTo>
                      <a:pt x="2893" y="186"/>
                    </a:lnTo>
                    <a:lnTo>
                      <a:pt x="2652" y="149"/>
                    </a:lnTo>
                    <a:lnTo>
                      <a:pt x="2411" y="149"/>
                    </a:lnTo>
                    <a:lnTo>
                      <a:pt x="2151" y="167"/>
                    </a:lnTo>
                    <a:lnTo>
                      <a:pt x="1910" y="241"/>
                    </a:lnTo>
                    <a:lnTo>
                      <a:pt x="1706" y="315"/>
                    </a:lnTo>
                    <a:lnTo>
                      <a:pt x="1520" y="390"/>
                    </a:lnTo>
                    <a:lnTo>
                      <a:pt x="1354" y="501"/>
                    </a:lnTo>
                    <a:lnTo>
                      <a:pt x="1187" y="612"/>
                    </a:lnTo>
                    <a:lnTo>
                      <a:pt x="1038" y="742"/>
                    </a:lnTo>
                    <a:lnTo>
                      <a:pt x="890" y="872"/>
                    </a:lnTo>
                    <a:lnTo>
                      <a:pt x="612" y="1168"/>
                    </a:lnTo>
                    <a:lnTo>
                      <a:pt x="445" y="1409"/>
                    </a:lnTo>
                    <a:lnTo>
                      <a:pt x="297" y="1650"/>
                    </a:lnTo>
                    <a:lnTo>
                      <a:pt x="185" y="1892"/>
                    </a:lnTo>
                    <a:lnTo>
                      <a:pt x="93" y="2151"/>
                    </a:lnTo>
                    <a:lnTo>
                      <a:pt x="37" y="2429"/>
                    </a:lnTo>
                    <a:lnTo>
                      <a:pt x="0" y="2707"/>
                    </a:lnTo>
                    <a:lnTo>
                      <a:pt x="0" y="2967"/>
                    </a:lnTo>
                    <a:lnTo>
                      <a:pt x="19" y="3245"/>
                    </a:lnTo>
                    <a:lnTo>
                      <a:pt x="56" y="3523"/>
                    </a:lnTo>
                    <a:lnTo>
                      <a:pt x="111" y="3801"/>
                    </a:lnTo>
                    <a:lnTo>
                      <a:pt x="185" y="4061"/>
                    </a:lnTo>
                    <a:lnTo>
                      <a:pt x="297" y="4321"/>
                    </a:lnTo>
                    <a:lnTo>
                      <a:pt x="408" y="4580"/>
                    </a:lnTo>
                    <a:lnTo>
                      <a:pt x="556" y="4821"/>
                    </a:lnTo>
                    <a:lnTo>
                      <a:pt x="705" y="5044"/>
                    </a:lnTo>
                    <a:lnTo>
                      <a:pt x="890" y="5248"/>
                    </a:lnTo>
                    <a:lnTo>
                      <a:pt x="890" y="5248"/>
                    </a:lnTo>
                    <a:lnTo>
                      <a:pt x="705" y="4803"/>
                    </a:lnTo>
                    <a:lnTo>
                      <a:pt x="649" y="4562"/>
                    </a:lnTo>
                    <a:lnTo>
                      <a:pt x="575" y="4321"/>
                    </a:lnTo>
                    <a:lnTo>
                      <a:pt x="538" y="4098"/>
                    </a:lnTo>
                    <a:lnTo>
                      <a:pt x="501" y="3857"/>
                    </a:lnTo>
                    <a:lnTo>
                      <a:pt x="482" y="3616"/>
                    </a:lnTo>
                    <a:lnTo>
                      <a:pt x="482" y="3375"/>
                    </a:lnTo>
                    <a:lnTo>
                      <a:pt x="501" y="3152"/>
                    </a:lnTo>
                    <a:lnTo>
                      <a:pt x="538" y="2911"/>
                    </a:lnTo>
                    <a:lnTo>
                      <a:pt x="593" y="2689"/>
                    </a:lnTo>
                    <a:lnTo>
                      <a:pt x="668" y="2485"/>
                    </a:lnTo>
                    <a:lnTo>
                      <a:pt x="760" y="2262"/>
                    </a:lnTo>
                    <a:lnTo>
                      <a:pt x="890" y="2058"/>
                    </a:lnTo>
                    <a:lnTo>
                      <a:pt x="1020" y="1873"/>
                    </a:lnTo>
                    <a:lnTo>
                      <a:pt x="1205" y="1688"/>
                    </a:lnTo>
                    <a:lnTo>
                      <a:pt x="1372" y="1539"/>
                    </a:lnTo>
                    <a:lnTo>
                      <a:pt x="1558" y="1391"/>
                    </a:lnTo>
                    <a:lnTo>
                      <a:pt x="1762" y="1261"/>
                    </a:lnTo>
                    <a:lnTo>
                      <a:pt x="1984" y="1168"/>
                    </a:lnTo>
                    <a:lnTo>
                      <a:pt x="2207" y="1094"/>
                    </a:lnTo>
                    <a:lnTo>
                      <a:pt x="2318" y="1076"/>
                    </a:lnTo>
                    <a:lnTo>
                      <a:pt x="2429" y="1076"/>
                    </a:lnTo>
                    <a:lnTo>
                      <a:pt x="2540" y="1094"/>
                    </a:lnTo>
                    <a:lnTo>
                      <a:pt x="2652" y="1113"/>
                    </a:lnTo>
                    <a:lnTo>
                      <a:pt x="2763" y="1150"/>
                    </a:lnTo>
                    <a:lnTo>
                      <a:pt x="2874" y="1205"/>
                    </a:lnTo>
                    <a:lnTo>
                      <a:pt x="3022" y="1298"/>
                    </a:lnTo>
                    <a:lnTo>
                      <a:pt x="3171" y="1409"/>
                    </a:lnTo>
                    <a:lnTo>
                      <a:pt x="3301" y="1539"/>
                    </a:lnTo>
                    <a:lnTo>
                      <a:pt x="3430" y="1688"/>
                    </a:lnTo>
                    <a:lnTo>
                      <a:pt x="3560" y="1854"/>
                    </a:lnTo>
                    <a:lnTo>
                      <a:pt x="3671" y="2021"/>
                    </a:lnTo>
                    <a:lnTo>
                      <a:pt x="3875" y="2392"/>
                    </a:lnTo>
                    <a:lnTo>
                      <a:pt x="4079" y="2763"/>
                    </a:lnTo>
                    <a:lnTo>
                      <a:pt x="4246" y="3152"/>
                    </a:lnTo>
                    <a:lnTo>
                      <a:pt x="4561" y="3857"/>
                    </a:lnTo>
                    <a:lnTo>
                      <a:pt x="4840" y="2986"/>
                    </a:lnTo>
                    <a:lnTo>
                      <a:pt x="5006" y="2466"/>
                    </a:lnTo>
                    <a:lnTo>
                      <a:pt x="5081" y="2262"/>
                    </a:lnTo>
                    <a:lnTo>
                      <a:pt x="5155" y="2114"/>
                    </a:lnTo>
                    <a:lnTo>
                      <a:pt x="5285" y="1836"/>
                    </a:lnTo>
                    <a:lnTo>
                      <a:pt x="5470" y="1595"/>
                    </a:lnTo>
                    <a:lnTo>
                      <a:pt x="5655" y="1372"/>
                    </a:lnTo>
                    <a:lnTo>
                      <a:pt x="5767" y="1261"/>
                    </a:lnTo>
                    <a:lnTo>
                      <a:pt x="5897" y="1187"/>
                    </a:lnTo>
                    <a:lnTo>
                      <a:pt x="6008" y="1113"/>
                    </a:lnTo>
                    <a:lnTo>
                      <a:pt x="6138" y="1039"/>
                    </a:lnTo>
                    <a:lnTo>
                      <a:pt x="6267" y="1001"/>
                    </a:lnTo>
                    <a:lnTo>
                      <a:pt x="6416" y="964"/>
                    </a:lnTo>
                    <a:lnTo>
                      <a:pt x="6564" y="927"/>
                    </a:lnTo>
                    <a:lnTo>
                      <a:pt x="6712" y="927"/>
                    </a:lnTo>
                    <a:lnTo>
                      <a:pt x="6861" y="946"/>
                    </a:lnTo>
                    <a:lnTo>
                      <a:pt x="7028" y="983"/>
                    </a:lnTo>
                    <a:lnTo>
                      <a:pt x="7250" y="1020"/>
                    </a:lnTo>
                    <a:lnTo>
                      <a:pt x="7361" y="1057"/>
                    </a:lnTo>
                    <a:lnTo>
                      <a:pt x="7473" y="1113"/>
                    </a:lnTo>
                    <a:lnTo>
                      <a:pt x="7565" y="1168"/>
                    </a:lnTo>
                    <a:lnTo>
                      <a:pt x="7658" y="1243"/>
                    </a:lnTo>
                    <a:lnTo>
                      <a:pt x="7732" y="1335"/>
                    </a:lnTo>
                    <a:lnTo>
                      <a:pt x="7769" y="1446"/>
                    </a:lnTo>
                    <a:lnTo>
                      <a:pt x="7806" y="1613"/>
                    </a:lnTo>
                    <a:lnTo>
                      <a:pt x="7825" y="1799"/>
                    </a:lnTo>
                    <a:lnTo>
                      <a:pt x="7806" y="1966"/>
                    </a:lnTo>
                    <a:lnTo>
                      <a:pt x="7788" y="2151"/>
                    </a:lnTo>
                    <a:lnTo>
                      <a:pt x="7732" y="2318"/>
                    </a:lnTo>
                    <a:lnTo>
                      <a:pt x="7677" y="2485"/>
                    </a:lnTo>
                    <a:lnTo>
                      <a:pt x="7547" y="2837"/>
                    </a:lnTo>
                    <a:lnTo>
                      <a:pt x="7324" y="3338"/>
                    </a:lnTo>
                    <a:lnTo>
                      <a:pt x="7065" y="3820"/>
                    </a:lnTo>
                    <a:lnTo>
                      <a:pt x="6787" y="4302"/>
                    </a:lnTo>
                    <a:lnTo>
                      <a:pt x="6490" y="4766"/>
                    </a:lnTo>
                    <a:lnTo>
                      <a:pt x="6490" y="4766"/>
                    </a:lnTo>
                    <a:lnTo>
                      <a:pt x="6749" y="4543"/>
                    </a:lnTo>
                    <a:lnTo>
                      <a:pt x="7009" y="4302"/>
                    </a:lnTo>
                    <a:lnTo>
                      <a:pt x="7287" y="4005"/>
                    </a:lnTo>
                    <a:lnTo>
                      <a:pt x="7547" y="3709"/>
                    </a:lnTo>
                    <a:lnTo>
                      <a:pt x="7788" y="3375"/>
                    </a:lnTo>
                    <a:lnTo>
                      <a:pt x="8029" y="3041"/>
                    </a:lnTo>
                    <a:lnTo>
                      <a:pt x="8214" y="2689"/>
                    </a:lnTo>
                    <a:lnTo>
                      <a:pt x="8381" y="2337"/>
                    </a:lnTo>
                    <a:lnTo>
                      <a:pt x="8437" y="2151"/>
                    </a:lnTo>
                    <a:lnTo>
                      <a:pt x="8474" y="1984"/>
                    </a:lnTo>
                    <a:lnTo>
                      <a:pt x="8511" y="1799"/>
                    </a:lnTo>
                    <a:lnTo>
                      <a:pt x="8530" y="1632"/>
                    </a:lnTo>
                    <a:lnTo>
                      <a:pt x="8530" y="1465"/>
                    </a:lnTo>
                    <a:lnTo>
                      <a:pt x="8530" y="1317"/>
                    </a:lnTo>
                    <a:lnTo>
                      <a:pt x="8492" y="1150"/>
                    </a:lnTo>
                    <a:lnTo>
                      <a:pt x="8437" y="1001"/>
                    </a:lnTo>
                    <a:lnTo>
                      <a:pt x="8363" y="872"/>
                    </a:lnTo>
                    <a:lnTo>
                      <a:pt x="8270" y="723"/>
                    </a:lnTo>
                    <a:lnTo>
                      <a:pt x="8159" y="594"/>
                    </a:lnTo>
                    <a:lnTo>
                      <a:pt x="8029" y="482"/>
                    </a:lnTo>
                    <a:lnTo>
                      <a:pt x="7862" y="371"/>
                    </a:lnTo>
                    <a:lnTo>
                      <a:pt x="7677" y="260"/>
                    </a:lnTo>
                    <a:lnTo>
                      <a:pt x="7473" y="186"/>
                    </a:lnTo>
                    <a:lnTo>
                      <a:pt x="7232" y="111"/>
                    </a:lnTo>
                    <a:lnTo>
                      <a:pt x="6935" y="37"/>
                    </a:lnTo>
                    <a:lnTo>
                      <a:pt x="6657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5" name="Google Shape;2165;p31"/>
              <p:cNvSpPr/>
              <p:nvPr/>
            </p:nvSpPr>
            <p:spPr>
              <a:xfrm>
                <a:off x="703357" y="4933404"/>
                <a:ext cx="245338" cy="218436"/>
              </a:xfrm>
              <a:custGeom>
                <a:avLst/>
                <a:gdLst/>
                <a:ahLst/>
                <a:cxnLst/>
                <a:rect l="l" t="t" r="r" b="b"/>
                <a:pathLst>
                  <a:path w="7770" h="6918" extrusionOk="0">
                    <a:moveTo>
                      <a:pt x="2466" y="1"/>
                    </a:moveTo>
                    <a:lnTo>
                      <a:pt x="2262" y="56"/>
                    </a:lnTo>
                    <a:lnTo>
                      <a:pt x="2058" y="112"/>
                    </a:lnTo>
                    <a:lnTo>
                      <a:pt x="1854" y="186"/>
                    </a:lnTo>
                    <a:lnTo>
                      <a:pt x="1669" y="260"/>
                    </a:lnTo>
                    <a:lnTo>
                      <a:pt x="1502" y="334"/>
                    </a:lnTo>
                    <a:lnTo>
                      <a:pt x="1335" y="446"/>
                    </a:lnTo>
                    <a:lnTo>
                      <a:pt x="1168" y="538"/>
                    </a:lnTo>
                    <a:lnTo>
                      <a:pt x="1020" y="650"/>
                    </a:lnTo>
                    <a:lnTo>
                      <a:pt x="890" y="779"/>
                    </a:lnTo>
                    <a:lnTo>
                      <a:pt x="760" y="909"/>
                    </a:lnTo>
                    <a:lnTo>
                      <a:pt x="649" y="1039"/>
                    </a:lnTo>
                    <a:lnTo>
                      <a:pt x="538" y="1187"/>
                    </a:lnTo>
                    <a:lnTo>
                      <a:pt x="445" y="1336"/>
                    </a:lnTo>
                    <a:lnTo>
                      <a:pt x="353" y="1484"/>
                    </a:lnTo>
                    <a:lnTo>
                      <a:pt x="204" y="1818"/>
                    </a:lnTo>
                    <a:lnTo>
                      <a:pt x="93" y="2152"/>
                    </a:lnTo>
                    <a:lnTo>
                      <a:pt x="19" y="2504"/>
                    </a:lnTo>
                    <a:lnTo>
                      <a:pt x="0" y="2875"/>
                    </a:lnTo>
                    <a:lnTo>
                      <a:pt x="0" y="3246"/>
                    </a:lnTo>
                    <a:lnTo>
                      <a:pt x="56" y="3616"/>
                    </a:lnTo>
                    <a:lnTo>
                      <a:pt x="167" y="3987"/>
                    </a:lnTo>
                    <a:lnTo>
                      <a:pt x="297" y="4358"/>
                    </a:lnTo>
                    <a:lnTo>
                      <a:pt x="482" y="4729"/>
                    </a:lnTo>
                    <a:lnTo>
                      <a:pt x="482" y="4729"/>
                    </a:lnTo>
                    <a:lnTo>
                      <a:pt x="427" y="4451"/>
                    </a:lnTo>
                    <a:lnTo>
                      <a:pt x="390" y="4191"/>
                    </a:lnTo>
                    <a:lnTo>
                      <a:pt x="371" y="3913"/>
                    </a:lnTo>
                    <a:lnTo>
                      <a:pt x="371" y="3654"/>
                    </a:lnTo>
                    <a:lnTo>
                      <a:pt x="371" y="3375"/>
                    </a:lnTo>
                    <a:lnTo>
                      <a:pt x="390" y="3116"/>
                    </a:lnTo>
                    <a:lnTo>
                      <a:pt x="445" y="2875"/>
                    </a:lnTo>
                    <a:lnTo>
                      <a:pt x="501" y="2615"/>
                    </a:lnTo>
                    <a:lnTo>
                      <a:pt x="557" y="2448"/>
                    </a:lnTo>
                    <a:lnTo>
                      <a:pt x="631" y="2281"/>
                    </a:lnTo>
                    <a:lnTo>
                      <a:pt x="705" y="2133"/>
                    </a:lnTo>
                    <a:lnTo>
                      <a:pt x="798" y="1966"/>
                    </a:lnTo>
                    <a:lnTo>
                      <a:pt x="909" y="1836"/>
                    </a:lnTo>
                    <a:lnTo>
                      <a:pt x="1020" y="1688"/>
                    </a:lnTo>
                    <a:lnTo>
                      <a:pt x="1150" y="1577"/>
                    </a:lnTo>
                    <a:lnTo>
                      <a:pt x="1280" y="1447"/>
                    </a:lnTo>
                    <a:lnTo>
                      <a:pt x="1428" y="1336"/>
                    </a:lnTo>
                    <a:lnTo>
                      <a:pt x="1576" y="1243"/>
                    </a:lnTo>
                    <a:lnTo>
                      <a:pt x="1725" y="1150"/>
                    </a:lnTo>
                    <a:lnTo>
                      <a:pt x="1873" y="1076"/>
                    </a:lnTo>
                    <a:lnTo>
                      <a:pt x="2040" y="1021"/>
                    </a:lnTo>
                    <a:lnTo>
                      <a:pt x="2207" y="965"/>
                    </a:lnTo>
                    <a:lnTo>
                      <a:pt x="2374" y="928"/>
                    </a:lnTo>
                    <a:lnTo>
                      <a:pt x="2541" y="909"/>
                    </a:lnTo>
                    <a:lnTo>
                      <a:pt x="2707" y="928"/>
                    </a:lnTo>
                    <a:lnTo>
                      <a:pt x="2856" y="965"/>
                    </a:lnTo>
                    <a:lnTo>
                      <a:pt x="3004" y="1021"/>
                    </a:lnTo>
                    <a:lnTo>
                      <a:pt x="3134" y="1095"/>
                    </a:lnTo>
                    <a:lnTo>
                      <a:pt x="3264" y="1169"/>
                    </a:lnTo>
                    <a:lnTo>
                      <a:pt x="3375" y="1280"/>
                    </a:lnTo>
                    <a:lnTo>
                      <a:pt x="3468" y="1391"/>
                    </a:lnTo>
                    <a:lnTo>
                      <a:pt x="3560" y="1521"/>
                    </a:lnTo>
                    <a:lnTo>
                      <a:pt x="3727" y="1818"/>
                    </a:lnTo>
                    <a:lnTo>
                      <a:pt x="3857" y="2133"/>
                    </a:lnTo>
                    <a:lnTo>
                      <a:pt x="3968" y="2448"/>
                    </a:lnTo>
                    <a:lnTo>
                      <a:pt x="4061" y="2764"/>
                    </a:lnTo>
                    <a:lnTo>
                      <a:pt x="4284" y="3746"/>
                    </a:lnTo>
                    <a:lnTo>
                      <a:pt x="4988" y="2968"/>
                    </a:lnTo>
                    <a:lnTo>
                      <a:pt x="5081" y="2856"/>
                    </a:lnTo>
                    <a:lnTo>
                      <a:pt x="5211" y="2745"/>
                    </a:lnTo>
                    <a:lnTo>
                      <a:pt x="5340" y="2671"/>
                    </a:lnTo>
                    <a:lnTo>
                      <a:pt x="5470" y="2615"/>
                    </a:lnTo>
                    <a:lnTo>
                      <a:pt x="5582" y="2597"/>
                    </a:lnTo>
                    <a:lnTo>
                      <a:pt x="5674" y="2597"/>
                    </a:lnTo>
                    <a:lnTo>
                      <a:pt x="5786" y="2615"/>
                    </a:lnTo>
                    <a:lnTo>
                      <a:pt x="5878" y="2652"/>
                    </a:lnTo>
                    <a:lnTo>
                      <a:pt x="5971" y="2689"/>
                    </a:lnTo>
                    <a:lnTo>
                      <a:pt x="6064" y="2745"/>
                    </a:lnTo>
                    <a:lnTo>
                      <a:pt x="6249" y="2875"/>
                    </a:lnTo>
                    <a:lnTo>
                      <a:pt x="6416" y="3023"/>
                    </a:lnTo>
                    <a:lnTo>
                      <a:pt x="6564" y="3209"/>
                    </a:lnTo>
                    <a:lnTo>
                      <a:pt x="6694" y="3375"/>
                    </a:lnTo>
                    <a:lnTo>
                      <a:pt x="6805" y="3542"/>
                    </a:lnTo>
                    <a:lnTo>
                      <a:pt x="6898" y="3783"/>
                    </a:lnTo>
                    <a:lnTo>
                      <a:pt x="6935" y="4006"/>
                    </a:lnTo>
                    <a:lnTo>
                      <a:pt x="6954" y="4228"/>
                    </a:lnTo>
                    <a:lnTo>
                      <a:pt x="6935" y="4469"/>
                    </a:lnTo>
                    <a:lnTo>
                      <a:pt x="6880" y="4692"/>
                    </a:lnTo>
                    <a:lnTo>
                      <a:pt x="6805" y="4914"/>
                    </a:lnTo>
                    <a:lnTo>
                      <a:pt x="6694" y="5137"/>
                    </a:lnTo>
                    <a:lnTo>
                      <a:pt x="6583" y="5360"/>
                    </a:lnTo>
                    <a:lnTo>
                      <a:pt x="6453" y="5582"/>
                    </a:lnTo>
                    <a:lnTo>
                      <a:pt x="6305" y="5786"/>
                    </a:lnTo>
                    <a:lnTo>
                      <a:pt x="5971" y="6194"/>
                    </a:lnTo>
                    <a:lnTo>
                      <a:pt x="5637" y="6565"/>
                    </a:lnTo>
                    <a:lnTo>
                      <a:pt x="5303" y="6917"/>
                    </a:lnTo>
                    <a:lnTo>
                      <a:pt x="5767" y="6676"/>
                    </a:lnTo>
                    <a:lnTo>
                      <a:pt x="5989" y="6546"/>
                    </a:lnTo>
                    <a:lnTo>
                      <a:pt x="6212" y="6398"/>
                    </a:lnTo>
                    <a:lnTo>
                      <a:pt x="6434" y="6231"/>
                    </a:lnTo>
                    <a:lnTo>
                      <a:pt x="6638" y="6064"/>
                    </a:lnTo>
                    <a:lnTo>
                      <a:pt x="6842" y="5879"/>
                    </a:lnTo>
                    <a:lnTo>
                      <a:pt x="7028" y="5693"/>
                    </a:lnTo>
                    <a:lnTo>
                      <a:pt x="7195" y="5489"/>
                    </a:lnTo>
                    <a:lnTo>
                      <a:pt x="7343" y="5267"/>
                    </a:lnTo>
                    <a:lnTo>
                      <a:pt x="7491" y="5044"/>
                    </a:lnTo>
                    <a:lnTo>
                      <a:pt x="7603" y="4822"/>
                    </a:lnTo>
                    <a:lnTo>
                      <a:pt x="7677" y="4562"/>
                    </a:lnTo>
                    <a:lnTo>
                      <a:pt x="7732" y="4321"/>
                    </a:lnTo>
                    <a:lnTo>
                      <a:pt x="7770" y="4043"/>
                    </a:lnTo>
                    <a:lnTo>
                      <a:pt x="7770" y="3783"/>
                    </a:lnTo>
                    <a:lnTo>
                      <a:pt x="7714" y="3468"/>
                    </a:lnTo>
                    <a:lnTo>
                      <a:pt x="7640" y="3190"/>
                    </a:lnTo>
                    <a:lnTo>
                      <a:pt x="7510" y="2930"/>
                    </a:lnTo>
                    <a:lnTo>
                      <a:pt x="7362" y="2689"/>
                    </a:lnTo>
                    <a:lnTo>
                      <a:pt x="7195" y="2467"/>
                    </a:lnTo>
                    <a:lnTo>
                      <a:pt x="6991" y="2244"/>
                    </a:lnTo>
                    <a:lnTo>
                      <a:pt x="6787" y="2059"/>
                    </a:lnTo>
                    <a:lnTo>
                      <a:pt x="6546" y="1855"/>
                    </a:lnTo>
                    <a:lnTo>
                      <a:pt x="6397" y="1762"/>
                    </a:lnTo>
                    <a:lnTo>
                      <a:pt x="6231" y="1688"/>
                    </a:lnTo>
                    <a:lnTo>
                      <a:pt x="6082" y="1651"/>
                    </a:lnTo>
                    <a:lnTo>
                      <a:pt x="5915" y="1614"/>
                    </a:lnTo>
                    <a:lnTo>
                      <a:pt x="5748" y="1595"/>
                    </a:lnTo>
                    <a:lnTo>
                      <a:pt x="5582" y="1577"/>
                    </a:lnTo>
                    <a:lnTo>
                      <a:pt x="5415" y="1595"/>
                    </a:lnTo>
                    <a:lnTo>
                      <a:pt x="5248" y="1632"/>
                    </a:lnTo>
                    <a:lnTo>
                      <a:pt x="5099" y="1670"/>
                    </a:lnTo>
                    <a:lnTo>
                      <a:pt x="4933" y="1725"/>
                    </a:lnTo>
                    <a:lnTo>
                      <a:pt x="4828" y="1777"/>
                    </a:lnTo>
                    <a:lnTo>
                      <a:pt x="4828" y="1777"/>
                    </a:lnTo>
                    <a:lnTo>
                      <a:pt x="4766" y="1614"/>
                    </a:lnTo>
                    <a:lnTo>
                      <a:pt x="4654" y="1391"/>
                    </a:lnTo>
                    <a:lnTo>
                      <a:pt x="4525" y="1169"/>
                    </a:lnTo>
                    <a:lnTo>
                      <a:pt x="4376" y="946"/>
                    </a:lnTo>
                    <a:lnTo>
                      <a:pt x="4209" y="761"/>
                    </a:lnTo>
                    <a:lnTo>
                      <a:pt x="4043" y="576"/>
                    </a:lnTo>
                    <a:lnTo>
                      <a:pt x="3857" y="409"/>
                    </a:lnTo>
                    <a:lnTo>
                      <a:pt x="3672" y="279"/>
                    </a:lnTo>
                    <a:lnTo>
                      <a:pt x="3449" y="149"/>
                    </a:lnTo>
                    <a:lnTo>
                      <a:pt x="3227" y="75"/>
                    </a:lnTo>
                    <a:lnTo>
                      <a:pt x="2986" y="19"/>
                    </a:lnTo>
                    <a:lnTo>
                      <a:pt x="2726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166" name="Google Shape;2166;p31"/>
            <p:cNvGrpSpPr/>
            <p:nvPr/>
          </p:nvGrpSpPr>
          <p:grpSpPr>
            <a:xfrm>
              <a:off x="831175" y="4412127"/>
              <a:ext cx="902424" cy="740938"/>
              <a:chOff x="1212175" y="4412127"/>
              <a:chExt cx="902424" cy="740938"/>
            </a:xfrm>
          </p:grpSpPr>
          <p:sp>
            <p:nvSpPr>
              <p:cNvPr id="2167" name="Google Shape;2167;p31"/>
              <p:cNvSpPr/>
              <p:nvPr/>
            </p:nvSpPr>
            <p:spPr>
              <a:xfrm>
                <a:off x="1212175" y="4412127"/>
                <a:ext cx="902424" cy="740938"/>
              </a:xfrm>
              <a:custGeom>
                <a:avLst/>
                <a:gdLst/>
                <a:ahLst/>
                <a:cxnLst/>
                <a:rect l="l" t="t" r="r" b="b"/>
                <a:pathLst>
                  <a:path w="42482" h="34880" extrusionOk="0">
                    <a:moveTo>
                      <a:pt x="17597" y="1"/>
                    </a:moveTo>
                    <a:lnTo>
                      <a:pt x="17356" y="56"/>
                    </a:lnTo>
                    <a:lnTo>
                      <a:pt x="17115" y="149"/>
                    </a:lnTo>
                    <a:lnTo>
                      <a:pt x="16893" y="242"/>
                    </a:lnTo>
                    <a:lnTo>
                      <a:pt x="16689" y="371"/>
                    </a:lnTo>
                    <a:lnTo>
                      <a:pt x="16503" y="538"/>
                    </a:lnTo>
                    <a:lnTo>
                      <a:pt x="16318" y="724"/>
                    </a:lnTo>
                    <a:lnTo>
                      <a:pt x="16151" y="928"/>
                    </a:lnTo>
                    <a:lnTo>
                      <a:pt x="16003" y="1150"/>
                    </a:lnTo>
                    <a:lnTo>
                      <a:pt x="15854" y="1391"/>
                    </a:lnTo>
                    <a:lnTo>
                      <a:pt x="15724" y="1669"/>
                    </a:lnTo>
                    <a:lnTo>
                      <a:pt x="15613" y="1966"/>
                    </a:lnTo>
                    <a:lnTo>
                      <a:pt x="15502" y="2263"/>
                    </a:lnTo>
                    <a:lnTo>
                      <a:pt x="15409" y="2597"/>
                    </a:lnTo>
                    <a:lnTo>
                      <a:pt x="15335" y="2930"/>
                    </a:lnTo>
                    <a:lnTo>
                      <a:pt x="15261" y="3283"/>
                    </a:lnTo>
                    <a:lnTo>
                      <a:pt x="15205" y="3672"/>
                    </a:lnTo>
                    <a:lnTo>
                      <a:pt x="15150" y="4061"/>
                    </a:lnTo>
                    <a:lnTo>
                      <a:pt x="15075" y="4859"/>
                    </a:lnTo>
                    <a:lnTo>
                      <a:pt x="15038" y="5730"/>
                    </a:lnTo>
                    <a:lnTo>
                      <a:pt x="15038" y="6620"/>
                    </a:lnTo>
                    <a:lnTo>
                      <a:pt x="15057" y="7566"/>
                    </a:lnTo>
                    <a:lnTo>
                      <a:pt x="15112" y="8512"/>
                    </a:lnTo>
                    <a:lnTo>
                      <a:pt x="15187" y="9494"/>
                    </a:lnTo>
                    <a:lnTo>
                      <a:pt x="15279" y="10477"/>
                    </a:lnTo>
                    <a:lnTo>
                      <a:pt x="15391" y="11460"/>
                    </a:lnTo>
                    <a:lnTo>
                      <a:pt x="15520" y="12443"/>
                    </a:lnTo>
                    <a:lnTo>
                      <a:pt x="15669" y="13425"/>
                    </a:lnTo>
                    <a:lnTo>
                      <a:pt x="15817" y="14371"/>
                    </a:lnTo>
                    <a:lnTo>
                      <a:pt x="15984" y="15298"/>
                    </a:lnTo>
                    <a:lnTo>
                      <a:pt x="16299" y="17041"/>
                    </a:lnTo>
                    <a:lnTo>
                      <a:pt x="16633" y="18599"/>
                    </a:lnTo>
                    <a:lnTo>
                      <a:pt x="16911" y="19915"/>
                    </a:lnTo>
                    <a:lnTo>
                      <a:pt x="17152" y="20935"/>
                    </a:lnTo>
                    <a:lnTo>
                      <a:pt x="17356" y="21807"/>
                    </a:lnTo>
                    <a:lnTo>
                      <a:pt x="17097" y="21084"/>
                    </a:lnTo>
                    <a:lnTo>
                      <a:pt x="16781" y="20268"/>
                    </a:lnTo>
                    <a:lnTo>
                      <a:pt x="16336" y="19211"/>
                    </a:lnTo>
                    <a:lnTo>
                      <a:pt x="15817" y="17968"/>
                    </a:lnTo>
                    <a:lnTo>
                      <a:pt x="15205" y="16596"/>
                    </a:lnTo>
                    <a:lnTo>
                      <a:pt x="14871" y="15873"/>
                    </a:lnTo>
                    <a:lnTo>
                      <a:pt x="14501" y="15150"/>
                    </a:lnTo>
                    <a:lnTo>
                      <a:pt x="14130" y="14408"/>
                    </a:lnTo>
                    <a:lnTo>
                      <a:pt x="13740" y="13685"/>
                    </a:lnTo>
                    <a:lnTo>
                      <a:pt x="13351" y="12943"/>
                    </a:lnTo>
                    <a:lnTo>
                      <a:pt x="12924" y="12239"/>
                    </a:lnTo>
                    <a:lnTo>
                      <a:pt x="12498" y="11534"/>
                    </a:lnTo>
                    <a:lnTo>
                      <a:pt x="12071" y="10867"/>
                    </a:lnTo>
                    <a:lnTo>
                      <a:pt x="11626" y="10236"/>
                    </a:lnTo>
                    <a:lnTo>
                      <a:pt x="11163" y="9643"/>
                    </a:lnTo>
                    <a:lnTo>
                      <a:pt x="10699" y="9105"/>
                    </a:lnTo>
                    <a:lnTo>
                      <a:pt x="10236" y="8604"/>
                    </a:lnTo>
                    <a:lnTo>
                      <a:pt x="10013" y="8382"/>
                    </a:lnTo>
                    <a:lnTo>
                      <a:pt x="9772" y="8178"/>
                    </a:lnTo>
                    <a:lnTo>
                      <a:pt x="9531" y="7992"/>
                    </a:lnTo>
                    <a:lnTo>
                      <a:pt x="9309" y="7826"/>
                    </a:lnTo>
                    <a:lnTo>
                      <a:pt x="9068" y="7659"/>
                    </a:lnTo>
                    <a:lnTo>
                      <a:pt x="8827" y="7529"/>
                    </a:lnTo>
                    <a:lnTo>
                      <a:pt x="8585" y="7418"/>
                    </a:lnTo>
                    <a:lnTo>
                      <a:pt x="8363" y="7325"/>
                    </a:lnTo>
                    <a:lnTo>
                      <a:pt x="8122" y="7251"/>
                    </a:lnTo>
                    <a:lnTo>
                      <a:pt x="7881" y="7195"/>
                    </a:lnTo>
                    <a:lnTo>
                      <a:pt x="7658" y="7177"/>
                    </a:lnTo>
                    <a:lnTo>
                      <a:pt x="7417" y="7158"/>
                    </a:lnTo>
                    <a:lnTo>
                      <a:pt x="7195" y="7195"/>
                    </a:lnTo>
                    <a:lnTo>
                      <a:pt x="6954" y="7232"/>
                    </a:lnTo>
                    <a:lnTo>
                      <a:pt x="6731" y="7306"/>
                    </a:lnTo>
                    <a:lnTo>
                      <a:pt x="6509" y="7418"/>
                    </a:lnTo>
                    <a:lnTo>
                      <a:pt x="6286" y="7547"/>
                    </a:lnTo>
                    <a:lnTo>
                      <a:pt x="6101" y="7677"/>
                    </a:lnTo>
                    <a:lnTo>
                      <a:pt x="5934" y="7844"/>
                    </a:lnTo>
                    <a:lnTo>
                      <a:pt x="5804" y="8030"/>
                    </a:lnTo>
                    <a:lnTo>
                      <a:pt x="5674" y="8234"/>
                    </a:lnTo>
                    <a:lnTo>
                      <a:pt x="5582" y="8438"/>
                    </a:lnTo>
                    <a:lnTo>
                      <a:pt x="5526" y="8679"/>
                    </a:lnTo>
                    <a:lnTo>
                      <a:pt x="5470" y="8920"/>
                    </a:lnTo>
                    <a:lnTo>
                      <a:pt x="5452" y="9179"/>
                    </a:lnTo>
                    <a:lnTo>
                      <a:pt x="5433" y="9457"/>
                    </a:lnTo>
                    <a:lnTo>
                      <a:pt x="5452" y="9736"/>
                    </a:lnTo>
                    <a:lnTo>
                      <a:pt x="5470" y="10032"/>
                    </a:lnTo>
                    <a:lnTo>
                      <a:pt x="5526" y="10347"/>
                    </a:lnTo>
                    <a:lnTo>
                      <a:pt x="5582" y="10663"/>
                    </a:lnTo>
                    <a:lnTo>
                      <a:pt x="5674" y="10996"/>
                    </a:lnTo>
                    <a:lnTo>
                      <a:pt x="5767" y="11349"/>
                    </a:lnTo>
                    <a:lnTo>
                      <a:pt x="6008" y="12053"/>
                    </a:lnTo>
                    <a:lnTo>
                      <a:pt x="6305" y="12795"/>
                    </a:lnTo>
                    <a:lnTo>
                      <a:pt x="6639" y="13555"/>
                    </a:lnTo>
                    <a:lnTo>
                      <a:pt x="7028" y="14334"/>
                    </a:lnTo>
                    <a:lnTo>
                      <a:pt x="7436" y="15150"/>
                    </a:lnTo>
                    <a:lnTo>
                      <a:pt x="7899" y="15947"/>
                    </a:lnTo>
                    <a:lnTo>
                      <a:pt x="8382" y="16763"/>
                    </a:lnTo>
                    <a:lnTo>
                      <a:pt x="8864" y="17560"/>
                    </a:lnTo>
                    <a:lnTo>
                      <a:pt x="9383" y="18376"/>
                    </a:lnTo>
                    <a:lnTo>
                      <a:pt x="9902" y="19155"/>
                    </a:lnTo>
                    <a:lnTo>
                      <a:pt x="10421" y="19934"/>
                    </a:lnTo>
                    <a:lnTo>
                      <a:pt x="10940" y="20676"/>
                    </a:lnTo>
                    <a:lnTo>
                      <a:pt x="11960" y="22085"/>
                    </a:lnTo>
                    <a:lnTo>
                      <a:pt x="12887" y="23327"/>
                    </a:lnTo>
                    <a:lnTo>
                      <a:pt x="13685" y="24366"/>
                    </a:lnTo>
                    <a:lnTo>
                      <a:pt x="14315" y="25163"/>
                    </a:lnTo>
                    <a:lnTo>
                      <a:pt x="14871" y="25868"/>
                    </a:lnTo>
                    <a:lnTo>
                      <a:pt x="14408" y="25423"/>
                    </a:lnTo>
                    <a:lnTo>
                      <a:pt x="13852" y="24922"/>
                    </a:lnTo>
                    <a:lnTo>
                      <a:pt x="13147" y="24310"/>
                    </a:lnTo>
                    <a:lnTo>
                      <a:pt x="12275" y="23568"/>
                    </a:lnTo>
                    <a:lnTo>
                      <a:pt x="11293" y="22789"/>
                    </a:lnTo>
                    <a:lnTo>
                      <a:pt x="10199" y="21955"/>
                    </a:lnTo>
                    <a:lnTo>
                      <a:pt x="9642" y="21547"/>
                    </a:lnTo>
                    <a:lnTo>
                      <a:pt x="9049" y="21158"/>
                    </a:lnTo>
                    <a:lnTo>
                      <a:pt x="8456" y="20750"/>
                    </a:lnTo>
                    <a:lnTo>
                      <a:pt x="7862" y="20379"/>
                    </a:lnTo>
                    <a:lnTo>
                      <a:pt x="7250" y="20027"/>
                    </a:lnTo>
                    <a:lnTo>
                      <a:pt x="6639" y="19693"/>
                    </a:lnTo>
                    <a:lnTo>
                      <a:pt x="6045" y="19378"/>
                    </a:lnTo>
                    <a:lnTo>
                      <a:pt x="5452" y="19118"/>
                    </a:lnTo>
                    <a:lnTo>
                      <a:pt x="4858" y="18877"/>
                    </a:lnTo>
                    <a:lnTo>
                      <a:pt x="4284" y="18692"/>
                    </a:lnTo>
                    <a:lnTo>
                      <a:pt x="3709" y="18543"/>
                    </a:lnTo>
                    <a:lnTo>
                      <a:pt x="3449" y="18488"/>
                    </a:lnTo>
                    <a:lnTo>
                      <a:pt x="3171" y="18451"/>
                    </a:lnTo>
                    <a:lnTo>
                      <a:pt x="2911" y="18413"/>
                    </a:lnTo>
                    <a:lnTo>
                      <a:pt x="2652" y="18395"/>
                    </a:lnTo>
                    <a:lnTo>
                      <a:pt x="2392" y="18413"/>
                    </a:lnTo>
                    <a:lnTo>
                      <a:pt x="2151" y="18432"/>
                    </a:lnTo>
                    <a:lnTo>
                      <a:pt x="1910" y="18451"/>
                    </a:lnTo>
                    <a:lnTo>
                      <a:pt x="1688" y="18506"/>
                    </a:lnTo>
                    <a:lnTo>
                      <a:pt x="1465" y="18580"/>
                    </a:lnTo>
                    <a:lnTo>
                      <a:pt x="1243" y="18654"/>
                    </a:lnTo>
                    <a:lnTo>
                      <a:pt x="1039" y="18766"/>
                    </a:lnTo>
                    <a:lnTo>
                      <a:pt x="853" y="18877"/>
                    </a:lnTo>
                    <a:lnTo>
                      <a:pt x="668" y="19025"/>
                    </a:lnTo>
                    <a:lnTo>
                      <a:pt x="482" y="19192"/>
                    </a:lnTo>
                    <a:lnTo>
                      <a:pt x="334" y="19359"/>
                    </a:lnTo>
                    <a:lnTo>
                      <a:pt x="204" y="19563"/>
                    </a:lnTo>
                    <a:lnTo>
                      <a:pt x="112" y="19749"/>
                    </a:lnTo>
                    <a:lnTo>
                      <a:pt x="37" y="19971"/>
                    </a:lnTo>
                    <a:lnTo>
                      <a:pt x="0" y="20194"/>
                    </a:lnTo>
                    <a:lnTo>
                      <a:pt x="0" y="20416"/>
                    </a:lnTo>
                    <a:lnTo>
                      <a:pt x="0" y="20657"/>
                    </a:lnTo>
                    <a:lnTo>
                      <a:pt x="56" y="20917"/>
                    </a:lnTo>
                    <a:lnTo>
                      <a:pt x="112" y="21176"/>
                    </a:lnTo>
                    <a:lnTo>
                      <a:pt x="204" y="21436"/>
                    </a:lnTo>
                    <a:lnTo>
                      <a:pt x="316" y="21714"/>
                    </a:lnTo>
                    <a:lnTo>
                      <a:pt x="445" y="21992"/>
                    </a:lnTo>
                    <a:lnTo>
                      <a:pt x="612" y="22289"/>
                    </a:lnTo>
                    <a:lnTo>
                      <a:pt x="779" y="22586"/>
                    </a:lnTo>
                    <a:lnTo>
                      <a:pt x="983" y="22882"/>
                    </a:lnTo>
                    <a:lnTo>
                      <a:pt x="1187" y="23179"/>
                    </a:lnTo>
                    <a:lnTo>
                      <a:pt x="1669" y="23809"/>
                    </a:lnTo>
                    <a:lnTo>
                      <a:pt x="2188" y="24458"/>
                    </a:lnTo>
                    <a:lnTo>
                      <a:pt x="2782" y="25107"/>
                    </a:lnTo>
                    <a:lnTo>
                      <a:pt x="3431" y="25756"/>
                    </a:lnTo>
                    <a:lnTo>
                      <a:pt x="4098" y="26424"/>
                    </a:lnTo>
                    <a:lnTo>
                      <a:pt x="4821" y="27091"/>
                    </a:lnTo>
                    <a:lnTo>
                      <a:pt x="5545" y="27759"/>
                    </a:lnTo>
                    <a:lnTo>
                      <a:pt x="6305" y="28408"/>
                    </a:lnTo>
                    <a:lnTo>
                      <a:pt x="7065" y="29057"/>
                    </a:lnTo>
                    <a:lnTo>
                      <a:pt x="7844" y="29687"/>
                    </a:lnTo>
                    <a:lnTo>
                      <a:pt x="9346" y="30893"/>
                    </a:lnTo>
                    <a:lnTo>
                      <a:pt x="10792" y="31987"/>
                    </a:lnTo>
                    <a:lnTo>
                      <a:pt x="12109" y="32951"/>
                    </a:lnTo>
                    <a:lnTo>
                      <a:pt x="13240" y="33748"/>
                    </a:lnTo>
                    <a:lnTo>
                      <a:pt x="14111" y="34360"/>
                    </a:lnTo>
                    <a:lnTo>
                      <a:pt x="14871" y="34879"/>
                    </a:lnTo>
                    <a:lnTo>
                      <a:pt x="26516" y="34879"/>
                    </a:lnTo>
                    <a:lnTo>
                      <a:pt x="27351" y="34119"/>
                    </a:lnTo>
                    <a:lnTo>
                      <a:pt x="28315" y="33210"/>
                    </a:lnTo>
                    <a:lnTo>
                      <a:pt x="29539" y="32042"/>
                    </a:lnTo>
                    <a:lnTo>
                      <a:pt x="30966" y="30652"/>
                    </a:lnTo>
                    <a:lnTo>
                      <a:pt x="32542" y="29094"/>
                    </a:lnTo>
                    <a:lnTo>
                      <a:pt x="34174" y="27388"/>
                    </a:lnTo>
                    <a:lnTo>
                      <a:pt x="35009" y="26517"/>
                    </a:lnTo>
                    <a:lnTo>
                      <a:pt x="35843" y="25608"/>
                    </a:lnTo>
                    <a:lnTo>
                      <a:pt x="36659" y="24718"/>
                    </a:lnTo>
                    <a:lnTo>
                      <a:pt x="37438" y="23809"/>
                    </a:lnTo>
                    <a:lnTo>
                      <a:pt x="38216" y="22919"/>
                    </a:lnTo>
                    <a:lnTo>
                      <a:pt x="38940" y="22029"/>
                    </a:lnTo>
                    <a:lnTo>
                      <a:pt x="39626" y="21158"/>
                    </a:lnTo>
                    <a:lnTo>
                      <a:pt x="40238" y="20305"/>
                    </a:lnTo>
                    <a:lnTo>
                      <a:pt x="40812" y="19489"/>
                    </a:lnTo>
                    <a:lnTo>
                      <a:pt x="41313" y="18710"/>
                    </a:lnTo>
                    <a:lnTo>
                      <a:pt x="41536" y="18339"/>
                    </a:lnTo>
                    <a:lnTo>
                      <a:pt x="41721" y="17968"/>
                    </a:lnTo>
                    <a:lnTo>
                      <a:pt x="41906" y="17616"/>
                    </a:lnTo>
                    <a:lnTo>
                      <a:pt x="42073" y="17282"/>
                    </a:lnTo>
                    <a:lnTo>
                      <a:pt x="42203" y="16967"/>
                    </a:lnTo>
                    <a:lnTo>
                      <a:pt x="42296" y="16652"/>
                    </a:lnTo>
                    <a:lnTo>
                      <a:pt x="42389" y="16355"/>
                    </a:lnTo>
                    <a:lnTo>
                      <a:pt x="42444" y="16077"/>
                    </a:lnTo>
                    <a:lnTo>
                      <a:pt x="42481" y="15799"/>
                    </a:lnTo>
                    <a:lnTo>
                      <a:pt x="42481" y="15558"/>
                    </a:lnTo>
                    <a:lnTo>
                      <a:pt x="42444" y="15335"/>
                    </a:lnTo>
                    <a:lnTo>
                      <a:pt x="42389" y="15113"/>
                    </a:lnTo>
                    <a:lnTo>
                      <a:pt x="42296" y="14927"/>
                    </a:lnTo>
                    <a:lnTo>
                      <a:pt x="42166" y="14761"/>
                    </a:lnTo>
                    <a:lnTo>
                      <a:pt x="42018" y="14612"/>
                    </a:lnTo>
                    <a:lnTo>
                      <a:pt x="41832" y="14482"/>
                    </a:lnTo>
                    <a:lnTo>
                      <a:pt x="41610" y="14371"/>
                    </a:lnTo>
                    <a:lnTo>
                      <a:pt x="41406" y="14278"/>
                    </a:lnTo>
                    <a:lnTo>
                      <a:pt x="41183" y="14204"/>
                    </a:lnTo>
                    <a:lnTo>
                      <a:pt x="40961" y="14130"/>
                    </a:lnTo>
                    <a:lnTo>
                      <a:pt x="40738" y="14093"/>
                    </a:lnTo>
                    <a:lnTo>
                      <a:pt x="40497" y="14056"/>
                    </a:lnTo>
                    <a:lnTo>
                      <a:pt x="40275" y="14037"/>
                    </a:lnTo>
                    <a:lnTo>
                      <a:pt x="39793" y="14037"/>
                    </a:lnTo>
                    <a:lnTo>
                      <a:pt x="39552" y="14056"/>
                    </a:lnTo>
                    <a:lnTo>
                      <a:pt x="39069" y="14130"/>
                    </a:lnTo>
                    <a:lnTo>
                      <a:pt x="38587" y="14241"/>
                    </a:lnTo>
                    <a:lnTo>
                      <a:pt x="38087" y="14390"/>
                    </a:lnTo>
                    <a:lnTo>
                      <a:pt x="37586" y="14575"/>
                    </a:lnTo>
                    <a:lnTo>
                      <a:pt x="37085" y="14798"/>
                    </a:lnTo>
                    <a:lnTo>
                      <a:pt x="36603" y="15057"/>
                    </a:lnTo>
                    <a:lnTo>
                      <a:pt x="36103" y="15335"/>
                    </a:lnTo>
                    <a:lnTo>
                      <a:pt x="35621" y="15632"/>
                    </a:lnTo>
                    <a:lnTo>
                      <a:pt x="35138" y="15947"/>
                    </a:lnTo>
                    <a:lnTo>
                      <a:pt x="34656" y="16281"/>
                    </a:lnTo>
                    <a:lnTo>
                      <a:pt x="34211" y="16615"/>
                    </a:lnTo>
                    <a:lnTo>
                      <a:pt x="33766" y="16967"/>
                    </a:lnTo>
                    <a:lnTo>
                      <a:pt x="33321" y="17319"/>
                    </a:lnTo>
                    <a:lnTo>
                      <a:pt x="32505" y="18024"/>
                    </a:lnTo>
                    <a:lnTo>
                      <a:pt x="31782" y="18692"/>
                    </a:lnTo>
                    <a:lnTo>
                      <a:pt x="31152" y="19322"/>
                    </a:lnTo>
                    <a:lnTo>
                      <a:pt x="30633" y="19841"/>
                    </a:lnTo>
                    <a:lnTo>
                      <a:pt x="30243" y="20268"/>
                    </a:lnTo>
                    <a:lnTo>
                      <a:pt x="29928" y="20620"/>
                    </a:lnTo>
                    <a:lnTo>
                      <a:pt x="30243" y="19990"/>
                    </a:lnTo>
                    <a:lnTo>
                      <a:pt x="30595" y="19229"/>
                    </a:lnTo>
                    <a:lnTo>
                      <a:pt x="31041" y="18265"/>
                    </a:lnTo>
                    <a:lnTo>
                      <a:pt x="31560" y="17097"/>
                    </a:lnTo>
                    <a:lnTo>
                      <a:pt x="32097" y="15799"/>
                    </a:lnTo>
                    <a:lnTo>
                      <a:pt x="32376" y="15094"/>
                    </a:lnTo>
                    <a:lnTo>
                      <a:pt x="32635" y="14371"/>
                    </a:lnTo>
                    <a:lnTo>
                      <a:pt x="32913" y="13648"/>
                    </a:lnTo>
                    <a:lnTo>
                      <a:pt x="33154" y="12888"/>
                    </a:lnTo>
                    <a:lnTo>
                      <a:pt x="33395" y="12146"/>
                    </a:lnTo>
                    <a:lnTo>
                      <a:pt x="33618" y="11386"/>
                    </a:lnTo>
                    <a:lnTo>
                      <a:pt x="33803" y="10626"/>
                    </a:lnTo>
                    <a:lnTo>
                      <a:pt x="33989" y="9884"/>
                    </a:lnTo>
                    <a:lnTo>
                      <a:pt x="34119" y="9161"/>
                    </a:lnTo>
                    <a:lnTo>
                      <a:pt x="34230" y="8456"/>
                    </a:lnTo>
                    <a:lnTo>
                      <a:pt x="34304" y="7770"/>
                    </a:lnTo>
                    <a:lnTo>
                      <a:pt x="34341" y="7102"/>
                    </a:lnTo>
                    <a:lnTo>
                      <a:pt x="34341" y="6787"/>
                    </a:lnTo>
                    <a:lnTo>
                      <a:pt x="34323" y="6472"/>
                    </a:lnTo>
                    <a:lnTo>
                      <a:pt x="34304" y="6175"/>
                    </a:lnTo>
                    <a:lnTo>
                      <a:pt x="34267" y="5897"/>
                    </a:lnTo>
                    <a:lnTo>
                      <a:pt x="34211" y="5619"/>
                    </a:lnTo>
                    <a:lnTo>
                      <a:pt x="34137" y="5359"/>
                    </a:lnTo>
                    <a:lnTo>
                      <a:pt x="34063" y="5100"/>
                    </a:lnTo>
                    <a:lnTo>
                      <a:pt x="33970" y="4859"/>
                    </a:lnTo>
                    <a:lnTo>
                      <a:pt x="33878" y="4636"/>
                    </a:lnTo>
                    <a:lnTo>
                      <a:pt x="33748" y="4432"/>
                    </a:lnTo>
                    <a:lnTo>
                      <a:pt x="33618" y="4228"/>
                    </a:lnTo>
                    <a:lnTo>
                      <a:pt x="33451" y="4043"/>
                    </a:lnTo>
                    <a:lnTo>
                      <a:pt x="33284" y="3876"/>
                    </a:lnTo>
                    <a:lnTo>
                      <a:pt x="33099" y="3728"/>
                    </a:lnTo>
                    <a:lnTo>
                      <a:pt x="32895" y="3598"/>
                    </a:lnTo>
                    <a:lnTo>
                      <a:pt x="32672" y="3487"/>
                    </a:lnTo>
                    <a:lnTo>
                      <a:pt x="32431" y="3394"/>
                    </a:lnTo>
                    <a:lnTo>
                      <a:pt x="32209" y="3338"/>
                    </a:lnTo>
                    <a:lnTo>
                      <a:pt x="31968" y="3301"/>
                    </a:lnTo>
                    <a:lnTo>
                      <a:pt x="31745" y="3301"/>
                    </a:lnTo>
                    <a:lnTo>
                      <a:pt x="31504" y="3320"/>
                    </a:lnTo>
                    <a:lnTo>
                      <a:pt x="31282" y="3375"/>
                    </a:lnTo>
                    <a:lnTo>
                      <a:pt x="31059" y="3450"/>
                    </a:lnTo>
                    <a:lnTo>
                      <a:pt x="30837" y="3542"/>
                    </a:lnTo>
                    <a:lnTo>
                      <a:pt x="30614" y="3672"/>
                    </a:lnTo>
                    <a:lnTo>
                      <a:pt x="30392" y="3802"/>
                    </a:lnTo>
                    <a:lnTo>
                      <a:pt x="30169" y="3969"/>
                    </a:lnTo>
                    <a:lnTo>
                      <a:pt x="29947" y="4154"/>
                    </a:lnTo>
                    <a:lnTo>
                      <a:pt x="29743" y="4358"/>
                    </a:lnTo>
                    <a:lnTo>
                      <a:pt x="29520" y="4581"/>
                    </a:lnTo>
                    <a:lnTo>
                      <a:pt x="29316" y="4822"/>
                    </a:lnTo>
                    <a:lnTo>
                      <a:pt x="29094" y="5081"/>
                    </a:lnTo>
                    <a:lnTo>
                      <a:pt x="28686" y="5638"/>
                    </a:lnTo>
                    <a:lnTo>
                      <a:pt x="28278" y="6268"/>
                    </a:lnTo>
                    <a:lnTo>
                      <a:pt x="27888" y="6936"/>
                    </a:lnTo>
                    <a:lnTo>
                      <a:pt x="27499" y="7640"/>
                    </a:lnTo>
                    <a:lnTo>
                      <a:pt x="27128" y="8382"/>
                    </a:lnTo>
                    <a:lnTo>
                      <a:pt x="26776" y="9161"/>
                    </a:lnTo>
                    <a:lnTo>
                      <a:pt x="26423" y="9958"/>
                    </a:lnTo>
                    <a:lnTo>
                      <a:pt x="26090" y="10774"/>
                    </a:lnTo>
                    <a:lnTo>
                      <a:pt x="25774" y="11571"/>
                    </a:lnTo>
                    <a:lnTo>
                      <a:pt x="25478" y="12387"/>
                    </a:lnTo>
                    <a:lnTo>
                      <a:pt x="25181" y="13203"/>
                    </a:lnTo>
                    <a:lnTo>
                      <a:pt x="24921" y="14000"/>
                    </a:lnTo>
                    <a:lnTo>
                      <a:pt x="24439" y="15502"/>
                    </a:lnTo>
                    <a:lnTo>
                      <a:pt x="24013" y="16856"/>
                    </a:lnTo>
                    <a:lnTo>
                      <a:pt x="23698" y="18024"/>
                    </a:lnTo>
                    <a:lnTo>
                      <a:pt x="23457" y="18914"/>
                    </a:lnTo>
                    <a:lnTo>
                      <a:pt x="23253" y="19711"/>
                    </a:lnTo>
                    <a:lnTo>
                      <a:pt x="23216" y="18803"/>
                    </a:lnTo>
                    <a:lnTo>
                      <a:pt x="23160" y="17783"/>
                    </a:lnTo>
                    <a:lnTo>
                      <a:pt x="23067" y="16448"/>
                    </a:lnTo>
                    <a:lnTo>
                      <a:pt x="22937" y="14872"/>
                    </a:lnTo>
                    <a:lnTo>
                      <a:pt x="22771" y="13129"/>
                    </a:lnTo>
                    <a:lnTo>
                      <a:pt x="22659" y="12202"/>
                    </a:lnTo>
                    <a:lnTo>
                      <a:pt x="22548" y="11256"/>
                    </a:lnTo>
                    <a:lnTo>
                      <a:pt x="22418" y="10310"/>
                    </a:lnTo>
                    <a:lnTo>
                      <a:pt x="22270" y="9365"/>
                    </a:lnTo>
                    <a:lnTo>
                      <a:pt x="22103" y="8400"/>
                    </a:lnTo>
                    <a:lnTo>
                      <a:pt x="21936" y="7473"/>
                    </a:lnTo>
                    <a:lnTo>
                      <a:pt x="21732" y="6546"/>
                    </a:lnTo>
                    <a:lnTo>
                      <a:pt x="21528" y="5656"/>
                    </a:lnTo>
                    <a:lnTo>
                      <a:pt x="21287" y="4803"/>
                    </a:lnTo>
                    <a:lnTo>
                      <a:pt x="21046" y="3987"/>
                    </a:lnTo>
                    <a:lnTo>
                      <a:pt x="20768" y="3227"/>
                    </a:lnTo>
                    <a:lnTo>
                      <a:pt x="20490" y="2541"/>
                    </a:lnTo>
                    <a:lnTo>
                      <a:pt x="20341" y="2207"/>
                    </a:lnTo>
                    <a:lnTo>
                      <a:pt x="20175" y="1911"/>
                    </a:lnTo>
                    <a:lnTo>
                      <a:pt x="20008" y="1614"/>
                    </a:lnTo>
                    <a:lnTo>
                      <a:pt x="19841" y="1354"/>
                    </a:lnTo>
                    <a:lnTo>
                      <a:pt x="19674" y="1095"/>
                    </a:lnTo>
                    <a:lnTo>
                      <a:pt x="19489" y="872"/>
                    </a:lnTo>
                    <a:lnTo>
                      <a:pt x="19303" y="668"/>
                    </a:lnTo>
                    <a:lnTo>
                      <a:pt x="19118" y="501"/>
                    </a:lnTo>
                    <a:lnTo>
                      <a:pt x="18914" y="353"/>
                    </a:lnTo>
                    <a:lnTo>
                      <a:pt x="18710" y="223"/>
                    </a:lnTo>
                    <a:lnTo>
                      <a:pt x="18506" y="112"/>
                    </a:lnTo>
                    <a:lnTo>
                      <a:pt x="18283" y="56"/>
                    </a:lnTo>
                    <a:lnTo>
                      <a:pt x="18061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8" name="Google Shape;2168;p31"/>
              <p:cNvSpPr/>
              <p:nvPr/>
            </p:nvSpPr>
            <p:spPr>
              <a:xfrm>
                <a:off x="1309458" y="4878854"/>
                <a:ext cx="289132" cy="254082"/>
              </a:xfrm>
              <a:custGeom>
                <a:avLst/>
                <a:gdLst/>
                <a:ahLst/>
                <a:cxnLst/>
                <a:rect l="l" t="t" r="r" b="b"/>
                <a:pathLst>
                  <a:path w="13611" h="11961" extrusionOk="0">
                    <a:moveTo>
                      <a:pt x="0" y="1"/>
                    </a:moveTo>
                    <a:lnTo>
                      <a:pt x="1780" y="1428"/>
                    </a:lnTo>
                    <a:lnTo>
                      <a:pt x="3560" y="2838"/>
                    </a:lnTo>
                    <a:lnTo>
                      <a:pt x="5341" y="4247"/>
                    </a:lnTo>
                    <a:lnTo>
                      <a:pt x="6231" y="4952"/>
                    </a:lnTo>
                    <a:lnTo>
                      <a:pt x="7102" y="5675"/>
                    </a:lnTo>
                    <a:lnTo>
                      <a:pt x="8845" y="7140"/>
                    </a:lnTo>
                    <a:lnTo>
                      <a:pt x="9698" y="7881"/>
                    </a:lnTo>
                    <a:lnTo>
                      <a:pt x="10532" y="8641"/>
                    </a:lnTo>
                    <a:lnTo>
                      <a:pt x="11348" y="9420"/>
                    </a:lnTo>
                    <a:lnTo>
                      <a:pt x="12127" y="10236"/>
                    </a:lnTo>
                    <a:lnTo>
                      <a:pt x="12517" y="10644"/>
                    </a:lnTo>
                    <a:lnTo>
                      <a:pt x="12887" y="11071"/>
                    </a:lnTo>
                    <a:lnTo>
                      <a:pt x="13258" y="11516"/>
                    </a:lnTo>
                    <a:lnTo>
                      <a:pt x="13611" y="11961"/>
                    </a:lnTo>
                    <a:lnTo>
                      <a:pt x="13388" y="11516"/>
                    </a:lnTo>
                    <a:lnTo>
                      <a:pt x="13128" y="11071"/>
                    </a:lnTo>
                    <a:lnTo>
                      <a:pt x="12850" y="10626"/>
                    </a:lnTo>
                    <a:lnTo>
                      <a:pt x="12554" y="10181"/>
                    </a:lnTo>
                    <a:lnTo>
                      <a:pt x="12238" y="9754"/>
                    </a:lnTo>
                    <a:lnTo>
                      <a:pt x="11905" y="9309"/>
                    </a:lnTo>
                    <a:lnTo>
                      <a:pt x="11534" y="8864"/>
                    </a:lnTo>
                    <a:lnTo>
                      <a:pt x="11163" y="8438"/>
                    </a:lnTo>
                    <a:lnTo>
                      <a:pt x="10774" y="8011"/>
                    </a:lnTo>
                    <a:lnTo>
                      <a:pt x="10366" y="7585"/>
                    </a:lnTo>
                    <a:lnTo>
                      <a:pt x="9939" y="7158"/>
                    </a:lnTo>
                    <a:lnTo>
                      <a:pt x="9513" y="6732"/>
                    </a:lnTo>
                    <a:lnTo>
                      <a:pt x="9068" y="6324"/>
                    </a:lnTo>
                    <a:lnTo>
                      <a:pt x="8604" y="5916"/>
                    </a:lnTo>
                    <a:lnTo>
                      <a:pt x="7677" y="5118"/>
                    </a:lnTo>
                    <a:lnTo>
                      <a:pt x="6713" y="4340"/>
                    </a:lnTo>
                    <a:lnTo>
                      <a:pt x="5730" y="3598"/>
                    </a:lnTo>
                    <a:lnTo>
                      <a:pt x="4729" y="2893"/>
                    </a:lnTo>
                    <a:lnTo>
                      <a:pt x="3746" y="2226"/>
                    </a:lnTo>
                    <a:lnTo>
                      <a:pt x="2763" y="1595"/>
                    </a:lnTo>
                    <a:lnTo>
                      <a:pt x="1817" y="1020"/>
                    </a:lnTo>
                    <a:lnTo>
                      <a:pt x="890" y="48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313131">
                  <a:alpha val="17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9" name="Google Shape;2169;p31"/>
              <p:cNvSpPr/>
              <p:nvPr/>
            </p:nvSpPr>
            <p:spPr>
              <a:xfrm>
                <a:off x="1439814" y="4750453"/>
                <a:ext cx="183981" cy="337989"/>
              </a:xfrm>
              <a:custGeom>
                <a:avLst/>
                <a:gdLst/>
                <a:ahLst/>
                <a:cxnLst/>
                <a:rect l="l" t="t" r="r" b="b"/>
                <a:pathLst>
                  <a:path w="8661" h="15911" extrusionOk="0">
                    <a:moveTo>
                      <a:pt x="1" y="1"/>
                    </a:moveTo>
                    <a:lnTo>
                      <a:pt x="1188" y="1948"/>
                    </a:lnTo>
                    <a:lnTo>
                      <a:pt x="2374" y="3895"/>
                    </a:lnTo>
                    <a:lnTo>
                      <a:pt x="3561" y="5823"/>
                    </a:lnTo>
                    <a:lnTo>
                      <a:pt x="4136" y="6806"/>
                    </a:lnTo>
                    <a:lnTo>
                      <a:pt x="4729" y="7770"/>
                    </a:lnTo>
                    <a:lnTo>
                      <a:pt x="5842" y="9736"/>
                    </a:lnTo>
                    <a:lnTo>
                      <a:pt x="6398" y="10737"/>
                    </a:lnTo>
                    <a:lnTo>
                      <a:pt x="6917" y="11738"/>
                    </a:lnTo>
                    <a:lnTo>
                      <a:pt x="7418" y="12758"/>
                    </a:lnTo>
                    <a:lnTo>
                      <a:pt x="7863" y="13778"/>
                    </a:lnTo>
                    <a:lnTo>
                      <a:pt x="8085" y="14297"/>
                    </a:lnTo>
                    <a:lnTo>
                      <a:pt x="8289" y="14835"/>
                    </a:lnTo>
                    <a:lnTo>
                      <a:pt x="8475" y="15373"/>
                    </a:lnTo>
                    <a:lnTo>
                      <a:pt x="8660" y="15910"/>
                    </a:lnTo>
                    <a:lnTo>
                      <a:pt x="8605" y="15410"/>
                    </a:lnTo>
                    <a:lnTo>
                      <a:pt x="8512" y="14909"/>
                    </a:lnTo>
                    <a:lnTo>
                      <a:pt x="8419" y="14408"/>
                    </a:lnTo>
                    <a:lnTo>
                      <a:pt x="8289" y="13889"/>
                    </a:lnTo>
                    <a:lnTo>
                      <a:pt x="8141" y="13351"/>
                    </a:lnTo>
                    <a:lnTo>
                      <a:pt x="7974" y="12832"/>
                    </a:lnTo>
                    <a:lnTo>
                      <a:pt x="7789" y="12294"/>
                    </a:lnTo>
                    <a:lnTo>
                      <a:pt x="7585" y="11757"/>
                    </a:lnTo>
                    <a:lnTo>
                      <a:pt x="7362" y="11219"/>
                    </a:lnTo>
                    <a:lnTo>
                      <a:pt x="7121" y="10681"/>
                    </a:lnTo>
                    <a:lnTo>
                      <a:pt x="6880" y="10144"/>
                    </a:lnTo>
                    <a:lnTo>
                      <a:pt x="6621" y="9587"/>
                    </a:lnTo>
                    <a:lnTo>
                      <a:pt x="6342" y="9050"/>
                    </a:lnTo>
                    <a:lnTo>
                      <a:pt x="6046" y="8512"/>
                    </a:lnTo>
                    <a:lnTo>
                      <a:pt x="5452" y="7436"/>
                    </a:lnTo>
                    <a:lnTo>
                      <a:pt x="4803" y="6379"/>
                    </a:lnTo>
                    <a:lnTo>
                      <a:pt x="4136" y="5341"/>
                    </a:lnTo>
                    <a:lnTo>
                      <a:pt x="3450" y="4340"/>
                    </a:lnTo>
                    <a:lnTo>
                      <a:pt x="2745" y="3375"/>
                    </a:lnTo>
                    <a:lnTo>
                      <a:pt x="2059" y="2448"/>
                    </a:lnTo>
                    <a:lnTo>
                      <a:pt x="1354" y="1577"/>
                    </a:lnTo>
                    <a:lnTo>
                      <a:pt x="668" y="76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313131">
                  <a:alpha val="17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0" name="Google Shape;2170;p31"/>
              <p:cNvSpPr/>
              <p:nvPr/>
            </p:nvSpPr>
            <p:spPr>
              <a:xfrm>
                <a:off x="1797446" y="4781189"/>
                <a:ext cx="232818" cy="306062"/>
              </a:xfrm>
              <a:custGeom>
                <a:avLst/>
                <a:gdLst/>
                <a:ahLst/>
                <a:cxnLst/>
                <a:rect l="l" t="t" r="r" b="b"/>
                <a:pathLst>
                  <a:path w="10960" h="14408" extrusionOk="0">
                    <a:moveTo>
                      <a:pt x="10959" y="0"/>
                    </a:moveTo>
                    <a:lnTo>
                      <a:pt x="10199" y="649"/>
                    </a:lnTo>
                    <a:lnTo>
                      <a:pt x="9383" y="1354"/>
                    </a:lnTo>
                    <a:lnTo>
                      <a:pt x="8567" y="2114"/>
                    </a:lnTo>
                    <a:lnTo>
                      <a:pt x="7733" y="2930"/>
                    </a:lnTo>
                    <a:lnTo>
                      <a:pt x="6898" y="3783"/>
                    </a:lnTo>
                    <a:lnTo>
                      <a:pt x="6064" y="4673"/>
                    </a:lnTo>
                    <a:lnTo>
                      <a:pt x="5248" y="5581"/>
                    </a:lnTo>
                    <a:lnTo>
                      <a:pt x="4451" y="6527"/>
                    </a:lnTo>
                    <a:lnTo>
                      <a:pt x="3690" y="7510"/>
                    </a:lnTo>
                    <a:lnTo>
                      <a:pt x="2986" y="8493"/>
                    </a:lnTo>
                    <a:lnTo>
                      <a:pt x="2634" y="8993"/>
                    </a:lnTo>
                    <a:lnTo>
                      <a:pt x="2318" y="9475"/>
                    </a:lnTo>
                    <a:lnTo>
                      <a:pt x="2003" y="9976"/>
                    </a:lnTo>
                    <a:lnTo>
                      <a:pt x="1706" y="10477"/>
                    </a:lnTo>
                    <a:lnTo>
                      <a:pt x="1410" y="10977"/>
                    </a:lnTo>
                    <a:lnTo>
                      <a:pt x="1150" y="11478"/>
                    </a:lnTo>
                    <a:lnTo>
                      <a:pt x="909" y="11979"/>
                    </a:lnTo>
                    <a:lnTo>
                      <a:pt x="687" y="12479"/>
                    </a:lnTo>
                    <a:lnTo>
                      <a:pt x="483" y="12961"/>
                    </a:lnTo>
                    <a:lnTo>
                      <a:pt x="297" y="13462"/>
                    </a:lnTo>
                    <a:lnTo>
                      <a:pt x="130" y="13944"/>
                    </a:lnTo>
                    <a:lnTo>
                      <a:pt x="1" y="14408"/>
                    </a:lnTo>
                    <a:lnTo>
                      <a:pt x="260" y="13907"/>
                    </a:lnTo>
                    <a:lnTo>
                      <a:pt x="538" y="13406"/>
                    </a:lnTo>
                    <a:lnTo>
                      <a:pt x="816" y="12924"/>
                    </a:lnTo>
                    <a:lnTo>
                      <a:pt x="1113" y="12442"/>
                    </a:lnTo>
                    <a:lnTo>
                      <a:pt x="1725" y="11478"/>
                    </a:lnTo>
                    <a:lnTo>
                      <a:pt x="2355" y="10551"/>
                    </a:lnTo>
                    <a:lnTo>
                      <a:pt x="3023" y="9642"/>
                    </a:lnTo>
                    <a:lnTo>
                      <a:pt x="3709" y="8752"/>
                    </a:lnTo>
                    <a:lnTo>
                      <a:pt x="5118" y="6972"/>
                    </a:lnTo>
                    <a:lnTo>
                      <a:pt x="5841" y="6101"/>
                    </a:lnTo>
                    <a:lnTo>
                      <a:pt x="6565" y="5211"/>
                    </a:lnTo>
                    <a:lnTo>
                      <a:pt x="8029" y="3486"/>
                    </a:lnTo>
                    <a:lnTo>
                      <a:pt x="9513" y="1743"/>
                    </a:lnTo>
                    <a:lnTo>
                      <a:pt x="10959" y="0"/>
                    </a:lnTo>
                    <a:close/>
                  </a:path>
                </a:pathLst>
              </a:custGeom>
              <a:solidFill>
                <a:srgbClr val="313131">
                  <a:alpha val="17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1" name="Google Shape;2171;p31"/>
              <p:cNvSpPr/>
              <p:nvPr/>
            </p:nvSpPr>
            <p:spPr>
              <a:xfrm>
                <a:off x="1613522" y="4647265"/>
                <a:ext cx="43738" cy="422280"/>
              </a:xfrm>
              <a:custGeom>
                <a:avLst/>
                <a:gdLst/>
                <a:ahLst/>
                <a:cxnLst/>
                <a:rect l="l" t="t" r="r" b="b"/>
                <a:pathLst>
                  <a:path w="2059" h="19879" extrusionOk="0">
                    <a:moveTo>
                      <a:pt x="0" y="1"/>
                    </a:moveTo>
                    <a:lnTo>
                      <a:pt x="74" y="1243"/>
                    </a:lnTo>
                    <a:lnTo>
                      <a:pt x="186" y="2467"/>
                    </a:lnTo>
                    <a:lnTo>
                      <a:pt x="427" y="4951"/>
                    </a:lnTo>
                    <a:lnTo>
                      <a:pt x="686" y="7436"/>
                    </a:lnTo>
                    <a:lnTo>
                      <a:pt x="964" y="9939"/>
                    </a:lnTo>
                    <a:lnTo>
                      <a:pt x="1224" y="12443"/>
                    </a:lnTo>
                    <a:lnTo>
                      <a:pt x="1335" y="13685"/>
                    </a:lnTo>
                    <a:lnTo>
                      <a:pt x="1446" y="14927"/>
                    </a:lnTo>
                    <a:lnTo>
                      <a:pt x="1539" y="16170"/>
                    </a:lnTo>
                    <a:lnTo>
                      <a:pt x="1613" y="17412"/>
                    </a:lnTo>
                    <a:lnTo>
                      <a:pt x="1669" y="18654"/>
                    </a:lnTo>
                    <a:lnTo>
                      <a:pt x="1706" y="19878"/>
                    </a:lnTo>
                    <a:lnTo>
                      <a:pt x="1799" y="19415"/>
                    </a:lnTo>
                    <a:lnTo>
                      <a:pt x="1854" y="18951"/>
                    </a:lnTo>
                    <a:lnTo>
                      <a:pt x="1929" y="18488"/>
                    </a:lnTo>
                    <a:lnTo>
                      <a:pt x="1966" y="18005"/>
                    </a:lnTo>
                    <a:lnTo>
                      <a:pt x="2021" y="17078"/>
                    </a:lnTo>
                    <a:lnTo>
                      <a:pt x="2058" y="16133"/>
                    </a:lnTo>
                    <a:lnTo>
                      <a:pt x="2058" y="15187"/>
                    </a:lnTo>
                    <a:lnTo>
                      <a:pt x="2021" y="14241"/>
                    </a:lnTo>
                    <a:lnTo>
                      <a:pt x="1984" y="13296"/>
                    </a:lnTo>
                    <a:lnTo>
                      <a:pt x="1947" y="12368"/>
                    </a:lnTo>
                    <a:lnTo>
                      <a:pt x="1817" y="10811"/>
                    </a:lnTo>
                    <a:lnTo>
                      <a:pt x="1650" y="9253"/>
                    </a:lnTo>
                    <a:lnTo>
                      <a:pt x="1465" y="7696"/>
                    </a:lnTo>
                    <a:lnTo>
                      <a:pt x="1242" y="6138"/>
                    </a:lnTo>
                    <a:lnTo>
                      <a:pt x="983" y="4599"/>
                    </a:lnTo>
                    <a:lnTo>
                      <a:pt x="686" y="3060"/>
                    </a:lnTo>
                    <a:lnTo>
                      <a:pt x="371" y="152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313131">
                  <a:alpha val="17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2" name="Google Shape;2172;p31"/>
              <p:cNvSpPr/>
              <p:nvPr/>
            </p:nvSpPr>
            <p:spPr>
              <a:xfrm>
                <a:off x="1747424" y="4651194"/>
                <a:ext cx="88263" cy="414802"/>
              </a:xfrm>
              <a:custGeom>
                <a:avLst/>
                <a:gdLst/>
                <a:ahLst/>
                <a:cxnLst/>
                <a:rect l="l" t="t" r="r" b="b"/>
                <a:pathLst>
                  <a:path w="4155" h="19527" extrusionOk="0">
                    <a:moveTo>
                      <a:pt x="4154" y="1"/>
                    </a:moveTo>
                    <a:lnTo>
                      <a:pt x="3598" y="1466"/>
                    </a:lnTo>
                    <a:lnTo>
                      <a:pt x="3079" y="2949"/>
                    </a:lnTo>
                    <a:lnTo>
                      <a:pt x="2615" y="4433"/>
                    </a:lnTo>
                    <a:lnTo>
                      <a:pt x="2170" y="5935"/>
                    </a:lnTo>
                    <a:lnTo>
                      <a:pt x="1762" y="7455"/>
                    </a:lnTo>
                    <a:lnTo>
                      <a:pt x="1391" y="8976"/>
                    </a:lnTo>
                    <a:lnTo>
                      <a:pt x="1039" y="10496"/>
                    </a:lnTo>
                    <a:lnTo>
                      <a:pt x="724" y="12035"/>
                    </a:lnTo>
                    <a:lnTo>
                      <a:pt x="557" y="12962"/>
                    </a:lnTo>
                    <a:lnTo>
                      <a:pt x="409" y="13889"/>
                    </a:lnTo>
                    <a:lnTo>
                      <a:pt x="279" y="14817"/>
                    </a:lnTo>
                    <a:lnTo>
                      <a:pt x="149" y="15762"/>
                    </a:lnTo>
                    <a:lnTo>
                      <a:pt x="75" y="16689"/>
                    </a:lnTo>
                    <a:lnTo>
                      <a:pt x="19" y="17635"/>
                    </a:lnTo>
                    <a:lnTo>
                      <a:pt x="1" y="18099"/>
                    </a:lnTo>
                    <a:lnTo>
                      <a:pt x="1" y="18581"/>
                    </a:lnTo>
                    <a:lnTo>
                      <a:pt x="19" y="19044"/>
                    </a:lnTo>
                    <a:lnTo>
                      <a:pt x="38" y="19526"/>
                    </a:lnTo>
                    <a:lnTo>
                      <a:pt x="242" y="18303"/>
                    </a:lnTo>
                    <a:lnTo>
                      <a:pt x="446" y="17079"/>
                    </a:lnTo>
                    <a:lnTo>
                      <a:pt x="668" y="15855"/>
                    </a:lnTo>
                    <a:lnTo>
                      <a:pt x="909" y="14631"/>
                    </a:lnTo>
                    <a:lnTo>
                      <a:pt x="1169" y="13407"/>
                    </a:lnTo>
                    <a:lnTo>
                      <a:pt x="1428" y="12183"/>
                    </a:lnTo>
                    <a:lnTo>
                      <a:pt x="2003" y="9736"/>
                    </a:lnTo>
                    <a:lnTo>
                      <a:pt x="2559" y="7288"/>
                    </a:lnTo>
                    <a:lnTo>
                      <a:pt x="3134" y="4859"/>
                    </a:lnTo>
                    <a:lnTo>
                      <a:pt x="3672" y="2412"/>
                    </a:lnTo>
                    <a:lnTo>
                      <a:pt x="3913" y="1206"/>
                    </a:lnTo>
                    <a:lnTo>
                      <a:pt x="4154" y="1"/>
                    </a:lnTo>
                    <a:close/>
                  </a:path>
                </a:pathLst>
              </a:custGeom>
              <a:solidFill>
                <a:srgbClr val="313131">
                  <a:alpha val="17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173" name="Google Shape;2173;p31"/>
          <p:cNvGrpSpPr/>
          <p:nvPr/>
        </p:nvGrpSpPr>
        <p:grpSpPr>
          <a:xfrm>
            <a:off x="4067625" y="3107975"/>
            <a:ext cx="1008750" cy="1573825"/>
            <a:chOff x="9844325" y="3298475"/>
            <a:chExt cx="1008750" cy="1573825"/>
          </a:xfrm>
        </p:grpSpPr>
        <p:sp>
          <p:nvSpPr>
            <p:cNvPr id="2174" name="Google Shape;2174;p31"/>
            <p:cNvSpPr/>
            <p:nvPr/>
          </p:nvSpPr>
          <p:spPr>
            <a:xfrm>
              <a:off x="9844325" y="4613625"/>
              <a:ext cx="1008750" cy="258675"/>
            </a:xfrm>
            <a:custGeom>
              <a:avLst/>
              <a:gdLst/>
              <a:ahLst/>
              <a:cxnLst/>
              <a:rect l="l" t="t" r="r" b="b"/>
              <a:pathLst>
                <a:path w="40350" h="10347" extrusionOk="0">
                  <a:moveTo>
                    <a:pt x="16485" y="0"/>
                  </a:moveTo>
                  <a:lnTo>
                    <a:pt x="15854" y="19"/>
                  </a:lnTo>
                  <a:lnTo>
                    <a:pt x="15261" y="56"/>
                  </a:lnTo>
                  <a:lnTo>
                    <a:pt x="14668" y="111"/>
                  </a:lnTo>
                  <a:lnTo>
                    <a:pt x="14093" y="167"/>
                  </a:lnTo>
                  <a:lnTo>
                    <a:pt x="13555" y="241"/>
                  </a:lnTo>
                  <a:lnTo>
                    <a:pt x="13017" y="334"/>
                  </a:lnTo>
                  <a:lnTo>
                    <a:pt x="12517" y="427"/>
                  </a:lnTo>
                  <a:lnTo>
                    <a:pt x="12016" y="538"/>
                  </a:lnTo>
                  <a:lnTo>
                    <a:pt x="11071" y="760"/>
                  </a:lnTo>
                  <a:lnTo>
                    <a:pt x="10199" y="1020"/>
                  </a:lnTo>
                  <a:lnTo>
                    <a:pt x="9383" y="1298"/>
                  </a:lnTo>
                  <a:lnTo>
                    <a:pt x="8623" y="1558"/>
                  </a:lnTo>
                  <a:lnTo>
                    <a:pt x="7918" y="1836"/>
                  </a:lnTo>
                  <a:lnTo>
                    <a:pt x="7251" y="2077"/>
                  </a:lnTo>
                  <a:lnTo>
                    <a:pt x="6620" y="2318"/>
                  </a:lnTo>
                  <a:lnTo>
                    <a:pt x="6027" y="2503"/>
                  </a:lnTo>
                  <a:lnTo>
                    <a:pt x="5452" y="2652"/>
                  </a:lnTo>
                  <a:lnTo>
                    <a:pt x="4914" y="2782"/>
                  </a:lnTo>
                  <a:lnTo>
                    <a:pt x="4377" y="2930"/>
                  </a:lnTo>
                  <a:lnTo>
                    <a:pt x="3857" y="3097"/>
                  </a:lnTo>
                  <a:lnTo>
                    <a:pt x="3338" y="3264"/>
                  </a:lnTo>
                  <a:lnTo>
                    <a:pt x="2856" y="3449"/>
                  </a:lnTo>
                  <a:lnTo>
                    <a:pt x="2411" y="3653"/>
                  </a:lnTo>
                  <a:lnTo>
                    <a:pt x="1966" y="3876"/>
                  </a:lnTo>
                  <a:lnTo>
                    <a:pt x="1577" y="4098"/>
                  </a:lnTo>
                  <a:lnTo>
                    <a:pt x="1224" y="4358"/>
                  </a:lnTo>
                  <a:lnTo>
                    <a:pt x="891" y="4636"/>
                  </a:lnTo>
                  <a:lnTo>
                    <a:pt x="742" y="4766"/>
                  </a:lnTo>
                  <a:lnTo>
                    <a:pt x="613" y="4914"/>
                  </a:lnTo>
                  <a:lnTo>
                    <a:pt x="501" y="5081"/>
                  </a:lnTo>
                  <a:lnTo>
                    <a:pt x="390" y="5229"/>
                  </a:lnTo>
                  <a:lnTo>
                    <a:pt x="297" y="5396"/>
                  </a:lnTo>
                  <a:lnTo>
                    <a:pt x="205" y="5563"/>
                  </a:lnTo>
                  <a:lnTo>
                    <a:pt x="130" y="5730"/>
                  </a:lnTo>
                  <a:lnTo>
                    <a:pt x="75" y="5915"/>
                  </a:lnTo>
                  <a:lnTo>
                    <a:pt x="38" y="6101"/>
                  </a:lnTo>
                  <a:lnTo>
                    <a:pt x="19" y="6286"/>
                  </a:lnTo>
                  <a:lnTo>
                    <a:pt x="1" y="6490"/>
                  </a:lnTo>
                  <a:lnTo>
                    <a:pt x="1" y="6675"/>
                  </a:lnTo>
                  <a:lnTo>
                    <a:pt x="38" y="6879"/>
                  </a:lnTo>
                  <a:lnTo>
                    <a:pt x="75" y="7083"/>
                  </a:lnTo>
                  <a:lnTo>
                    <a:pt x="149" y="7287"/>
                  </a:lnTo>
                  <a:lnTo>
                    <a:pt x="242" y="7473"/>
                  </a:lnTo>
                  <a:lnTo>
                    <a:pt x="353" y="7658"/>
                  </a:lnTo>
                  <a:lnTo>
                    <a:pt x="483" y="7844"/>
                  </a:lnTo>
                  <a:lnTo>
                    <a:pt x="650" y="8029"/>
                  </a:lnTo>
                  <a:lnTo>
                    <a:pt x="835" y="8196"/>
                  </a:lnTo>
                  <a:lnTo>
                    <a:pt x="1039" y="8381"/>
                  </a:lnTo>
                  <a:lnTo>
                    <a:pt x="1262" y="8530"/>
                  </a:lnTo>
                  <a:lnTo>
                    <a:pt x="1503" y="8697"/>
                  </a:lnTo>
                  <a:lnTo>
                    <a:pt x="1762" y="8845"/>
                  </a:lnTo>
                  <a:lnTo>
                    <a:pt x="2040" y="8975"/>
                  </a:lnTo>
                  <a:lnTo>
                    <a:pt x="2356" y="9123"/>
                  </a:lnTo>
                  <a:lnTo>
                    <a:pt x="2689" y="9253"/>
                  </a:lnTo>
                  <a:lnTo>
                    <a:pt x="3023" y="9364"/>
                  </a:lnTo>
                  <a:lnTo>
                    <a:pt x="3394" y="9475"/>
                  </a:lnTo>
                  <a:lnTo>
                    <a:pt x="3783" y="9568"/>
                  </a:lnTo>
                  <a:lnTo>
                    <a:pt x="4191" y="9661"/>
                  </a:lnTo>
                  <a:lnTo>
                    <a:pt x="4618" y="9754"/>
                  </a:lnTo>
                  <a:lnTo>
                    <a:pt x="5063" y="9809"/>
                  </a:lnTo>
                  <a:lnTo>
                    <a:pt x="5526" y="9883"/>
                  </a:lnTo>
                  <a:lnTo>
                    <a:pt x="6008" y="9920"/>
                  </a:lnTo>
                  <a:lnTo>
                    <a:pt x="6509" y="9958"/>
                  </a:lnTo>
                  <a:lnTo>
                    <a:pt x="7028" y="9995"/>
                  </a:lnTo>
                  <a:lnTo>
                    <a:pt x="7585" y="10013"/>
                  </a:lnTo>
                  <a:lnTo>
                    <a:pt x="8141" y="10013"/>
                  </a:lnTo>
                  <a:lnTo>
                    <a:pt x="8716" y="9995"/>
                  </a:lnTo>
                  <a:lnTo>
                    <a:pt x="9309" y="9976"/>
                  </a:lnTo>
                  <a:lnTo>
                    <a:pt x="9921" y="9939"/>
                  </a:lnTo>
                  <a:lnTo>
                    <a:pt x="10551" y="9883"/>
                  </a:lnTo>
                  <a:lnTo>
                    <a:pt x="11200" y="9828"/>
                  </a:lnTo>
                  <a:lnTo>
                    <a:pt x="11849" y="9754"/>
                  </a:lnTo>
                  <a:lnTo>
                    <a:pt x="12517" y="9698"/>
                  </a:lnTo>
                  <a:lnTo>
                    <a:pt x="13166" y="9661"/>
                  </a:lnTo>
                  <a:lnTo>
                    <a:pt x="13833" y="9642"/>
                  </a:lnTo>
                  <a:lnTo>
                    <a:pt x="14501" y="9624"/>
                  </a:lnTo>
                  <a:lnTo>
                    <a:pt x="15168" y="9624"/>
                  </a:lnTo>
                  <a:lnTo>
                    <a:pt x="16503" y="9642"/>
                  </a:lnTo>
                  <a:lnTo>
                    <a:pt x="17857" y="9698"/>
                  </a:lnTo>
                  <a:lnTo>
                    <a:pt x="19229" y="9791"/>
                  </a:lnTo>
                  <a:lnTo>
                    <a:pt x="22011" y="9995"/>
                  </a:lnTo>
                  <a:lnTo>
                    <a:pt x="23420" y="10087"/>
                  </a:lnTo>
                  <a:lnTo>
                    <a:pt x="24866" y="10180"/>
                  </a:lnTo>
                  <a:lnTo>
                    <a:pt x="26331" y="10273"/>
                  </a:lnTo>
                  <a:lnTo>
                    <a:pt x="27814" y="10328"/>
                  </a:lnTo>
                  <a:lnTo>
                    <a:pt x="29335" y="10347"/>
                  </a:lnTo>
                  <a:lnTo>
                    <a:pt x="30874" y="10328"/>
                  </a:lnTo>
                  <a:lnTo>
                    <a:pt x="31653" y="10310"/>
                  </a:lnTo>
                  <a:lnTo>
                    <a:pt x="32432" y="10273"/>
                  </a:lnTo>
                  <a:lnTo>
                    <a:pt x="33229" y="10217"/>
                  </a:lnTo>
                  <a:lnTo>
                    <a:pt x="34045" y="10161"/>
                  </a:lnTo>
                  <a:lnTo>
                    <a:pt x="34824" y="10069"/>
                  </a:lnTo>
                  <a:lnTo>
                    <a:pt x="35528" y="9995"/>
                  </a:lnTo>
                  <a:lnTo>
                    <a:pt x="36177" y="9883"/>
                  </a:lnTo>
                  <a:lnTo>
                    <a:pt x="36789" y="9772"/>
                  </a:lnTo>
                  <a:lnTo>
                    <a:pt x="37327" y="9661"/>
                  </a:lnTo>
                  <a:lnTo>
                    <a:pt x="37827" y="9531"/>
                  </a:lnTo>
                  <a:lnTo>
                    <a:pt x="38254" y="9401"/>
                  </a:lnTo>
                  <a:lnTo>
                    <a:pt x="38643" y="9271"/>
                  </a:lnTo>
                  <a:lnTo>
                    <a:pt x="38996" y="9123"/>
                  </a:lnTo>
                  <a:lnTo>
                    <a:pt x="39292" y="8975"/>
                  </a:lnTo>
                  <a:lnTo>
                    <a:pt x="39552" y="8808"/>
                  </a:lnTo>
                  <a:lnTo>
                    <a:pt x="39774" y="8641"/>
                  </a:lnTo>
                  <a:lnTo>
                    <a:pt x="39941" y="8493"/>
                  </a:lnTo>
                  <a:lnTo>
                    <a:pt x="40090" y="8326"/>
                  </a:lnTo>
                  <a:lnTo>
                    <a:pt x="40201" y="8140"/>
                  </a:lnTo>
                  <a:lnTo>
                    <a:pt x="40275" y="7973"/>
                  </a:lnTo>
                  <a:lnTo>
                    <a:pt x="40331" y="7807"/>
                  </a:lnTo>
                  <a:lnTo>
                    <a:pt x="40349" y="7640"/>
                  </a:lnTo>
                  <a:lnTo>
                    <a:pt x="40349" y="7454"/>
                  </a:lnTo>
                  <a:lnTo>
                    <a:pt x="40312" y="7287"/>
                  </a:lnTo>
                  <a:lnTo>
                    <a:pt x="40256" y="7120"/>
                  </a:lnTo>
                  <a:lnTo>
                    <a:pt x="40201" y="6954"/>
                  </a:lnTo>
                  <a:lnTo>
                    <a:pt x="40108" y="6787"/>
                  </a:lnTo>
                  <a:lnTo>
                    <a:pt x="40015" y="6620"/>
                  </a:lnTo>
                  <a:lnTo>
                    <a:pt x="39904" y="6453"/>
                  </a:lnTo>
                  <a:lnTo>
                    <a:pt x="39774" y="6305"/>
                  </a:lnTo>
                  <a:lnTo>
                    <a:pt x="39496" y="6008"/>
                  </a:lnTo>
                  <a:lnTo>
                    <a:pt x="39218" y="5748"/>
                  </a:lnTo>
                  <a:lnTo>
                    <a:pt x="38940" y="5507"/>
                  </a:lnTo>
                  <a:lnTo>
                    <a:pt x="38662" y="5322"/>
                  </a:lnTo>
                  <a:lnTo>
                    <a:pt x="38384" y="5136"/>
                  </a:lnTo>
                  <a:lnTo>
                    <a:pt x="38087" y="4970"/>
                  </a:lnTo>
                  <a:lnTo>
                    <a:pt x="37772" y="4821"/>
                  </a:lnTo>
                  <a:lnTo>
                    <a:pt x="37141" y="4543"/>
                  </a:lnTo>
                  <a:lnTo>
                    <a:pt x="36010" y="4098"/>
                  </a:lnTo>
                  <a:lnTo>
                    <a:pt x="35602" y="3913"/>
                  </a:lnTo>
                  <a:lnTo>
                    <a:pt x="35454" y="3820"/>
                  </a:lnTo>
                  <a:lnTo>
                    <a:pt x="35361" y="3746"/>
                  </a:lnTo>
                  <a:lnTo>
                    <a:pt x="35324" y="3709"/>
                  </a:lnTo>
                  <a:lnTo>
                    <a:pt x="35306" y="3672"/>
                  </a:lnTo>
                  <a:lnTo>
                    <a:pt x="35306" y="3634"/>
                  </a:lnTo>
                  <a:lnTo>
                    <a:pt x="35306" y="3579"/>
                  </a:lnTo>
                  <a:lnTo>
                    <a:pt x="35343" y="3542"/>
                  </a:lnTo>
                  <a:lnTo>
                    <a:pt x="35380" y="3505"/>
                  </a:lnTo>
                  <a:lnTo>
                    <a:pt x="35528" y="3431"/>
                  </a:lnTo>
                  <a:lnTo>
                    <a:pt x="35714" y="3338"/>
                  </a:lnTo>
                  <a:lnTo>
                    <a:pt x="35769" y="3282"/>
                  </a:lnTo>
                  <a:lnTo>
                    <a:pt x="35825" y="3227"/>
                  </a:lnTo>
                  <a:lnTo>
                    <a:pt x="35880" y="3152"/>
                  </a:lnTo>
                  <a:lnTo>
                    <a:pt x="35899" y="3097"/>
                  </a:lnTo>
                  <a:lnTo>
                    <a:pt x="35918" y="3023"/>
                  </a:lnTo>
                  <a:lnTo>
                    <a:pt x="35918" y="2930"/>
                  </a:lnTo>
                  <a:lnTo>
                    <a:pt x="35918" y="2856"/>
                  </a:lnTo>
                  <a:lnTo>
                    <a:pt x="35880" y="2782"/>
                  </a:lnTo>
                  <a:lnTo>
                    <a:pt x="35843" y="2689"/>
                  </a:lnTo>
                  <a:lnTo>
                    <a:pt x="35788" y="2596"/>
                  </a:lnTo>
                  <a:lnTo>
                    <a:pt x="35639" y="2411"/>
                  </a:lnTo>
                  <a:lnTo>
                    <a:pt x="35435" y="2225"/>
                  </a:lnTo>
                  <a:lnTo>
                    <a:pt x="35157" y="2040"/>
                  </a:lnTo>
                  <a:lnTo>
                    <a:pt x="34824" y="1836"/>
                  </a:lnTo>
                  <a:lnTo>
                    <a:pt x="34416" y="1650"/>
                  </a:lnTo>
                  <a:lnTo>
                    <a:pt x="33952" y="1465"/>
                  </a:lnTo>
                  <a:lnTo>
                    <a:pt x="33414" y="1280"/>
                  </a:lnTo>
                  <a:lnTo>
                    <a:pt x="32802" y="1113"/>
                  </a:lnTo>
                  <a:lnTo>
                    <a:pt x="32135" y="946"/>
                  </a:lnTo>
                  <a:lnTo>
                    <a:pt x="31375" y="797"/>
                  </a:lnTo>
                  <a:lnTo>
                    <a:pt x="30577" y="686"/>
                  </a:lnTo>
                  <a:lnTo>
                    <a:pt x="29743" y="575"/>
                  </a:lnTo>
                  <a:lnTo>
                    <a:pt x="28890" y="501"/>
                  </a:lnTo>
                  <a:lnTo>
                    <a:pt x="28037" y="427"/>
                  </a:lnTo>
                  <a:lnTo>
                    <a:pt x="27184" y="390"/>
                  </a:lnTo>
                  <a:lnTo>
                    <a:pt x="26331" y="352"/>
                  </a:lnTo>
                  <a:lnTo>
                    <a:pt x="24718" y="315"/>
                  </a:lnTo>
                  <a:lnTo>
                    <a:pt x="20917" y="315"/>
                  </a:lnTo>
                  <a:lnTo>
                    <a:pt x="20750" y="297"/>
                  </a:lnTo>
                  <a:lnTo>
                    <a:pt x="19989" y="204"/>
                  </a:lnTo>
                  <a:lnTo>
                    <a:pt x="19229" y="111"/>
                  </a:lnTo>
                  <a:lnTo>
                    <a:pt x="18506" y="56"/>
                  </a:lnTo>
                  <a:lnTo>
                    <a:pt x="17820" y="19"/>
                  </a:lnTo>
                  <a:lnTo>
                    <a:pt x="17152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5" name="Google Shape;2175;p31"/>
            <p:cNvSpPr/>
            <p:nvPr/>
          </p:nvSpPr>
          <p:spPr>
            <a:xfrm>
              <a:off x="9844325" y="4679900"/>
              <a:ext cx="1008750" cy="192400"/>
            </a:xfrm>
            <a:custGeom>
              <a:avLst/>
              <a:gdLst/>
              <a:ahLst/>
              <a:cxnLst/>
              <a:rect l="l" t="t" r="r" b="b"/>
              <a:pathLst>
                <a:path w="40350" h="7696" extrusionOk="0">
                  <a:moveTo>
                    <a:pt x="5452" y="1"/>
                  </a:moveTo>
                  <a:lnTo>
                    <a:pt x="4914" y="131"/>
                  </a:lnTo>
                  <a:lnTo>
                    <a:pt x="4377" y="279"/>
                  </a:lnTo>
                  <a:lnTo>
                    <a:pt x="3857" y="446"/>
                  </a:lnTo>
                  <a:lnTo>
                    <a:pt x="3338" y="613"/>
                  </a:lnTo>
                  <a:lnTo>
                    <a:pt x="2856" y="798"/>
                  </a:lnTo>
                  <a:lnTo>
                    <a:pt x="2411" y="1002"/>
                  </a:lnTo>
                  <a:lnTo>
                    <a:pt x="1966" y="1225"/>
                  </a:lnTo>
                  <a:lnTo>
                    <a:pt x="1577" y="1447"/>
                  </a:lnTo>
                  <a:lnTo>
                    <a:pt x="1224" y="1707"/>
                  </a:lnTo>
                  <a:lnTo>
                    <a:pt x="891" y="1985"/>
                  </a:lnTo>
                  <a:lnTo>
                    <a:pt x="742" y="2115"/>
                  </a:lnTo>
                  <a:lnTo>
                    <a:pt x="613" y="2263"/>
                  </a:lnTo>
                  <a:lnTo>
                    <a:pt x="501" y="2430"/>
                  </a:lnTo>
                  <a:lnTo>
                    <a:pt x="390" y="2578"/>
                  </a:lnTo>
                  <a:lnTo>
                    <a:pt x="297" y="2745"/>
                  </a:lnTo>
                  <a:lnTo>
                    <a:pt x="205" y="2912"/>
                  </a:lnTo>
                  <a:lnTo>
                    <a:pt x="130" y="3079"/>
                  </a:lnTo>
                  <a:lnTo>
                    <a:pt x="75" y="3264"/>
                  </a:lnTo>
                  <a:lnTo>
                    <a:pt x="38" y="3450"/>
                  </a:lnTo>
                  <a:lnTo>
                    <a:pt x="19" y="3635"/>
                  </a:lnTo>
                  <a:lnTo>
                    <a:pt x="1" y="3839"/>
                  </a:lnTo>
                  <a:lnTo>
                    <a:pt x="1" y="4024"/>
                  </a:lnTo>
                  <a:lnTo>
                    <a:pt x="38" y="4228"/>
                  </a:lnTo>
                  <a:lnTo>
                    <a:pt x="75" y="4432"/>
                  </a:lnTo>
                  <a:lnTo>
                    <a:pt x="149" y="4636"/>
                  </a:lnTo>
                  <a:lnTo>
                    <a:pt x="242" y="4822"/>
                  </a:lnTo>
                  <a:lnTo>
                    <a:pt x="353" y="5007"/>
                  </a:lnTo>
                  <a:lnTo>
                    <a:pt x="483" y="5193"/>
                  </a:lnTo>
                  <a:lnTo>
                    <a:pt x="650" y="5378"/>
                  </a:lnTo>
                  <a:lnTo>
                    <a:pt x="835" y="5545"/>
                  </a:lnTo>
                  <a:lnTo>
                    <a:pt x="1039" y="5730"/>
                  </a:lnTo>
                  <a:lnTo>
                    <a:pt x="1262" y="5879"/>
                  </a:lnTo>
                  <a:lnTo>
                    <a:pt x="1503" y="6046"/>
                  </a:lnTo>
                  <a:lnTo>
                    <a:pt x="1762" y="6194"/>
                  </a:lnTo>
                  <a:lnTo>
                    <a:pt x="2040" y="6324"/>
                  </a:lnTo>
                  <a:lnTo>
                    <a:pt x="2356" y="6472"/>
                  </a:lnTo>
                  <a:lnTo>
                    <a:pt x="2689" y="6602"/>
                  </a:lnTo>
                  <a:lnTo>
                    <a:pt x="3023" y="6713"/>
                  </a:lnTo>
                  <a:lnTo>
                    <a:pt x="3394" y="6824"/>
                  </a:lnTo>
                  <a:lnTo>
                    <a:pt x="3783" y="6917"/>
                  </a:lnTo>
                  <a:lnTo>
                    <a:pt x="4191" y="7010"/>
                  </a:lnTo>
                  <a:lnTo>
                    <a:pt x="4618" y="7103"/>
                  </a:lnTo>
                  <a:lnTo>
                    <a:pt x="5063" y="7158"/>
                  </a:lnTo>
                  <a:lnTo>
                    <a:pt x="5526" y="7232"/>
                  </a:lnTo>
                  <a:lnTo>
                    <a:pt x="6008" y="7269"/>
                  </a:lnTo>
                  <a:lnTo>
                    <a:pt x="6509" y="7307"/>
                  </a:lnTo>
                  <a:lnTo>
                    <a:pt x="7028" y="7344"/>
                  </a:lnTo>
                  <a:lnTo>
                    <a:pt x="7585" y="7362"/>
                  </a:lnTo>
                  <a:lnTo>
                    <a:pt x="8141" y="7362"/>
                  </a:lnTo>
                  <a:lnTo>
                    <a:pt x="8716" y="7344"/>
                  </a:lnTo>
                  <a:lnTo>
                    <a:pt x="9309" y="7325"/>
                  </a:lnTo>
                  <a:lnTo>
                    <a:pt x="9921" y="7288"/>
                  </a:lnTo>
                  <a:lnTo>
                    <a:pt x="10551" y="7232"/>
                  </a:lnTo>
                  <a:lnTo>
                    <a:pt x="11200" y="7177"/>
                  </a:lnTo>
                  <a:lnTo>
                    <a:pt x="11849" y="7103"/>
                  </a:lnTo>
                  <a:lnTo>
                    <a:pt x="12517" y="7047"/>
                  </a:lnTo>
                  <a:lnTo>
                    <a:pt x="13166" y="7010"/>
                  </a:lnTo>
                  <a:lnTo>
                    <a:pt x="13833" y="6991"/>
                  </a:lnTo>
                  <a:lnTo>
                    <a:pt x="14501" y="6973"/>
                  </a:lnTo>
                  <a:lnTo>
                    <a:pt x="15168" y="6973"/>
                  </a:lnTo>
                  <a:lnTo>
                    <a:pt x="16503" y="6991"/>
                  </a:lnTo>
                  <a:lnTo>
                    <a:pt x="17857" y="7047"/>
                  </a:lnTo>
                  <a:lnTo>
                    <a:pt x="19229" y="7140"/>
                  </a:lnTo>
                  <a:lnTo>
                    <a:pt x="22011" y="7344"/>
                  </a:lnTo>
                  <a:lnTo>
                    <a:pt x="23420" y="7436"/>
                  </a:lnTo>
                  <a:lnTo>
                    <a:pt x="24866" y="7529"/>
                  </a:lnTo>
                  <a:lnTo>
                    <a:pt x="26331" y="7622"/>
                  </a:lnTo>
                  <a:lnTo>
                    <a:pt x="27814" y="7677"/>
                  </a:lnTo>
                  <a:lnTo>
                    <a:pt x="29335" y="7696"/>
                  </a:lnTo>
                  <a:lnTo>
                    <a:pt x="30874" y="7677"/>
                  </a:lnTo>
                  <a:lnTo>
                    <a:pt x="31653" y="7659"/>
                  </a:lnTo>
                  <a:lnTo>
                    <a:pt x="32432" y="7622"/>
                  </a:lnTo>
                  <a:lnTo>
                    <a:pt x="33229" y="7566"/>
                  </a:lnTo>
                  <a:lnTo>
                    <a:pt x="34045" y="7510"/>
                  </a:lnTo>
                  <a:lnTo>
                    <a:pt x="34824" y="7418"/>
                  </a:lnTo>
                  <a:lnTo>
                    <a:pt x="35528" y="7344"/>
                  </a:lnTo>
                  <a:lnTo>
                    <a:pt x="36177" y="7232"/>
                  </a:lnTo>
                  <a:lnTo>
                    <a:pt x="36789" y="7121"/>
                  </a:lnTo>
                  <a:lnTo>
                    <a:pt x="37327" y="7010"/>
                  </a:lnTo>
                  <a:lnTo>
                    <a:pt x="37827" y="6880"/>
                  </a:lnTo>
                  <a:lnTo>
                    <a:pt x="38254" y="6750"/>
                  </a:lnTo>
                  <a:lnTo>
                    <a:pt x="38643" y="6620"/>
                  </a:lnTo>
                  <a:lnTo>
                    <a:pt x="38996" y="6472"/>
                  </a:lnTo>
                  <a:lnTo>
                    <a:pt x="39292" y="6324"/>
                  </a:lnTo>
                  <a:lnTo>
                    <a:pt x="39552" y="6157"/>
                  </a:lnTo>
                  <a:lnTo>
                    <a:pt x="39774" y="5990"/>
                  </a:lnTo>
                  <a:lnTo>
                    <a:pt x="39941" y="5842"/>
                  </a:lnTo>
                  <a:lnTo>
                    <a:pt x="40090" y="5675"/>
                  </a:lnTo>
                  <a:lnTo>
                    <a:pt x="40201" y="5489"/>
                  </a:lnTo>
                  <a:lnTo>
                    <a:pt x="40275" y="5322"/>
                  </a:lnTo>
                  <a:lnTo>
                    <a:pt x="40331" y="5156"/>
                  </a:lnTo>
                  <a:lnTo>
                    <a:pt x="40349" y="4989"/>
                  </a:lnTo>
                  <a:lnTo>
                    <a:pt x="40349" y="4803"/>
                  </a:lnTo>
                  <a:lnTo>
                    <a:pt x="40312" y="4636"/>
                  </a:lnTo>
                  <a:lnTo>
                    <a:pt x="40256" y="4469"/>
                  </a:lnTo>
                  <a:lnTo>
                    <a:pt x="40201" y="4303"/>
                  </a:lnTo>
                  <a:lnTo>
                    <a:pt x="40108" y="4136"/>
                  </a:lnTo>
                  <a:lnTo>
                    <a:pt x="40015" y="3969"/>
                  </a:lnTo>
                  <a:lnTo>
                    <a:pt x="39904" y="3802"/>
                  </a:lnTo>
                  <a:lnTo>
                    <a:pt x="39774" y="3654"/>
                  </a:lnTo>
                  <a:lnTo>
                    <a:pt x="39496" y="3357"/>
                  </a:lnTo>
                  <a:lnTo>
                    <a:pt x="39218" y="3097"/>
                  </a:lnTo>
                  <a:lnTo>
                    <a:pt x="38940" y="2856"/>
                  </a:lnTo>
                  <a:lnTo>
                    <a:pt x="38662" y="2671"/>
                  </a:lnTo>
                  <a:lnTo>
                    <a:pt x="38384" y="2485"/>
                  </a:lnTo>
                  <a:lnTo>
                    <a:pt x="38569" y="3097"/>
                  </a:lnTo>
                  <a:lnTo>
                    <a:pt x="38662" y="3524"/>
                  </a:lnTo>
                  <a:lnTo>
                    <a:pt x="38717" y="3746"/>
                  </a:lnTo>
                  <a:lnTo>
                    <a:pt x="38736" y="3969"/>
                  </a:lnTo>
                  <a:lnTo>
                    <a:pt x="38755" y="4173"/>
                  </a:lnTo>
                  <a:lnTo>
                    <a:pt x="38755" y="4395"/>
                  </a:lnTo>
                  <a:lnTo>
                    <a:pt x="38717" y="4599"/>
                  </a:lnTo>
                  <a:lnTo>
                    <a:pt x="38680" y="4785"/>
                  </a:lnTo>
                  <a:lnTo>
                    <a:pt x="38588" y="4952"/>
                  </a:lnTo>
                  <a:lnTo>
                    <a:pt x="38476" y="5100"/>
                  </a:lnTo>
                  <a:lnTo>
                    <a:pt x="38402" y="5174"/>
                  </a:lnTo>
                  <a:lnTo>
                    <a:pt x="38328" y="5230"/>
                  </a:lnTo>
                  <a:lnTo>
                    <a:pt x="38235" y="5285"/>
                  </a:lnTo>
                  <a:lnTo>
                    <a:pt x="38143" y="5322"/>
                  </a:lnTo>
                  <a:lnTo>
                    <a:pt x="37902" y="5397"/>
                  </a:lnTo>
                  <a:lnTo>
                    <a:pt x="37642" y="5434"/>
                  </a:lnTo>
                  <a:lnTo>
                    <a:pt x="37401" y="5452"/>
                  </a:lnTo>
                  <a:lnTo>
                    <a:pt x="37160" y="5452"/>
                  </a:lnTo>
                  <a:lnTo>
                    <a:pt x="36937" y="5434"/>
                  </a:lnTo>
                  <a:lnTo>
                    <a:pt x="36715" y="5415"/>
                  </a:lnTo>
                  <a:lnTo>
                    <a:pt x="36288" y="5341"/>
                  </a:lnTo>
                  <a:lnTo>
                    <a:pt x="35899" y="5248"/>
                  </a:lnTo>
                  <a:lnTo>
                    <a:pt x="35565" y="5193"/>
                  </a:lnTo>
                  <a:lnTo>
                    <a:pt x="35435" y="5174"/>
                  </a:lnTo>
                  <a:lnTo>
                    <a:pt x="35306" y="5193"/>
                  </a:lnTo>
                  <a:lnTo>
                    <a:pt x="35194" y="5211"/>
                  </a:lnTo>
                  <a:lnTo>
                    <a:pt x="35102" y="5267"/>
                  </a:lnTo>
                  <a:lnTo>
                    <a:pt x="35027" y="5322"/>
                  </a:lnTo>
                  <a:lnTo>
                    <a:pt x="34953" y="5415"/>
                  </a:lnTo>
                  <a:lnTo>
                    <a:pt x="34842" y="5601"/>
                  </a:lnTo>
                  <a:lnTo>
                    <a:pt x="34712" y="5786"/>
                  </a:lnTo>
                  <a:lnTo>
                    <a:pt x="34582" y="5990"/>
                  </a:lnTo>
                  <a:lnTo>
                    <a:pt x="34490" y="6083"/>
                  </a:lnTo>
                  <a:lnTo>
                    <a:pt x="34397" y="6175"/>
                  </a:lnTo>
                  <a:lnTo>
                    <a:pt x="34286" y="6250"/>
                  </a:lnTo>
                  <a:lnTo>
                    <a:pt x="34156" y="6324"/>
                  </a:lnTo>
                  <a:lnTo>
                    <a:pt x="34026" y="6379"/>
                  </a:lnTo>
                  <a:lnTo>
                    <a:pt x="33859" y="6416"/>
                  </a:lnTo>
                  <a:lnTo>
                    <a:pt x="33655" y="6454"/>
                  </a:lnTo>
                  <a:lnTo>
                    <a:pt x="33451" y="6454"/>
                  </a:lnTo>
                  <a:lnTo>
                    <a:pt x="33006" y="6435"/>
                  </a:lnTo>
                  <a:lnTo>
                    <a:pt x="32617" y="6379"/>
                  </a:lnTo>
                  <a:lnTo>
                    <a:pt x="32283" y="6305"/>
                  </a:lnTo>
                  <a:lnTo>
                    <a:pt x="31987" y="6213"/>
                  </a:lnTo>
                  <a:lnTo>
                    <a:pt x="31745" y="6138"/>
                  </a:lnTo>
                  <a:lnTo>
                    <a:pt x="31541" y="6046"/>
                  </a:lnTo>
                  <a:lnTo>
                    <a:pt x="31393" y="5971"/>
                  </a:lnTo>
                  <a:lnTo>
                    <a:pt x="31282" y="5934"/>
                  </a:lnTo>
                  <a:lnTo>
                    <a:pt x="31226" y="5934"/>
                  </a:lnTo>
                  <a:lnTo>
                    <a:pt x="31189" y="5953"/>
                  </a:lnTo>
                  <a:lnTo>
                    <a:pt x="31096" y="5990"/>
                  </a:lnTo>
                  <a:lnTo>
                    <a:pt x="30892" y="6175"/>
                  </a:lnTo>
                  <a:lnTo>
                    <a:pt x="30763" y="6287"/>
                  </a:lnTo>
                  <a:lnTo>
                    <a:pt x="30596" y="6398"/>
                  </a:lnTo>
                  <a:lnTo>
                    <a:pt x="30373" y="6491"/>
                  </a:lnTo>
                  <a:lnTo>
                    <a:pt x="30132" y="6565"/>
                  </a:lnTo>
                  <a:lnTo>
                    <a:pt x="29984" y="6583"/>
                  </a:lnTo>
                  <a:lnTo>
                    <a:pt x="29854" y="6583"/>
                  </a:lnTo>
                  <a:lnTo>
                    <a:pt x="29706" y="6565"/>
                  </a:lnTo>
                  <a:lnTo>
                    <a:pt x="29576" y="6528"/>
                  </a:lnTo>
                  <a:lnTo>
                    <a:pt x="29465" y="6472"/>
                  </a:lnTo>
                  <a:lnTo>
                    <a:pt x="29335" y="6398"/>
                  </a:lnTo>
                  <a:lnTo>
                    <a:pt x="29112" y="6250"/>
                  </a:lnTo>
                  <a:lnTo>
                    <a:pt x="28704" y="5953"/>
                  </a:lnTo>
                  <a:lnTo>
                    <a:pt x="28538" y="5860"/>
                  </a:lnTo>
                  <a:lnTo>
                    <a:pt x="28463" y="5842"/>
                  </a:lnTo>
                  <a:lnTo>
                    <a:pt x="28389" y="5842"/>
                  </a:lnTo>
                  <a:lnTo>
                    <a:pt x="28259" y="5860"/>
                  </a:lnTo>
                  <a:lnTo>
                    <a:pt x="28148" y="5916"/>
                  </a:lnTo>
                  <a:lnTo>
                    <a:pt x="28018" y="5990"/>
                  </a:lnTo>
                  <a:lnTo>
                    <a:pt x="27889" y="6064"/>
                  </a:lnTo>
                  <a:lnTo>
                    <a:pt x="27610" y="6287"/>
                  </a:lnTo>
                  <a:lnTo>
                    <a:pt x="27240" y="6565"/>
                  </a:lnTo>
                  <a:lnTo>
                    <a:pt x="27128" y="6639"/>
                  </a:lnTo>
                  <a:lnTo>
                    <a:pt x="27017" y="6676"/>
                  </a:lnTo>
                  <a:lnTo>
                    <a:pt x="26776" y="6676"/>
                  </a:lnTo>
                  <a:lnTo>
                    <a:pt x="26665" y="6658"/>
                  </a:lnTo>
                  <a:lnTo>
                    <a:pt x="26535" y="6620"/>
                  </a:lnTo>
                  <a:lnTo>
                    <a:pt x="26294" y="6528"/>
                  </a:lnTo>
                  <a:lnTo>
                    <a:pt x="26071" y="6435"/>
                  </a:lnTo>
                  <a:lnTo>
                    <a:pt x="25849" y="6342"/>
                  </a:lnTo>
                  <a:lnTo>
                    <a:pt x="25645" y="6287"/>
                  </a:lnTo>
                  <a:lnTo>
                    <a:pt x="25552" y="6268"/>
                  </a:lnTo>
                  <a:lnTo>
                    <a:pt x="25478" y="6287"/>
                  </a:lnTo>
                  <a:lnTo>
                    <a:pt x="25052" y="6379"/>
                  </a:lnTo>
                  <a:lnTo>
                    <a:pt x="24477" y="6509"/>
                  </a:lnTo>
                  <a:lnTo>
                    <a:pt x="23828" y="6620"/>
                  </a:lnTo>
                  <a:lnTo>
                    <a:pt x="23253" y="6676"/>
                  </a:lnTo>
                  <a:lnTo>
                    <a:pt x="23105" y="6676"/>
                  </a:lnTo>
                  <a:lnTo>
                    <a:pt x="22938" y="6639"/>
                  </a:lnTo>
                  <a:lnTo>
                    <a:pt x="22771" y="6583"/>
                  </a:lnTo>
                  <a:lnTo>
                    <a:pt x="22567" y="6509"/>
                  </a:lnTo>
                  <a:lnTo>
                    <a:pt x="21658" y="6101"/>
                  </a:lnTo>
                  <a:lnTo>
                    <a:pt x="21417" y="5990"/>
                  </a:lnTo>
                  <a:lnTo>
                    <a:pt x="21158" y="5897"/>
                  </a:lnTo>
                  <a:lnTo>
                    <a:pt x="20898" y="5823"/>
                  </a:lnTo>
                  <a:lnTo>
                    <a:pt x="20620" y="5749"/>
                  </a:lnTo>
                  <a:lnTo>
                    <a:pt x="20360" y="5712"/>
                  </a:lnTo>
                  <a:lnTo>
                    <a:pt x="20082" y="5693"/>
                  </a:lnTo>
                  <a:lnTo>
                    <a:pt x="19823" y="5712"/>
                  </a:lnTo>
                  <a:lnTo>
                    <a:pt x="19544" y="5767"/>
                  </a:lnTo>
                  <a:lnTo>
                    <a:pt x="19229" y="5842"/>
                  </a:lnTo>
                  <a:lnTo>
                    <a:pt x="18803" y="5897"/>
                  </a:lnTo>
                  <a:lnTo>
                    <a:pt x="18302" y="5953"/>
                  </a:lnTo>
                  <a:lnTo>
                    <a:pt x="17709" y="5990"/>
                  </a:lnTo>
                  <a:lnTo>
                    <a:pt x="16337" y="6046"/>
                  </a:lnTo>
                  <a:lnTo>
                    <a:pt x="14816" y="6064"/>
                  </a:lnTo>
                  <a:lnTo>
                    <a:pt x="13203" y="6064"/>
                  </a:lnTo>
                  <a:lnTo>
                    <a:pt x="11627" y="6046"/>
                  </a:lnTo>
                  <a:lnTo>
                    <a:pt x="10143" y="6009"/>
                  </a:lnTo>
                  <a:lnTo>
                    <a:pt x="8882" y="5953"/>
                  </a:lnTo>
                  <a:lnTo>
                    <a:pt x="8345" y="5897"/>
                  </a:lnTo>
                  <a:lnTo>
                    <a:pt x="7863" y="5823"/>
                  </a:lnTo>
                  <a:lnTo>
                    <a:pt x="7455" y="5730"/>
                  </a:lnTo>
                  <a:lnTo>
                    <a:pt x="7121" y="5601"/>
                  </a:lnTo>
                  <a:lnTo>
                    <a:pt x="6843" y="5471"/>
                  </a:lnTo>
                  <a:lnTo>
                    <a:pt x="6713" y="5397"/>
                  </a:lnTo>
                  <a:lnTo>
                    <a:pt x="6620" y="5322"/>
                  </a:lnTo>
                  <a:lnTo>
                    <a:pt x="6528" y="5230"/>
                  </a:lnTo>
                  <a:lnTo>
                    <a:pt x="6453" y="5156"/>
                  </a:lnTo>
                  <a:lnTo>
                    <a:pt x="6398" y="5063"/>
                  </a:lnTo>
                  <a:lnTo>
                    <a:pt x="6361" y="4970"/>
                  </a:lnTo>
                  <a:lnTo>
                    <a:pt x="6342" y="4896"/>
                  </a:lnTo>
                  <a:lnTo>
                    <a:pt x="6324" y="4803"/>
                  </a:lnTo>
                  <a:lnTo>
                    <a:pt x="6324" y="4711"/>
                  </a:lnTo>
                  <a:lnTo>
                    <a:pt x="6342" y="4618"/>
                  </a:lnTo>
                  <a:lnTo>
                    <a:pt x="6379" y="4525"/>
                  </a:lnTo>
                  <a:lnTo>
                    <a:pt x="6435" y="4432"/>
                  </a:lnTo>
                  <a:lnTo>
                    <a:pt x="6491" y="4358"/>
                  </a:lnTo>
                  <a:lnTo>
                    <a:pt x="6565" y="4266"/>
                  </a:lnTo>
                  <a:lnTo>
                    <a:pt x="6769" y="4099"/>
                  </a:lnTo>
                  <a:lnTo>
                    <a:pt x="7010" y="3932"/>
                  </a:lnTo>
                  <a:lnTo>
                    <a:pt x="7325" y="3802"/>
                  </a:lnTo>
                  <a:lnTo>
                    <a:pt x="7696" y="3672"/>
                  </a:lnTo>
                  <a:lnTo>
                    <a:pt x="8475" y="3431"/>
                  </a:lnTo>
                  <a:lnTo>
                    <a:pt x="9253" y="3227"/>
                  </a:lnTo>
                  <a:lnTo>
                    <a:pt x="9939" y="3023"/>
                  </a:lnTo>
                  <a:lnTo>
                    <a:pt x="10496" y="2856"/>
                  </a:lnTo>
                  <a:lnTo>
                    <a:pt x="10718" y="2782"/>
                  </a:lnTo>
                  <a:lnTo>
                    <a:pt x="10885" y="2708"/>
                  </a:lnTo>
                  <a:lnTo>
                    <a:pt x="10978" y="2652"/>
                  </a:lnTo>
                  <a:lnTo>
                    <a:pt x="11015" y="2615"/>
                  </a:lnTo>
                  <a:lnTo>
                    <a:pt x="11033" y="2597"/>
                  </a:lnTo>
                  <a:lnTo>
                    <a:pt x="11015" y="2578"/>
                  </a:lnTo>
                  <a:lnTo>
                    <a:pt x="10996" y="2541"/>
                  </a:lnTo>
                  <a:lnTo>
                    <a:pt x="10885" y="2504"/>
                  </a:lnTo>
                  <a:lnTo>
                    <a:pt x="10681" y="2485"/>
                  </a:lnTo>
                  <a:lnTo>
                    <a:pt x="10384" y="2467"/>
                  </a:lnTo>
                  <a:lnTo>
                    <a:pt x="9791" y="2467"/>
                  </a:lnTo>
                  <a:lnTo>
                    <a:pt x="9290" y="2485"/>
                  </a:lnTo>
                  <a:lnTo>
                    <a:pt x="8845" y="2541"/>
                  </a:lnTo>
                  <a:lnTo>
                    <a:pt x="8382" y="2615"/>
                  </a:lnTo>
                  <a:lnTo>
                    <a:pt x="7195" y="2819"/>
                  </a:lnTo>
                  <a:lnTo>
                    <a:pt x="6361" y="2949"/>
                  </a:lnTo>
                  <a:lnTo>
                    <a:pt x="5267" y="3097"/>
                  </a:lnTo>
                  <a:lnTo>
                    <a:pt x="4673" y="3153"/>
                  </a:lnTo>
                  <a:lnTo>
                    <a:pt x="4136" y="3190"/>
                  </a:lnTo>
                  <a:lnTo>
                    <a:pt x="3171" y="3190"/>
                  </a:lnTo>
                  <a:lnTo>
                    <a:pt x="2763" y="3153"/>
                  </a:lnTo>
                  <a:lnTo>
                    <a:pt x="2393" y="3097"/>
                  </a:lnTo>
                  <a:lnTo>
                    <a:pt x="2077" y="3023"/>
                  </a:lnTo>
                  <a:lnTo>
                    <a:pt x="1818" y="2949"/>
                  </a:lnTo>
                  <a:lnTo>
                    <a:pt x="1614" y="2856"/>
                  </a:lnTo>
                  <a:lnTo>
                    <a:pt x="1465" y="2745"/>
                  </a:lnTo>
                  <a:lnTo>
                    <a:pt x="1410" y="2689"/>
                  </a:lnTo>
                  <a:lnTo>
                    <a:pt x="1373" y="2634"/>
                  </a:lnTo>
                  <a:lnTo>
                    <a:pt x="1336" y="2578"/>
                  </a:lnTo>
                  <a:lnTo>
                    <a:pt x="1336" y="2523"/>
                  </a:lnTo>
                  <a:lnTo>
                    <a:pt x="1336" y="2467"/>
                  </a:lnTo>
                  <a:lnTo>
                    <a:pt x="1354" y="2411"/>
                  </a:lnTo>
                  <a:lnTo>
                    <a:pt x="1373" y="2356"/>
                  </a:lnTo>
                  <a:lnTo>
                    <a:pt x="1428" y="2300"/>
                  </a:lnTo>
                  <a:lnTo>
                    <a:pt x="1558" y="2189"/>
                  </a:lnTo>
                  <a:lnTo>
                    <a:pt x="1762" y="2077"/>
                  </a:lnTo>
                  <a:lnTo>
                    <a:pt x="2133" y="1892"/>
                  </a:lnTo>
                  <a:lnTo>
                    <a:pt x="2337" y="1762"/>
                  </a:lnTo>
                  <a:lnTo>
                    <a:pt x="2467" y="1651"/>
                  </a:lnTo>
                  <a:lnTo>
                    <a:pt x="2559" y="1540"/>
                  </a:lnTo>
                  <a:lnTo>
                    <a:pt x="2708" y="1410"/>
                  </a:lnTo>
                  <a:lnTo>
                    <a:pt x="2930" y="1243"/>
                  </a:lnTo>
                  <a:lnTo>
                    <a:pt x="3320" y="1021"/>
                  </a:lnTo>
                  <a:lnTo>
                    <a:pt x="3950" y="705"/>
                  </a:lnTo>
                  <a:lnTo>
                    <a:pt x="4673" y="353"/>
                  </a:lnTo>
                  <a:lnTo>
                    <a:pt x="5452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6" name="Google Shape;2176;p31"/>
            <p:cNvSpPr/>
            <p:nvPr/>
          </p:nvSpPr>
          <p:spPr>
            <a:xfrm>
              <a:off x="10569800" y="4659500"/>
              <a:ext cx="177100" cy="161350"/>
            </a:xfrm>
            <a:custGeom>
              <a:avLst/>
              <a:gdLst/>
              <a:ahLst/>
              <a:cxnLst/>
              <a:rect l="l" t="t" r="r" b="b"/>
              <a:pathLst>
                <a:path w="7084" h="6454" extrusionOk="0">
                  <a:moveTo>
                    <a:pt x="130" y="1"/>
                  </a:moveTo>
                  <a:lnTo>
                    <a:pt x="75" y="19"/>
                  </a:lnTo>
                  <a:lnTo>
                    <a:pt x="19" y="56"/>
                  </a:lnTo>
                  <a:lnTo>
                    <a:pt x="1" y="131"/>
                  </a:lnTo>
                  <a:lnTo>
                    <a:pt x="19" y="205"/>
                  </a:lnTo>
                  <a:lnTo>
                    <a:pt x="38" y="279"/>
                  </a:lnTo>
                  <a:lnTo>
                    <a:pt x="93" y="335"/>
                  </a:lnTo>
                  <a:lnTo>
                    <a:pt x="149" y="390"/>
                  </a:lnTo>
                  <a:lnTo>
                    <a:pt x="186" y="390"/>
                  </a:lnTo>
                  <a:lnTo>
                    <a:pt x="242" y="427"/>
                  </a:lnTo>
                  <a:lnTo>
                    <a:pt x="520" y="576"/>
                  </a:lnTo>
                  <a:lnTo>
                    <a:pt x="687" y="705"/>
                  </a:lnTo>
                  <a:lnTo>
                    <a:pt x="891" y="854"/>
                  </a:lnTo>
                  <a:lnTo>
                    <a:pt x="1095" y="1039"/>
                  </a:lnTo>
                  <a:lnTo>
                    <a:pt x="1317" y="1262"/>
                  </a:lnTo>
                  <a:lnTo>
                    <a:pt x="1503" y="1429"/>
                  </a:lnTo>
                  <a:lnTo>
                    <a:pt x="1651" y="1577"/>
                  </a:lnTo>
                  <a:lnTo>
                    <a:pt x="1818" y="1688"/>
                  </a:lnTo>
                  <a:lnTo>
                    <a:pt x="1966" y="1781"/>
                  </a:lnTo>
                  <a:lnTo>
                    <a:pt x="2226" y="1911"/>
                  </a:lnTo>
                  <a:lnTo>
                    <a:pt x="2430" y="2003"/>
                  </a:lnTo>
                  <a:lnTo>
                    <a:pt x="2522" y="2059"/>
                  </a:lnTo>
                  <a:lnTo>
                    <a:pt x="2578" y="2115"/>
                  </a:lnTo>
                  <a:lnTo>
                    <a:pt x="2597" y="2152"/>
                  </a:lnTo>
                  <a:lnTo>
                    <a:pt x="2708" y="2430"/>
                  </a:lnTo>
                  <a:lnTo>
                    <a:pt x="2764" y="2578"/>
                  </a:lnTo>
                  <a:lnTo>
                    <a:pt x="2856" y="2727"/>
                  </a:lnTo>
                  <a:lnTo>
                    <a:pt x="2986" y="2875"/>
                  </a:lnTo>
                  <a:lnTo>
                    <a:pt x="3134" y="3042"/>
                  </a:lnTo>
                  <a:lnTo>
                    <a:pt x="3338" y="3209"/>
                  </a:lnTo>
                  <a:lnTo>
                    <a:pt x="3579" y="3413"/>
                  </a:lnTo>
                  <a:lnTo>
                    <a:pt x="3858" y="3598"/>
                  </a:lnTo>
                  <a:lnTo>
                    <a:pt x="4043" y="3709"/>
                  </a:lnTo>
                  <a:lnTo>
                    <a:pt x="4247" y="3821"/>
                  </a:lnTo>
                  <a:lnTo>
                    <a:pt x="4321" y="3895"/>
                  </a:lnTo>
                  <a:lnTo>
                    <a:pt x="4414" y="4025"/>
                  </a:lnTo>
                  <a:lnTo>
                    <a:pt x="4544" y="4247"/>
                  </a:lnTo>
                  <a:lnTo>
                    <a:pt x="4692" y="4507"/>
                  </a:lnTo>
                  <a:lnTo>
                    <a:pt x="4840" y="4711"/>
                  </a:lnTo>
                  <a:lnTo>
                    <a:pt x="4989" y="4915"/>
                  </a:lnTo>
                  <a:lnTo>
                    <a:pt x="5137" y="5082"/>
                  </a:lnTo>
                  <a:lnTo>
                    <a:pt x="5304" y="5230"/>
                  </a:lnTo>
                  <a:lnTo>
                    <a:pt x="5471" y="5360"/>
                  </a:lnTo>
                  <a:lnTo>
                    <a:pt x="5656" y="5508"/>
                  </a:lnTo>
                  <a:lnTo>
                    <a:pt x="5879" y="5638"/>
                  </a:lnTo>
                  <a:lnTo>
                    <a:pt x="6064" y="5768"/>
                  </a:lnTo>
                  <a:lnTo>
                    <a:pt x="6250" y="5879"/>
                  </a:lnTo>
                  <a:lnTo>
                    <a:pt x="6528" y="6120"/>
                  </a:lnTo>
                  <a:lnTo>
                    <a:pt x="6732" y="6305"/>
                  </a:lnTo>
                  <a:lnTo>
                    <a:pt x="6824" y="6398"/>
                  </a:lnTo>
                  <a:lnTo>
                    <a:pt x="6880" y="6435"/>
                  </a:lnTo>
                  <a:lnTo>
                    <a:pt x="6954" y="6454"/>
                  </a:lnTo>
                  <a:lnTo>
                    <a:pt x="7010" y="6454"/>
                  </a:lnTo>
                  <a:lnTo>
                    <a:pt x="7065" y="6398"/>
                  </a:lnTo>
                  <a:lnTo>
                    <a:pt x="7084" y="6342"/>
                  </a:lnTo>
                  <a:lnTo>
                    <a:pt x="7084" y="6268"/>
                  </a:lnTo>
                  <a:lnTo>
                    <a:pt x="7065" y="6194"/>
                  </a:lnTo>
                  <a:lnTo>
                    <a:pt x="7010" y="6120"/>
                  </a:lnTo>
                  <a:lnTo>
                    <a:pt x="6936" y="6046"/>
                  </a:lnTo>
                  <a:lnTo>
                    <a:pt x="6713" y="5842"/>
                  </a:lnTo>
                  <a:lnTo>
                    <a:pt x="6379" y="5582"/>
                  </a:lnTo>
                  <a:lnTo>
                    <a:pt x="6175" y="5434"/>
                  </a:lnTo>
                  <a:lnTo>
                    <a:pt x="5953" y="5285"/>
                  </a:lnTo>
                  <a:lnTo>
                    <a:pt x="5582" y="5044"/>
                  </a:lnTo>
                  <a:lnTo>
                    <a:pt x="5452" y="4933"/>
                  </a:lnTo>
                  <a:lnTo>
                    <a:pt x="5322" y="4803"/>
                  </a:lnTo>
                  <a:lnTo>
                    <a:pt x="5193" y="4674"/>
                  </a:lnTo>
                  <a:lnTo>
                    <a:pt x="5081" y="4507"/>
                  </a:lnTo>
                  <a:lnTo>
                    <a:pt x="4785" y="4062"/>
                  </a:lnTo>
                  <a:lnTo>
                    <a:pt x="4636" y="3802"/>
                  </a:lnTo>
                  <a:lnTo>
                    <a:pt x="4507" y="3635"/>
                  </a:lnTo>
                  <a:lnTo>
                    <a:pt x="4377" y="3505"/>
                  </a:lnTo>
                  <a:lnTo>
                    <a:pt x="4247" y="3431"/>
                  </a:lnTo>
                  <a:lnTo>
                    <a:pt x="4080" y="3339"/>
                  </a:lnTo>
                  <a:lnTo>
                    <a:pt x="3932" y="3246"/>
                  </a:lnTo>
                  <a:lnTo>
                    <a:pt x="3709" y="3079"/>
                  </a:lnTo>
                  <a:lnTo>
                    <a:pt x="3375" y="2819"/>
                  </a:lnTo>
                  <a:lnTo>
                    <a:pt x="3171" y="2615"/>
                  </a:lnTo>
                  <a:lnTo>
                    <a:pt x="3060" y="2467"/>
                  </a:lnTo>
                  <a:lnTo>
                    <a:pt x="2986" y="2337"/>
                  </a:lnTo>
                  <a:lnTo>
                    <a:pt x="2893" y="2078"/>
                  </a:lnTo>
                  <a:lnTo>
                    <a:pt x="2856" y="1966"/>
                  </a:lnTo>
                  <a:lnTo>
                    <a:pt x="2782" y="1874"/>
                  </a:lnTo>
                  <a:lnTo>
                    <a:pt x="2708" y="1781"/>
                  </a:lnTo>
                  <a:lnTo>
                    <a:pt x="2615" y="1725"/>
                  </a:lnTo>
                  <a:lnTo>
                    <a:pt x="2467" y="1633"/>
                  </a:lnTo>
                  <a:lnTo>
                    <a:pt x="2300" y="1540"/>
                  </a:lnTo>
                  <a:lnTo>
                    <a:pt x="2115" y="1466"/>
                  </a:lnTo>
                  <a:lnTo>
                    <a:pt x="1929" y="1354"/>
                  </a:lnTo>
                  <a:lnTo>
                    <a:pt x="1725" y="1206"/>
                  </a:lnTo>
                  <a:lnTo>
                    <a:pt x="1503" y="1002"/>
                  </a:lnTo>
                  <a:lnTo>
                    <a:pt x="1262" y="743"/>
                  </a:lnTo>
                  <a:lnTo>
                    <a:pt x="1021" y="539"/>
                  </a:lnTo>
                  <a:lnTo>
                    <a:pt x="798" y="372"/>
                  </a:lnTo>
                  <a:lnTo>
                    <a:pt x="613" y="223"/>
                  </a:lnTo>
                  <a:lnTo>
                    <a:pt x="316" y="56"/>
                  </a:lnTo>
                  <a:lnTo>
                    <a:pt x="186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7" name="Google Shape;2177;p31"/>
            <p:cNvSpPr/>
            <p:nvPr/>
          </p:nvSpPr>
          <p:spPr>
            <a:xfrm>
              <a:off x="10512325" y="4649300"/>
              <a:ext cx="171075" cy="170625"/>
            </a:xfrm>
            <a:custGeom>
              <a:avLst/>
              <a:gdLst/>
              <a:ahLst/>
              <a:cxnLst/>
              <a:rect l="l" t="t" r="r" b="b"/>
              <a:pathLst>
                <a:path w="6843" h="6825" extrusionOk="0">
                  <a:moveTo>
                    <a:pt x="112" y="1"/>
                  </a:moveTo>
                  <a:lnTo>
                    <a:pt x="56" y="19"/>
                  </a:lnTo>
                  <a:lnTo>
                    <a:pt x="19" y="57"/>
                  </a:lnTo>
                  <a:lnTo>
                    <a:pt x="0" y="131"/>
                  </a:lnTo>
                  <a:lnTo>
                    <a:pt x="0" y="205"/>
                  </a:lnTo>
                  <a:lnTo>
                    <a:pt x="38" y="279"/>
                  </a:lnTo>
                  <a:lnTo>
                    <a:pt x="93" y="353"/>
                  </a:lnTo>
                  <a:lnTo>
                    <a:pt x="149" y="390"/>
                  </a:lnTo>
                  <a:lnTo>
                    <a:pt x="279" y="464"/>
                  </a:lnTo>
                  <a:lnTo>
                    <a:pt x="408" y="576"/>
                  </a:lnTo>
                  <a:lnTo>
                    <a:pt x="538" y="724"/>
                  </a:lnTo>
                  <a:lnTo>
                    <a:pt x="686" y="910"/>
                  </a:lnTo>
                  <a:lnTo>
                    <a:pt x="853" y="1113"/>
                  </a:lnTo>
                  <a:lnTo>
                    <a:pt x="1039" y="1336"/>
                  </a:lnTo>
                  <a:lnTo>
                    <a:pt x="1261" y="1558"/>
                  </a:lnTo>
                  <a:lnTo>
                    <a:pt x="1391" y="1651"/>
                  </a:lnTo>
                  <a:lnTo>
                    <a:pt x="1521" y="1744"/>
                  </a:lnTo>
                  <a:lnTo>
                    <a:pt x="1947" y="2022"/>
                  </a:lnTo>
                  <a:lnTo>
                    <a:pt x="2114" y="2152"/>
                  </a:lnTo>
                  <a:lnTo>
                    <a:pt x="2244" y="2263"/>
                  </a:lnTo>
                  <a:lnTo>
                    <a:pt x="2355" y="2374"/>
                  </a:lnTo>
                  <a:lnTo>
                    <a:pt x="2448" y="2486"/>
                  </a:lnTo>
                  <a:lnTo>
                    <a:pt x="2559" y="2634"/>
                  </a:lnTo>
                  <a:lnTo>
                    <a:pt x="2671" y="2819"/>
                  </a:lnTo>
                  <a:lnTo>
                    <a:pt x="2800" y="3042"/>
                  </a:lnTo>
                  <a:lnTo>
                    <a:pt x="2930" y="3264"/>
                  </a:lnTo>
                  <a:lnTo>
                    <a:pt x="3078" y="3468"/>
                  </a:lnTo>
                  <a:lnTo>
                    <a:pt x="3227" y="3654"/>
                  </a:lnTo>
                  <a:lnTo>
                    <a:pt x="3412" y="3839"/>
                  </a:lnTo>
                  <a:lnTo>
                    <a:pt x="3598" y="4006"/>
                  </a:lnTo>
                  <a:lnTo>
                    <a:pt x="3820" y="4136"/>
                  </a:lnTo>
                  <a:lnTo>
                    <a:pt x="4061" y="4266"/>
                  </a:lnTo>
                  <a:lnTo>
                    <a:pt x="4247" y="4377"/>
                  </a:lnTo>
                  <a:lnTo>
                    <a:pt x="4395" y="4507"/>
                  </a:lnTo>
                  <a:lnTo>
                    <a:pt x="4543" y="4674"/>
                  </a:lnTo>
                  <a:lnTo>
                    <a:pt x="4692" y="4859"/>
                  </a:lnTo>
                  <a:lnTo>
                    <a:pt x="4988" y="5286"/>
                  </a:lnTo>
                  <a:lnTo>
                    <a:pt x="5155" y="5527"/>
                  </a:lnTo>
                  <a:lnTo>
                    <a:pt x="5341" y="5768"/>
                  </a:lnTo>
                  <a:lnTo>
                    <a:pt x="5489" y="5953"/>
                  </a:lnTo>
                  <a:lnTo>
                    <a:pt x="5656" y="6083"/>
                  </a:lnTo>
                  <a:lnTo>
                    <a:pt x="5804" y="6194"/>
                  </a:lnTo>
                  <a:lnTo>
                    <a:pt x="5934" y="6287"/>
                  </a:lnTo>
                  <a:lnTo>
                    <a:pt x="6175" y="6417"/>
                  </a:lnTo>
                  <a:lnTo>
                    <a:pt x="6379" y="6528"/>
                  </a:lnTo>
                  <a:lnTo>
                    <a:pt x="6472" y="6621"/>
                  </a:lnTo>
                  <a:lnTo>
                    <a:pt x="6564" y="6732"/>
                  </a:lnTo>
                  <a:lnTo>
                    <a:pt x="6620" y="6788"/>
                  </a:lnTo>
                  <a:lnTo>
                    <a:pt x="6676" y="6825"/>
                  </a:lnTo>
                  <a:lnTo>
                    <a:pt x="6731" y="6825"/>
                  </a:lnTo>
                  <a:lnTo>
                    <a:pt x="6787" y="6806"/>
                  </a:lnTo>
                  <a:lnTo>
                    <a:pt x="6824" y="6750"/>
                  </a:lnTo>
                  <a:lnTo>
                    <a:pt x="6843" y="6695"/>
                  </a:lnTo>
                  <a:lnTo>
                    <a:pt x="6843" y="6621"/>
                  </a:lnTo>
                  <a:lnTo>
                    <a:pt x="6806" y="6528"/>
                  </a:lnTo>
                  <a:lnTo>
                    <a:pt x="6731" y="6435"/>
                  </a:lnTo>
                  <a:lnTo>
                    <a:pt x="6657" y="6342"/>
                  </a:lnTo>
                  <a:lnTo>
                    <a:pt x="6490" y="6194"/>
                  </a:lnTo>
                  <a:lnTo>
                    <a:pt x="6323" y="6101"/>
                  </a:lnTo>
                  <a:lnTo>
                    <a:pt x="6175" y="6009"/>
                  </a:lnTo>
                  <a:lnTo>
                    <a:pt x="6008" y="5935"/>
                  </a:lnTo>
                  <a:lnTo>
                    <a:pt x="5860" y="5823"/>
                  </a:lnTo>
                  <a:lnTo>
                    <a:pt x="5712" y="5712"/>
                  </a:lnTo>
                  <a:lnTo>
                    <a:pt x="5545" y="5527"/>
                  </a:lnTo>
                  <a:lnTo>
                    <a:pt x="5378" y="5304"/>
                  </a:lnTo>
                  <a:lnTo>
                    <a:pt x="5211" y="5082"/>
                  </a:lnTo>
                  <a:lnTo>
                    <a:pt x="4914" y="4637"/>
                  </a:lnTo>
                  <a:lnTo>
                    <a:pt x="4747" y="4414"/>
                  </a:lnTo>
                  <a:lnTo>
                    <a:pt x="4562" y="4229"/>
                  </a:lnTo>
                  <a:lnTo>
                    <a:pt x="4339" y="4043"/>
                  </a:lnTo>
                  <a:lnTo>
                    <a:pt x="4228" y="3969"/>
                  </a:lnTo>
                  <a:lnTo>
                    <a:pt x="4098" y="3895"/>
                  </a:lnTo>
                  <a:lnTo>
                    <a:pt x="3913" y="3802"/>
                  </a:lnTo>
                  <a:lnTo>
                    <a:pt x="3727" y="3672"/>
                  </a:lnTo>
                  <a:lnTo>
                    <a:pt x="3561" y="3543"/>
                  </a:lnTo>
                  <a:lnTo>
                    <a:pt x="3431" y="3394"/>
                  </a:lnTo>
                  <a:lnTo>
                    <a:pt x="3282" y="3227"/>
                  </a:lnTo>
                  <a:lnTo>
                    <a:pt x="3153" y="3060"/>
                  </a:lnTo>
                  <a:lnTo>
                    <a:pt x="2930" y="2653"/>
                  </a:lnTo>
                  <a:lnTo>
                    <a:pt x="2800" y="2449"/>
                  </a:lnTo>
                  <a:lnTo>
                    <a:pt x="2671" y="2263"/>
                  </a:lnTo>
                  <a:lnTo>
                    <a:pt x="2541" y="2096"/>
                  </a:lnTo>
                  <a:lnTo>
                    <a:pt x="2392" y="1948"/>
                  </a:lnTo>
                  <a:lnTo>
                    <a:pt x="2226" y="1818"/>
                  </a:lnTo>
                  <a:lnTo>
                    <a:pt x="2059" y="1688"/>
                  </a:lnTo>
                  <a:lnTo>
                    <a:pt x="1614" y="1410"/>
                  </a:lnTo>
                  <a:lnTo>
                    <a:pt x="1465" y="1299"/>
                  </a:lnTo>
                  <a:lnTo>
                    <a:pt x="1317" y="1169"/>
                  </a:lnTo>
                  <a:lnTo>
                    <a:pt x="1187" y="1021"/>
                  </a:lnTo>
                  <a:lnTo>
                    <a:pt x="1057" y="872"/>
                  </a:lnTo>
                  <a:lnTo>
                    <a:pt x="816" y="576"/>
                  </a:lnTo>
                  <a:lnTo>
                    <a:pt x="705" y="427"/>
                  </a:lnTo>
                  <a:lnTo>
                    <a:pt x="575" y="298"/>
                  </a:lnTo>
                  <a:lnTo>
                    <a:pt x="483" y="205"/>
                  </a:lnTo>
                  <a:lnTo>
                    <a:pt x="390" y="131"/>
                  </a:lnTo>
                  <a:lnTo>
                    <a:pt x="279" y="57"/>
                  </a:lnTo>
                  <a:lnTo>
                    <a:pt x="186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8" name="Google Shape;2178;p31"/>
            <p:cNvSpPr/>
            <p:nvPr/>
          </p:nvSpPr>
          <p:spPr>
            <a:xfrm>
              <a:off x="10018625" y="4683150"/>
              <a:ext cx="177100" cy="161800"/>
            </a:xfrm>
            <a:custGeom>
              <a:avLst/>
              <a:gdLst/>
              <a:ahLst/>
              <a:cxnLst/>
              <a:rect l="l" t="t" r="r" b="b"/>
              <a:pathLst>
                <a:path w="7084" h="6472" extrusionOk="0">
                  <a:moveTo>
                    <a:pt x="130" y="1"/>
                  </a:moveTo>
                  <a:lnTo>
                    <a:pt x="75" y="19"/>
                  </a:lnTo>
                  <a:lnTo>
                    <a:pt x="19" y="75"/>
                  </a:lnTo>
                  <a:lnTo>
                    <a:pt x="1" y="130"/>
                  </a:lnTo>
                  <a:lnTo>
                    <a:pt x="19" y="223"/>
                  </a:lnTo>
                  <a:lnTo>
                    <a:pt x="38" y="297"/>
                  </a:lnTo>
                  <a:lnTo>
                    <a:pt x="93" y="353"/>
                  </a:lnTo>
                  <a:lnTo>
                    <a:pt x="149" y="390"/>
                  </a:lnTo>
                  <a:lnTo>
                    <a:pt x="167" y="390"/>
                  </a:lnTo>
                  <a:lnTo>
                    <a:pt x="186" y="408"/>
                  </a:lnTo>
                  <a:lnTo>
                    <a:pt x="242" y="446"/>
                  </a:lnTo>
                  <a:lnTo>
                    <a:pt x="520" y="594"/>
                  </a:lnTo>
                  <a:lnTo>
                    <a:pt x="687" y="705"/>
                  </a:lnTo>
                  <a:lnTo>
                    <a:pt x="891" y="872"/>
                  </a:lnTo>
                  <a:lnTo>
                    <a:pt x="1095" y="1057"/>
                  </a:lnTo>
                  <a:lnTo>
                    <a:pt x="1317" y="1280"/>
                  </a:lnTo>
                  <a:lnTo>
                    <a:pt x="1503" y="1447"/>
                  </a:lnTo>
                  <a:lnTo>
                    <a:pt x="1651" y="1595"/>
                  </a:lnTo>
                  <a:lnTo>
                    <a:pt x="1818" y="1706"/>
                  </a:lnTo>
                  <a:lnTo>
                    <a:pt x="1966" y="1799"/>
                  </a:lnTo>
                  <a:lnTo>
                    <a:pt x="2226" y="1929"/>
                  </a:lnTo>
                  <a:lnTo>
                    <a:pt x="2430" y="2022"/>
                  </a:lnTo>
                  <a:lnTo>
                    <a:pt x="2522" y="2077"/>
                  </a:lnTo>
                  <a:lnTo>
                    <a:pt x="2578" y="2114"/>
                  </a:lnTo>
                  <a:lnTo>
                    <a:pt x="2597" y="2170"/>
                  </a:lnTo>
                  <a:lnTo>
                    <a:pt x="2708" y="2448"/>
                  </a:lnTo>
                  <a:lnTo>
                    <a:pt x="2763" y="2596"/>
                  </a:lnTo>
                  <a:lnTo>
                    <a:pt x="2856" y="2745"/>
                  </a:lnTo>
                  <a:lnTo>
                    <a:pt x="2986" y="2893"/>
                  </a:lnTo>
                  <a:lnTo>
                    <a:pt x="3134" y="3060"/>
                  </a:lnTo>
                  <a:lnTo>
                    <a:pt x="3338" y="3227"/>
                  </a:lnTo>
                  <a:lnTo>
                    <a:pt x="3579" y="3412"/>
                  </a:lnTo>
                  <a:lnTo>
                    <a:pt x="3857" y="3616"/>
                  </a:lnTo>
                  <a:lnTo>
                    <a:pt x="4043" y="3728"/>
                  </a:lnTo>
                  <a:lnTo>
                    <a:pt x="4247" y="3839"/>
                  </a:lnTo>
                  <a:lnTo>
                    <a:pt x="4321" y="3913"/>
                  </a:lnTo>
                  <a:lnTo>
                    <a:pt x="4414" y="4043"/>
                  </a:lnTo>
                  <a:lnTo>
                    <a:pt x="4544" y="4247"/>
                  </a:lnTo>
                  <a:lnTo>
                    <a:pt x="4692" y="4506"/>
                  </a:lnTo>
                  <a:lnTo>
                    <a:pt x="4840" y="4729"/>
                  </a:lnTo>
                  <a:lnTo>
                    <a:pt x="4989" y="4914"/>
                  </a:lnTo>
                  <a:lnTo>
                    <a:pt x="5137" y="5100"/>
                  </a:lnTo>
                  <a:lnTo>
                    <a:pt x="5304" y="5248"/>
                  </a:lnTo>
                  <a:lnTo>
                    <a:pt x="5471" y="5378"/>
                  </a:lnTo>
                  <a:lnTo>
                    <a:pt x="5656" y="5508"/>
                  </a:lnTo>
                  <a:lnTo>
                    <a:pt x="5879" y="5637"/>
                  </a:lnTo>
                  <a:lnTo>
                    <a:pt x="6064" y="5767"/>
                  </a:lnTo>
                  <a:lnTo>
                    <a:pt x="6249" y="5897"/>
                  </a:lnTo>
                  <a:lnTo>
                    <a:pt x="6528" y="6138"/>
                  </a:lnTo>
                  <a:lnTo>
                    <a:pt x="6732" y="6305"/>
                  </a:lnTo>
                  <a:lnTo>
                    <a:pt x="6824" y="6398"/>
                  </a:lnTo>
                  <a:lnTo>
                    <a:pt x="6880" y="6453"/>
                  </a:lnTo>
                  <a:lnTo>
                    <a:pt x="6954" y="6472"/>
                  </a:lnTo>
                  <a:lnTo>
                    <a:pt x="7010" y="6453"/>
                  </a:lnTo>
                  <a:lnTo>
                    <a:pt x="7047" y="6416"/>
                  </a:lnTo>
                  <a:lnTo>
                    <a:pt x="7084" y="6361"/>
                  </a:lnTo>
                  <a:lnTo>
                    <a:pt x="7084" y="6286"/>
                  </a:lnTo>
                  <a:lnTo>
                    <a:pt x="7047" y="6212"/>
                  </a:lnTo>
                  <a:lnTo>
                    <a:pt x="7010" y="6138"/>
                  </a:lnTo>
                  <a:lnTo>
                    <a:pt x="6936" y="6045"/>
                  </a:lnTo>
                  <a:lnTo>
                    <a:pt x="6713" y="5860"/>
                  </a:lnTo>
                  <a:lnTo>
                    <a:pt x="6379" y="5582"/>
                  </a:lnTo>
                  <a:lnTo>
                    <a:pt x="6175" y="5434"/>
                  </a:lnTo>
                  <a:lnTo>
                    <a:pt x="5953" y="5304"/>
                  </a:lnTo>
                  <a:lnTo>
                    <a:pt x="5582" y="5044"/>
                  </a:lnTo>
                  <a:lnTo>
                    <a:pt x="5452" y="4933"/>
                  </a:lnTo>
                  <a:lnTo>
                    <a:pt x="5322" y="4822"/>
                  </a:lnTo>
                  <a:lnTo>
                    <a:pt x="5193" y="4673"/>
                  </a:lnTo>
                  <a:lnTo>
                    <a:pt x="5081" y="4506"/>
                  </a:lnTo>
                  <a:lnTo>
                    <a:pt x="4785" y="4080"/>
                  </a:lnTo>
                  <a:lnTo>
                    <a:pt x="4636" y="3820"/>
                  </a:lnTo>
                  <a:lnTo>
                    <a:pt x="4506" y="3635"/>
                  </a:lnTo>
                  <a:lnTo>
                    <a:pt x="4377" y="3505"/>
                  </a:lnTo>
                  <a:lnTo>
                    <a:pt x="4247" y="3431"/>
                  </a:lnTo>
                  <a:lnTo>
                    <a:pt x="4080" y="3338"/>
                  </a:lnTo>
                  <a:lnTo>
                    <a:pt x="3932" y="3245"/>
                  </a:lnTo>
                  <a:lnTo>
                    <a:pt x="3709" y="3097"/>
                  </a:lnTo>
                  <a:lnTo>
                    <a:pt x="3375" y="2838"/>
                  </a:lnTo>
                  <a:lnTo>
                    <a:pt x="3171" y="2634"/>
                  </a:lnTo>
                  <a:lnTo>
                    <a:pt x="3060" y="2485"/>
                  </a:lnTo>
                  <a:lnTo>
                    <a:pt x="2986" y="2337"/>
                  </a:lnTo>
                  <a:lnTo>
                    <a:pt x="2893" y="2096"/>
                  </a:lnTo>
                  <a:lnTo>
                    <a:pt x="2856" y="1985"/>
                  </a:lnTo>
                  <a:lnTo>
                    <a:pt x="2782" y="1873"/>
                  </a:lnTo>
                  <a:lnTo>
                    <a:pt x="2708" y="1799"/>
                  </a:lnTo>
                  <a:lnTo>
                    <a:pt x="2615" y="1725"/>
                  </a:lnTo>
                  <a:lnTo>
                    <a:pt x="2467" y="1632"/>
                  </a:lnTo>
                  <a:lnTo>
                    <a:pt x="2300" y="1558"/>
                  </a:lnTo>
                  <a:lnTo>
                    <a:pt x="2114" y="1465"/>
                  </a:lnTo>
                  <a:lnTo>
                    <a:pt x="1929" y="1354"/>
                  </a:lnTo>
                  <a:lnTo>
                    <a:pt x="1725" y="1206"/>
                  </a:lnTo>
                  <a:lnTo>
                    <a:pt x="1503" y="1020"/>
                  </a:lnTo>
                  <a:lnTo>
                    <a:pt x="1262" y="761"/>
                  </a:lnTo>
                  <a:lnTo>
                    <a:pt x="1020" y="557"/>
                  </a:lnTo>
                  <a:lnTo>
                    <a:pt x="798" y="371"/>
                  </a:lnTo>
                  <a:lnTo>
                    <a:pt x="613" y="242"/>
                  </a:lnTo>
                  <a:lnTo>
                    <a:pt x="316" y="75"/>
                  </a:lnTo>
                  <a:lnTo>
                    <a:pt x="186" y="19"/>
                  </a:lnTo>
                  <a:lnTo>
                    <a:pt x="130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9" name="Google Shape;2179;p31"/>
            <p:cNvSpPr/>
            <p:nvPr/>
          </p:nvSpPr>
          <p:spPr>
            <a:xfrm>
              <a:off x="9951875" y="4688725"/>
              <a:ext cx="176650" cy="161325"/>
            </a:xfrm>
            <a:custGeom>
              <a:avLst/>
              <a:gdLst/>
              <a:ahLst/>
              <a:cxnLst/>
              <a:rect l="l" t="t" r="r" b="b"/>
              <a:pathLst>
                <a:path w="7066" h="6453" extrusionOk="0">
                  <a:moveTo>
                    <a:pt x="112" y="0"/>
                  </a:moveTo>
                  <a:lnTo>
                    <a:pt x="56" y="19"/>
                  </a:lnTo>
                  <a:lnTo>
                    <a:pt x="19" y="56"/>
                  </a:lnTo>
                  <a:lnTo>
                    <a:pt x="0" y="130"/>
                  </a:lnTo>
                  <a:lnTo>
                    <a:pt x="0" y="204"/>
                  </a:lnTo>
                  <a:lnTo>
                    <a:pt x="38" y="278"/>
                  </a:lnTo>
                  <a:lnTo>
                    <a:pt x="93" y="334"/>
                  </a:lnTo>
                  <a:lnTo>
                    <a:pt x="149" y="389"/>
                  </a:lnTo>
                  <a:lnTo>
                    <a:pt x="167" y="389"/>
                  </a:lnTo>
                  <a:lnTo>
                    <a:pt x="242" y="427"/>
                  </a:lnTo>
                  <a:lnTo>
                    <a:pt x="501" y="575"/>
                  </a:lnTo>
                  <a:lnTo>
                    <a:pt x="687" y="705"/>
                  </a:lnTo>
                  <a:lnTo>
                    <a:pt x="872" y="853"/>
                  </a:lnTo>
                  <a:lnTo>
                    <a:pt x="1094" y="1038"/>
                  </a:lnTo>
                  <a:lnTo>
                    <a:pt x="1317" y="1261"/>
                  </a:lnTo>
                  <a:lnTo>
                    <a:pt x="1484" y="1446"/>
                  </a:lnTo>
                  <a:lnTo>
                    <a:pt x="1651" y="1576"/>
                  </a:lnTo>
                  <a:lnTo>
                    <a:pt x="1818" y="1687"/>
                  </a:lnTo>
                  <a:lnTo>
                    <a:pt x="1966" y="1780"/>
                  </a:lnTo>
                  <a:lnTo>
                    <a:pt x="2226" y="1910"/>
                  </a:lnTo>
                  <a:lnTo>
                    <a:pt x="2430" y="2003"/>
                  </a:lnTo>
                  <a:lnTo>
                    <a:pt x="2522" y="2058"/>
                  </a:lnTo>
                  <a:lnTo>
                    <a:pt x="2559" y="2114"/>
                  </a:lnTo>
                  <a:lnTo>
                    <a:pt x="2596" y="2151"/>
                  </a:lnTo>
                  <a:lnTo>
                    <a:pt x="2689" y="2429"/>
                  </a:lnTo>
                  <a:lnTo>
                    <a:pt x="2763" y="2577"/>
                  </a:lnTo>
                  <a:lnTo>
                    <a:pt x="2856" y="2726"/>
                  </a:lnTo>
                  <a:lnTo>
                    <a:pt x="2967" y="2874"/>
                  </a:lnTo>
                  <a:lnTo>
                    <a:pt x="3134" y="3041"/>
                  </a:lnTo>
                  <a:lnTo>
                    <a:pt x="3320" y="3208"/>
                  </a:lnTo>
                  <a:lnTo>
                    <a:pt x="3579" y="3412"/>
                  </a:lnTo>
                  <a:lnTo>
                    <a:pt x="3839" y="3597"/>
                  </a:lnTo>
                  <a:lnTo>
                    <a:pt x="4043" y="3709"/>
                  </a:lnTo>
                  <a:lnTo>
                    <a:pt x="4228" y="3820"/>
                  </a:lnTo>
                  <a:lnTo>
                    <a:pt x="4302" y="3894"/>
                  </a:lnTo>
                  <a:lnTo>
                    <a:pt x="4395" y="4024"/>
                  </a:lnTo>
                  <a:lnTo>
                    <a:pt x="4525" y="4246"/>
                  </a:lnTo>
                  <a:lnTo>
                    <a:pt x="4692" y="4506"/>
                  </a:lnTo>
                  <a:lnTo>
                    <a:pt x="4840" y="4710"/>
                  </a:lnTo>
                  <a:lnTo>
                    <a:pt x="4988" y="4914"/>
                  </a:lnTo>
                  <a:lnTo>
                    <a:pt x="5137" y="5081"/>
                  </a:lnTo>
                  <a:lnTo>
                    <a:pt x="5285" y="5229"/>
                  </a:lnTo>
                  <a:lnTo>
                    <a:pt x="5471" y="5359"/>
                  </a:lnTo>
                  <a:lnTo>
                    <a:pt x="5656" y="5507"/>
                  </a:lnTo>
                  <a:lnTo>
                    <a:pt x="5860" y="5637"/>
                  </a:lnTo>
                  <a:lnTo>
                    <a:pt x="6064" y="5767"/>
                  </a:lnTo>
                  <a:lnTo>
                    <a:pt x="6231" y="5878"/>
                  </a:lnTo>
                  <a:lnTo>
                    <a:pt x="6527" y="6119"/>
                  </a:lnTo>
                  <a:lnTo>
                    <a:pt x="6731" y="6305"/>
                  </a:lnTo>
                  <a:lnTo>
                    <a:pt x="6824" y="6397"/>
                  </a:lnTo>
                  <a:lnTo>
                    <a:pt x="6880" y="6434"/>
                  </a:lnTo>
                  <a:lnTo>
                    <a:pt x="6935" y="6453"/>
                  </a:lnTo>
                  <a:lnTo>
                    <a:pt x="7010" y="6453"/>
                  </a:lnTo>
                  <a:lnTo>
                    <a:pt x="7047" y="6416"/>
                  </a:lnTo>
                  <a:lnTo>
                    <a:pt x="7065" y="6342"/>
                  </a:lnTo>
                  <a:lnTo>
                    <a:pt x="7065" y="6267"/>
                  </a:lnTo>
                  <a:lnTo>
                    <a:pt x="7047" y="6193"/>
                  </a:lnTo>
                  <a:lnTo>
                    <a:pt x="7010" y="6119"/>
                  </a:lnTo>
                  <a:lnTo>
                    <a:pt x="6917" y="6045"/>
                  </a:lnTo>
                  <a:lnTo>
                    <a:pt x="6713" y="5841"/>
                  </a:lnTo>
                  <a:lnTo>
                    <a:pt x="6379" y="5581"/>
                  </a:lnTo>
                  <a:lnTo>
                    <a:pt x="6175" y="5433"/>
                  </a:lnTo>
                  <a:lnTo>
                    <a:pt x="5953" y="5285"/>
                  </a:lnTo>
                  <a:lnTo>
                    <a:pt x="5582" y="5044"/>
                  </a:lnTo>
                  <a:lnTo>
                    <a:pt x="5433" y="4932"/>
                  </a:lnTo>
                  <a:lnTo>
                    <a:pt x="5304" y="4803"/>
                  </a:lnTo>
                  <a:lnTo>
                    <a:pt x="5192" y="4673"/>
                  </a:lnTo>
                  <a:lnTo>
                    <a:pt x="5063" y="4506"/>
                  </a:lnTo>
                  <a:lnTo>
                    <a:pt x="4784" y="4061"/>
                  </a:lnTo>
                  <a:lnTo>
                    <a:pt x="4618" y="3801"/>
                  </a:lnTo>
                  <a:lnTo>
                    <a:pt x="4488" y="3634"/>
                  </a:lnTo>
                  <a:lnTo>
                    <a:pt x="4358" y="3505"/>
                  </a:lnTo>
                  <a:lnTo>
                    <a:pt x="4247" y="3430"/>
                  </a:lnTo>
                  <a:lnTo>
                    <a:pt x="4080" y="3338"/>
                  </a:lnTo>
                  <a:lnTo>
                    <a:pt x="3913" y="3245"/>
                  </a:lnTo>
                  <a:lnTo>
                    <a:pt x="3690" y="3078"/>
                  </a:lnTo>
                  <a:lnTo>
                    <a:pt x="3375" y="2819"/>
                  </a:lnTo>
                  <a:lnTo>
                    <a:pt x="3171" y="2615"/>
                  </a:lnTo>
                  <a:lnTo>
                    <a:pt x="3060" y="2466"/>
                  </a:lnTo>
                  <a:lnTo>
                    <a:pt x="2986" y="2336"/>
                  </a:lnTo>
                  <a:lnTo>
                    <a:pt x="2893" y="2077"/>
                  </a:lnTo>
                  <a:lnTo>
                    <a:pt x="2837" y="1966"/>
                  </a:lnTo>
                  <a:lnTo>
                    <a:pt x="2763" y="1873"/>
                  </a:lnTo>
                  <a:lnTo>
                    <a:pt x="2689" y="1780"/>
                  </a:lnTo>
                  <a:lnTo>
                    <a:pt x="2615" y="1724"/>
                  </a:lnTo>
                  <a:lnTo>
                    <a:pt x="2448" y="1632"/>
                  </a:lnTo>
                  <a:lnTo>
                    <a:pt x="2281" y="1558"/>
                  </a:lnTo>
                  <a:lnTo>
                    <a:pt x="2096" y="1465"/>
                  </a:lnTo>
                  <a:lnTo>
                    <a:pt x="1910" y="1354"/>
                  </a:lnTo>
                  <a:lnTo>
                    <a:pt x="1706" y="1205"/>
                  </a:lnTo>
                  <a:lnTo>
                    <a:pt x="1502" y="1001"/>
                  </a:lnTo>
                  <a:lnTo>
                    <a:pt x="1261" y="742"/>
                  </a:lnTo>
                  <a:lnTo>
                    <a:pt x="1020" y="538"/>
                  </a:lnTo>
                  <a:lnTo>
                    <a:pt x="798" y="371"/>
                  </a:lnTo>
                  <a:lnTo>
                    <a:pt x="594" y="241"/>
                  </a:lnTo>
                  <a:lnTo>
                    <a:pt x="297" y="56"/>
                  </a:lnTo>
                  <a:lnTo>
                    <a:pt x="186" y="0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0" name="Google Shape;2180;p31"/>
            <p:cNvSpPr/>
            <p:nvPr/>
          </p:nvSpPr>
          <p:spPr>
            <a:xfrm>
              <a:off x="10174850" y="3437075"/>
              <a:ext cx="82550" cy="165075"/>
            </a:xfrm>
            <a:custGeom>
              <a:avLst/>
              <a:gdLst/>
              <a:ahLst/>
              <a:cxnLst/>
              <a:rect l="l" t="t" r="r" b="b"/>
              <a:pathLst>
                <a:path w="3302" h="6603" extrusionOk="0">
                  <a:moveTo>
                    <a:pt x="353" y="1"/>
                  </a:moveTo>
                  <a:lnTo>
                    <a:pt x="223" y="427"/>
                  </a:lnTo>
                  <a:lnTo>
                    <a:pt x="130" y="817"/>
                  </a:lnTo>
                  <a:lnTo>
                    <a:pt x="56" y="1206"/>
                  </a:lnTo>
                  <a:lnTo>
                    <a:pt x="19" y="1577"/>
                  </a:lnTo>
                  <a:lnTo>
                    <a:pt x="0" y="1929"/>
                  </a:lnTo>
                  <a:lnTo>
                    <a:pt x="19" y="2282"/>
                  </a:lnTo>
                  <a:lnTo>
                    <a:pt x="56" y="2616"/>
                  </a:lnTo>
                  <a:lnTo>
                    <a:pt x="93" y="2931"/>
                  </a:lnTo>
                  <a:lnTo>
                    <a:pt x="167" y="3227"/>
                  </a:lnTo>
                  <a:lnTo>
                    <a:pt x="242" y="3524"/>
                  </a:lnTo>
                  <a:lnTo>
                    <a:pt x="353" y="3802"/>
                  </a:lnTo>
                  <a:lnTo>
                    <a:pt x="464" y="4062"/>
                  </a:lnTo>
                  <a:lnTo>
                    <a:pt x="575" y="4321"/>
                  </a:lnTo>
                  <a:lnTo>
                    <a:pt x="724" y="4544"/>
                  </a:lnTo>
                  <a:lnTo>
                    <a:pt x="853" y="4766"/>
                  </a:lnTo>
                  <a:lnTo>
                    <a:pt x="1002" y="4989"/>
                  </a:lnTo>
                  <a:lnTo>
                    <a:pt x="1298" y="5378"/>
                  </a:lnTo>
                  <a:lnTo>
                    <a:pt x="1614" y="5694"/>
                  </a:lnTo>
                  <a:lnTo>
                    <a:pt x="1910" y="5972"/>
                  </a:lnTo>
                  <a:lnTo>
                    <a:pt x="2188" y="6213"/>
                  </a:lnTo>
                  <a:lnTo>
                    <a:pt x="2411" y="6380"/>
                  </a:lnTo>
                  <a:lnTo>
                    <a:pt x="2596" y="6509"/>
                  </a:lnTo>
                  <a:lnTo>
                    <a:pt x="2763" y="6602"/>
                  </a:lnTo>
                  <a:lnTo>
                    <a:pt x="2930" y="6157"/>
                  </a:lnTo>
                  <a:lnTo>
                    <a:pt x="3079" y="5712"/>
                  </a:lnTo>
                  <a:lnTo>
                    <a:pt x="3171" y="5286"/>
                  </a:lnTo>
                  <a:lnTo>
                    <a:pt x="3245" y="4878"/>
                  </a:lnTo>
                  <a:lnTo>
                    <a:pt x="3282" y="4488"/>
                  </a:lnTo>
                  <a:lnTo>
                    <a:pt x="3301" y="4136"/>
                  </a:lnTo>
                  <a:lnTo>
                    <a:pt x="3282" y="3784"/>
                  </a:lnTo>
                  <a:lnTo>
                    <a:pt x="3245" y="3450"/>
                  </a:lnTo>
                  <a:lnTo>
                    <a:pt x="3190" y="3135"/>
                  </a:lnTo>
                  <a:lnTo>
                    <a:pt x="3116" y="2857"/>
                  </a:lnTo>
                  <a:lnTo>
                    <a:pt x="3004" y="2578"/>
                  </a:lnTo>
                  <a:lnTo>
                    <a:pt x="2893" y="2300"/>
                  </a:lnTo>
                  <a:lnTo>
                    <a:pt x="2763" y="2059"/>
                  </a:lnTo>
                  <a:lnTo>
                    <a:pt x="2633" y="1837"/>
                  </a:lnTo>
                  <a:lnTo>
                    <a:pt x="2485" y="1614"/>
                  </a:lnTo>
                  <a:lnTo>
                    <a:pt x="2318" y="1429"/>
                  </a:lnTo>
                  <a:lnTo>
                    <a:pt x="2151" y="1243"/>
                  </a:lnTo>
                  <a:lnTo>
                    <a:pt x="1985" y="1058"/>
                  </a:lnTo>
                  <a:lnTo>
                    <a:pt x="1651" y="761"/>
                  </a:lnTo>
                  <a:lnTo>
                    <a:pt x="1317" y="520"/>
                  </a:lnTo>
                  <a:lnTo>
                    <a:pt x="1002" y="335"/>
                  </a:lnTo>
                  <a:lnTo>
                    <a:pt x="742" y="186"/>
                  </a:lnTo>
                  <a:lnTo>
                    <a:pt x="538" y="75"/>
                  </a:lnTo>
                  <a:lnTo>
                    <a:pt x="35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1" name="Google Shape;2181;p31"/>
            <p:cNvSpPr/>
            <p:nvPr/>
          </p:nvSpPr>
          <p:spPr>
            <a:xfrm>
              <a:off x="9995925" y="3564100"/>
              <a:ext cx="162250" cy="63075"/>
            </a:xfrm>
            <a:custGeom>
              <a:avLst/>
              <a:gdLst/>
              <a:ahLst/>
              <a:cxnLst/>
              <a:rect l="l" t="t" r="r" b="b"/>
              <a:pathLst>
                <a:path w="6490" h="2523" extrusionOk="0">
                  <a:moveTo>
                    <a:pt x="3301" y="1"/>
                  </a:moveTo>
                  <a:lnTo>
                    <a:pt x="3022" y="19"/>
                  </a:lnTo>
                  <a:lnTo>
                    <a:pt x="2726" y="38"/>
                  </a:lnTo>
                  <a:lnTo>
                    <a:pt x="2411" y="75"/>
                  </a:lnTo>
                  <a:lnTo>
                    <a:pt x="2095" y="130"/>
                  </a:lnTo>
                  <a:lnTo>
                    <a:pt x="1780" y="205"/>
                  </a:lnTo>
                  <a:lnTo>
                    <a:pt x="1446" y="316"/>
                  </a:lnTo>
                  <a:lnTo>
                    <a:pt x="1094" y="446"/>
                  </a:lnTo>
                  <a:lnTo>
                    <a:pt x="742" y="594"/>
                  </a:lnTo>
                  <a:lnTo>
                    <a:pt x="371" y="779"/>
                  </a:lnTo>
                  <a:lnTo>
                    <a:pt x="0" y="983"/>
                  </a:lnTo>
                  <a:lnTo>
                    <a:pt x="185" y="1113"/>
                  </a:lnTo>
                  <a:lnTo>
                    <a:pt x="408" y="1262"/>
                  </a:lnTo>
                  <a:lnTo>
                    <a:pt x="705" y="1428"/>
                  </a:lnTo>
                  <a:lnTo>
                    <a:pt x="1057" y="1632"/>
                  </a:lnTo>
                  <a:lnTo>
                    <a:pt x="1465" y="1836"/>
                  </a:lnTo>
                  <a:lnTo>
                    <a:pt x="1910" y="2040"/>
                  </a:lnTo>
                  <a:lnTo>
                    <a:pt x="2392" y="2226"/>
                  </a:lnTo>
                  <a:lnTo>
                    <a:pt x="2652" y="2300"/>
                  </a:lnTo>
                  <a:lnTo>
                    <a:pt x="2911" y="2374"/>
                  </a:lnTo>
                  <a:lnTo>
                    <a:pt x="3171" y="2430"/>
                  </a:lnTo>
                  <a:lnTo>
                    <a:pt x="3430" y="2485"/>
                  </a:lnTo>
                  <a:lnTo>
                    <a:pt x="3709" y="2504"/>
                  </a:lnTo>
                  <a:lnTo>
                    <a:pt x="3968" y="2522"/>
                  </a:lnTo>
                  <a:lnTo>
                    <a:pt x="4246" y="2522"/>
                  </a:lnTo>
                  <a:lnTo>
                    <a:pt x="4524" y="2485"/>
                  </a:lnTo>
                  <a:lnTo>
                    <a:pt x="4784" y="2448"/>
                  </a:lnTo>
                  <a:lnTo>
                    <a:pt x="5044" y="2374"/>
                  </a:lnTo>
                  <a:lnTo>
                    <a:pt x="5303" y="2281"/>
                  </a:lnTo>
                  <a:lnTo>
                    <a:pt x="5563" y="2152"/>
                  </a:lnTo>
                  <a:lnTo>
                    <a:pt x="5804" y="2003"/>
                  </a:lnTo>
                  <a:lnTo>
                    <a:pt x="6045" y="1818"/>
                  </a:lnTo>
                  <a:lnTo>
                    <a:pt x="6267" y="1614"/>
                  </a:lnTo>
                  <a:lnTo>
                    <a:pt x="6490" y="1373"/>
                  </a:lnTo>
                  <a:lnTo>
                    <a:pt x="6379" y="1262"/>
                  </a:lnTo>
                  <a:lnTo>
                    <a:pt x="6230" y="1132"/>
                  </a:lnTo>
                  <a:lnTo>
                    <a:pt x="6045" y="965"/>
                  </a:lnTo>
                  <a:lnTo>
                    <a:pt x="5804" y="798"/>
                  </a:lnTo>
                  <a:lnTo>
                    <a:pt x="5507" y="613"/>
                  </a:lnTo>
                  <a:lnTo>
                    <a:pt x="5155" y="446"/>
                  </a:lnTo>
                  <a:lnTo>
                    <a:pt x="4765" y="279"/>
                  </a:lnTo>
                  <a:lnTo>
                    <a:pt x="4543" y="205"/>
                  </a:lnTo>
                  <a:lnTo>
                    <a:pt x="4320" y="149"/>
                  </a:lnTo>
                  <a:lnTo>
                    <a:pt x="4079" y="93"/>
                  </a:lnTo>
                  <a:lnTo>
                    <a:pt x="3838" y="56"/>
                  </a:lnTo>
                  <a:lnTo>
                    <a:pt x="3579" y="19"/>
                  </a:lnTo>
                  <a:lnTo>
                    <a:pt x="3301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2" name="Google Shape;2182;p31"/>
            <p:cNvSpPr/>
            <p:nvPr/>
          </p:nvSpPr>
          <p:spPr>
            <a:xfrm>
              <a:off x="10110875" y="3592375"/>
              <a:ext cx="223475" cy="32475"/>
            </a:xfrm>
            <a:custGeom>
              <a:avLst/>
              <a:gdLst/>
              <a:ahLst/>
              <a:cxnLst/>
              <a:rect l="l" t="t" r="r" b="b"/>
              <a:pathLst>
                <a:path w="8939" h="1299" extrusionOk="0">
                  <a:moveTo>
                    <a:pt x="112" y="1"/>
                  </a:moveTo>
                  <a:lnTo>
                    <a:pt x="38" y="19"/>
                  </a:lnTo>
                  <a:lnTo>
                    <a:pt x="1" y="56"/>
                  </a:lnTo>
                  <a:lnTo>
                    <a:pt x="1" y="75"/>
                  </a:lnTo>
                  <a:lnTo>
                    <a:pt x="38" y="112"/>
                  </a:lnTo>
                  <a:lnTo>
                    <a:pt x="112" y="168"/>
                  </a:lnTo>
                  <a:lnTo>
                    <a:pt x="242" y="205"/>
                  </a:lnTo>
                  <a:lnTo>
                    <a:pt x="409" y="242"/>
                  </a:lnTo>
                  <a:lnTo>
                    <a:pt x="631" y="297"/>
                  </a:lnTo>
                  <a:lnTo>
                    <a:pt x="1224" y="390"/>
                  </a:lnTo>
                  <a:lnTo>
                    <a:pt x="2077" y="464"/>
                  </a:lnTo>
                  <a:lnTo>
                    <a:pt x="3116" y="557"/>
                  </a:lnTo>
                  <a:lnTo>
                    <a:pt x="4247" y="668"/>
                  </a:lnTo>
                  <a:lnTo>
                    <a:pt x="5396" y="817"/>
                  </a:lnTo>
                  <a:lnTo>
                    <a:pt x="6490" y="946"/>
                  </a:lnTo>
                  <a:lnTo>
                    <a:pt x="8233" y="1206"/>
                  </a:lnTo>
                  <a:lnTo>
                    <a:pt x="8938" y="1299"/>
                  </a:lnTo>
                  <a:lnTo>
                    <a:pt x="8901" y="501"/>
                  </a:lnTo>
                  <a:lnTo>
                    <a:pt x="8678" y="446"/>
                  </a:lnTo>
                  <a:lnTo>
                    <a:pt x="8326" y="409"/>
                  </a:lnTo>
                  <a:lnTo>
                    <a:pt x="7844" y="353"/>
                  </a:lnTo>
                  <a:lnTo>
                    <a:pt x="7288" y="316"/>
                  </a:lnTo>
                  <a:lnTo>
                    <a:pt x="5953" y="223"/>
                  </a:lnTo>
                  <a:lnTo>
                    <a:pt x="4488" y="149"/>
                  </a:lnTo>
                  <a:lnTo>
                    <a:pt x="1855" y="56"/>
                  </a:lnTo>
                  <a:lnTo>
                    <a:pt x="668" y="19"/>
                  </a:lnTo>
                  <a:lnTo>
                    <a:pt x="353" y="1"/>
                  </a:lnTo>
                  <a:close/>
                </a:path>
              </a:pathLst>
            </a:custGeom>
            <a:solidFill>
              <a:srgbClr val="CBB2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3" name="Google Shape;2183;p31"/>
            <p:cNvSpPr/>
            <p:nvPr/>
          </p:nvSpPr>
          <p:spPr>
            <a:xfrm>
              <a:off x="10166050" y="3648925"/>
              <a:ext cx="87175" cy="140500"/>
            </a:xfrm>
            <a:custGeom>
              <a:avLst/>
              <a:gdLst/>
              <a:ahLst/>
              <a:cxnLst/>
              <a:rect l="l" t="t" r="r" b="b"/>
              <a:pathLst>
                <a:path w="3487" h="5620" extrusionOk="0">
                  <a:moveTo>
                    <a:pt x="56" y="1"/>
                  </a:moveTo>
                  <a:lnTo>
                    <a:pt x="19" y="465"/>
                  </a:lnTo>
                  <a:lnTo>
                    <a:pt x="0" y="891"/>
                  </a:lnTo>
                  <a:lnTo>
                    <a:pt x="19" y="1299"/>
                  </a:lnTo>
                  <a:lnTo>
                    <a:pt x="37" y="1670"/>
                  </a:lnTo>
                  <a:lnTo>
                    <a:pt x="93" y="2041"/>
                  </a:lnTo>
                  <a:lnTo>
                    <a:pt x="148" y="2374"/>
                  </a:lnTo>
                  <a:lnTo>
                    <a:pt x="241" y="2690"/>
                  </a:lnTo>
                  <a:lnTo>
                    <a:pt x="334" y="2986"/>
                  </a:lnTo>
                  <a:lnTo>
                    <a:pt x="445" y="3264"/>
                  </a:lnTo>
                  <a:lnTo>
                    <a:pt x="575" y="3506"/>
                  </a:lnTo>
                  <a:lnTo>
                    <a:pt x="705" y="3747"/>
                  </a:lnTo>
                  <a:lnTo>
                    <a:pt x="835" y="3969"/>
                  </a:lnTo>
                  <a:lnTo>
                    <a:pt x="1001" y="4173"/>
                  </a:lnTo>
                  <a:lnTo>
                    <a:pt x="1150" y="4358"/>
                  </a:lnTo>
                  <a:lnTo>
                    <a:pt x="1317" y="4525"/>
                  </a:lnTo>
                  <a:lnTo>
                    <a:pt x="1465" y="4674"/>
                  </a:lnTo>
                  <a:lnTo>
                    <a:pt x="1632" y="4822"/>
                  </a:lnTo>
                  <a:lnTo>
                    <a:pt x="1799" y="4952"/>
                  </a:lnTo>
                  <a:lnTo>
                    <a:pt x="2133" y="5156"/>
                  </a:lnTo>
                  <a:lnTo>
                    <a:pt x="2429" y="5323"/>
                  </a:lnTo>
                  <a:lnTo>
                    <a:pt x="2707" y="5452"/>
                  </a:lnTo>
                  <a:lnTo>
                    <a:pt x="2948" y="5527"/>
                  </a:lnTo>
                  <a:lnTo>
                    <a:pt x="3134" y="5582"/>
                  </a:lnTo>
                  <a:lnTo>
                    <a:pt x="3301" y="5619"/>
                  </a:lnTo>
                  <a:lnTo>
                    <a:pt x="3393" y="5156"/>
                  </a:lnTo>
                  <a:lnTo>
                    <a:pt x="3449" y="4692"/>
                  </a:lnTo>
                  <a:lnTo>
                    <a:pt x="3486" y="4266"/>
                  </a:lnTo>
                  <a:lnTo>
                    <a:pt x="3486" y="3876"/>
                  </a:lnTo>
                  <a:lnTo>
                    <a:pt x="3468" y="3506"/>
                  </a:lnTo>
                  <a:lnTo>
                    <a:pt x="3431" y="3153"/>
                  </a:lnTo>
                  <a:lnTo>
                    <a:pt x="3356" y="2819"/>
                  </a:lnTo>
                  <a:lnTo>
                    <a:pt x="3282" y="2523"/>
                  </a:lnTo>
                  <a:lnTo>
                    <a:pt x="3171" y="2245"/>
                  </a:lnTo>
                  <a:lnTo>
                    <a:pt x="3060" y="1985"/>
                  </a:lnTo>
                  <a:lnTo>
                    <a:pt x="2911" y="1744"/>
                  </a:lnTo>
                  <a:lnTo>
                    <a:pt x="2782" y="1521"/>
                  </a:lnTo>
                  <a:lnTo>
                    <a:pt x="2615" y="1336"/>
                  </a:lnTo>
                  <a:lnTo>
                    <a:pt x="2448" y="1151"/>
                  </a:lnTo>
                  <a:lnTo>
                    <a:pt x="2281" y="984"/>
                  </a:lnTo>
                  <a:lnTo>
                    <a:pt x="2114" y="835"/>
                  </a:lnTo>
                  <a:lnTo>
                    <a:pt x="1929" y="706"/>
                  </a:lnTo>
                  <a:lnTo>
                    <a:pt x="1743" y="594"/>
                  </a:lnTo>
                  <a:lnTo>
                    <a:pt x="1391" y="390"/>
                  </a:lnTo>
                  <a:lnTo>
                    <a:pt x="1039" y="242"/>
                  </a:lnTo>
                  <a:lnTo>
                    <a:pt x="723" y="149"/>
                  </a:lnTo>
                  <a:lnTo>
                    <a:pt x="445" y="75"/>
                  </a:lnTo>
                  <a:lnTo>
                    <a:pt x="241" y="38"/>
                  </a:lnTo>
                  <a:lnTo>
                    <a:pt x="56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4" name="Google Shape;2184;p31"/>
            <p:cNvSpPr/>
            <p:nvPr/>
          </p:nvSpPr>
          <p:spPr>
            <a:xfrm>
              <a:off x="9913850" y="3724500"/>
              <a:ext cx="186850" cy="85775"/>
            </a:xfrm>
            <a:custGeom>
              <a:avLst/>
              <a:gdLst/>
              <a:ahLst/>
              <a:cxnLst/>
              <a:rect l="l" t="t" r="r" b="b"/>
              <a:pathLst>
                <a:path w="7474" h="3431" extrusionOk="0">
                  <a:moveTo>
                    <a:pt x="2634" y="0"/>
                  </a:moveTo>
                  <a:lnTo>
                    <a:pt x="2282" y="37"/>
                  </a:lnTo>
                  <a:lnTo>
                    <a:pt x="1911" y="93"/>
                  </a:lnTo>
                  <a:lnTo>
                    <a:pt x="1540" y="186"/>
                  </a:lnTo>
                  <a:lnTo>
                    <a:pt x="1169" y="316"/>
                  </a:lnTo>
                  <a:lnTo>
                    <a:pt x="798" y="464"/>
                  </a:lnTo>
                  <a:lnTo>
                    <a:pt x="390" y="668"/>
                  </a:lnTo>
                  <a:lnTo>
                    <a:pt x="1" y="890"/>
                  </a:lnTo>
                  <a:lnTo>
                    <a:pt x="131" y="1076"/>
                  </a:lnTo>
                  <a:lnTo>
                    <a:pt x="316" y="1280"/>
                  </a:lnTo>
                  <a:lnTo>
                    <a:pt x="539" y="1539"/>
                  </a:lnTo>
                  <a:lnTo>
                    <a:pt x="835" y="1836"/>
                  </a:lnTo>
                  <a:lnTo>
                    <a:pt x="1188" y="2151"/>
                  </a:lnTo>
                  <a:lnTo>
                    <a:pt x="1614" y="2467"/>
                  </a:lnTo>
                  <a:lnTo>
                    <a:pt x="1837" y="2615"/>
                  </a:lnTo>
                  <a:lnTo>
                    <a:pt x="2078" y="2763"/>
                  </a:lnTo>
                  <a:lnTo>
                    <a:pt x="2319" y="2893"/>
                  </a:lnTo>
                  <a:lnTo>
                    <a:pt x="2597" y="3023"/>
                  </a:lnTo>
                  <a:lnTo>
                    <a:pt x="2875" y="3134"/>
                  </a:lnTo>
                  <a:lnTo>
                    <a:pt x="3153" y="3227"/>
                  </a:lnTo>
                  <a:lnTo>
                    <a:pt x="3468" y="3320"/>
                  </a:lnTo>
                  <a:lnTo>
                    <a:pt x="3765" y="3375"/>
                  </a:lnTo>
                  <a:lnTo>
                    <a:pt x="4099" y="3412"/>
                  </a:lnTo>
                  <a:lnTo>
                    <a:pt x="4433" y="3431"/>
                  </a:lnTo>
                  <a:lnTo>
                    <a:pt x="4785" y="3412"/>
                  </a:lnTo>
                  <a:lnTo>
                    <a:pt x="5137" y="3375"/>
                  </a:lnTo>
                  <a:lnTo>
                    <a:pt x="5508" y="3320"/>
                  </a:lnTo>
                  <a:lnTo>
                    <a:pt x="5879" y="3208"/>
                  </a:lnTo>
                  <a:lnTo>
                    <a:pt x="6268" y="3078"/>
                  </a:lnTo>
                  <a:lnTo>
                    <a:pt x="6658" y="2912"/>
                  </a:lnTo>
                  <a:lnTo>
                    <a:pt x="7066" y="2689"/>
                  </a:lnTo>
                  <a:lnTo>
                    <a:pt x="7474" y="2448"/>
                  </a:lnTo>
                  <a:lnTo>
                    <a:pt x="7325" y="2263"/>
                  </a:lnTo>
                  <a:lnTo>
                    <a:pt x="7158" y="2077"/>
                  </a:lnTo>
                  <a:lnTo>
                    <a:pt x="6917" y="1818"/>
                  </a:lnTo>
                  <a:lnTo>
                    <a:pt x="6602" y="1539"/>
                  </a:lnTo>
                  <a:lnTo>
                    <a:pt x="6231" y="1243"/>
                  </a:lnTo>
                  <a:lnTo>
                    <a:pt x="5823" y="946"/>
                  </a:lnTo>
                  <a:lnTo>
                    <a:pt x="5582" y="798"/>
                  </a:lnTo>
                  <a:lnTo>
                    <a:pt x="5341" y="649"/>
                  </a:lnTo>
                  <a:lnTo>
                    <a:pt x="5082" y="520"/>
                  </a:lnTo>
                  <a:lnTo>
                    <a:pt x="4822" y="408"/>
                  </a:lnTo>
                  <a:lnTo>
                    <a:pt x="4544" y="297"/>
                  </a:lnTo>
                  <a:lnTo>
                    <a:pt x="4247" y="204"/>
                  </a:lnTo>
                  <a:lnTo>
                    <a:pt x="3951" y="130"/>
                  </a:lnTo>
                  <a:lnTo>
                    <a:pt x="3635" y="56"/>
                  </a:lnTo>
                  <a:lnTo>
                    <a:pt x="3302" y="19"/>
                  </a:lnTo>
                  <a:lnTo>
                    <a:pt x="296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5" name="Google Shape;2185;p31"/>
            <p:cNvSpPr/>
            <p:nvPr/>
          </p:nvSpPr>
          <p:spPr>
            <a:xfrm>
              <a:off x="10087225" y="3788475"/>
              <a:ext cx="106650" cy="135375"/>
            </a:xfrm>
            <a:custGeom>
              <a:avLst/>
              <a:gdLst/>
              <a:ahLst/>
              <a:cxnLst/>
              <a:rect l="l" t="t" r="r" b="b"/>
              <a:pathLst>
                <a:path w="4266" h="5415" extrusionOk="0">
                  <a:moveTo>
                    <a:pt x="4210" y="0"/>
                  </a:moveTo>
                  <a:lnTo>
                    <a:pt x="4062" y="37"/>
                  </a:lnTo>
                  <a:lnTo>
                    <a:pt x="3895" y="112"/>
                  </a:lnTo>
                  <a:lnTo>
                    <a:pt x="3672" y="204"/>
                  </a:lnTo>
                  <a:lnTo>
                    <a:pt x="3413" y="353"/>
                  </a:lnTo>
                  <a:lnTo>
                    <a:pt x="3116" y="519"/>
                  </a:lnTo>
                  <a:lnTo>
                    <a:pt x="2782" y="742"/>
                  </a:lnTo>
                  <a:lnTo>
                    <a:pt x="2430" y="1020"/>
                  </a:lnTo>
                  <a:lnTo>
                    <a:pt x="2078" y="1335"/>
                  </a:lnTo>
                  <a:lnTo>
                    <a:pt x="1725" y="1725"/>
                  </a:lnTo>
                  <a:lnTo>
                    <a:pt x="1540" y="1929"/>
                  </a:lnTo>
                  <a:lnTo>
                    <a:pt x="1373" y="2170"/>
                  </a:lnTo>
                  <a:lnTo>
                    <a:pt x="1206" y="2411"/>
                  </a:lnTo>
                  <a:lnTo>
                    <a:pt x="1039" y="2670"/>
                  </a:lnTo>
                  <a:lnTo>
                    <a:pt x="872" y="2949"/>
                  </a:lnTo>
                  <a:lnTo>
                    <a:pt x="724" y="3245"/>
                  </a:lnTo>
                  <a:lnTo>
                    <a:pt x="576" y="3560"/>
                  </a:lnTo>
                  <a:lnTo>
                    <a:pt x="446" y="3894"/>
                  </a:lnTo>
                  <a:lnTo>
                    <a:pt x="316" y="4247"/>
                  </a:lnTo>
                  <a:lnTo>
                    <a:pt x="205" y="4617"/>
                  </a:lnTo>
                  <a:lnTo>
                    <a:pt x="94" y="5007"/>
                  </a:lnTo>
                  <a:lnTo>
                    <a:pt x="1" y="5415"/>
                  </a:lnTo>
                  <a:lnTo>
                    <a:pt x="223" y="5378"/>
                  </a:lnTo>
                  <a:lnTo>
                    <a:pt x="446" y="5341"/>
                  </a:lnTo>
                  <a:lnTo>
                    <a:pt x="761" y="5248"/>
                  </a:lnTo>
                  <a:lnTo>
                    <a:pt x="1113" y="5137"/>
                  </a:lnTo>
                  <a:lnTo>
                    <a:pt x="1521" y="4988"/>
                  </a:lnTo>
                  <a:lnTo>
                    <a:pt x="1929" y="4784"/>
                  </a:lnTo>
                  <a:lnTo>
                    <a:pt x="2152" y="4654"/>
                  </a:lnTo>
                  <a:lnTo>
                    <a:pt x="2356" y="4525"/>
                  </a:lnTo>
                  <a:lnTo>
                    <a:pt x="2578" y="4376"/>
                  </a:lnTo>
                  <a:lnTo>
                    <a:pt x="2782" y="4209"/>
                  </a:lnTo>
                  <a:lnTo>
                    <a:pt x="2986" y="4024"/>
                  </a:lnTo>
                  <a:lnTo>
                    <a:pt x="3172" y="3839"/>
                  </a:lnTo>
                  <a:lnTo>
                    <a:pt x="3357" y="3616"/>
                  </a:lnTo>
                  <a:lnTo>
                    <a:pt x="3524" y="3394"/>
                  </a:lnTo>
                  <a:lnTo>
                    <a:pt x="3691" y="3153"/>
                  </a:lnTo>
                  <a:lnTo>
                    <a:pt x="3839" y="2874"/>
                  </a:lnTo>
                  <a:lnTo>
                    <a:pt x="3969" y="2596"/>
                  </a:lnTo>
                  <a:lnTo>
                    <a:pt x="4062" y="2300"/>
                  </a:lnTo>
                  <a:lnTo>
                    <a:pt x="4154" y="1966"/>
                  </a:lnTo>
                  <a:lnTo>
                    <a:pt x="4210" y="1613"/>
                  </a:lnTo>
                  <a:lnTo>
                    <a:pt x="4247" y="1243"/>
                  </a:lnTo>
                  <a:lnTo>
                    <a:pt x="4266" y="853"/>
                  </a:lnTo>
                  <a:lnTo>
                    <a:pt x="4247" y="427"/>
                  </a:lnTo>
                  <a:lnTo>
                    <a:pt x="421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6" name="Google Shape;2186;p31"/>
            <p:cNvSpPr/>
            <p:nvPr/>
          </p:nvSpPr>
          <p:spPr>
            <a:xfrm>
              <a:off x="10081200" y="3779200"/>
              <a:ext cx="259625" cy="38025"/>
            </a:xfrm>
            <a:custGeom>
              <a:avLst/>
              <a:gdLst/>
              <a:ahLst/>
              <a:cxnLst/>
              <a:rect l="l" t="t" r="r" b="b"/>
              <a:pathLst>
                <a:path w="10385" h="1521" extrusionOk="0">
                  <a:moveTo>
                    <a:pt x="242" y="0"/>
                  </a:moveTo>
                  <a:lnTo>
                    <a:pt x="131" y="19"/>
                  </a:lnTo>
                  <a:lnTo>
                    <a:pt x="56" y="38"/>
                  </a:lnTo>
                  <a:lnTo>
                    <a:pt x="1" y="75"/>
                  </a:lnTo>
                  <a:lnTo>
                    <a:pt x="1" y="112"/>
                  </a:lnTo>
                  <a:lnTo>
                    <a:pt x="38" y="149"/>
                  </a:lnTo>
                  <a:lnTo>
                    <a:pt x="131" y="204"/>
                  </a:lnTo>
                  <a:lnTo>
                    <a:pt x="279" y="241"/>
                  </a:lnTo>
                  <a:lnTo>
                    <a:pt x="464" y="297"/>
                  </a:lnTo>
                  <a:lnTo>
                    <a:pt x="724" y="353"/>
                  </a:lnTo>
                  <a:lnTo>
                    <a:pt x="1039" y="408"/>
                  </a:lnTo>
                  <a:lnTo>
                    <a:pt x="1429" y="464"/>
                  </a:lnTo>
                  <a:lnTo>
                    <a:pt x="1874" y="501"/>
                  </a:lnTo>
                  <a:lnTo>
                    <a:pt x="2411" y="538"/>
                  </a:lnTo>
                  <a:lnTo>
                    <a:pt x="3617" y="649"/>
                  </a:lnTo>
                  <a:lnTo>
                    <a:pt x="4933" y="798"/>
                  </a:lnTo>
                  <a:lnTo>
                    <a:pt x="6250" y="946"/>
                  </a:lnTo>
                  <a:lnTo>
                    <a:pt x="7529" y="1113"/>
                  </a:lnTo>
                  <a:lnTo>
                    <a:pt x="9569" y="1410"/>
                  </a:lnTo>
                  <a:lnTo>
                    <a:pt x="10385" y="1521"/>
                  </a:lnTo>
                  <a:lnTo>
                    <a:pt x="10385" y="1521"/>
                  </a:lnTo>
                  <a:lnTo>
                    <a:pt x="10329" y="594"/>
                  </a:lnTo>
                  <a:lnTo>
                    <a:pt x="10088" y="538"/>
                  </a:lnTo>
                  <a:lnTo>
                    <a:pt x="9662" y="483"/>
                  </a:lnTo>
                  <a:lnTo>
                    <a:pt x="9124" y="427"/>
                  </a:lnTo>
                  <a:lnTo>
                    <a:pt x="8456" y="371"/>
                  </a:lnTo>
                  <a:lnTo>
                    <a:pt x="6917" y="279"/>
                  </a:lnTo>
                  <a:lnTo>
                    <a:pt x="5211" y="186"/>
                  </a:lnTo>
                  <a:lnTo>
                    <a:pt x="2152" y="75"/>
                  </a:lnTo>
                  <a:lnTo>
                    <a:pt x="780" y="38"/>
                  </a:lnTo>
                  <a:lnTo>
                    <a:pt x="576" y="19"/>
                  </a:lnTo>
                  <a:lnTo>
                    <a:pt x="409" y="0"/>
                  </a:lnTo>
                  <a:close/>
                </a:path>
              </a:pathLst>
            </a:custGeom>
            <a:solidFill>
              <a:srgbClr val="CBB2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7" name="Google Shape;2187;p31"/>
            <p:cNvSpPr/>
            <p:nvPr/>
          </p:nvSpPr>
          <p:spPr>
            <a:xfrm>
              <a:off x="9901350" y="4023950"/>
              <a:ext cx="174775" cy="74200"/>
            </a:xfrm>
            <a:custGeom>
              <a:avLst/>
              <a:gdLst/>
              <a:ahLst/>
              <a:cxnLst/>
              <a:rect l="l" t="t" r="r" b="b"/>
              <a:pathLst>
                <a:path w="6991" h="2968" extrusionOk="0">
                  <a:moveTo>
                    <a:pt x="2930" y="1"/>
                  </a:moveTo>
                  <a:lnTo>
                    <a:pt x="2670" y="19"/>
                  </a:lnTo>
                  <a:lnTo>
                    <a:pt x="2411" y="57"/>
                  </a:lnTo>
                  <a:lnTo>
                    <a:pt x="2151" y="112"/>
                  </a:lnTo>
                  <a:lnTo>
                    <a:pt x="1910" y="186"/>
                  </a:lnTo>
                  <a:lnTo>
                    <a:pt x="1688" y="261"/>
                  </a:lnTo>
                  <a:lnTo>
                    <a:pt x="1261" y="427"/>
                  </a:lnTo>
                  <a:lnTo>
                    <a:pt x="909" y="613"/>
                  </a:lnTo>
                  <a:lnTo>
                    <a:pt x="594" y="798"/>
                  </a:lnTo>
                  <a:lnTo>
                    <a:pt x="334" y="965"/>
                  </a:lnTo>
                  <a:lnTo>
                    <a:pt x="149" y="1113"/>
                  </a:lnTo>
                  <a:lnTo>
                    <a:pt x="0" y="1243"/>
                  </a:lnTo>
                  <a:lnTo>
                    <a:pt x="316" y="1540"/>
                  </a:lnTo>
                  <a:lnTo>
                    <a:pt x="631" y="1800"/>
                  </a:lnTo>
                  <a:lnTo>
                    <a:pt x="946" y="2041"/>
                  </a:lnTo>
                  <a:lnTo>
                    <a:pt x="1261" y="2245"/>
                  </a:lnTo>
                  <a:lnTo>
                    <a:pt x="1576" y="2411"/>
                  </a:lnTo>
                  <a:lnTo>
                    <a:pt x="1892" y="2560"/>
                  </a:lnTo>
                  <a:lnTo>
                    <a:pt x="2207" y="2671"/>
                  </a:lnTo>
                  <a:lnTo>
                    <a:pt x="2504" y="2782"/>
                  </a:lnTo>
                  <a:lnTo>
                    <a:pt x="2800" y="2856"/>
                  </a:lnTo>
                  <a:lnTo>
                    <a:pt x="3097" y="2912"/>
                  </a:lnTo>
                  <a:lnTo>
                    <a:pt x="3394" y="2949"/>
                  </a:lnTo>
                  <a:lnTo>
                    <a:pt x="3690" y="2968"/>
                  </a:lnTo>
                  <a:lnTo>
                    <a:pt x="3968" y="2968"/>
                  </a:lnTo>
                  <a:lnTo>
                    <a:pt x="4228" y="2949"/>
                  </a:lnTo>
                  <a:lnTo>
                    <a:pt x="4488" y="2931"/>
                  </a:lnTo>
                  <a:lnTo>
                    <a:pt x="4747" y="2894"/>
                  </a:lnTo>
                  <a:lnTo>
                    <a:pt x="5229" y="2782"/>
                  </a:lnTo>
                  <a:lnTo>
                    <a:pt x="5656" y="2671"/>
                  </a:lnTo>
                  <a:lnTo>
                    <a:pt x="6045" y="2523"/>
                  </a:lnTo>
                  <a:lnTo>
                    <a:pt x="6379" y="2374"/>
                  </a:lnTo>
                  <a:lnTo>
                    <a:pt x="6639" y="2245"/>
                  </a:lnTo>
                  <a:lnTo>
                    <a:pt x="6824" y="2133"/>
                  </a:lnTo>
                  <a:lnTo>
                    <a:pt x="6991" y="2041"/>
                  </a:lnTo>
                  <a:lnTo>
                    <a:pt x="6657" y="1670"/>
                  </a:lnTo>
                  <a:lnTo>
                    <a:pt x="6323" y="1355"/>
                  </a:lnTo>
                  <a:lnTo>
                    <a:pt x="5990" y="1076"/>
                  </a:lnTo>
                  <a:lnTo>
                    <a:pt x="5656" y="835"/>
                  </a:lnTo>
                  <a:lnTo>
                    <a:pt x="5341" y="631"/>
                  </a:lnTo>
                  <a:lnTo>
                    <a:pt x="5025" y="446"/>
                  </a:lnTo>
                  <a:lnTo>
                    <a:pt x="4692" y="298"/>
                  </a:lnTo>
                  <a:lnTo>
                    <a:pt x="4395" y="186"/>
                  </a:lnTo>
                  <a:lnTo>
                    <a:pt x="4080" y="112"/>
                  </a:lnTo>
                  <a:lnTo>
                    <a:pt x="3783" y="38"/>
                  </a:lnTo>
                  <a:lnTo>
                    <a:pt x="3486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8" name="Google Shape;2188;p31"/>
            <p:cNvSpPr/>
            <p:nvPr/>
          </p:nvSpPr>
          <p:spPr>
            <a:xfrm>
              <a:off x="10096975" y="3959525"/>
              <a:ext cx="75125" cy="120550"/>
            </a:xfrm>
            <a:custGeom>
              <a:avLst/>
              <a:gdLst/>
              <a:ahLst/>
              <a:cxnLst/>
              <a:rect l="l" t="t" r="r" b="b"/>
              <a:pathLst>
                <a:path w="3005" h="4822" extrusionOk="0">
                  <a:moveTo>
                    <a:pt x="56" y="1"/>
                  </a:moveTo>
                  <a:lnTo>
                    <a:pt x="19" y="390"/>
                  </a:lnTo>
                  <a:lnTo>
                    <a:pt x="0" y="761"/>
                  </a:lnTo>
                  <a:lnTo>
                    <a:pt x="19" y="1113"/>
                  </a:lnTo>
                  <a:lnTo>
                    <a:pt x="37" y="1428"/>
                  </a:lnTo>
                  <a:lnTo>
                    <a:pt x="74" y="1744"/>
                  </a:lnTo>
                  <a:lnTo>
                    <a:pt x="130" y="2022"/>
                  </a:lnTo>
                  <a:lnTo>
                    <a:pt x="204" y="2300"/>
                  </a:lnTo>
                  <a:lnTo>
                    <a:pt x="297" y="2559"/>
                  </a:lnTo>
                  <a:lnTo>
                    <a:pt x="390" y="2782"/>
                  </a:lnTo>
                  <a:lnTo>
                    <a:pt x="501" y="3004"/>
                  </a:lnTo>
                  <a:lnTo>
                    <a:pt x="612" y="3208"/>
                  </a:lnTo>
                  <a:lnTo>
                    <a:pt x="723" y="3394"/>
                  </a:lnTo>
                  <a:lnTo>
                    <a:pt x="853" y="3579"/>
                  </a:lnTo>
                  <a:lnTo>
                    <a:pt x="983" y="3728"/>
                  </a:lnTo>
                  <a:lnTo>
                    <a:pt x="1131" y="3876"/>
                  </a:lnTo>
                  <a:lnTo>
                    <a:pt x="1261" y="4006"/>
                  </a:lnTo>
                  <a:lnTo>
                    <a:pt x="1558" y="4247"/>
                  </a:lnTo>
                  <a:lnTo>
                    <a:pt x="1836" y="4432"/>
                  </a:lnTo>
                  <a:lnTo>
                    <a:pt x="2096" y="4562"/>
                  </a:lnTo>
                  <a:lnTo>
                    <a:pt x="2337" y="4673"/>
                  </a:lnTo>
                  <a:lnTo>
                    <a:pt x="2541" y="4747"/>
                  </a:lnTo>
                  <a:lnTo>
                    <a:pt x="2689" y="4803"/>
                  </a:lnTo>
                  <a:lnTo>
                    <a:pt x="2837" y="4822"/>
                  </a:lnTo>
                  <a:lnTo>
                    <a:pt x="2911" y="4414"/>
                  </a:lnTo>
                  <a:lnTo>
                    <a:pt x="2967" y="4024"/>
                  </a:lnTo>
                  <a:lnTo>
                    <a:pt x="2986" y="3653"/>
                  </a:lnTo>
                  <a:lnTo>
                    <a:pt x="3004" y="3320"/>
                  </a:lnTo>
                  <a:lnTo>
                    <a:pt x="2986" y="3004"/>
                  </a:lnTo>
                  <a:lnTo>
                    <a:pt x="2949" y="2708"/>
                  </a:lnTo>
                  <a:lnTo>
                    <a:pt x="2893" y="2411"/>
                  </a:lnTo>
                  <a:lnTo>
                    <a:pt x="2819" y="2170"/>
                  </a:lnTo>
                  <a:lnTo>
                    <a:pt x="2726" y="1929"/>
                  </a:lnTo>
                  <a:lnTo>
                    <a:pt x="2633" y="1706"/>
                  </a:lnTo>
                  <a:lnTo>
                    <a:pt x="2504" y="1502"/>
                  </a:lnTo>
                  <a:lnTo>
                    <a:pt x="2392" y="1317"/>
                  </a:lnTo>
                  <a:lnTo>
                    <a:pt x="2262" y="1132"/>
                  </a:lnTo>
                  <a:lnTo>
                    <a:pt x="2114" y="983"/>
                  </a:lnTo>
                  <a:lnTo>
                    <a:pt x="1966" y="835"/>
                  </a:lnTo>
                  <a:lnTo>
                    <a:pt x="1817" y="705"/>
                  </a:lnTo>
                  <a:lnTo>
                    <a:pt x="1651" y="594"/>
                  </a:lnTo>
                  <a:lnTo>
                    <a:pt x="1502" y="501"/>
                  </a:lnTo>
                  <a:lnTo>
                    <a:pt x="1187" y="334"/>
                  </a:lnTo>
                  <a:lnTo>
                    <a:pt x="890" y="204"/>
                  </a:lnTo>
                  <a:lnTo>
                    <a:pt x="631" y="112"/>
                  </a:lnTo>
                  <a:lnTo>
                    <a:pt x="390" y="56"/>
                  </a:lnTo>
                  <a:lnTo>
                    <a:pt x="223" y="19"/>
                  </a:lnTo>
                  <a:lnTo>
                    <a:pt x="56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9" name="Google Shape;2189;p31"/>
            <p:cNvSpPr/>
            <p:nvPr/>
          </p:nvSpPr>
          <p:spPr>
            <a:xfrm>
              <a:off x="10199875" y="3944700"/>
              <a:ext cx="87175" cy="140475"/>
            </a:xfrm>
            <a:custGeom>
              <a:avLst/>
              <a:gdLst/>
              <a:ahLst/>
              <a:cxnLst/>
              <a:rect l="l" t="t" r="r" b="b"/>
              <a:pathLst>
                <a:path w="3487" h="5619" extrusionOk="0">
                  <a:moveTo>
                    <a:pt x="56" y="0"/>
                  </a:moveTo>
                  <a:lnTo>
                    <a:pt x="19" y="445"/>
                  </a:lnTo>
                  <a:lnTo>
                    <a:pt x="1" y="872"/>
                  </a:lnTo>
                  <a:lnTo>
                    <a:pt x="1" y="1280"/>
                  </a:lnTo>
                  <a:lnTo>
                    <a:pt x="38" y="1669"/>
                  </a:lnTo>
                  <a:lnTo>
                    <a:pt x="93" y="2021"/>
                  </a:lnTo>
                  <a:lnTo>
                    <a:pt x="149" y="2355"/>
                  </a:lnTo>
                  <a:lnTo>
                    <a:pt x="242" y="2670"/>
                  </a:lnTo>
                  <a:lnTo>
                    <a:pt x="335" y="2967"/>
                  </a:lnTo>
                  <a:lnTo>
                    <a:pt x="446" y="3245"/>
                  </a:lnTo>
                  <a:lnTo>
                    <a:pt x="557" y="3505"/>
                  </a:lnTo>
                  <a:lnTo>
                    <a:pt x="705" y="3746"/>
                  </a:lnTo>
                  <a:lnTo>
                    <a:pt x="835" y="3968"/>
                  </a:lnTo>
                  <a:lnTo>
                    <a:pt x="984" y="4172"/>
                  </a:lnTo>
                  <a:lnTo>
                    <a:pt x="1150" y="4358"/>
                  </a:lnTo>
                  <a:lnTo>
                    <a:pt x="1299" y="4525"/>
                  </a:lnTo>
                  <a:lnTo>
                    <a:pt x="1466" y="4673"/>
                  </a:lnTo>
                  <a:lnTo>
                    <a:pt x="1632" y="4821"/>
                  </a:lnTo>
                  <a:lnTo>
                    <a:pt x="1799" y="4932"/>
                  </a:lnTo>
                  <a:lnTo>
                    <a:pt x="2115" y="5155"/>
                  </a:lnTo>
                  <a:lnTo>
                    <a:pt x="2430" y="5322"/>
                  </a:lnTo>
                  <a:lnTo>
                    <a:pt x="2708" y="5433"/>
                  </a:lnTo>
                  <a:lnTo>
                    <a:pt x="2949" y="5526"/>
                  </a:lnTo>
                  <a:lnTo>
                    <a:pt x="3134" y="5581"/>
                  </a:lnTo>
                  <a:lnTo>
                    <a:pt x="3283" y="5619"/>
                  </a:lnTo>
                  <a:lnTo>
                    <a:pt x="3375" y="5136"/>
                  </a:lnTo>
                  <a:lnTo>
                    <a:pt x="3450" y="4691"/>
                  </a:lnTo>
                  <a:lnTo>
                    <a:pt x="3468" y="4265"/>
                  </a:lnTo>
                  <a:lnTo>
                    <a:pt x="3487" y="3857"/>
                  </a:lnTo>
                  <a:lnTo>
                    <a:pt x="3468" y="3486"/>
                  </a:lnTo>
                  <a:lnTo>
                    <a:pt x="3413" y="3134"/>
                  </a:lnTo>
                  <a:lnTo>
                    <a:pt x="3357" y="2819"/>
                  </a:lnTo>
                  <a:lnTo>
                    <a:pt x="3264" y="2522"/>
                  </a:lnTo>
                  <a:lnTo>
                    <a:pt x="3172" y="2244"/>
                  </a:lnTo>
                  <a:lnTo>
                    <a:pt x="3042" y="1984"/>
                  </a:lnTo>
                  <a:lnTo>
                    <a:pt x="2912" y="1743"/>
                  </a:lnTo>
                  <a:lnTo>
                    <a:pt x="2764" y="1521"/>
                  </a:lnTo>
                  <a:lnTo>
                    <a:pt x="2615" y="1317"/>
                  </a:lnTo>
                  <a:lnTo>
                    <a:pt x="2448" y="1150"/>
                  </a:lnTo>
                  <a:lnTo>
                    <a:pt x="2281" y="983"/>
                  </a:lnTo>
                  <a:lnTo>
                    <a:pt x="2096" y="835"/>
                  </a:lnTo>
                  <a:lnTo>
                    <a:pt x="1929" y="705"/>
                  </a:lnTo>
                  <a:lnTo>
                    <a:pt x="1744" y="575"/>
                  </a:lnTo>
                  <a:lnTo>
                    <a:pt x="1373" y="390"/>
                  </a:lnTo>
                  <a:lnTo>
                    <a:pt x="1039" y="241"/>
                  </a:lnTo>
                  <a:lnTo>
                    <a:pt x="724" y="130"/>
                  </a:lnTo>
                  <a:lnTo>
                    <a:pt x="446" y="56"/>
                  </a:lnTo>
                  <a:lnTo>
                    <a:pt x="242" y="19"/>
                  </a:lnTo>
                  <a:lnTo>
                    <a:pt x="56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0" name="Google Shape;2190;p31"/>
            <p:cNvSpPr/>
            <p:nvPr/>
          </p:nvSpPr>
          <p:spPr>
            <a:xfrm>
              <a:off x="10022325" y="4078200"/>
              <a:ext cx="106200" cy="135850"/>
            </a:xfrm>
            <a:custGeom>
              <a:avLst/>
              <a:gdLst/>
              <a:ahLst/>
              <a:cxnLst/>
              <a:rect l="l" t="t" r="r" b="b"/>
              <a:pathLst>
                <a:path w="4248" h="5434" extrusionOk="0">
                  <a:moveTo>
                    <a:pt x="4192" y="0"/>
                  </a:moveTo>
                  <a:lnTo>
                    <a:pt x="4043" y="56"/>
                  </a:lnTo>
                  <a:lnTo>
                    <a:pt x="3876" y="112"/>
                  </a:lnTo>
                  <a:lnTo>
                    <a:pt x="3654" y="223"/>
                  </a:lnTo>
                  <a:lnTo>
                    <a:pt x="3394" y="353"/>
                  </a:lnTo>
                  <a:lnTo>
                    <a:pt x="3098" y="538"/>
                  </a:lnTo>
                  <a:lnTo>
                    <a:pt x="2764" y="761"/>
                  </a:lnTo>
                  <a:lnTo>
                    <a:pt x="2430" y="1020"/>
                  </a:lnTo>
                  <a:lnTo>
                    <a:pt x="2059" y="1354"/>
                  </a:lnTo>
                  <a:lnTo>
                    <a:pt x="1707" y="1725"/>
                  </a:lnTo>
                  <a:lnTo>
                    <a:pt x="1540" y="1947"/>
                  </a:lnTo>
                  <a:lnTo>
                    <a:pt x="1355" y="2170"/>
                  </a:lnTo>
                  <a:lnTo>
                    <a:pt x="1188" y="2411"/>
                  </a:lnTo>
                  <a:lnTo>
                    <a:pt x="1021" y="2689"/>
                  </a:lnTo>
                  <a:lnTo>
                    <a:pt x="854" y="2967"/>
                  </a:lnTo>
                  <a:lnTo>
                    <a:pt x="706" y="3264"/>
                  </a:lnTo>
                  <a:lnTo>
                    <a:pt x="557" y="3579"/>
                  </a:lnTo>
                  <a:lnTo>
                    <a:pt x="427" y="3913"/>
                  </a:lnTo>
                  <a:lnTo>
                    <a:pt x="298" y="4247"/>
                  </a:lnTo>
                  <a:lnTo>
                    <a:pt x="186" y="4636"/>
                  </a:lnTo>
                  <a:lnTo>
                    <a:pt x="94" y="5025"/>
                  </a:lnTo>
                  <a:lnTo>
                    <a:pt x="1" y="5433"/>
                  </a:lnTo>
                  <a:lnTo>
                    <a:pt x="1" y="5433"/>
                  </a:lnTo>
                  <a:lnTo>
                    <a:pt x="205" y="5396"/>
                  </a:lnTo>
                  <a:lnTo>
                    <a:pt x="446" y="5341"/>
                  </a:lnTo>
                  <a:lnTo>
                    <a:pt x="743" y="5267"/>
                  </a:lnTo>
                  <a:lnTo>
                    <a:pt x="1114" y="5155"/>
                  </a:lnTo>
                  <a:lnTo>
                    <a:pt x="1503" y="4988"/>
                  </a:lnTo>
                  <a:lnTo>
                    <a:pt x="1929" y="4784"/>
                  </a:lnTo>
                  <a:lnTo>
                    <a:pt x="2133" y="4673"/>
                  </a:lnTo>
                  <a:lnTo>
                    <a:pt x="2356" y="4525"/>
                  </a:lnTo>
                  <a:lnTo>
                    <a:pt x="2560" y="4376"/>
                  </a:lnTo>
                  <a:lnTo>
                    <a:pt x="2764" y="4228"/>
                  </a:lnTo>
                  <a:lnTo>
                    <a:pt x="2968" y="4043"/>
                  </a:lnTo>
                  <a:lnTo>
                    <a:pt x="3153" y="3839"/>
                  </a:lnTo>
                  <a:lnTo>
                    <a:pt x="3339" y="3635"/>
                  </a:lnTo>
                  <a:lnTo>
                    <a:pt x="3524" y="3412"/>
                  </a:lnTo>
                  <a:lnTo>
                    <a:pt x="3672" y="3153"/>
                  </a:lnTo>
                  <a:lnTo>
                    <a:pt x="3821" y="2893"/>
                  </a:lnTo>
                  <a:lnTo>
                    <a:pt x="3951" y="2615"/>
                  </a:lnTo>
                  <a:lnTo>
                    <a:pt x="4062" y="2300"/>
                  </a:lnTo>
                  <a:lnTo>
                    <a:pt x="4136" y="1984"/>
                  </a:lnTo>
                  <a:lnTo>
                    <a:pt x="4210" y="1632"/>
                  </a:lnTo>
                  <a:lnTo>
                    <a:pt x="4247" y="1261"/>
                  </a:lnTo>
                  <a:lnTo>
                    <a:pt x="4247" y="872"/>
                  </a:lnTo>
                  <a:lnTo>
                    <a:pt x="4229" y="445"/>
                  </a:lnTo>
                  <a:lnTo>
                    <a:pt x="419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1" name="Google Shape;2191;p31"/>
            <p:cNvSpPr/>
            <p:nvPr/>
          </p:nvSpPr>
          <p:spPr>
            <a:xfrm>
              <a:off x="10134050" y="4092575"/>
              <a:ext cx="106175" cy="135850"/>
            </a:xfrm>
            <a:custGeom>
              <a:avLst/>
              <a:gdLst/>
              <a:ahLst/>
              <a:cxnLst/>
              <a:rect l="l" t="t" r="r" b="b"/>
              <a:pathLst>
                <a:path w="4247" h="5434" extrusionOk="0">
                  <a:moveTo>
                    <a:pt x="4191" y="0"/>
                  </a:moveTo>
                  <a:lnTo>
                    <a:pt x="4043" y="56"/>
                  </a:lnTo>
                  <a:lnTo>
                    <a:pt x="3876" y="111"/>
                  </a:lnTo>
                  <a:lnTo>
                    <a:pt x="3654" y="223"/>
                  </a:lnTo>
                  <a:lnTo>
                    <a:pt x="3394" y="353"/>
                  </a:lnTo>
                  <a:lnTo>
                    <a:pt x="3097" y="519"/>
                  </a:lnTo>
                  <a:lnTo>
                    <a:pt x="2764" y="742"/>
                  </a:lnTo>
                  <a:lnTo>
                    <a:pt x="2430" y="1020"/>
                  </a:lnTo>
                  <a:lnTo>
                    <a:pt x="2059" y="1354"/>
                  </a:lnTo>
                  <a:lnTo>
                    <a:pt x="1707" y="1725"/>
                  </a:lnTo>
                  <a:lnTo>
                    <a:pt x="1540" y="1947"/>
                  </a:lnTo>
                  <a:lnTo>
                    <a:pt x="1354" y="2170"/>
                  </a:lnTo>
                  <a:lnTo>
                    <a:pt x="1187" y="2411"/>
                  </a:lnTo>
                  <a:lnTo>
                    <a:pt x="1021" y="2670"/>
                  </a:lnTo>
                  <a:lnTo>
                    <a:pt x="854" y="2949"/>
                  </a:lnTo>
                  <a:lnTo>
                    <a:pt x="705" y="3245"/>
                  </a:lnTo>
                  <a:lnTo>
                    <a:pt x="557" y="3560"/>
                  </a:lnTo>
                  <a:lnTo>
                    <a:pt x="427" y="3894"/>
                  </a:lnTo>
                  <a:lnTo>
                    <a:pt x="297" y="4246"/>
                  </a:lnTo>
                  <a:lnTo>
                    <a:pt x="186" y="4617"/>
                  </a:lnTo>
                  <a:lnTo>
                    <a:pt x="93" y="5007"/>
                  </a:lnTo>
                  <a:lnTo>
                    <a:pt x="1" y="5433"/>
                  </a:lnTo>
                  <a:lnTo>
                    <a:pt x="205" y="5396"/>
                  </a:lnTo>
                  <a:lnTo>
                    <a:pt x="446" y="5341"/>
                  </a:lnTo>
                  <a:lnTo>
                    <a:pt x="742" y="5266"/>
                  </a:lnTo>
                  <a:lnTo>
                    <a:pt x="1113" y="5137"/>
                  </a:lnTo>
                  <a:lnTo>
                    <a:pt x="1503" y="4988"/>
                  </a:lnTo>
                  <a:lnTo>
                    <a:pt x="1929" y="4784"/>
                  </a:lnTo>
                  <a:lnTo>
                    <a:pt x="2133" y="4654"/>
                  </a:lnTo>
                  <a:lnTo>
                    <a:pt x="2356" y="4525"/>
                  </a:lnTo>
                  <a:lnTo>
                    <a:pt x="2560" y="4376"/>
                  </a:lnTo>
                  <a:lnTo>
                    <a:pt x="2764" y="4209"/>
                  </a:lnTo>
                  <a:lnTo>
                    <a:pt x="2968" y="4043"/>
                  </a:lnTo>
                  <a:lnTo>
                    <a:pt x="3171" y="3839"/>
                  </a:lnTo>
                  <a:lnTo>
                    <a:pt x="3338" y="3635"/>
                  </a:lnTo>
                  <a:lnTo>
                    <a:pt x="3524" y="3394"/>
                  </a:lnTo>
                  <a:lnTo>
                    <a:pt x="3672" y="3152"/>
                  </a:lnTo>
                  <a:lnTo>
                    <a:pt x="3820" y="2893"/>
                  </a:lnTo>
                  <a:lnTo>
                    <a:pt x="3950" y="2596"/>
                  </a:lnTo>
                  <a:lnTo>
                    <a:pt x="4062" y="2300"/>
                  </a:lnTo>
                  <a:lnTo>
                    <a:pt x="4136" y="1966"/>
                  </a:lnTo>
                  <a:lnTo>
                    <a:pt x="4210" y="1613"/>
                  </a:lnTo>
                  <a:lnTo>
                    <a:pt x="4247" y="1243"/>
                  </a:lnTo>
                  <a:lnTo>
                    <a:pt x="4247" y="853"/>
                  </a:lnTo>
                  <a:lnTo>
                    <a:pt x="4228" y="445"/>
                  </a:lnTo>
                  <a:lnTo>
                    <a:pt x="4191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2" name="Google Shape;2192;p31"/>
            <p:cNvSpPr/>
            <p:nvPr/>
          </p:nvSpPr>
          <p:spPr>
            <a:xfrm>
              <a:off x="10027425" y="4067075"/>
              <a:ext cx="322675" cy="41750"/>
            </a:xfrm>
            <a:custGeom>
              <a:avLst/>
              <a:gdLst/>
              <a:ahLst/>
              <a:cxnLst/>
              <a:rect l="l" t="t" r="r" b="b"/>
              <a:pathLst>
                <a:path w="12907" h="1670" extrusionOk="0">
                  <a:moveTo>
                    <a:pt x="168" y="0"/>
                  </a:moveTo>
                  <a:lnTo>
                    <a:pt x="57" y="37"/>
                  </a:lnTo>
                  <a:lnTo>
                    <a:pt x="1" y="56"/>
                  </a:lnTo>
                  <a:lnTo>
                    <a:pt x="1" y="75"/>
                  </a:lnTo>
                  <a:lnTo>
                    <a:pt x="1" y="93"/>
                  </a:lnTo>
                  <a:lnTo>
                    <a:pt x="57" y="130"/>
                  </a:lnTo>
                  <a:lnTo>
                    <a:pt x="168" y="186"/>
                  </a:lnTo>
                  <a:lnTo>
                    <a:pt x="335" y="241"/>
                  </a:lnTo>
                  <a:lnTo>
                    <a:pt x="594" y="297"/>
                  </a:lnTo>
                  <a:lnTo>
                    <a:pt x="910" y="353"/>
                  </a:lnTo>
                  <a:lnTo>
                    <a:pt x="1299" y="408"/>
                  </a:lnTo>
                  <a:lnTo>
                    <a:pt x="1781" y="464"/>
                  </a:lnTo>
                  <a:lnTo>
                    <a:pt x="2337" y="520"/>
                  </a:lnTo>
                  <a:lnTo>
                    <a:pt x="3005" y="575"/>
                  </a:lnTo>
                  <a:lnTo>
                    <a:pt x="4488" y="705"/>
                  </a:lnTo>
                  <a:lnTo>
                    <a:pt x="6120" y="853"/>
                  </a:lnTo>
                  <a:lnTo>
                    <a:pt x="7770" y="1039"/>
                  </a:lnTo>
                  <a:lnTo>
                    <a:pt x="9365" y="1224"/>
                  </a:lnTo>
                  <a:lnTo>
                    <a:pt x="11887" y="1539"/>
                  </a:lnTo>
                  <a:lnTo>
                    <a:pt x="12907" y="1669"/>
                  </a:lnTo>
                  <a:lnTo>
                    <a:pt x="12907" y="1669"/>
                  </a:lnTo>
                  <a:lnTo>
                    <a:pt x="12832" y="742"/>
                  </a:lnTo>
                  <a:lnTo>
                    <a:pt x="12517" y="686"/>
                  </a:lnTo>
                  <a:lnTo>
                    <a:pt x="11998" y="612"/>
                  </a:lnTo>
                  <a:lnTo>
                    <a:pt x="11330" y="557"/>
                  </a:lnTo>
                  <a:lnTo>
                    <a:pt x="10515" y="483"/>
                  </a:lnTo>
                  <a:lnTo>
                    <a:pt x="8586" y="371"/>
                  </a:lnTo>
                  <a:lnTo>
                    <a:pt x="6472" y="260"/>
                  </a:lnTo>
                  <a:lnTo>
                    <a:pt x="2671" y="93"/>
                  </a:lnTo>
                  <a:lnTo>
                    <a:pt x="965" y="37"/>
                  </a:lnTo>
                  <a:lnTo>
                    <a:pt x="724" y="0"/>
                  </a:lnTo>
                  <a:close/>
                </a:path>
              </a:pathLst>
            </a:custGeom>
            <a:solidFill>
              <a:srgbClr val="CBB2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3" name="Google Shape;2193;p31"/>
            <p:cNvSpPr/>
            <p:nvPr/>
          </p:nvSpPr>
          <p:spPr>
            <a:xfrm>
              <a:off x="10383000" y="3475575"/>
              <a:ext cx="89950" cy="132125"/>
            </a:xfrm>
            <a:custGeom>
              <a:avLst/>
              <a:gdLst/>
              <a:ahLst/>
              <a:cxnLst/>
              <a:rect l="l" t="t" r="r" b="b"/>
              <a:pathLst>
                <a:path w="3598" h="5285" extrusionOk="0">
                  <a:moveTo>
                    <a:pt x="3579" y="0"/>
                  </a:moveTo>
                  <a:lnTo>
                    <a:pt x="3393" y="37"/>
                  </a:lnTo>
                  <a:lnTo>
                    <a:pt x="3189" y="74"/>
                  </a:lnTo>
                  <a:lnTo>
                    <a:pt x="2930" y="148"/>
                  </a:lnTo>
                  <a:lnTo>
                    <a:pt x="2615" y="241"/>
                  </a:lnTo>
                  <a:lnTo>
                    <a:pt x="2281" y="389"/>
                  </a:lnTo>
                  <a:lnTo>
                    <a:pt x="1910" y="575"/>
                  </a:lnTo>
                  <a:lnTo>
                    <a:pt x="1743" y="705"/>
                  </a:lnTo>
                  <a:lnTo>
                    <a:pt x="1558" y="816"/>
                  </a:lnTo>
                  <a:lnTo>
                    <a:pt x="1372" y="964"/>
                  </a:lnTo>
                  <a:lnTo>
                    <a:pt x="1205" y="1131"/>
                  </a:lnTo>
                  <a:lnTo>
                    <a:pt x="1020" y="1298"/>
                  </a:lnTo>
                  <a:lnTo>
                    <a:pt x="872" y="1483"/>
                  </a:lnTo>
                  <a:lnTo>
                    <a:pt x="705" y="1687"/>
                  </a:lnTo>
                  <a:lnTo>
                    <a:pt x="556" y="1910"/>
                  </a:lnTo>
                  <a:lnTo>
                    <a:pt x="427" y="2151"/>
                  </a:lnTo>
                  <a:lnTo>
                    <a:pt x="315" y="2411"/>
                  </a:lnTo>
                  <a:lnTo>
                    <a:pt x="204" y="2689"/>
                  </a:lnTo>
                  <a:lnTo>
                    <a:pt x="130" y="2985"/>
                  </a:lnTo>
                  <a:lnTo>
                    <a:pt x="56" y="3319"/>
                  </a:lnTo>
                  <a:lnTo>
                    <a:pt x="19" y="3653"/>
                  </a:lnTo>
                  <a:lnTo>
                    <a:pt x="0" y="4024"/>
                  </a:lnTo>
                  <a:lnTo>
                    <a:pt x="0" y="4413"/>
                  </a:lnTo>
                  <a:lnTo>
                    <a:pt x="19" y="4840"/>
                  </a:lnTo>
                  <a:lnTo>
                    <a:pt x="74" y="5285"/>
                  </a:lnTo>
                  <a:lnTo>
                    <a:pt x="241" y="5229"/>
                  </a:lnTo>
                  <a:lnTo>
                    <a:pt x="427" y="5155"/>
                  </a:lnTo>
                  <a:lnTo>
                    <a:pt x="686" y="5044"/>
                  </a:lnTo>
                  <a:lnTo>
                    <a:pt x="964" y="4895"/>
                  </a:lnTo>
                  <a:lnTo>
                    <a:pt x="1279" y="4728"/>
                  </a:lnTo>
                  <a:lnTo>
                    <a:pt x="1613" y="4487"/>
                  </a:lnTo>
                  <a:lnTo>
                    <a:pt x="1966" y="4228"/>
                  </a:lnTo>
                  <a:lnTo>
                    <a:pt x="2132" y="4061"/>
                  </a:lnTo>
                  <a:lnTo>
                    <a:pt x="2299" y="3894"/>
                  </a:lnTo>
                  <a:lnTo>
                    <a:pt x="2466" y="3727"/>
                  </a:lnTo>
                  <a:lnTo>
                    <a:pt x="2633" y="3523"/>
                  </a:lnTo>
                  <a:lnTo>
                    <a:pt x="2781" y="3319"/>
                  </a:lnTo>
                  <a:lnTo>
                    <a:pt x="2930" y="3097"/>
                  </a:lnTo>
                  <a:lnTo>
                    <a:pt x="3060" y="2856"/>
                  </a:lnTo>
                  <a:lnTo>
                    <a:pt x="3189" y="2615"/>
                  </a:lnTo>
                  <a:lnTo>
                    <a:pt x="3301" y="2336"/>
                  </a:lnTo>
                  <a:lnTo>
                    <a:pt x="3393" y="2058"/>
                  </a:lnTo>
                  <a:lnTo>
                    <a:pt x="3468" y="1762"/>
                  </a:lnTo>
                  <a:lnTo>
                    <a:pt x="3542" y="1446"/>
                  </a:lnTo>
                  <a:lnTo>
                    <a:pt x="3579" y="1113"/>
                  </a:lnTo>
                  <a:lnTo>
                    <a:pt x="3597" y="760"/>
                  </a:lnTo>
                  <a:lnTo>
                    <a:pt x="3597" y="389"/>
                  </a:lnTo>
                  <a:lnTo>
                    <a:pt x="3579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4" name="Google Shape;2194;p31"/>
            <p:cNvSpPr/>
            <p:nvPr/>
          </p:nvSpPr>
          <p:spPr>
            <a:xfrm>
              <a:off x="10421475" y="3603500"/>
              <a:ext cx="130275" cy="82075"/>
            </a:xfrm>
            <a:custGeom>
              <a:avLst/>
              <a:gdLst/>
              <a:ahLst/>
              <a:cxnLst/>
              <a:rect l="l" t="t" r="r" b="b"/>
              <a:pathLst>
                <a:path w="5211" h="3283" extrusionOk="0">
                  <a:moveTo>
                    <a:pt x="723" y="1"/>
                  </a:moveTo>
                  <a:lnTo>
                    <a:pt x="371" y="19"/>
                  </a:lnTo>
                  <a:lnTo>
                    <a:pt x="0" y="56"/>
                  </a:lnTo>
                  <a:lnTo>
                    <a:pt x="37" y="223"/>
                  </a:lnTo>
                  <a:lnTo>
                    <a:pt x="93" y="427"/>
                  </a:lnTo>
                  <a:lnTo>
                    <a:pt x="167" y="668"/>
                  </a:lnTo>
                  <a:lnTo>
                    <a:pt x="297" y="965"/>
                  </a:lnTo>
                  <a:lnTo>
                    <a:pt x="445" y="1280"/>
                  </a:lnTo>
                  <a:lnTo>
                    <a:pt x="649" y="1614"/>
                  </a:lnTo>
                  <a:lnTo>
                    <a:pt x="760" y="1781"/>
                  </a:lnTo>
                  <a:lnTo>
                    <a:pt x="890" y="1966"/>
                  </a:lnTo>
                  <a:lnTo>
                    <a:pt x="1038" y="2115"/>
                  </a:lnTo>
                  <a:lnTo>
                    <a:pt x="1187" y="2282"/>
                  </a:lnTo>
                  <a:lnTo>
                    <a:pt x="1372" y="2430"/>
                  </a:lnTo>
                  <a:lnTo>
                    <a:pt x="1558" y="2578"/>
                  </a:lnTo>
                  <a:lnTo>
                    <a:pt x="1762" y="2727"/>
                  </a:lnTo>
                  <a:lnTo>
                    <a:pt x="1984" y="2856"/>
                  </a:lnTo>
                  <a:lnTo>
                    <a:pt x="2207" y="2968"/>
                  </a:lnTo>
                  <a:lnTo>
                    <a:pt x="2466" y="3060"/>
                  </a:lnTo>
                  <a:lnTo>
                    <a:pt x="2744" y="3153"/>
                  </a:lnTo>
                  <a:lnTo>
                    <a:pt x="3041" y="3209"/>
                  </a:lnTo>
                  <a:lnTo>
                    <a:pt x="3338" y="3264"/>
                  </a:lnTo>
                  <a:lnTo>
                    <a:pt x="3672" y="3283"/>
                  </a:lnTo>
                  <a:lnTo>
                    <a:pt x="4024" y="3283"/>
                  </a:lnTo>
                  <a:lnTo>
                    <a:pt x="4395" y="3264"/>
                  </a:lnTo>
                  <a:lnTo>
                    <a:pt x="4803" y="3227"/>
                  </a:lnTo>
                  <a:lnTo>
                    <a:pt x="5211" y="3153"/>
                  </a:lnTo>
                  <a:lnTo>
                    <a:pt x="5155" y="2986"/>
                  </a:lnTo>
                  <a:lnTo>
                    <a:pt x="5081" y="2819"/>
                  </a:lnTo>
                  <a:lnTo>
                    <a:pt x="4969" y="2597"/>
                  </a:lnTo>
                  <a:lnTo>
                    <a:pt x="4821" y="2319"/>
                  </a:lnTo>
                  <a:lnTo>
                    <a:pt x="4636" y="2022"/>
                  </a:lnTo>
                  <a:lnTo>
                    <a:pt x="4395" y="1707"/>
                  </a:lnTo>
                  <a:lnTo>
                    <a:pt x="4117" y="1391"/>
                  </a:lnTo>
                  <a:lnTo>
                    <a:pt x="3801" y="1095"/>
                  </a:lnTo>
                  <a:lnTo>
                    <a:pt x="3616" y="946"/>
                  </a:lnTo>
                  <a:lnTo>
                    <a:pt x="3412" y="798"/>
                  </a:lnTo>
                  <a:lnTo>
                    <a:pt x="3208" y="668"/>
                  </a:lnTo>
                  <a:lnTo>
                    <a:pt x="3004" y="539"/>
                  </a:lnTo>
                  <a:lnTo>
                    <a:pt x="2763" y="409"/>
                  </a:lnTo>
                  <a:lnTo>
                    <a:pt x="2522" y="316"/>
                  </a:lnTo>
                  <a:lnTo>
                    <a:pt x="2262" y="223"/>
                  </a:lnTo>
                  <a:lnTo>
                    <a:pt x="1984" y="149"/>
                  </a:lnTo>
                  <a:lnTo>
                    <a:pt x="1687" y="75"/>
                  </a:lnTo>
                  <a:lnTo>
                    <a:pt x="1391" y="38"/>
                  </a:lnTo>
                  <a:lnTo>
                    <a:pt x="1057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5" name="Google Shape;2195;p31"/>
            <p:cNvSpPr/>
            <p:nvPr/>
          </p:nvSpPr>
          <p:spPr>
            <a:xfrm>
              <a:off x="10492400" y="3554375"/>
              <a:ext cx="161325" cy="64000"/>
            </a:xfrm>
            <a:custGeom>
              <a:avLst/>
              <a:gdLst/>
              <a:ahLst/>
              <a:cxnLst/>
              <a:rect l="l" t="t" r="r" b="b"/>
              <a:pathLst>
                <a:path w="6453" h="2560" extrusionOk="0">
                  <a:moveTo>
                    <a:pt x="3393" y="0"/>
                  </a:moveTo>
                  <a:lnTo>
                    <a:pt x="3115" y="19"/>
                  </a:lnTo>
                  <a:lnTo>
                    <a:pt x="2837" y="37"/>
                  </a:lnTo>
                  <a:lnTo>
                    <a:pt x="2578" y="93"/>
                  </a:lnTo>
                  <a:lnTo>
                    <a:pt x="2336" y="149"/>
                  </a:lnTo>
                  <a:lnTo>
                    <a:pt x="2095" y="204"/>
                  </a:lnTo>
                  <a:lnTo>
                    <a:pt x="1873" y="278"/>
                  </a:lnTo>
                  <a:lnTo>
                    <a:pt x="1669" y="371"/>
                  </a:lnTo>
                  <a:lnTo>
                    <a:pt x="1280" y="538"/>
                  </a:lnTo>
                  <a:lnTo>
                    <a:pt x="946" y="742"/>
                  </a:lnTo>
                  <a:lnTo>
                    <a:pt x="649" y="946"/>
                  </a:lnTo>
                  <a:lnTo>
                    <a:pt x="427" y="1131"/>
                  </a:lnTo>
                  <a:lnTo>
                    <a:pt x="241" y="1298"/>
                  </a:lnTo>
                  <a:lnTo>
                    <a:pt x="111" y="1428"/>
                  </a:lnTo>
                  <a:lnTo>
                    <a:pt x="0" y="1558"/>
                  </a:lnTo>
                  <a:lnTo>
                    <a:pt x="223" y="1780"/>
                  </a:lnTo>
                  <a:lnTo>
                    <a:pt x="464" y="1984"/>
                  </a:lnTo>
                  <a:lnTo>
                    <a:pt x="723" y="2151"/>
                  </a:lnTo>
                  <a:lnTo>
                    <a:pt x="964" y="2281"/>
                  </a:lnTo>
                  <a:lnTo>
                    <a:pt x="1224" y="2392"/>
                  </a:lnTo>
                  <a:lnTo>
                    <a:pt x="1502" y="2466"/>
                  </a:lnTo>
                  <a:lnTo>
                    <a:pt x="1762" y="2522"/>
                  </a:lnTo>
                  <a:lnTo>
                    <a:pt x="2021" y="2559"/>
                  </a:lnTo>
                  <a:lnTo>
                    <a:pt x="2578" y="2559"/>
                  </a:lnTo>
                  <a:lnTo>
                    <a:pt x="2837" y="2522"/>
                  </a:lnTo>
                  <a:lnTo>
                    <a:pt x="3115" y="2485"/>
                  </a:lnTo>
                  <a:lnTo>
                    <a:pt x="3375" y="2429"/>
                  </a:lnTo>
                  <a:lnTo>
                    <a:pt x="3634" y="2355"/>
                  </a:lnTo>
                  <a:lnTo>
                    <a:pt x="3894" y="2262"/>
                  </a:lnTo>
                  <a:lnTo>
                    <a:pt x="4135" y="2170"/>
                  </a:lnTo>
                  <a:lnTo>
                    <a:pt x="4617" y="1966"/>
                  </a:lnTo>
                  <a:lnTo>
                    <a:pt x="5044" y="1743"/>
                  </a:lnTo>
                  <a:lnTo>
                    <a:pt x="5433" y="1502"/>
                  </a:lnTo>
                  <a:lnTo>
                    <a:pt x="5785" y="1298"/>
                  </a:lnTo>
                  <a:lnTo>
                    <a:pt x="6064" y="1094"/>
                  </a:lnTo>
                  <a:lnTo>
                    <a:pt x="6267" y="946"/>
                  </a:lnTo>
                  <a:lnTo>
                    <a:pt x="6453" y="798"/>
                  </a:lnTo>
                  <a:lnTo>
                    <a:pt x="6064" y="612"/>
                  </a:lnTo>
                  <a:lnTo>
                    <a:pt x="5693" y="445"/>
                  </a:lnTo>
                  <a:lnTo>
                    <a:pt x="5322" y="315"/>
                  </a:lnTo>
                  <a:lnTo>
                    <a:pt x="4969" y="204"/>
                  </a:lnTo>
                  <a:lnTo>
                    <a:pt x="4636" y="130"/>
                  </a:lnTo>
                  <a:lnTo>
                    <a:pt x="4302" y="56"/>
                  </a:lnTo>
                  <a:lnTo>
                    <a:pt x="3987" y="19"/>
                  </a:lnTo>
                  <a:lnTo>
                    <a:pt x="369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6" name="Google Shape;2196;p31"/>
            <p:cNvSpPr/>
            <p:nvPr/>
          </p:nvSpPr>
          <p:spPr>
            <a:xfrm>
              <a:off x="10342650" y="3581725"/>
              <a:ext cx="221625" cy="44975"/>
            </a:xfrm>
            <a:custGeom>
              <a:avLst/>
              <a:gdLst/>
              <a:ahLst/>
              <a:cxnLst/>
              <a:rect l="l" t="t" r="r" b="b"/>
              <a:pathLst>
                <a:path w="8865" h="1799" extrusionOk="0">
                  <a:moveTo>
                    <a:pt x="8512" y="0"/>
                  </a:moveTo>
                  <a:lnTo>
                    <a:pt x="8197" y="37"/>
                  </a:lnTo>
                  <a:lnTo>
                    <a:pt x="7010" y="149"/>
                  </a:lnTo>
                  <a:lnTo>
                    <a:pt x="4377" y="390"/>
                  </a:lnTo>
                  <a:lnTo>
                    <a:pt x="2931" y="557"/>
                  </a:lnTo>
                  <a:lnTo>
                    <a:pt x="1596" y="705"/>
                  </a:lnTo>
                  <a:lnTo>
                    <a:pt x="1039" y="779"/>
                  </a:lnTo>
                  <a:lnTo>
                    <a:pt x="576" y="853"/>
                  </a:lnTo>
                  <a:lnTo>
                    <a:pt x="223" y="927"/>
                  </a:lnTo>
                  <a:lnTo>
                    <a:pt x="1" y="1002"/>
                  </a:lnTo>
                  <a:lnTo>
                    <a:pt x="1" y="1799"/>
                  </a:lnTo>
                  <a:lnTo>
                    <a:pt x="705" y="1651"/>
                  </a:lnTo>
                  <a:lnTo>
                    <a:pt x="2430" y="1317"/>
                  </a:lnTo>
                  <a:lnTo>
                    <a:pt x="3524" y="1113"/>
                  </a:lnTo>
                  <a:lnTo>
                    <a:pt x="4655" y="909"/>
                  </a:lnTo>
                  <a:lnTo>
                    <a:pt x="5786" y="723"/>
                  </a:lnTo>
                  <a:lnTo>
                    <a:pt x="6806" y="575"/>
                  </a:lnTo>
                  <a:lnTo>
                    <a:pt x="7659" y="445"/>
                  </a:lnTo>
                  <a:lnTo>
                    <a:pt x="8252" y="316"/>
                  </a:lnTo>
                  <a:lnTo>
                    <a:pt x="8475" y="260"/>
                  </a:lnTo>
                  <a:lnTo>
                    <a:pt x="8642" y="204"/>
                  </a:lnTo>
                  <a:lnTo>
                    <a:pt x="8753" y="149"/>
                  </a:lnTo>
                  <a:lnTo>
                    <a:pt x="8827" y="112"/>
                  </a:lnTo>
                  <a:lnTo>
                    <a:pt x="8864" y="74"/>
                  </a:lnTo>
                  <a:lnTo>
                    <a:pt x="8864" y="37"/>
                  </a:lnTo>
                  <a:lnTo>
                    <a:pt x="8809" y="19"/>
                  </a:lnTo>
                  <a:lnTo>
                    <a:pt x="8753" y="0"/>
                  </a:lnTo>
                  <a:close/>
                </a:path>
              </a:pathLst>
            </a:custGeom>
            <a:solidFill>
              <a:srgbClr val="CBB2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7" name="Google Shape;2197;p31"/>
            <p:cNvSpPr/>
            <p:nvPr/>
          </p:nvSpPr>
          <p:spPr>
            <a:xfrm>
              <a:off x="10426100" y="3698075"/>
              <a:ext cx="86700" cy="141400"/>
            </a:xfrm>
            <a:custGeom>
              <a:avLst/>
              <a:gdLst/>
              <a:ahLst/>
              <a:cxnLst/>
              <a:rect l="l" t="t" r="r" b="b"/>
              <a:pathLst>
                <a:path w="3468" h="5656" extrusionOk="0">
                  <a:moveTo>
                    <a:pt x="3394" y="0"/>
                  </a:moveTo>
                  <a:lnTo>
                    <a:pt x="3208" y="19"/>
                  </a:lnTo>
                  <a:lnTo>
                    <a:pt x="3004" y="75"/>
                  </a:lnTo>
                  <a:lnTo>
                    <a:pt x="2726" y="149"/>
                  </a:lnTo>
                  <a:lnTo>
                    <a:pt x="2411" y="242"/>
                  </a:lnTo>
                  <a:lnTo>
                    <a:pt x="2077" y="390"/>
                  </a:lnTo>
                  <a:lnTo>
                    <a:pt x="1706" y="594"/>
                  </a:lnTo>
                  <a:lnTo>
                    <a:pt x="1540" y="724"/>
                  </a:lnTo>
                  <a:lnTo>
                    <a:pt x="1354" y="853"/>
                  </a:lnTo>
                  <a:lnTo>
                    <a:pt x="1187" y="1002"/>
                  </a:lnTo>
                  <a:lnTo>
                    <a:pt x="1002" y="1169"/>
                  </a:lnTo>
                  <a:lnTo>
                    <a:pt x="853" y="1354"/>
                  </a:lnTo>
                  <a:lnTo>
                    <a:pt x="687" y="1540"/>
                  </a:lnTo>
                  <a:lnTo>
                    <a:pt x="557" y="1762"/>
                  </a:lnTo>
                  <a:lnTo>
                    <a:pt x="427" y="2003"/>
                  </a:lnTo>
                  <a:lnTo>
                    <a:pt x="297" y="2263"/>
                  </a:lnTo>
                  <a:lnTo>
                    <a:pt x="204" y="2541"/>
                  </a:lnTo>
                  <a:lnTo>
                    <a:pt x="130" y="2856"/>
                  </a:lnTo>
                  <a:lnTo>
                    <a:pt x="56" y="3171"/>
                  </a:lnTo>
                  <a:lnTo>
                    <a:pt x="19" y="3524"/>
                  </a:lnTo>
                  <a:lnTo>
                    <a:pt x="1" y="3894"/>
                  </a:lnTo>
                  <a:lnTo>
                    <a:pt x="19" y="4302"/>
                  </a:lnTo>
                  <a:lnTo>
                    <a:pt x="56" y="4729"/>
                  </a:lnTo>
                  <a:lnTo>
                    <a:pt x="112" y="5174"/>
                  </a:lnTo>
                  <a:lnTo>
                    <a:pt x="223" y="5656"/>
                  </a:lnTo>
                  <a:lnTo>
                    <a:pt x="371" y="5619"/>
                  </a:lnTo>
                  <a:lnTo>
                    <a:pt x="557" y="5563"/>
                  </a:lnTo>
                  <a:lnTo>
                    <a:pt x="798" y="5471"/>
                  </a:lnTo>
                  <a:lnTo>
                    <a:pt x="1076" y="5341"/>
                  </a:lnTo>
                  <a:lnTo>
                    <a:pt x="1373" y="5174"/>
                  </a:lnTo>
                  <a:lnTo>
                    <a:pt x="1706" y="4951"/>
                  </a:lnTo>
                  <a:lnTo>
                    <a:pt x="1855" y="4822"/>
                  </a:lnTo>
                  <a:lnTo>
                    <a:pt x="2022" y="4692"/>
                  </a:lnTo>
                  <a:lnTo>
                    <a:pt x="2189" y="4525"/>
                  </a:lnTo>
                  <a:lnTo>
                    <a:pt x="2355" y="4358"/>
                  </a:lnTo>
                  <a:lnTo>
                    <a:pt x="2504" y="4173"/>
                  </a:lnTo>
                  <a:lnTo>
                    <a:pt x="2652" y="3969"/>
                  </a:lnTo>
                  <a:lnTo>
                    <a:pt x="2782" y="3746"/>
                  </a:lnTo>
                  <a:lnTo>
                    <a:pt x="2912" y="3505"/>
                  </a:lnTo>
                  <a:lnTo>
                    <a:pt x="3041" y="3245"/>
                  </a:lnTo>
                  <a:lnTo>
                    <a:pt x="3153" y="2967"/>
                  </a:lnTo>
                  <a:lnTo>
                    <a:pt x="3245" y="2689"/>
                  </a:lnTo>
                  <a:lnTo>
                    <a:pt x="3320" y="2355"/>
                  </a:lnTo>
                  <a:lnTo>
                    <a:pt x="3394" y="2022"/>
                  </a:lnTo>
                  <a:lnTo>
                    <a:pt x="3431" y="1669"/>
                  </a:lnTo>
                  <a:lnTo>
                    <a:pt x="3449" y="1280"/>
                  </a:lnTo>
                  <a:lnTo>
                    <a:pt x="3468" y="872"/>
                  </a:lnTo>
                  <a:lnTo>
                    <a:pt x="3449" y="446"/>
                  </a:lnTo>
                  <a:lnTo>
                    <a:pt x="3394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8" name="Google Shape;2198;p31"/>
            <p:cNvSpPr/>
            <p:nvPr/>
          </p:nvSpPr>
          <p:spPr>
            <a:xfrm>
              <a:off x="10517425" y="3723100"/>
              <a:ext cx="68625" cy="112675"/>
            </a:xfrm>
            <a:custGeom>
              <a:avLst/>
              <a:gdLst/>
              <a:ahLst/>
              <a:cxnLst/>
              <a:rect l="l" t="t" r="r" b="b"/>
              <a:pathLst>
                <a:path w="2745" h="4507" extrusionOk="0">
                  <a:moveTo>
                    <a:pt x="2708" y="1"/>
                  </a:moveTo>
                  <a:lnTo>
                    <a:pt x="2559" y="19"/>
                  </a:lnTo>
                  <a:lnTo>
                    <a:pt x="2392" y="56"/>
                  </a:lnTo>
                  <a:lnTo>
                    <a:pt x="2170" y="112"/>
                  </a:lnTo>
                  <a:lnTo>
                    <a:pt x="1929" y="205"/>
                  </a:lnTo>
                  <a:lnTo>
                    <a:pt x="1651" y="316"/>
                  </a:lnTo>
                  <a:lnTo>
                    <a:pt x="1354" y="483"/>
                  </a:lnTo>
                  <a:lnTo>
                    <a:pt x="1076" y="687"/>
                  </a:lnTo>
                  <a:lnTo>
                    <a:pt x="928" y="798"/>
                  </a:lnTo>
                  <a:lnTo>
                    <a:pt x="798" y="928"/>
                  </a:lnTo>
                  <a:lnTo>
                    <a:pt x="668" y="1076"/>
                  </a:lnTo>
                  <a:lnTo>
                    <a:pt x="557" y="1243"/>
                  </a:lnTo>
                  <a:lnTo>
                    <a:pt x="427" y="1410"/>
                  </a:lnTo>
                  <a:lnTo>
                    <a:pt x="334" y="1595"/>
                  </a:lnTo>
                  <a:lnTo>
                    <a:pt x="241" y="1818"/>
                  </a:lnTo>
                  <a:lnTo>
                    <a:pt x="149" y="2040"/>
                  </a:lnTo>
                  <a:lnTo>
                    <a:pt x="93" y="2282"/>
                  </a:lnTo>
                  <a:lnTo>
                    <a:pt x="37" y="2541"/>
                  </a:lnTo>
                  <a:lnTo>
                    <a:pt x="19" y="2819"/>
                  </a:lnTo>
                  <a:lnTo>
                    <a:pt x="0" y="3116"/>
                  </a:lnTo>
                  <a:lnTo>
                    <a:pt x="0" y="3431"/>
                  </a:lnTo>
                  <a:lnTo>
                    <a:pt x="37" y="3765"/>
                  </a:lnTo>
                  <a:lnTo>
                    <a:pt x="93" y="4136"/>
                  </a:lnTo>
                  <a:lnTo>
                    <a:pt x="167" y="4507"/>
                  </a:lnTo>
                  <a:lnTo>
                    <a:pt x="297" y="4470"/>
                  </a:lnTo>
                  <a:lnTo>
                    <a:pt x="445" y="4432"/>
                  </a:lnTo>
                  <a:lnTo>
                    <a:pt x="631" y="4358"/>
                  </a:lnTo>
                  <a:lnTo>
                    <a:pt x="853" y="4266"/>
                  </a:lnTo>
                  <a:lnTo>
                    <a:pt x="1094" y="4136"/>
                  </a:lnTo>
                  <a:lnTo>
                    <a:pt x="1354" y="3950"/>
                  </a:lnTo>
                  <a:lnTo>
                    <a:pt x="1614" y="3746"/>
                  </a:lnTo>
                  <a:lnTo>
                    <a:pt x="1873" y="3487"/>
                  </a:lnTo>
                  <a:lnTo>
                    <a:pt x="1984" y="3338"/>
                  </a:lnTo>
                  <a:lnTo>
                    <a:pt x="2114" y="3172"/>
                  </a:lnTo>
                  <a:lnTo>
                    <a:pt x="2225" y="2986"/>
                  </a:lnTo>
                  <a:lnTo>
                    <a:pt x="2318" y="2801"/>
                  </a:lnTo>
                  <a:lnTo>
                    <a:pt x="2411" y="2597"/>
                  </a:lnTo>
                  <a:lnTo>
                    <a:pt x="2504" y="2374"/>
                  </a:lnTo>
                  <a:lnTo>
                    <a:pt x="2578" y="2133"/>
                  </a:lnTo>
                  <a:lnTo>
                    <a:pt x="2652" y="1892"/>
                  </a:lnTo>
                  <a:lnTo>
                    <a:pt x="2689" y="1614"/>
                  </a:lnTo>
                  <a:lnTo>
                    <a:pt x="2726" y="1336"/>
                  </a:lnTo>
                  <a:lnTo>
                    <a:pt x="2745" y="1021"/>
                  </a:lnTo>
                  <a:lnTo>
                    <a:pt x="2745" y="705"/>
                  </a:lnTo>
                  <a:lnTo>
                    <a:pt x="2745" y="353"/>
                  </a:lnTo>
                  <a:lnTo>
                    <a:pt x="270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9" name="Google Shape;2199;p31"/>
            <p:cNvSpPr/>
            <p:nvPr/>
          </p:nvSpPr>
          <p:spPr>
            <a:xfrm>
              <a:off x="10579075" y="3771775"/>
              <a:ext cx="186375" cy="85800"/>
            </a:xfrm>
            <a:custGeom>
              <a:avLst/>
              <a:gdLst/>
              <a:ahLst/>
              <a:cxnLst/>
              <a:rect l="l" t="t" r="r" b="b"/>
              <a:pathLst>
                <a:path w="7455" h="3432" extrusionOk="0">
                  <a:moveTo>
                    <a:pt x="4488" y="1"/>
                  </a:moveTo>
                  <a:lnTo>
                    <a:pt x="4154" y="19"/>
                  </a:lnTo>
                  <a:lnTo>
                    <a:pt x="3820" y="56"/>
                  </a:lnTo>
                  <a:lnTo>
                    <a:pt x="3505" y="131"/>
                  </a:lnTo>
                  <a:lnTo>
                    <a:pt x="3208" y="205"/>
                  </a:lnTo>
                  <a:lnTo>
                    <a:pt x="2912" y="316"/>
                  </a:lnTo>
                  <a:lnTo>
                    <a:pt x="2634" y="427"/>
                  </a:lnTo>
                  <a:lnTo>
                    <a:pt x="2374" y="538"/>
                  </a:lnTo>
                  <a:lnTo>
                    <a:pt x="2114" y="687"/>
                  </a:lnTo>
                  <a:lnTo>
                    <a:pt x="1873" y="817"/>
                  </a:lnTo>
                  <a:lnTo>
                    <a:pt x="1651" y="965"/>
                  </a:lnTo>
                  <a:lnTo>
                    <a:pt x="1224" y="1280"/>
                  </a:lnTo>
                  <a:lnTo>
                    <a:pt x="872" y="1577"/>
                  </a:lnTo>
                  <a:lnTo>
                    <a:pt x="557" y="1855"/>
                  </a:lnTo>
                  <a:lnTo>
                    <a:pt x="316" y="2115"/>
                  </a:lnTo>
                  <a:lnTo>
                    <a:pt x="149" y="2300"/>
                  </a:lnTo>
                  <a:lnTo>
                    <a:pt x="1" y="2485"/>
                  </a:lnTo>
                  <a:lnTo>
                    <a:pt x="408" y="2727"/>
                  </a:lnTo>
                  <a:lnTo>
                    <a:pt x="816" y="2930"/>
                  </a:lnTo>
                  <a:lnTo>
                    <a:pt x="1224" y="3097"/>
                  </a:lnTo>
                  <a:lnTo>
                    <a:pt x="1595" y="3246"/>
                  </a:lnTo>
                  <a:lnTo>
                    <a:pt x="1985" y="3338"/>
                  </a:lnTo>
                  <a:lnTo>
                    <a:pt x="2355" y="3394"/>
                  </a:lnTo>
                  <a:lnTo>
                    <a:pt x="2708" y="3431"/>
                  </a:lnTo>
                  <a:lnTo>
                    <a:pt x="3060" y="3431"/>
                  </a:lnTo>
                  <a:lnTo>
                    <a:pt x="3394" y="3413"/>
                  </a:lnTo>
                  <a:lnTo>
                    <a:pt x="3709" y="3376"/>
                  </a:lnTo>
                  <a:lnTo>
                    <a:pt x="4024" y="3320"/>
                  </a:lnTo>
                  <a:lnTo>
                    <a:pt x="4321" y="3227"/>
                  </a:lnTo>
                  <a:lnTo>
                    <a:pt x="4618" y="3134"/>
                  </a:lnTo>
                  <a:lnTo>
                    <a:pt x="4896" y="3023"/>
                  </a:lnTo>
                  <a:lnTo>
                    <a:pt x="5155" y="2893"/>
                  </a:lnTo>
                  <a:lnTo>
                    <a:pt x="5415" y="2745"/>
                  </a:lnTo>
                  <a:lnTo>
                    <a:pt x="5637" y="2597"/>
                  </a:lnTo>
                  <a:lnTo>
                    <a:pt x="5879" y="2448"/>
                  </a:lnTo>
                  <a:lnTo>
                    <a:pt x="6286" y="2133"/>
                  </a:lnTo>
                  <a:lnTo>
                    <a:pt x="6639" y="1818"/>
                  </a:lnTo>
                  <a:lnTo>
                    <a:pt x="6917" y="1521"/>
                  </a:lnTo>
                  <a:lnTo>
                    <a:pt x="7158" y="1262"/>
                  </a:lnTo>
                  <a:lnTo>
                    <a:pt x="7325" y="1058"/>
                  </a:lnTo>
                  <a:lnTo>
                    <a:pt x="7455" y="872"/>
                  </a:lnTo>
                  <a:lnTo>
                    <a:pt x="7065" y="631"/>
                  </a:lnTo>
                  <a:lnTo>
                    <a:pt x="6676" y="446"/>
                  </a:lnTo>
                  <a:lnTo>
                    <a:pt x="6286" y="297"/>
                  </a:lnTo>
                  <a:lnTo>
                    <a:pt x="5897" y="168"/>
                  </a:lnTo>
                  <a:lnTo>
                    <a:pt x="5526" y="93"/>
                  </a:lnTo>
                  <a:lnTo>
                    <a:pt x="5174" y="38"/>
                  </a:lnTo>
                  <a:lnTo>
                    <a:pt x="48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0" name="Google Shape;2200;p31"/>
            <p:cNvSpPr/>
            <p:nvPr/>
          </p:nvSpPr>
          <p:spPr>
            <a:xfrm>
              <a:off x="10485900" y="3837600"/>
              <a:ext cx="84850" cy="106650"/>
            </a:xfrm>
            <a:custGeom>
              <a:avLst/>
              <a:gdLst/>
              <a:ahLst/>
              <a:cxnLst/>
              <a:rect l="l" t="t" r="r" b="b"/>
              <a:pathLst>
                <a:path w="3394" h="4266" extrusionOk="0">
                  <a:moveTo>
                    <a:pt x="38" y="1"/>
                  </a:moveTo>
                  <a:lnTo>
                    <a:pt x="0" y="353"/>
                  </a:lnTo>
                  <a:lnTo>
                    <a:pt x="0" y="687"/>
                  </a:lnTo>
                  <a:lnTo>
                    <a:pt x="0" y="984"/>
                  </a:lnTo>
                  <a:lnTo>
                    <a:pt x="38" y="1280"/>
                  </a:lnTo>
                  <a:lnTo>
                    <a:pt x="93" y="1558"/>
                  </a:lnTo>
                  <a:lnTo>
                    <a:pt x="167" y="1818"/>
                  </a:lnTo>
                  <a:lnTo>
                    <a:pt x="242" y="2059"/>
                  </a:lnTo>
                  <a:lnTo>
                    <a:pt x="353" y="2282"/>
                  </a:lnTo>
                  <a:lnTo>
                    <a:pt x="464" y="2504"/>
                  </a:lnTo>
                  <a:lnTo>
                    <a:pt x="594" y="2689"/>
                  </a:lnTo>
                  <a:lnTo>
                    <a:pt x="742" y="2875"/>
                  </a:lnTo>
                  <a:lnTo>
                    <a:pt x="891" y="3042"/>
                  </a:lnTo>
                  <a:lnTo>
                    <a:pt x="1039" y="3190"/>
                  </a:lnTo>
                  <a:lnTo>
                    <a:pt x="1206" y="3320"/>
                  </a:lnTo>
                  <a:lnTo>
                    <a:pt x="1354" y="3450"/>
                  </a:lnTo>
                  <a:lnTo>
                    <a:pt x="1540" y="3580"/>
                  </a:lnTo>
                  <a:lnTo>
                    <a:pt x="1873" y="3765"/>
                  </a:lnTo>
                  <a:lnTo>
                    <a:pt x="2207" y="3932"/>
                  </a:lnTo>
                  <a:lnTo>
                    <a:pt x="2522" y="4043"/>
                  </a:lnTo>
                  <a:lnTo>
                    <a:pt x="2800" y="4136"/>
                  </a:lnTo>
                  <a:lnTo>
                    <a:pt x="3041" y="4210"/>
                  </a:lnTo>
                  <a:lnTo>
                    <a:pt x="3245" y="4247"/>
                  </a:lnTo>
                  <a:lnTo>
                    <a:pt x="3394" y="4266"/>
                  </a:lnTo>
                  <a:lnTo>
                    <a:pt x="3320" y="3932"/>
                  </a:lnTo>
                  <a:lnTo>
                    <a:pt x="3245" y="3635"/>
                  </a:lnTo>
                  <a:lnTo>
                    <a:pt x="3153" y="3338"/>
                  </a:lnTo>
                  <a:lnTo>
                    <a:pt x="3041" y="3060"/>
                  </a:lnTo>
                  <a:lnTo>
                    <a:pt x="2930" y="2801"/>
                  </a:lnTo>
                  <a:lnTo>
                    <a:pt x="2819" y="2541"/>
                  </a:lnTo>
                  <a:lnTo>
                    <a:pt x="2689" y="2319"/>
                  </a:lnTo>
                  <a:lnTo>
                    <a:pt x="2559" y="2096"/>
                  </a:lnTo>
                  <a:lnTo>
                    <a:pt x="2300" y="1688"/>
                  </a:lnTo>
                  <a:lnTo>
                    <a:pt x="2022" y="1354"/>
                  </a:lnTo>
                  <a:lnTo>
                    <a:pt x="1725" y="1058"/>
                  </a:lnTo>
                  <a:lnTo>
                    <a:pt x="1447" y="798"/>
                  </a:lnTo>
                  <a:lnTo>
                    <a:pt x="1169" y="576"/>
                  </a:lnTo>
                  <a:lnTo>
                    <a:pt x="909" y="409"/>
                  </a:lnTo>
                  <a:lnTo>
                    <a:pt x="668" y="279"/>
                  </a:lnTo>
                  <a:lnTo>
                    <a:pt x="464" y="168"/>
                  </a:lnTo>
                  <a:lnTo>
                    <a:pt x="149" y="38"/>
                  </a:lnTo>
                  <a:lnTo>
                    <a:pt x="3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1" name="Google Shape;2201;p31"/>
            <p:cNvSpPr/>
            <p:nvPr/>
          </p:nvSpPr>
          <p:spPr>
            <a:xfrm>
              <a:off x="10399675" y="3848275"/>
              <a:ext cx="107575" cy="134925"/>
            </a:xfrm>
            <a:custGeom>
              <a:avLst/>
              <a:gdLst/>
              <a:ahLst/>
              <a:cxnLst/>
              <a:rect l="l" t="t" r="r" b="b"/>
              <a:pathLst>
                <a:path w="4303" h="5397" extrusionOk="0">
                  <a:moveTo>
                    <a:pt x="56" y="0"/>
                  </a:moveTo>
                  <a:lnTo>
                    <a:pt x="19" y="445"/>
                  </a:lnTo>
                  <a:lnTo>
                    <a:pt x="1" y="872"/>
                  </a:lnTo>
                  <a:lnTo>
                    <a:pt x="19" y="1261"/>
                  </a:lnTo>
                  <a:lnTo>
                    <a:pt x="56" y="1632"/>
                  </a:lnTo>
                  <a:lnTo>
                    <a:pt x="130" y="1966"/>
                  </a:lnTo>
                  <a:lnTo>
                    <a:pt x="223" y="2300"/>
                  </a:lnTo>
                  <a:lnTo>
                    <a:pt x="334" y="2596"/>
                  </a:lnTo>
                  <a:lnTo>
                    <a:pt x="464" y="2893"/>
                  </a:lnTo>
                  <a:lnTo>
                    <a:pt x="594" y="3153"/>
                  </a:lnTo>
                  <a:lnTo>
                    <a:pt x="761" y="3394"/>
                  </a:lnTo>
                  <a:lnTo>
                    <a:pt x="946" y="3635"/>
                  </a:lnTo>
                  <a:lnTo>
                    <a:pt x="1132" y="3839"/>
                  </a:lnTo>
                  <a:lnTo>
                    <a:pt x="1317" y="4024"/>
                  </a:lnTo>
                  <a:lnTo>
                    <a:pt x="1521" y="4209"/>
                  </a:lnTo>
                  <a:lnTo>
                    <a:pt x="1725" y="4376"/>
                  </a:lnTo>
                  <a:lnTo>
                    <a:pt x="1948" y="4506"/>
                  </a:lnTo>
                  <a:lnTo>
                    <a:pt x="2152" y="4654"/>
                  </a:lnTo>
                  <a:lnTo>
                    <a:pt x="2374" y="4766"/>
                  </a:lnTo>
                  <a:lnTo>
                    <a:pt x="2801" y="4970"/>
                  </a:lnTo>
                  <a:lnTo>
                    <a:pt x="3190" y="5118"/>
                  </a:lnTo>
                  <a:lnTo>
                    <a:pt x="3561" y="5229"/>
                  </a:lnTo>
                  <a:lnTo>
                    <a:pt x="3857" y="5303"/>
                  </a:lnTo>
                  <a:lnTo>
                    <a:pt x="4098" y="5359"/>
                  </a:lnTo>
                  <a:lnTo>
                    <a:pt x="4302" y="5396"/>
                  </a:lnTo>
                  <a:lnTo>
                    <a:pt x="4210" y="4970"/>
                  </a:lnTo>
                  <a:lnTo>
                    <a:pt x="4098" y="4580"/>
                  </a:lnTo>
                  <a:lnTo>
                    <a:pt x="3987" y="4209"/>
                  </a:lnTo>
                  <a:lnTo>
                    <a:pt x="3857" y="3876"/>
                  </a:lnTo>
                  <a:lnTo>
                    <a:pt x="3728" y="3542"/>
                  </a:lnTo>
                  <a:lnTo>
                    <a:pt x="3579" y="3227"/>
                  </a:lnTo>
                  <a:lnTo>
                    <a:pt x="3412" y="2930"/>
                  </a:lnTo>
                  <a:lnTo>
                    <a:pt x="3246" y="2652"/>
                  </a:lnTo>
                  <a:lnTo>
                    <a:pt x="3079" y="2392"/>
                  </a:lnTo>
                  <a:lnTo>
                    <a:pt x="2912" y="2151"/>
                  </a:lnTo>
                  <a:lnTo>
                    <a:pt x="2745" y="1929"/>
                  </a:lnTo>
                  <a:lnTo>
                    <a:pt x="2559" y="1706"/>
                  </a:lnTo>
                  <a:lnTo>
                    <a:pt x="2189" y="1335"/>
                  </a:lnTo>
                  <a:lnTo>
                    <a:pt x="1836" y="1002"/>
                  </a:lnTo>
                  <a:lnTo>
                    <a:pt x="1484" y="742"/>
                  </a:lnTo>
                  <a:lnTo>
                    <a:pt x="1169" y="519"/>
                  </a:lnTo>
                  <a:lnTo>
                    <a:pt x="854" y="353"/>
                  </a:lnTo>
                  <a:lnTo>
                    <a:pt x="594" y="223"/>
                  </a:lnTo>
                  <a:lnTo>
                    <a:pt x="371" y="112"/>
                  </a:lnTo>
                  <a:lnTo>
                    <a:pt x="205" y="56"/>
                  </a:lnTo>
                  <a:lnTo>
                    <a:pt x="56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2" name="Google Shape;2202;p31"/>
            <p:cNvSpPr/>
            <p:nvPr/>
          </p:nvSpPr>
          <p:spPr>
            <a:xfrm>
              <a:off x="10339425" y="3827400"/>
              <a:ext cx="259150" cy="40375"/>
            </a:xfrm>
            <a:custGeom>
              <a:avLst/>
              <a:gdLst/>
              <a:ahLst/>
              <a:cxnLst/>
              <a:rect l="l" t="t" r="r" b="b"/>
              <a:pathLst>
                <a:path w="10366" h="1615" extrusionOk="0">
                  <a:moveTo>
                    <a:pt x="9957" y="1"/>
                  </a:moveTo>
                  <a:lnTo>
                    <a:pt x="9791" y="19"/>
                  </a:lnTo>
                  <a:lnTo>
                    <a:pt x="9587" y="38"/>
                  </a:lnTo>
                  <a:lnTo>
                    <a:pt x="8214" y="94"/>
                  </a:lnTo>
                  <a:lnTo>
                    <a:pt x="5155" y="242"/>
                  </a:lnTo>
                  <a:lnTo>
                    <a:pt x="3449" y="335"/>
                  </a:lnTo>
                  <a:lnTo>
                    <a:pt x="1910" y="446"/>
                  </a:lnTo>
                  <a:lnTo>
                    <a:pt x="1242" y="502"/>
                  </a:lnTo>
                  <a:lnTo>
                    <a:pt x="705" y="576"/>
                  </a:lnTo>
                  <a:lnTo>
                    <a:pt x="297" y="631"/>
                  </a:lnTo>
                  <a:lnTo>
                    <a:pt x="37" y="687"/>
                  </a:lnTo>
                  <a:lnTo>
                    <a:pt x="0" y="1614"/>
                  </a:lnTo>
                  <a:lnTo>
                    <a:pt x="816" y="1484"/>
                  </a:lnTo>
                  <a:lnTo>
                    <a:pt x="2856" y="1188"/>
                  </a:lnTo>
                  <a:lnTo>
                    <a:pt x="4116" y="1021"/>
                  </a:lnTo>
                  <a:lnTo>
                    <a:pt x="5452" y="835"/>
                  </a:lnTo>
                  <a:lnTo>
                    <a:pt x="6750" y="687"/>
                  </a:lnTo>
                  <a:lnTo>
                    <a:pt x="7955" y="576"/>
                  </a:lnTo>
                  <a:lnTo>
                    <a:pt x="8493" y="520"/>
                  </a:lnTo>
                  <a:lnTo>
                    <a:pt x="8938" y="464"/>
                  </a:lnTo>
                  <a:lnTo>
                    <a:pt x="9327" y="409"/>
                  </a:lnTo>
                  <a:lnTo>
                    <a:pt x="9642" y="353"/>
                  </a:lnTo>
                  <a:lnTo>
                    <a:pt x="9902" y="298"/>
                  </a:lnTo>
                  <a:lnTo>
                    <a:pt x="10106" y="242"/>
                  </a:lnTo>
                  <a:lnTo>
                    <a:pt x="10236" y="186"/>
                  </a:lnTo>
                  <a:lnTo>
                    <a:pt x="10328" y="149"/>
                  </a:lnTo>
                  <a:lnTo>
                    <a:pt x="10365" y="112"/>
                  </a:lnTo>
                  <a:lnTo>
                    <a:pt x="10365" y="75"/>
                  </a:lnTo>
                  <a:lnTo>
                    <a:pt x="10310" y="38"/>
                  </a:lnTo>
                  <a:lnTo>
                    <a:pt x="10236" y="19"/>
                  </a:lnTo>
                  <a:lnTo>
                    <a:pt x="10124" y="1"/>
                  </a:lnTo>
                  <a:close/>
                </a:path>
              </a:pathLst>
            </a:custGeom>
            <a:solidFill>
              <a:srgbClr val="CBB2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3" name="Google Shape;2203;p31"/>
            <p:cNvSpPr/>
            <p:nvPr/>
          </p:nvSpPr>
          <p:spPr>
            <a:xfrm>
              <a:off x="10618475" y="4082375"/>
              <a:ext cx="174325" cy="74200"/>
            </a:xfrm>
            <a:custGeom>
              <a:avLst/>
              <a:gdLst/>
              <a:ahLst/>
              <a:cxnLst/>
              <a:rect l="l" t="t" r="r" b="b"/>
              <a:pathLst>
                <a:path w="6973" h="2968" extrusionOk="0">
                  <a:moveTo>
                    <a:pt x="3765" y="0"/>
                  </a:moveTo>
                  <a:lnTo>
                    <a:pt x="3487" y="19"/>
                  </a:lnTo>
                  <a:lnTo>
                    <a:pt x="3190" y="56"/>
                  </a:lnTo>
                  <a:lnTo>
                    <a:pt x="2893" y="112"/>
                  </a:lnTo>
                  <a:lnTo>
                    <a:pt x="2578" y="204"/>
                  </a:lnTo>
                  <a:lnTo>
                    <a:pt x="2281" y="334"/>
                  </a:lnTo>
                  <a:lnTo>
                    <a:pt x="1966" y="464"/>
                  </a:lnTo>
                  <a:lnTo>
                    <a:pt x="1632" y="649"/>
                  </a:lnTo>
                  <a:lnTo>
                    <a:pt x="1317" y="853"/>
                  </a:lnTo>
                  <a:lnTo>
                    <a:pt x="983" y="1113"/>
                  </a:lnTo>
                  <a:lnTo>
                    <a:pt x="668" y="1391"/>
                  </a:lnTo>
                  <a:lnTo>
                    <a:pt x="334" y="1706"/>
                  </a:lnTo>
                  <a:lnTo>
                    <a:pt x="1" y="2077"/>
                  </a:lnTo>
                  <a:lnTo>
                    <a:pt x="168" y="2188"/>
                  </a:lnTo>
                  <a:lnTo>
                    <a:pt x="353" y="2281"/>
                  </a:lnTo>
                  <a:lnTo>
                    <a:pt x="631" y="2411"/>
                  </a:lnTo>
                  <a:lnTo>
                    <a:pt x="946" y="2559"/>
                  </a:lnTo>
                  <a:lnTo>
                    <a:pt x="1336" y="2689"/>
                  </a:lnTo>
                  <a:lnTo>
                    <a:pt x="1781" y="2819"/>
                  </a:lnTo>
                  <a:lnTo>
                    <a:pt x="2244" y="2911"/>
                  </a:lnTo>
                  <a:lnTo>
                    <a:pt x="2504" y="2949"/>
                  </a:lnTo>
                  <a:lnTo>
                    <a:pt x="2764" y="2967"/>
                  </a:lnTo>
                  <a:lnTo>
                    <a:pt x="3320" y="2967"/>
                  </a:lnTo>
                  <a:lnTo>
                    <a:pt x="3598" y="2949"/>
                  </a:lnTo>
                  <a:lnTo>
                    <a:pt x="3895" y="2911"/>
                  </a:lnTo>
                  <a:lnTo>
                    <a:pt x="4191" y="2856"/>
                  </a:lnTo>
                  <a:lnTo>
                    <a:pt x="4488" y="2763"/>
                  </a:lnTo>
                  <a:lnTo>
                    <a:pt x="4803" y="2670"/>
                  </a:lnTo>
                  <a:lnTo>
                    <a:pt x="5118" y="2541"/>
                  </a:lnTo>
                  <a:lnTo>
                    <a:pt x="5415" y="2392"/>
                  </a:lnTo>
                  <a:lnTo>
                    <a:pt x="5730" y="2225"/>
                  </a:lnTo>
                  <a:lnTo>
                    <a:pt x="6046" y="2021"/>
                  </a:lnTo>
                  <a:lnTo>
                    <a:pt x="6361" y="1780"/>
                  </a:lnTo>
                  <a:lnTo>
                    <a:pt x="6676" y="1521"/>
                  </a:lnTo>
                  <a:lnTo>
                    <a:pt x="6973" y="1224"/>
                  </a:lnTo>
                  <a:lnTo>
                    <a:pt x="6824" y="1094"/>
                  </a:lnTo>
                  <a:lnTo>
                    <a:pt x="6639" y="946"/>
                  </a:lnTo>
                  <a:lnTo>
                    <a:pt x="6398" y="779"/>
                  </a:lnTo>
                  <a:lnTo>
                    <a:pt x="6083" y="594"/>
                  </a:lnTo>
                  <a:lnTo>
                    <a:pt x="5712" y="408"/>
                  </a:lnTo>
                  <a:lnTo>
                    <a:pt x="5285" y="241"/>
                  </a:lnTo>
                  <a:lnTo>
                    <a:pt x="5063" y="167"/>
                  </a:lnTo>
                  <a:lnTo>
                    <a:pt x="4822" y="112"/>
                  </a:lnTo>
                  <a:lnTo>
                    <a:pt x="4562" y="56"/>
                  </a:lnTo>
                  <a:lnTo>
                    <a:pt x="4303" y="19"/>
                  </a:lnTo>
                  <a:lnTo>
                    <a:pt x="4043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4" name="Google Shape;2204;p31"/>
            <p:cNvSpPr/>
            <p:nvPr/>
          </p:nvSpPr>
          <p:spPr>
            <a:xfrm>
              <a:off x="10530400" y="3990575"/>
              <a:ext cx="88575" cy="144675"/>
            </a:xfrm>
            <a:custGeom>
              <a:avLst/>
              <a:gdLst/>
              <a:ahLst/>
              <a:cxnLst/>
              <a:rect l="l" t="t" r="r" b="b"/>
              <a:pathLst>
                <a:path w="3543" h="5787" extrusionOk="0">
                  <a:moveTo>
                    <a:pt x="3468" y="1"/>
                  </a:moveTo>
                  <a:lnTo>
                    <a:pt x="3283" y="38"/>
                  </a:lnTo>
                  <a:lnTo>
                    <a:pt x="3060" y="75"/>
                  </a:lnTo>
                  <a:lnTo>
                    <a:pt x="2782" y="149"/>
                  </a:lnTo>
                  <a:lnTo>
                    <a:pt x="2467" y="260"/>
                  </a:lnTo>
                  <a:lnTo>
                    <a:pt x="2114" y="409"/>
                  </a:lnTo>
                  <a:lnTo>
                    <a:pt x="1929" y="502"/>
                  </a:lnTo>
                  <a:lnTo>
                    <a:pt x="1744" y="613"/>
                  </a:lnTo>
                  <a:lnTo>
                    <a:pt x="1558" y="743"/>
                  </a:lnTo>
                  <a:lnTo>
                    <a:pt x="1391" y="872"/>
                  </a:lnTo>
                  <a:lnTo>
                    <a:pt x="1206" y="1039"/>
                  </a:lnTo>
                  <a:lnTo>
                    <a:pt x="1039" y="1206"/>
                  </a:lnTo>
                  <a:lnTo>
                    <a:pt x="872" y="1392"/>
                  </a:lnTo>
                  <a:lnTo>
                    <a:pt x="705" y="1596"/>
                  </a:lnTo>
                  <a:lnTo>
                    <a:pt x="557" y="1818"/>
                  </a:lnTo>
                  <a:lnTo>
                    <a:pt x="427" y="2059"/>
                  </a:lnTo>
                  <a:lnTo>
                    <a:pt x="316" y="2319"/>
                  </a:lnTo>
                  <a:lnTo>
                    <a:pt x="205" y="2615"/>
                  </a:lnTo>
                  <a:lnTo>
                    <a:pt x="130" y="2931"/>
                  </a:lnTo>
                  <a:lnTo>
                    <a:pt x="56" y="3246"/>
                  </a:lnTo>
                  <a:lnTo>
                    <a:pt x="19" y="3617"/>
                  </a:lnTo>
                  <a:lnTo>
                    <a:pt x="1" y="3988"/>
                  </a:lnTo>
                  <a:lnTo>
                    <a:pt x="19" y="4395"/>
                  </a:lnTo>
                  <a:lnTo>
                    <a:pt x="56" y="4840"/>
                  </a:lnTo>
                  <a:lnTo>
                    <a:pt x="130" y="5304"/>
                  </a:lnTo>
                  <a:lnTo>
                    <a:pt x="223" y="5786"/>
                  </a:lnTo>
                  <a:lnTo>
                    <a:pt x="390" y="5749"/>
                  </a:lnTo>
                  <a:lnTo>
                    <a:pt x="575" y="5693"/>
                  </a:lnTo>
                  <a:lnTo>
                    <a:pt x="816" y="5601"/>
                  </a:lnTo>
                  <a:lnTo>
                    <a:pt x="1095" y="5471"/>
                  </a:lnTo>
                  <a:lnTo>
                    <a:pt x="1410" y="5304"/>
                  </a:lnTo>
                  <a:lnTo>
                    <a:pt x="1744" y="5082"/>
                  </a:lnTo>
                  <a:lnTo>
                    <a:pt x="1910" y="4952"/>
                  </a:lnTo>
                  <a:lnTo>
                    <a:pt x="2077" y="4803"/>
                  </a:lnTo>
                  <a:lnTo>
                    <a:pt x="2244" y="4637"/>
                  </a:lnTo>
                  <a:lnTo>
                    <a:pt x="2393" y="4470"/>
                  </a:lnTo>
                  <a:lnTo>
                    <a:pt x="2559" y="4266"/>
                  </a:lnTo>
                  <a:lnTo>
                    <a:pt x="2708" y="4062"/>
                  </a:lnTo>
                  <a:lnTo>
                    <a:pt x="2856" y="3839"/>
                  </a:lnTo>
                  <a:lnTo>
                    <a:pt x="2986" y="3598"/>
                  </a:lnTo>
                  <a:lnTo>
                    <a:pt x="3116" y="3339"/>
                  </a:lnTo>
                  <a:lnTo>
                    <a:pt x="3208" y="3042"/>
                  </a:lnTo>
                  <a:lnTo>
                    <a:pt x="3320" y="2745"/>
                  </a:lnTo>
                  <a:lnTo>
                    <a:pt x="3394" y="2430"/>
                  </a:lnTo>
                  <a:lnTo>
                    <a:pt x="3468" y="2078"/>
                  </a:lnTo>
                  <a:lnTo>
                    <a:pt x="3505" y="1707"/>
                  </a:lnTo>
                  <a:lnTo>
                    <a:pt x="3524" y="1317"/>
                  </a:lnTo>
                  <a:lnTo>
                    <a:pt x="3542" y="909"/>
                  </a:lnTo>
                  <a:lnTo>
                    <a:pt x="3524" y="464"/>
                  </a:lnTo>
                  <a:lnTo>
                    <a:pt x="346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5" name="Google Shape;2205;p31"/>
            <p:cNvSpPr/>
            <p:nvPr/>
          </p:nvSpPr>
          <p:spPr>
            <a:xfrm>
              <a:off x="10425175" y="4001700"/>
              <a:ext cx="86250" cy="141425"/>
            </a:xfrm>
            <a:custGeom>
              <a:avLst/>
              <a:gdLst/>
              <a:ahLst/>
              <a:cxnLst/>
              <a:rect l="l" t="t" r="r" b="b"/>
              <a:pathLst>
                <a:path w="3450" h="5657" extrusionOk="0">
                  <a:moveTo>
                    <a:pt x="3394" y="1"/>
                  </a:moveTo>
                  <a:lnTo>
                    <a:pt x="3208" y="38"/>
                  </a:lnTo>
                  <a:lnTo>
                    <a:pt x="3004" y="75"/>
                  </a:lnTo>
                  <a:lnTo>
                    <a:pt x="2726" y="149"/>
                  </a:lnTo>
                  <a:lnTo>
                    <a:pt x="2411" y="260"/>
                  </a:lnTo>
                  <a:lnTo>
                    <a:pt x="2059" y="409"/>
                  </a:lnTo>
                  <a:lnTo>
                    <a:pt x="1706" y="613"/>
                  </a:lnTo>
                  <a:lnTo>
                    <a:pt x="1521" y="724"/>
                  </a:lnTo>
                  <a:lnTo>
                    <a:pt x="1354" y="854"/>
                  </a:lnTo>
                  <a:lnTo>
                    <a:pt x="1169" y="1002"/>
                  </a:lnTo>
                  <a:lnTo>
                    <a:pt x="1002" y="1169"/>
                  </a:lnTo>
                  <a:lnTo>
                    <a:pt x="835" y="1354"/>
                  </a:lnTo>
                  <a:lnTo>
                    <a:pt x="686" y="1558"/>
                  </a:lnTo>
                  <a:lnTo>
                    <a:pt x="538" y="1781"/>
                  </a:lnTo>
                  <a:lnTo>
                    <a:pt x="408" y="2022"/>
                  </a:lnTo>
                  <a:lnTo>
                    <a:pt x="297" y="2282"/>
                  </a:lnTo>
                  <a:lnTo>
                    <a:pt x="204" y="2560"/>
                  </a:lnTo>
                  <a:lnTo>
                    <a:pt x="112" y="2856"/>
                  </a:lnTo>
                  <a:lnTo>
                    <a:pt x="56" y="3190"/>
                  </a:lnTo>
                  <a:lnTo>
                    <a:pt x="19" y="3543"/>
                  </a:lnTo>
                  <a:lnTo>
                    <a:pt x="0" y="3913"/>
                  </a:lnTo>
                  <a:lnTo>
                    <a:pt x="19" y="4303"/>
                  </a:lnTo>
                  <a:lnTo>
                    <a:pt x="56" y="4729"/>
                  </a:lnTo>
                  <a:lnTo>
                    <a:pt x="112" y="5174"/>
                  </a:lnTo>
                  <a:lnTo>
                    <a:pt x="204" y="5656"/>
                  </a:lnTo>
                  <a:lnTo>
                    <a:pt x="371" y="5619"/>
                  </a:lnTo>
                  <a:lnTo>
                    <a:pt x="557" y="5564"/>
                  </a:lnTo>
                  <a:lnTo>
                    <a:pt x="798" y="5471"/>
                  </a:lnTo>
                  <a:lnTo>
                    <a:pt x="1076" y="5360"/>
                  </a:lnTo>
                  <a:lnTo>
                    <a:pt x="1373" y="5174"/>
                  </a:lnTo>
                  <a:lnTo>
                    <a:pt x="1688" y="4970"/>
                  </a:lnTo>
                  <a:lnTo>
                    <a:pt x="1855" y="4841"/>
                  </a:lnTo>
                  <a:lnTo>
                    <a:pt x="2022" y="4692"/>
                  </a:lnTo>
                  <a:lnTo>
                    <a:pt x="2188" y="4544"/>
                  </a:lnTo>
                  <a:lnTo>
                    <a:pt x="2337" y="4377"/>
                  </a:lnTo>
                  <a:lnTo>
                    <a:pt x="2504" y="4173"/>
                  </a:lnTo>
                  <a:lnTo>
                    <a:pt x="2652" y="3969"/>
                  </a:lnTo>
                  <a:lnTo>
                    <a:pt x="2782" y="3765"/>
                  </a:lnTo>
                  <a:lnTo>
                    <a:pt x="2912" y="3524"/>
                  </a:lnTo>
                  <a:lnTo>
                    <a:pt x="3041" y="3264"/>
                  </a:lnTo>
                  <a:lnTo>
                    <a:pt x="3153" y="2986"/>
                  </a:lnTo>
                  <a:lnTo>
                    <a:pt x="3245" y="2690"/>
                  </a:lnTo>
                  <a:lnTo>
                    <a:pt x="3320" y="2374"/>
                  </a:lnTo>
                  <a:lnTo>
                    <a:pt x="3375" y="2041"/>
                  </a:lnTo>
                  <a:lnTo>
                    <a:pt x="3431" y="1670"/>
                  </a:lnTo>
                  <a:lnTo>
                    <a:pt x="3449" y="1299"/>
                  </a:lnTo>
                  <a:lnTo>
                    <a:pt x="3449" y="891"/>
                  </a:lnTo>
                  <a:lnTo>
                    <a:pt x="3431" y="464"/>
                  </a:lnTo>
                  <a:lnTo>
                    <a:pt x="3394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6" name="Google Shape;2206;p31"/>
            <p:cNvSpPr/>
            <p:nvPr/>
          </p:nvSpPr>
          <p:spPr>
            <a:xfrm>
              <a:off x="10508625" y="4140325"/>
              <a:ext cx="107550" cy="134925"/>
            </a:xfrm>
            <a:custGeom>
              <a:avLst/>
              <a:gdLst/>
              <a:ahLst/>
              <a:cxnLst/>
              <a:rect l="l" t="t" r="r" b="b"/>
              <a:pathLst>
                <a:path w="4302" h="5397" extrusionOk="0">
                  <a:moveTo>
                    <a:pt x="56" y="0"/>
                  </a:moveTo>
                  <a:lnTo>
                    <a:pt x="19" y="445"/>
                  </a:lnTo>
                  <a:lnTo>
                    <a:pt x="0" y="872"/>
                  </a:lnTo>
                  <a:lnTo>
                    <a:pt x="19" y="1261"/>
                  </a:lnTo>
                  <a:lnTo>
                    <a:pt x="56" y="1632"/>
                  </a:lnTo>
                  <a:lnTo>
                    <a:pt x="130" y="1984"/>
                  </a:lnTo>
                  <a:lnTo>
                    <a:pt x="204" y="2299"/>
                  </a:lnTo>
                  <a:lnTo>
                    <a:pt x="315" y="2615"/>
                  </a:lnTo>
                  <a:lnTo>
                    <a:pt x="445" y="2893"/>
                  </a:lnTo>
                  <a:lnTo>
                    <a:pt x="593" y="3152"/>
                  </a:lnTo>
                  <a:lnTo>
                    <a:pt x="760" y="3393"/>
                  </a:lnTo>
                  <a:lnTo>
                    <a:pt x="927" y="3634"/>
                  </a:lnTo>
                  <a:lnTo>
                    <a:pt x="1113" y="3838"/>
                  </a:lnTo>
                  <a:lnTo>
                    <a:pt x="1317" y="4024"/>
                  </a:lnTo>
                  <a:lnTo>
                    <a:pt x="1521" y="4209"/>
                  </a:lnTo>
                  <a:lnTo>
                    <a:pt x="1725" y="4376"/>
                  </a:lnTo>
                  <a:lnTo>
                    <a:pt x="1947" y="4506"/>
                  </a:lnTo>
                  <a:lnTo>
                    <a:pt x="2151" y="4654"/>
                  </a:lnTo>
                  <a:lnTo>
                    <a:pt x="2374" y="4766"/>
                  </a:lnTo>
                  <a:lnTo>
                    <a:pt x="2800" y="4970"/>
                  </a:lnTo>
                  <a:lnTo>
                    <a:pt x="3189" y="5118"/>
                  </a:lnTo>
                  <a:lnTo>
                    <a:pt x="3560" y="5229"/>
                  </a:lnTo>
                  <a:lnTo>
                    <a:pt x="3857" y="5303"/>
                  </a:lnTo>
                  <a:lnTo>
                    <a:pt x="4098" y="5359"/>
                  </a:lnTo>
                  <a:lnTo>
                    <a:pt x="4302" y="5396"/>
                  </a:lnTo>
                  <a:lnTo>
                    <a:pt x="4302" y="5396"/>
                  </a:lnTo>
                  <a:lnTo>
                    <a:pt x="4209" y="4970"/>
                  </a:lnTo>
                  <a:lnTo>
                    <a:pt x="4098" y="4580"/>
                  </a:lnTo>
                  <a:lnTo>
                    <a:pt x="3987" y="4209"/>
                  </a:lnTo>
                  <a:lnTo>
                    <a:pt x="3857" y="3857"/>
                  </a:lnTo>
                  <a:lnTo>
                    <a:pt x="3709" y="3542"/>
                  </a:lnTo>
                  <a:lnTo>
                    <a:pt x="3560" y="3227"/>
                  </a:lnTo>
                  <a:lnTo>
                    <a:pt x="3412" y="2930"/>
                  </a:lnTo>
                  <a:lnTo>
                    <a:pt x="3245" y="2652"/>
                  </a:lnTo>
                  <a:lnTo>
                    <a:pt x="3078" y="2392"/>
                  </a:lnTo>
                  <a:lnTo>
                    <a:pt x="2911" y="2151"/>
                  </a:lnTo>
                  <a:lnTo>
                    <a:pt x="2726" y="1929"/>
                  </a:lnTo>
                  <a:lnTo>
                    <a:pt x="2559" y="1706"/>
                  </a:lnTo>
                  <a:lnTo>
                    <a:pt x="2188" y="1335"/>
                  </a:lnTo>
                  <a:lnTo>
                    <a:pt x="1836" y="1001"/>
                  </a:lnTo>
                  <a:lnTo>
                    <a:pt x="1483" y="742"/>
                  </a:lnTo>
                  <a:lnTo>
                    <a:pt x="1150" y="519"/>
                  </a:lnTo>
                  <a:lnTo>
                    <a:pt x="853" y="352"/>
                  </a:lnTo>
                  <a:lnTo>
                    <a:pt x="593" y="223"/>
                  </a:lnTo>
                  <a:lnTo>
                    <a:pt x="371" y="111"/>
                  </a:lnTo>
                  <a:lnTo>
                    <a:pt x="204" y="56"/>
                  </a:lnTo>
                  <a:lnTo>
                    <a:pt x="56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7" name="Google Shape;2207;p31"/>
            <p:cNvSpPr/>
            <p:nvPr/>
          </p:nvSpPr>
          <p:spPr>
            <a:xfrm>
              <a:off x="10399675" y="4151450"/>
              <a:ext cx="107575" cy="134450"/>
            </a:xfrm>
            <a:custGeom>
              <a:avLst/>
              <a:gdLst/>
              <a:ahLst/>
              <a:cxnLst/>
              <a:rect l="l" t="t" r="r" b="b"/>
              <a:pathLst>
                <a:path w="4303" h="5378" extrusionOk="0">
                  <a:moveTo>
                    <a:pt x="56" y="0"/>
                  </a:moveTo>
                  <a:lnTo>
                    <a:pt x="19" y="445"/>
                  </a:lnTo>
                  <a:lnTo>
                    <a:pt x="1" y="853"/>
                  </a:lnTo>
                  <a:lnTo>
                    <a:pt x="19" y="1243"/>
                  </a:lnTo>
                  <a:lnTo>
                    <a:pt x="56" y="1613"/>
                  </a:lnTo>
                  <a:lnTo>
                    <a:pt x="130" y="1966"/>
                  </a:lnTo>
                  <a:lnTo>
                    <a:pt x="205" y="2299"/>
                  </a:lnTo>
                  <a:lnTo>
                    <a:pt x="316" y="2596"/>
                  </a:lnTo>
                  <a:lnTo>
                    <a:pt x="446" y="2874"/>
                  </a:lnTo>
                  <a:lnTo>
                    <a:pt x="594" y="3152"/>
                  </a:lnTo>
                  <a:lnTo>
                    <a:pt x="761" y="3393"/>
                  </a:lnTo>
                  <a:lnTo>
                    <a:pt x="928" y="3616"/>
                  </a:lnTo>
                  <a:lnTo>
                    <a:pt x="1113" y="3820"/>
                  </a:lnTo>
                  <a:lnTo>
                    <a:pt x="1317" y="4024"/>
                  </a:lnTo>
                  <a:lnTo>
                    <a:pt x="1521" y="4191"/>
                  </a:lnTo>
                  <a:lnTo>
                    <a:pt x="1725" y="4358"/>
                  </a:lnTo>
                  <a:lnTo>
                    <a:pt x="1948" y="4506"/>
                  </a:lnTo>
                  <a:lnTo>
                    <a:pt x="2152" y="4636"/>
                  </a:lnTo>
                  <a:lnTo>
                    <a:pt x="2374" y="4747"/>
                  </a:lnTo>
                  <a:lnTo>
                    <a:pt x="2801" y="4951"/>
                  </a:lnTo>
                  <a:lnTo>
                    <a:pt x="3190" y="5099"/>
                  </a:lnTo>
                  <a:lnTo>
                    <a:pt x="3542" y="5211"/>
                  </a:lnTo>
                  <a:lnTo>
                    <a:pt x="3857" y="5303"/>
                  </a:lnTo>
                  <a:lnTo>
                    <a:pt x="4098" y="5340"/>
                  </a:lnTo>
                  <a:lnTo>
                    <a:pt x="4302" y="5378"/>
                  </a:lnTo>
                  <a:lnTo>
                    <a:pt x="4210" y="4970"/>
                  </a:lnTo>
                  <a:lnTo>
                    <a:pt x="4098" y="4580"/>
                  </a:lnTo>
                  <a:lnTo>
                    <a:pt x="3987" y="4209"/>
                  </a:lnTo>
                  <a:lnTo>
                    <a:pt x="3857" y="3857"/>
                  </a:lnTo>
                  <a:lnTo>
                    <a:pt x="3709" y="3523"/>
                  </a:lnTo>
                  <a:lnTo>
                    <a:pt x="3561" y="3208"/>
                  </a:lnTo>
                  <a:lnTo>
                    <a:pt x="3412" y="2911"/>
                  </a:lnTo>
                  <a:lnTo>
                    <a:pt x="3246" y="2633"/>
                  </a:lnTo>
                  <a:lnTo>
                    <a:pt x="3079" y="2374"/>
                  </a:lnTo>
                  <a:lnTo>
                    <a:pt x="2912" y="2133"/>
                  </a:lnTo>
                  <a:lnTo>
                    <a:pt x="2726" y="1910"/>
                  </a:lnTo>
                  <a:lnTo>
                    <a:pt x="2559" y="1706"/>
                  </a:lnTo>
                  <a:lnTo>
                    <a:pt x="2189" y="1317"/>
                  </a:lnTo>
                  <a:lnTo>
                    <a:pt x="1836" y="1001"/>
                  </a:lnTo>
                  <a:lnTo>
                    <a:pt x="1484" y="723"/>
                  </a:lnTo>
                  <a:lnTo>
                    <a:pt x="1150" y="519"/>
                  </a:lnTo>
                  <a:lnTo>
                    <a:pt x="854" y="334"/>
                  </a:lnTo>
                  <a:lnTo>
                    <a:pt x="594" y="204"/>
                  </a:lnTo>
                  <a:lnTo>
                    <a:pt x="371" y="111"/>
                  </a:lnTo>
                  <a:lnTo>
                    <a:pt x="205" y="37"/>
                  </a:lnTo>
                  <a:lnTo>
                    <a:pt x="56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8" name="Google Shape;2208;p31"/>
            <p:cNvSpPr/>
            <p:nvPr/>
          </p:nvSpPr>
          <p:spPr>
            <a:xfrm>
              <a:off x="10344975" y="4125950"/>
              <a:ext cx="322200" cy="45450"/>
            </a:xfrm>
            <a:custGeom>
              <a:avLst/>
              <a:gdLst/>
              <a:ahLst/>
              <a:cxnLst/>
              <a:rect l="l" t="t" r="r" b="b"/>
              <a:pathLst>
                <a:path w="12888" h="1818" extrusionOk="0">
                  <a:moveTo>
                    <a:pt x="12387" y="0"/>
                  </a:moveTo>
                  <a:lnTo>
                    <a:pt x="12164" y="19"/>
                  </a:lnTo>
                  <a:lnTo>
                    <a:pt x="11923" y="56"/>
                  </a:lnTo>
                  <a:lnTo>
                    <a:pt x="10218" y="130"/>
                  </a:lnTo>
                  <a:lnTo>
                    <a:pt x="6416" y="334"/>
                  </a:lnTo>
                  <a:lnTo>
                    <a:pt x="4302" y="464"/>
                  </a:lnTo>
                  <a:lnTo>
                    <a:pt x="2393" y="594"/>
                  </a:lnTo>
                  <a:lnTo>
                    <a:pt x="1577" y="668"/>
                  </a:lnTo>
                  <a:lnTo>
                    <a:pt x="891" y="742"/>
                  </a:lnTo>
                  <a:lnTo>
                    <a:pt x="371" y="816"/>
                  </a:lnTo>
                  <a:lnTo>
                    <a:pt x="56" y="872"/>
                  </a:lnTo>
                  <a:lnTo>
                    <a:pt x="1" y="1817"/>
                  </a:lnTo>
                  <a:lnTo>
                    <a:pt x="1" y="1817"/>
                  </a:lnTo>
                  <a:lnTo>
                    <a:pt x="1020" y="1669"/>
                  </a:lnTo>
                  <a:lnTo>
                    <a:pt x="3542" y="1335"/>
                  </a:lnTo>
                  <a:lnTo>
                    <a:pt x="5118" y="1131"/>
                  </a:lnTo>
                  <a:lnTo>
                    <a:pt x="6769" y="927"/>
                  </a:lnTo>
                  <a:lnTo>
                    <a:pt x="8400" y="742"/>
                  </a:lnTo>
                  <a:lnTo>
                    <a:pt x="9902" y="612"/>
                  </a:lnTo>
                  <a:lnTo>
                    <a:pt x="10551" y="557"/>
                  </a:lnTo>
                  <a:lnTo>
                    <a:pt x="11108" y="482"/>
                  </a:lnTo>
                  <a:lnTo>
                    <a:pt x="11590" y="427"/>
                  </a:lnTo>
                  <a:lnTo>
                    <a:pt x="11979" y="371"/>
                  </a:lnTo>
                  <a:lnTo>
                    <a:pt x="12313" y="297"/>
                  </a:lnTo>
                  <a:lnTo>
                    <a:pt x="12554" y="241"/>
                  </a:lnTo>
                  <a:lnTo>
                    <a:pt x="12721" y="186"/>
                  </a:lnTo>
                  <a:lnTo>
                    <a:pt x="12832" y="149"/>
                  </a:lnTo>
                  <a:lnTo>
                    <a:pt x="12888" y="93"/>
                  </a:lnTo>
                  <a:lnTo>
                    <a:pt x="12888" y="74"/>
                  </a:lnTo>
                  <a:lnTo>
                    <a:pt x="12888" y="56"/>
                  </a:lnTo>
                  <a:lnTo>
                    <a:pt x="12832" y="37"/>
                  </a:lnTo>
                  <a:lnTo>
                    <a:pt x="12721" y="19"/>
                  </a:lnTo>
                  <a:lnTo>
                    <a:pt x="12572" y="0"/>
                  </a:lnTo>
                  <a:close/>
                </a:path>
              </a:pathLst>
            </a:custGeom>
            <a:solidFill>
              <a:srgbClr val="CBB2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9" name="Google Shape;2209;p31"/>
            <p:cNvSpPr/>
            <p:nvPr/>
          </p:nvSpPr>
          <p:spPr>
            <a:xfrm>
              <a:off x="10282850" y="3298475"/>
              <a:ext cx="77450" cy="190550"/>
            </a:xfrm>
            <a:custGeom>
              <a:avLst/>
              <a:gdLst/>
              <a:ahLst/>
              <a:cxnLst/>
              <a:rect l="l" t="t" r="r" b="b"/>
              <a:pathLst>
                <a:path w="3098" h="7622" extrusionOk="0">
                  <a:moveTo>
                    <a:pt x="1225" y="1"/>
                  </a:moveTo>
                  <a:lnTo>
                    <a:pt x="965" y="409"/>
                  </a:lnTo>
                  <a:lnTo>
                    <a:pt x="724" y="817"/>
                  </a:lnTo>
                  <a:lnTo>
                    <a:pt x="539" y="1225"/>
                  </a:lnTo>
                  <a:lnTo>
                    <a:pt x="372" y="1614"/>
                  </a:lnTo>
                  <a:lnTo>
                    <a:pt x="242" y="1985"/>
                  </a:lnTo>
                  <a:lnTo>
                    <a:pt x="131" y="2356"/>
                  </a:lnTo>
                  <a:lnTo>
                    <a:pt x="56" y="2727"/>
                  </a:lnTo>
                  <a:lnTo>
                    <a:pt x="19" y="3079"/>
                  </a:lnTo>
                  <a:lnTo>
                    <a:pt x="1" y="3413"/>
                  </a:lnTo>
                  <a:lnTo>
                    <a:pt x="1" y="3746"/>
                  </a:lnTo>
                  <a:lnTo>
                    <a:pt x="19" y="4062"/>
                  </a:lnTo>
                  <a:lnTo>
                    <a:pt x="56" y="4377"/>
                  </a:lnTo>
                  <a:lnTo>
                    <a:pt x="112" y="4673"/>
                  </a:lnTo>
                  <a:lnTo>
                    <a:pt x="186" y="4952"/>
                  </a:lnTo>
                  <a:lnTo>
                    <a:pt x="279" y="5230"/>
                  </a:lnTo>
                  <a:lnTo>
                    <a:pt x="372" y="5489"/>
                  </a:lnTo>
                  <a:lnTo>
                    <a:pt x="483" y="5730"/>
                  </a:lnTo>
                  <a:lnTo>
                    <a:pt x="594" y="5953"/>
                  </a:lnTo>
                  <a:lnTo>
                    <a:pt x="835" y="6379"/>
                  </a:lnTo>
                  <a:lnTo>
                    <a:pt x="1076" y="6750"/>
                  </a:lnTo>
                  <a:lnTo>
                    <a:pt x="1299" y="7047"/>
                  </a:lnTo>
                  <a:lnTo>
                    <a:pt x="1521" y="7288"/>
                  </a:lnTo>
                  <a:lnTo>
                    <a:pt x="1688" y="7473"/>
                  </a:lnTo>
                  <a:lnTo>
                    <a:pt x="1837" y="7622"/>
                  </a:lnTo>
                  <a:lnTo>
                    <a:pt x="2115" y="7214"/>
                  </a:lnTo>
                  <a:lnTo>
                    <a:pt x="2356" y="6824"/>
                  </a:lnTo>
                  <a:lnTo>
                    <a:pt x="2560" y="6435"/>
                  </a:lnTo>
                  <a:lnTo>
                    <a:pt x="2727" y="6046"/>
                  </a:lnTo>
                  <a:lnTo>
                    <a:pt x="2856" y="5675"/>
                  </a:lnTo>
                  <a:lnTo>
                    <a:pt x="2949" y="5322"/>
                  </a:lnTo>
                  <a:lnTo>
                    <a:pt x="3023" y="4952"/>
                  </a:lnTo>
                  <a:lnTo>
                    <a:pt x="3079" y="4618"/>
                  </a:lnTo>
                  <a:lnTo>
                    <a:pt x="3097" y="4266"/>
                  </a:lnTo>
                  <a:lnTo>
                    <a:pt x="3097" y="3950"/>
                  </a:lnTo>
                  <a:lnTo>
                    <a:pt x="3079" y="3617"/>
                  </a:lnTo>
                  <a:lnTo>
                    <a:pt x="3042" y="3320"/>
                  </a:lnTo>
                  <a:lnTo>
                    <a:pt x="2968" y="3023"/>
                  </a:lnTo>
                  <a:lnTo>
                    <a:pt x="2894" y="2727"/>
                  </a:lnTo>
                  <a:lnTo>
                    <a:pt x="2819" y="2467"/>
                  </a:lnTo>
                  <a:lnTo>
                    <a:pt x="2727" y="2189"/>
                  </a:lnTo>
                  <a:lnTo>
                    <a:pt x="2615" y="1948"/>
                  </a:lnTo>
                  <a:lnTo>
                    <a:pt x="2504" y="1707"/>
                  </a:lnTo>
                  <a:lnTo>
                    <a:pt x="2263" y="1280"/>
                  </a:lnTo>
                  <a:lnTo>
                    <a:pt x="2003" y="909"/>
                  </a:lnTo>
                  <a:lnTo>
                    <a:pt x="1762" y="594"/>
                  </a:lnTo>
                  <a:lnTo>
                    <a:pt x="1558" y="335"/>
                  </a:lnTo>
                  <a:lnTo>
                    <a:pt x="1392" y="149"/>
                  </a:lnTo>
                  <a:lnTo>
                    <a:pt x="1225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0" name="Google Shape;2210;p31"/>
            <p:cNvSpPr/>
            <p:nvPr/>
          </p:nvSpPr>
          <p:spPr>
            <a:xfrm>
              <a:off x="10309750" y="3458875"/>
              <a:ext cx="128425" cy="1298925"/>
            </a:xfrm>
            <a:custGeom>
              <a:avLst/>
              <a:gdLst/>
              <a:ahLst/>
              <a:cxnLst/>
              <a:rect l="l" t="t" r="r" b="b"/>
              <a:pathLst>
                <a:path w="5137" h="51957" extrusionOk="0">
                  <a:moveTo>
                    <a:pt x="520" y="0"/>
                  </a:moveTo>
                  <a:lnTo>
                    <a:pt x="520" y="2133"/>
                  </a:lnTo>
                  <a:lnTo>
                    <a:pt x="464" y="26554"/>
                  </a:lnTo>
                  <a:lnTo>
                    <a:pt x="427" y="39422"/>
                  </a:lnTo>
                  <a:lnTo>
                    <a:pt x="390" y="45801"/>
                  </a:lnTo>
                  <a:lnTo>
                    <a:pt x="353" y="46635"/>
                  </a:lnTo>
                  <a:lnTo>
                    <a:pt x="316" y="47451"/>
                  </a:lnTo>
                  <a:lnTo>
                    <a:pt x="241" y="48230"/>
                  </a:lnTo>
                  <a:lnTo>
                    <a:pt x="167" y="48953"/>
                  </a:lnTo>
                  <a:lnTo>
                    <a:pt x="56" y="50047"/>
                  </a:lnTo>
                  <a:lnTo>
                    <a:pt x="0" y="50473"/>
                  </a:lnTo>
                  <a:lnTo>
                    <a:pt x="130" y="50455"/>
                  </a:lnTo>
                  <a:lnTo>
                    <a:pt x="464" y="50418"/>
                  </a:lnTo>
                  <a:lnTo>
                    <a:pt x="872" y="50418"/>
                  </a:lnTo>
                  <a:lnTo>
                    <a:pt x="1057" y="50436"/>
                  </a:lnTo>
                  <a:lnTo>
                    <a:pt x="1206" y="50455"/>
                  </a:lnTo>
                  <a:lnTo>
                    <a:pt x="1298" y="50492"/>
                  </a:lnTo>
                  <a:lnTo>
                    <a:pt x="1372" y="50548"/>
                  </a:lnTo>
                  <a:lnTo>
                    <a:pt x="1595" y="50733"/>
                  </a:lnTo>
                  <a:lnTo>
                    <a:pt x="1836" y="50956"/>
                  </a:lnTo>
                  <a:lnTo>
                    <a:pt x="2077" y="51215"/>
                  </a:lnTo>
                  <a:lnTo>
                    <a:pt x="2504" y="51716"/>
                  </a:lnTo>
                  <a:lnTo>
                    <a:pt x="2708" y="51957"/>
                  </a:lnTo>
                  <a:lnTo>
                    <a:pt x="2652" y="51790"/>
                  </a:lnTo>
                  <a:lnTo>
                    <a:pt x="2615" y="51642"/>
                  </a:lnTo>
                  <a:lnTo>
                    <a:pt x="2596" y="51456"/>
                  </a:lnTo>
                  <a:lnTo>
                    <a:pt x="2615" y="51364"/>
                  </a:lnTo>
                  <a:lnTo>
                    <a:pt x="2633" y="51271"/>
                  </a:lnTo>
                  <a:lnTo>
                    <a:pt x="2652" y="51178"/>
                  </a:lnTo>
                  <a:lnTo>
                    <a:pt x="2708" y="51085"/>
                  </a:lnTo>
                  <a:lnTo>
                    <a:pt x="2763" y="50993"/>
                  </a:lnTo>
                  <a:lnTo>
                    <a:pt x="2837" y="50900"/>
                  </a:lnTo>
                  <a:lnTo>
                    <a:pt x="2949" y="50826"/>
                  </a:lnTo>
                  <a:lnTo>
                    <a:pt x="3078" y="50770"/>
                  </a:lnTo>
                  <a:lnTo>
                    <a:pt x="3227" y="50715"/>
                  </a:lnTo>
                  <a:lnTo>
                    <a:pt x="3394" y="50677"/>
                  </a:lnTo>
                  <a:lnTo>
                    <a:pt x="3561" y="50659"/>
                  </a:lnTo>
                  <a:lnTo>
                    <a:pt x="3727" y="50640"/>
                  </a:lnTo>
                  <a:lnTo>
                    <a:pt x="4061" y="50640"/>
                  </a:lnTo>
                  <a:lnTo>
                    <a:pt x="4395" y="50659"/>
                  </a:lnTo>
                  <a:lnTo>
                    <a:pt x="4692" y="50715"/>
                  </a:lnTo>
                  <a:lnTo>
                    <a:pt x="4933" y="50752"/>
                  </a:lnTo>
                  <a:lnTo>
                    <a:pt x="5137" y="50807"/>
                  </a:lnTo>
                  <a:lnTo>
                    <a:pt x="4451" y="45615"/>
                  </a:lnTo>
                  <a:lnTo>
                    <a:pt x="3820" y="40776"/>
                  </a:lnTo>
                  <a:lnTo>
                    <a:pt x="3561" y="38717"/>
                  </a:lnTo>
                  <a:lnTo>
                    <a:pt x="3375" y="37271"/>
                  </a:lnTo>
                  <a:lnTo>
                    <a:pt x="3319" y="36418"/>
                  </a:lnTo>
                  <a:lnTo>
                    <a:pt x="3227" y="34953"/>
                  </a:lnTo>
                  <a:lnTo>
                    <a:pt x="3004" y="30466"/>
                  </a:lnTo>
                  <a:lnTo>
                    <a:pt x="2726" y="24588"/>
                  </a:lnTo>
                  <a:lnTo>
                    <a:pt x="2559" y="21343"/>
                  </a:lnTo>
                  <a:lnTo>
                    <a:pt x="2374" y="18024"/>
                  </a:lnTo>
                  <a:lnTo>
                    <a:pt x="2188" y="14723"/>
                  </a:lnTo>
                  <a:lnTo>
                    <a:pt x="1984" y="11534"/>
                  </a:lnTo>
                  <a:lnTo>
                    <a:pt x="1762" y="8567"/>
                  </a:lnTo>
                  <a:lnTo>
                    <a:pt x="1539" y="5879"/>
                  </a:lnTo>
                  <a:lnTo>
                    <a:pt x="1410" y="4673"/>
                  </a:lnTo>
                  <a:lnTo>
                    <a:pt x="1298" y="3598"/>
                  </a:lnTo>
                  <a:lnTo>
                    <a:pt x="1169" y="2615"/>
                  </a:lnTo>
                  <a:lnTo>
                    <a:pt x="1057" y="1781"/>
                  </a:lnTo>
                  <a:lnTo>
                    <a:pt x="927" y="1095"/>
                  </a:lnTo>
                  <a:lnTo>
                    <a:pt x="798" y="557"/>
                  </a:lnTo>
                  <a:lnTo>
                    <a:pt x="723" y="353"/>
                  </a:lnTo>
                  <a:lnTo>
                    <a:pt x="668" y="186"/>
                  </a:lnTo>
                  <a:lnTo>
                    <a:pt x="594" y="75"/>
                  </a:lnTo>
                  <a:lnTo>
                    <a:pt x="52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1" name="Google Shape;2211;p31"/>
            <p:cNvSpPr/>
            <p:nvPr/>
          </p:nvSpPr>
          <p:spPr>
            <a:xfrm>
              <a:off x="10309750" y="3512175"/>
              <a:ext cx="128425" cy="1245625"/>
            </a:xfrm>
            <a:custGeom>
              <a:avLst/>
              <a:gdLst/>
              <a:ahLst/>
              <a:cxnLst/>
              <a:rect l="l" t="t" r="r" b="b"/>
              <a:pathLst>
                <a:path w="5137" h="49825" extrusionOk="0">
                  <a:moveTo>
                    <a:pt x="520" y="1"/>
                  </a:moveTo>
                  <a:lnTo>
                    <a:pt x="464" y="24422"/>
                  </a:lnTo>
                  <a:lnTo>
                    <a:pt x="427" y="37290"/>
                  </a:lnTo>
                  <a:lnTo>
                    <a:pt x="390" y="43669"/>
                  </a:lnTo>
                  <a:lnTo>
                    <a:pt x="353" y="44503"/>
                  </a:lnTo>
                  <a:lnTo>
                    <a:pt x="316" y="45319"/>
                  </a:lnTo>
                  <a:lnTo>
                    <a:pt x="241" y="46098"/>
                  </a:lnTo>
                  <a:lnTo>
                    <a:pt x="167" y="46821"/>
                  </a:lnTo>
                  <a:lnTo>
                    <a:pt x="56" y="47915"/>
                  </a:lnTo>
                  <a:lnTo>
                    <a:pt x="0" y="48341"/>
                  </a:lnTo>
                  <a:lnTo>
                    <a:pt x="130" y="48323"/>
                  </a:lnTo>
                  <a:lnTo>
                    <a:pt x="464" y="48286"/>
                  </a:lnTo>
                  <a:lnTo>
                    <a:pt x="872" y="48286"/>
                  </a:lnTo>
                  <a:lnTo>
                    <a:pt x="1057" y="48304"/>
                  </a:lnTo>
                  <a:lnTo>
                    <a:pt x="1206" y="48323"/>
                  </a:lnTo>
                  <a:lnTo>
                    <a:pt x="1298" y="48360"/>
                  </a:lnTo>
                  <a:lnTo>
                    <a:pt x="1372" y="48416"/>
                  </a:lnTo>
                  <a:lnTo>
                    <a:pt x="1595" y="48601"/>
                  </a:lnTo>
                  <a:lnTo>
                    <a:pt x="1836" y="48824"/>
                  </a:lnTo>
                  <a:lnTo>
                    <a:pt x="2077" y="49083"/>
                  </a:lnTo>
                  <a:lnTo>
                    <a:pt x="2504" y="49584"/>
                  </a:lnTo>
                  <a:lnTo>
                    <a:pt x="2708" y="49825"/>
                  </a:lnTo>
                  <a:lnTo>
                    <a:pt x="2652" y="49658"/>
                  </a:lnTo>
                  <a:lnTo>
                    <a:pt x="2615" y="49510"/>
                  </a:lnTo>
                  <a:lnTo>
                    <a:pt x="2596" y="49324"/>
                  </a:lnTo>
                  <a:lnTo>
                    <a:pt x="2615" y="49232"/>
                  </a:lnTo>
                  <a:lnTo>
                    <a:pt x="2633" y="49139"/>
                  </a:lnTo>
                  <a:lnTo>
                    <a:pt x="2652" y="49046"/>
                  </a:lnTo>
                  <a:lnTo>
                    <a:pt x="2708" y="48953"/>
                  </a:lnTo>
                  <a:lnTo>
                    <a:pt x="2763" y="48861"/>
                  </a:lnTo>
                  <a:lnTo>
                    <a:pt x="2837" y="48768"/>
                  </a:lnTo>
                  <a:lnTo>
                    <a:pt x="2949" y="48694"/>
                  </a:lnTo>
                  <a:lnTo>
                    <a:pt x="3078" y="48638"/>
                  </a:lnTo>
                  <a:lnTo>
                    <a:pt x="3227" y="48583"/>
                  </a:lnTo>
                  <a:lnTo>
                    <a:pt x="3394" y="48545"/>
                  </a:lnTo>
                  <a:lnTo>
                    <a:pt x="3561" y="48527"/>
                  </a:lnTo>
                  <a:lnTo>
                    <a:pt x="3727" y="48508"/>
                  </a:lnTo>
                  <a:lnTo>
                    <a:pt x="4061" y="48508"/>
                  </a:lnTo>
                  <a:lnTo>
                    <a:pt x="4395" y="48527"/>
                  </a:lnTo>
                  <a:lnTo>
                    <a:pt x="4692" y="48583"/>
                  </a:lnTo>
                  <a:lnTo>
                    <a:pt x="4933" y="48620"/>
                  </a:lnTo>
                  <a:lnTo>
                    <a:pt x="5137" y="48675"/>
                  </a:lnTo>
                  <a:lnTo>
                    <a:pt x="4451" y="43483"/>
                  </a:lnTo>
                  <a:lnTo>
                    <a:pt x="3857" y="41814"/>
                  </a:lnTo>
                  <a:lnTo>
                    <a:pt x="3357" y="40313"/>
                  </a:lnTo>
                  <a:lnTo>
                    <a:pt x="2726" y="38403"/>
                  </a:lnTo>
                  <a:lnTo>
                    <a:pt x="2633" y="38199"/>
                  </a:lnTo>
                  <a:lnTo>
                    <a:pt x="2615" y="38143"/>
                  </a:lnTo>
                  <a:lnTo>
                    <a:pt x="2578" y="38124"/>
                  </a:lnTo>
                  <a:lnTo>
                    <a:pt x="2559" y="38143"/>
                  </a:lnTo>
                  <a:lnTo>
                    <a:pt x="2559" y="38199"/>
                  </a:lnTo>
                  <a:lnTo>
                    <a:pt x="2559" y="38421"/>
                  </a:lnTo>
                  <a:lnTo>
                    <a:pt x="2578" y="38773"/>
                  </a:lnTo>
                  <a:lnTo>
                    <a:pt x="2652" y="39293"/>
                  </a:lnTo>
                  <a:lnTo>
                    <a:pt x="2745" y="39979"/>
                  </a:lnTo>
                  <a:lnTo>
                    <a:pt x="2874" y="40795"/>
                  </a:lnTo>
                  <a:lnTo>
                    <a:pt x="2949" y="41258"/>
                  </a:lnTo>
                  <a:lnTo>
                    <a:pt x="2986" y="41703"/>
                  </a:lnTo>
                  <a:lnTo>
                    <a:pt x="3004" y="42167"/>
                  </a:lnTo>
                  <a:lnTo>
                    <a:pt x="2986" y="42593"/>
                  </a:lnTo>
                  <a:lnTo>
                    <a:pt x="2967" y="43020"/>
                  </a:lnTo>
                  <a:lnTo>
                    <a:pt x="2912" y="43428"/>
                  </a:lnTo>
                  <a:lnTo>
                    <a:pt x="2856" y="43799"/>
                  </a:lnTo>
                  <a:lnTo>
                    <a:pt x="2800" y="44114"/>
                  </a:lnTo>
                  <a:lnTo>
                    <a:pt x="2726" y="44410"/>
                  </a:lnTo>
                  <a:lnTo>
                    <a:pt x="2633" y="44633"/>
                  </a:lnTo>
                  <a:lnTo>
                    <a:pt x="2541" y="44800"/>
                  </a:lnTo>
                  <a:lnTo>
                    <a:pt x="2504" y="44855"/>
                  </a:lnTo>
                  <a:lnTo>
                    <a:pt x="2466" y="44911"/>
                  </a:lnTo>
                  <a:lnTo>
                    <a:pt x="2411" y="44930"/>
                  </a:lnTo>
                  <a:lnTo>
                    <a:pt x="2374" y="44930"/>
                  </a:lnTo>
                  <a:lnTo>
                    <a:pt x="2337" y="44911"/>
                  </a:lnTo>
                  <a:lnTo>
                    <a:pt x="2300" y="44874"/>
                  </a:lnTo>
                  <a:lnTo>
                    <a:pt x="2244" y="44818"/>
                  </a:lnTo>
                  <a:lnTo>
                    <a:pt x="2207" y="44744"/>
                  </a:lnTo>
                  <a:lnTo>
                    <a:pt x="2151" y="44503"/>
                  </a:lnTo>
                  <a:lnTo>
                    <a:pt x="2021" y="43947"/>
                  </a:lnTo>
                  <a:lnTo>
                    <a:pt x="1910" y="43428"/>
                  </a:lnTo>
                  <a:lnTo>
                    <a:pt x="1836" y="42890"/>
                  </a:lnTo>
                  <a:lnTo>
                    <a:pt x="1762" y="42297"/>
                  </a:lnTo>
                  <a:lnTo>
                    <a:pt x="1706" y="41611"/>
                  </a:lnTo>
                  <a:lnTo>
                    <a:pt x="1669" y="40795"/>
                  </a:lnTo>
                  <a:lnTo>
                    <a:pt x="1651" y="39830"/>
                  </a:lnTo>
                  <a:lnTo>
                    <a:pt x="1651" y="38644"/>
                  </a:lnTo>
                  <a:lnTo>
                    <a:pt x="1669" y="37160"/>
                  </a:lnTo>
                  <a:lnTo>
                    <a:pt x="1743" y="35325"/>
                  </a:lnTo>
                  <a:lnTo>
                    <a:pt x="1892" y="31301"/>
                  </a:lnTo>
                  <a:lnTo>
                    <a:pt x="2133" y="26294"/>
                  </a:lnTo>
                  <a:lnTo>
                    <a:pt x="1966" y="27221"/>
                  </a:lnTo>
                  <a:lnTo>
                    <a:pt x="1632" y="29057"/>
                  </a:lnTo>
                  <a:lnTo>
                    <a:pt x="1150" y="31672"/>
                  </a:lnTo>
                  <a:lnTo>
                    <a:pt x="1280" y="30077"/>
                  </a:lnTo>
                  <a:lnTo>
                    <a:pt x="1410" y="28260"/>
                  </a:lnTo>
                  <a:lnTo>
                    <a:pt x="1521" y="25942"/>
                  </a:lnTo>
                  <a:lnTo>
                    <a:pt x="1576" y="24755"/>
                  </a:lnTo>
                  <a:lnTo>
                    <a:pt x="1595" y="23680"/>
                  </a:lnTo>
                  <a:lnTo>
                    <a:pt x="1595" y="22697"/>
                  </a:lnTo>
                  <a:lnTo>
                    <a:pt x="1558" y="21751"/>
                  </a:lnTo>
                  <a:lnTo>
                    <a:pt x="1521" y="20824"/>
                  </a:lnTo>
                  <a:lnTo>
                    <a:pt x="1465" y="19879"/>
                  </a:lnTo>
                  <a:lnTo>
                    <a:pt x="1298" y="17728"/>
                  </a:lnTo>
                  <a:lnTo>
                    <a:pt x="1224" y="16374"/>
                  </a:lnTo>
                  <a:lnTo>
                    <a:pt x="1150" y="14742"/>
                  </a:lnTo>
                  <a:lnTo>
                    <a:pt x="1113" y="12907"/>
                  </a:lnTo>
                  <a:lnTo>
                    <a:pt x="1057" y="11015"/>
                  </a:lnTo>
                  <a:lnTo>
                    <a:pt x="1039" y="9124"/>
                  </a:lnTo>
                  <a:lnTo>
                    <a:pt x="1039" y="7362"/>
                  </a:lnTo>
                  <a:lnTo>
                    <a:pt x="1057" y="5805"/>
                  </a:lnTo>
                  <a:lnTo>
                    <a:pt x="1094" y="4581"/>
                  </a:lnTo>
                  <a:lnTo>
                    <a:pt x="1094" y="4117"/>
                  </a:lnTo>
                  <a:lnTo>
                    <a:pt x="1076" y="3617"/>
                  </a:lnTo>
                  <a:lnTo>
                    <a:pt x="1020" y="3060"/>
                  </a:lnTo>
                  <a:lnTo>
                    <a:pt x="946" y="2486"/>
                  </a:lnTo>
                  <a:lnTo>
                    <a:pt x="853" y="1874"/>
                  </a:lnTo>
                  <a:lnTo>
                    <a:pt x="761" y="1243"/>
                  </a:lnTo>
                  <a:lnTo>
                    <a:pt x="520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2" name="Google Shape;2212;p31"/>
            <p:cNvSpPr/>
            <p:nvPr/>
          </p:nvSpPr>
          <p:spPr>
            <a:xfrm>
              <a:off x="10128950" y="4590900"/>
              <a:ext cx="460825" cy="212800"/>
            </a:xfrm>
            <a:custGeom>
              <a:avLst/>
              <a:gdLst/>
              <a:ahLst/>
              <a:cxnLst/>
              <a:rect l="l" t="t" r="r" b="b"/>
              <a:pathLst>
                <a:path w="18433" h="8512" extrusionOk="0">
                  <a:moveTo>
                    <a:pt x="8104" y="1"/>
                  </a:moveTo>
                  <a:lnTo>
                    <a:pt x="7863" y="19"/>
                  </a:lnTo>
                  <a:lnTo>
                    <a:pt x="7640" y="38"/>
                  </a:lnTo>
                  <a:lnTo>
                    <a:pt x="7455" y="93"/>
                  </a:lnTo>
                  <a:lnTo>
                    <a:pt x="7269" y="149"/>
                  </a:lnTo>
                  <a:lnTo>
                    <a:pt x="7103" y="223"/>
                  </a:lnTo>
                  <a:lnTo>
                    <a:pt x="6954" y="297"/>
                  </a:lnTo>
                  <a:lnTo>
                    <a:pt x="6806" y="390"/>
                  </a:lnTo>
                  <a:lnTo>
                    <a:pt x="6695" y="483"/>
                  </a:lnTo>
                  <a:lnTo>
                    <a:pt x="6472" y="687"/>
                  </a:lnTo>
                  <a:lnTo>
                    <a:pt x="6268" y="909"/>
                  </a:lnTo>
                  <a:lnTo>
                    <a:pt x="6083" y="1132"/>
                  </a:lnTo>
                  <a:lnTo>
                    <a:pt x="5897" y="1354"/>
                  </a:lnTo>
                  <a:lnTo>
                    <a:pt x="5712" y="1558"/>
                  </a:lnTo>
                  <a:lnTo>
                    <a:pt x="5508" y="1744"/>
                  </a:lnTo>
                  <a:lnTo>
                    <a:pt x="5397" y="1836"/>
                  </a:lnTo>
                  <a:lnTo>
                    <a:pt x="5267" y="1910"/>
                  </a:lnTo>
                  <a:lnTo>
                    <a:pt x="5118" y="1966"/>
                  </a:lnTo>
                  <a:lnTo>
                    <a:pt x="4970" y="2022"/>
                  </a:lnTo>
                  <a:lnTo>
                    <a:pt x="4822" y="2059"/>
                  </a:lnTo>
                  <a:lnTo>
                    <a:pt x="4636" y="2077"/>
                  </a:lnTo>
                  <a:lnTo>
                    <a:pt x="4432" y="2077"/>
                  </a:lnTo>
                  <a:lnTo>
                    <a:pt x="4228" y="2059"/>
                  </a:lnTo>
                  <a:lnTo>
                    <a:pt x="3987" y="2040"/>
                  </a:lnTo>
                  <a:lnTo>
                    <a:pt x="3728" y="1985"/>
                  </a:lnTo>
                  <a:lnTo>
                    <a:pt x="3468" y="1948"/>
                  </a:lnTo>
                  <a:lnTo>
                    <a:pt x="3227" y="1910"/>
                  </a:lnTo>
                  <a:lnTo>
                    <a:pt x="2986" y="1910"/>
                  </a:lnTo>
                  <a:lnTo>
                    <a:pt x="2764" y="1948"/>
                  </a:lnTo>
                  <a:lnTo>
                    <a:pt x="2541" y="1985"/>
                  </a:lnTo>
                  <a:lnTo>
                    <a:pt x="2356" y="2040"/>
                  </a:lnTo>
                  <a:lnTo>
                    <a:pt x="2170" y="2114"/>
                  </a:lnTo>
                  <a:lnTo>
                    <a:pt x="1985" y="2207"/>
                  </a:lnTo>
                  <a:lnTo>
                    <a:pt x="1818" y="2318"/>
                  </a:lnTo>
                  <a:lnTo>
                    <a:pt x="1670" y="2430"/>
                  </a:lnTo>
                  <a:lnTo>
                    <a:pt x="1521" y="2559"/>
                  </a:lnTo>
                  <a:lnTo>
                    <a:pt x="1391" y="2689"/>
                  </a:lnTo>
                  <a:lnTo>
                    <a:pt x="1262" y="2838"/>
                  </a:lnTo>
                  <a:lnTo>
                    <a:pt x="1132" y="2986"/>
                  </a:lnTo>
                  <a:lnTo>
                    <a:pt x="928" y="3301"/>
                  </a:lnTo>
                  <a:lnTo>
                    <a:pt x="761" y="3616"/>
                  </a:lnTo>
                  <a:lnTo>
                    <a:pt x="613" y="3932"/>
                  </a:lnTo>
                  <a:lnTo>
                    <a:pt x="501" y="4228"/>
                  </a:lnTo>
                  <a:lnTo>
                    <a:pt x="427" y="4506"/>
                  </a:lnTo>
                  <a:lnTo>
                    <a:pt x="316" y="4914"/>
                  </a:lnTo>
                  <a:lnTo>
                    <a:pt x="279" y="5081"/>
                  </a:lnTo>
                  <a:lnTo>
                    <a:pt x="186" y="5304"/>
                  </a:lnTo>
                  <a:lnTo>
                    <a:pt x="112" y="5508"/>
                  </a:lnTo>
                  <a:lnTo>
                    <a:pt x="56" y="5712"/>
                  </a:lnTo>
                  <a:lnTo>
                    <a:pt x="19" y="5897"/>
                  </a:lnTo>
                  <a:lnTo>
                    <a:pt x="1" y="6083"/>
                  </a:lnTo>
                  <a:lnTo>
                    <a:pt x="1" y="6249"/>
                  </a:lnTo>
                  <a:lnTo>
                    <a:pt x="38" y="6398"/>
                  </a:lnTo>
                  <a:lnTo>
                    <a:pt x="75" y="6528"/>
                  </a:lnTo>
                  <a:lnTo>
                    <a:pt x="131" y="6657"/>
                  </a:lnTo>
                  <a:lnTo>
                    <a:pt x="205" y="6769"/>
                  </a:lnTo>
                  <a:lnTo>
                    <a:pt x="297" y="6880"/>
                  </a:lnTo>
                  <a:lnTo>
                    <a:pt x="390" y="6973"/>
                  </a:lnTo>
                  <a:lnTo>
                    <a:pt x="501" y="7047"/>
                  </a:lnTo>
                  <a:lnTo>
                    <a:pt x="631" y="7121"/>
                  </a:lnTo>
                  <a:lnTo>
                    <a:pt x="761" y="7177"/>
                  </a:lnTo>
                  <a:lnTo>
                    <a:pt x="909" y="7232"/>
                  </a:lnTo>
                  <a:lnTo>
                    <a:pt x="1058" y="7269"/>
                  </a:lnTo>
                  <a:lnTo>
                    <a:pt x="1206" y="7306"/>
                  </a:lnTo>
                  <a:lnTo>
                    <a:pt x="1540" y="7325"/>
                  </a:lnTo>
                  <a:lnTo>
                    <a:pt x="1892" y="7325"/>
                  </a:lnTo>
                  <a:lnTo>
                    <a:pt x="2244" y="7269"/>
                  </a:lnTo>
                  <a:lnTo>
                    <a:pt x="2597" y="7195"/>
                  </a:lnTo>
                  <a:lnTo>
                    <a:pt x="2949" y="7065"/>
                  </a:lnTo>
                  <a:lnTo>
                    <a:pt x="3264" y="6917"/>
                  </a:lnTo>
                  <a:lnTo>
                    <a:pt x="3561" y="6750"/>
                  </a:lnTo>
                  <a:lnTo>
                    <a:pt x="3709" y="6657"/>
                  </a:lnTo>
                  <a:lnTo>
                    <a:pt x="3858" y="6583"/>
                  </a:lnTo>
                  <a:lnTo>
                    <a:pt x="3987" y="6528"/>
                  </a:lnTo>
                  <a:lnTo>
                    <a:pt x="4136" y="6472"/>
                  </a:lnTo>
                  <a:lnTo>
                    <a:pt x="4284" y="6453"/>
                  </a:lnTo>
                  <a:lnTo>
                    <a:pt x="4432" y="6435"/>
                  </a:lnTo>
                  <a:lnTo>
                    <a:pt x="4711" y="6435"/>
                  </a:lnTo>
                  <a:lnTo>
                    <a:pt x="5007" y="6472"/>
                  </a:lnTo>
                  <a:lnTo>
                    <a:pt x="5322" y="6565"/>
                  </a:lnTo>
                  <a:lnTo>
                    <a:pt x="5619" y="6676"/>
                  </a:lnTo>
                  <a:lnTo>
                    <a:pt x="5934" y="6824"/>
                  </a:lnTo>
                  <a:lnTo>
                    <a:pt x="6268" y="6991"/>
                  </a:lnTo>
                  <a:lnTo>
                    <a:pt x="6602" y="7177"/>
                  </a:lnTo>
                  <a:lnTo>
                    <a:pt x="7325" y="7566"/>
                  </a:lnTo>
                  <a:lnTo>
                    <a:pt x="7714" y="7770"/>
                  </a:lnTo>
                  <a:lnTo>
                    <a:pt x="8104" y="7955"/>
                  </a:lnTo>
                  <a:lnTo>
                    <a:pt x="8512" y="8141"/>
                  </a:lnTo>
                  <a:lnTo>
                    <a:pt x="8957" y="8308"/>
                  </a:lnTo>
                  <a:lnTo>
                    <a:pt x="9161" y="8382"/>
                  </a:lnTo>
                  <a:lnTo>
                    <a:pt x="9365" y="8437"/>
                  </a:lnTo>
                  <a:lnTo>
                    <a:pt x="9550" y="8475"/>
                  </a:lnTo>
                  <a:lnTo>
                    <a:pt x="9736" y="8493"/>
                  </a:lnTo>
                  <a:lnTo>
                    <a:pt x="9902" y="8512"/>
                  </a:lnTo>
                  <a:lnTo>
                    <a:pt x="10051" y="8512"/>
                  </a:lnTo>
                  <a:lnTo>
                    <a:pt x="10199" y="8493"/>
                  </a:lnTo>
                  <a:lnTo>
                    <a:pt x="10347" y="8456"/>
                  </a:lnTo>
                  <a:lnTo>
                    <a:pt x="10477" y="8419"/>
                  </a:lnTo>
                  <a:lnTo>
                    <a:pt x="10589" y="8363"/>
                  </a:lnTo>
                  <a:lnTo>
                    <a:pt x="10700" y="8308"/>
                  </a:lnTo>
                  <a:lnTo>
                    <a:pt x="10811" y="8233"/>
                  </a:lnTo>
                  <a:lnTo>
                    <a:pt x="11015" y="8067"/>
                  </a:lnTo>
                  <a:lnTo>
                    <a:pt x="11200" y="7881"/>
                  </a:lnTo>
                  <a:lnTo>
                    <a:pt x="11367" y="7677"/>
                  </a:lnTo>
                  <a:lnTo>
                    <a:pt x="11534" y="7436"/>
                  </a:lnTo>
                  <a:lnTo>
                    <a:pt x="11868" y="6973"/>
                  </a:lnTo>
                  <a:lnTo>
                    <a:pt x="12053" y="6732"/>
                  </a:lnTo>
                  <a:lnTo>
                    <a:pt x="12257" y="6509"/>
                  </a:lnTo>
                  <a:lnTo>
                    <a:pt x="12461" y="6305"/>
                  </a:lnTo>
                  <a:lnTo>
                    <a:pt x="12721" y="6120"/>
                  </a:lnTo>
                  <a:lnTo>
                    <a:pt x="12851" y="6045"/>
                  </a:lnTo>
                  <a:lnTo>
                    <a:pt x="13018" y="5990"/>
                  </a:lnTo>
                  <a:lnTo>
                    <a:pt x="13203" y="5971"/>
                  </a:lnTo>
                  <a:lnTo>
                    <a:pt x="13407" y="5953"/>
                  </a:lnTo>
                  <a:lnTo>
                    <a:pt x="13630" y="5971"/>
                  </a:lnTo>
                  <a:lnTo>
                    <a:pt x="13852" y="5990"/>
                  </a:lnTo>
                  <a:lnTo>
                    <a:pt x="14353" y="6083"/>
                  </a:lnTo>
                  <a:lnTo>
                    <a:pt x="14890" y="6212"/>
                  </a:lnTo>
                  <a:lnTo>
                    <a:pt x="15447" y="6379"/>
                  </a:lnTo>
                  <a:lnTo>
                    <a:pt x="16522" y="6694"/>
                  </a:lnTo>
                  <a:lnTo>
                    <a:pt x="17023" y="6806"/>
                  </a:lnTo>
                  <a:lnTo>
                    <a:pt x="17468" y="6898"/>
                  </a:lnTo>
                  <a:lnTo>
                    <a:pt x="17672" y="6917"/>
                  </a:lnTo>
                  <a:lnTo>
                    <a:pt x="17857" y="6917"/>
                  </a:lnTo>
                  <a:lnTo>
                    <a:pt x="18006" y="6898"/>
                  </a:lnTo>
                  <a:lnTo>
                    <a:pt x="18154" y="6880"/>
                  </a:lnTo>
                  <a:lnTo>
                    <a:pt x="18265" y="6806"/>
                  </a:lnTo>
                  <a:lnTo>
                    <a:pt x="18339" y="6732"/>
                  </a:lnTo>
                  <a:lnTo>
                    <a:pt x="18395" y="6620"/>
                  </a:lnTo>
                  <a:lnTo>
                    <a:pt x="18432" y="6472"/>
                  </a:lnTo>
                  <a:lnTo>
                    <a:pt x="18413" y="6305"/>
                  </a:lnTo>
                  <a:lnTo>
                    <a:pt x="18376" y="6101"/>
                  </a:lnTo>
                  <a:lnTo>
                    <a:pt x="18302" y="5879"/>
                  </a:lnTo>
                  <a:lnTo>
                    <a:pt x="18172" y="5600"/>
                  </a:lnTo>
                  <a:lnTo>
                    <a:pt x="18024" y="5322"/>
                  </a:lnTo>
                  <a:lnTo>
                    <a:pt x="17876" y="5063"/>
                  </a:lnTo>
                  <a:lnTo>
                    <a:pt x="17727" y="4822"/>
                  </a:lnTo>
                  <a:lnTo>
                    <a:pt x="17561" y="4599"/>
                  </a:lnTo>
                  <a:lnTo>
                    <a:pt x="17375" y="4414"/>
                  </a:lnTo>
                  <a:lnTo>
                    <a:pt x="17208" y="4247"/>
                  </a:lnTo>
                  <a:lnTo>
                    <a:pt x="17023" y="4080"/>
                  </a:lnTo>
                  <a:lnTo>
                    <a:pt x="16837" y="3950"/>
                  </a:lnTo>
                  <a:lnTo>
                    <a:pt x="16652" y="3820"/>
                  </a:lnTo>
                  <a:lnTo>
                    <a:pt x="16467" y="3709"/>
                  </a:lnTo>
                  <a:lnTo>
                    <a:pt x="16281" y="3616"/>
                  </a:lnTo>
                  <a:lnTo>
                    <a:pt x="16077" y="3524"/>
                  </a:lnTo>
                  <a:lnTo>
                    <a:pt x="15706" y="3394"/>
                  </a:lnTo>
                  <a:lnTo>
                    <a:pt x="15317" y="3283"/>
                  </a:lnTo>
                  <a:lnTo>
                    <a:pt x="14946" y="3227"/>
                  </a:lnTo>
                  <a:lnTo>
                    <a:pt x="14594" y="3153"/>
                  </a:lnTo>
                  <a:lnTo>
                    <a:pt x="13963" y="3060"/>
                  </a:lnTo>
                  <a:lnTo>
                    <a:pt x="13685" y="3004"/>
                  </a:lnTo>
                  <a:lnTo>
                    <a:pt x="13444" y="2930"/>
                  </a:lnTo>
                  <a:lnTo>
                    <a:pt x="13333" y="2875"/>
                  </a:lnTo>
                  <a:lnTo>
                    <a:pt x="13240" y="2819"/>
                  </a:lnTo>
                  <a:lnTo>
                    <a:pt x="13147" y="2745"/>
                  </a:lnTo>
                  <a:lnTo>
                    <a:pt x="13092" y="2671"/>
                  </a:lnTo>
                  <a:lnTo>
                    <a:pt x="12832" y="2318"/>
                  </a:lnTo>
                  <a:lnTo>
                    <a:pt x="12535" y="1910"/>
                  </a:lnTo>
                  <a:lnTo>
                    <a:pt x="12387" y="1706"/>
                  </a:lnTo>
                  <a:lnTo>
                    <a:pt x="12202" y="1502"/>
                  </a:lnTo>
                  <a:lnTo>
                    <a:pt x="11998" y="1317"/>
                  </a:lnTo>
                  <a:lnTo>
                    <a:pt x="11775" y="1113"/>
                  </a:lnTo>
                  <a:lnTo>
                    <a:pt x="11516" y="928"/>
                  </a:lnTo>
                  <a:lnTo>
                    <a:pt x="11238" y="742"/>
                  </a:lnTo>
                  <a:lnTo>
                    <a:pt x="10922" y="575"/>
                  </a:lnTo>
                  <a:lnTo>
                    <a:pt x="10551" y="427"/>
                  </a:lnTo>
                  <a:lnTo>
                    <a:pt x="10144" y="279"/>
                  </a:lnTo>
                  <a:lnTo>
                    <a:pt x="9698" y="167"/>
                  </a:lnTo>
                  <a:lnTo>
                    <a:pt x="9198" y="75"/>
                  </a:lnTo>
                  <a:lnTo>
                    <a:pt x="8642" y="19"/>
                  </a:lnTo>
                  <a:lnTo>
                    <a:pt x="8345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3" name="Google Shape;2213;p31"/>
            <p:cNvSpPr/>
            <p:nvPr/>
          </p:nvSpPr>
          <p:spPr>
            <a:xfrm>
              <a:off x="10400600" y="4642825"/>
              <a:ext cx="160875" cy="191925"/>
            </a:xfrm>
            <a:custGeom>
              <a:avLst/>
              <a:gdLst/>
              <a:ahLst/>
              <a:cxnLst/>
              <a:rect l="l" t="t" r="r" b="b"/>
              <a:pathLst>
                <a:path w="6435" h="7677" extrusionOk="0">
                  <a:moveTo>
                    <a:pt x="93" y="0"/>
                  </a:moveTo>
                  <a:lnTo>
                    <a:pt x="38" y="37"/>
                  </a:lnTo>
                  <a:lnTo>
                    <a:pt x="1" y="93"/>
                  </a:lnTo>
                  <a:lnTo>
                    <a:pt x="1" y="167"/>
                  </a:lnTo>
                  <a:lnTo>
                    <a:pt x="19" y="241"/>
                  </a:lnTo>
                  <a:lnTo>
                    <a:pt x="56" y="316"/>
                  </a:lnTo>
                  <a:lnTo>
                    <a:pt x="112" y="371"/>
                  </a:lnTo>
                  <a:lnTo>
                    <a:pt x="168" y="390"/>
                  </a:lnTo>
                  <a:lnTo>
                    <a:pt x="260" y="445"/>
                  </a:lnTo>
                  <a:lnTo>
                    <a:pt x="353" y="538"/>
                  </a:lnTo>
                  <a:lnTo>
                    <a:pt x="464" y="705"/>
                  </a:lnTo>
                  <a:lnTo>
                    <a:pt x="575" y="927"/>
                  </a:lnTo>
                  <a:lnTo>
                    <a:pt x="854" y="1447"/>
                  </a:lnTo>
                  <a:lnTo>
                    <a:pt x="1021" y="1725"/>
                  </a:lnTo>
                  <a:lnTo>
                    <a:pt x="1206" y="2003"/>
                  </a:lnTo>
                  <a:lnTo>
                    <a:pt x="1373" y="2170"/>
                  </a:lnTo>
                  <a:lnTo>
                    <a:pt x="1558" y="2318"/>
                  </a:lnTo>
                  <a:lnTo>
                    <a:pt x="1725" y="2448"/>
                  </a:lnTo>
                  <a:lnTo>
                    <a:pt x="1911" y="2559"/>
                  </a:lnTo>
                  <a:lnTo>
                    <a:pt x="2226" y="2726"/>
                  </a:lnTo>
                  <a:lnTo>
                    <a:pt x="2374" y="2800"/>
                  </a:lnTo>
                  <a:lnTo>
                    <a:pt x="2485" y="2893"/>
                  </a:lnTo>
                  <a:lnTo>
                    <a:pt x="2634" y="3004"/>
                  </a:lnTo>
                  <a:lnTo>
                    <a:pt x="2726" y="3153"/>
                  </a:lnTo>
                  <a:lnTo>
                    <a:pt x="2912" y="3523"/>
                  </a:lnTo>
                  <a:lnTo>
                    <a:pt x="3134" y="3968"/>
                  </a:lnTo>
                  <a:lnTo>
                    <a:pt x="3375" y="4451"/>
                  </a:lnTo>
                  <a:lnTo>
                    <a:pt x="3505" y="4673"/>
                  </a:lnTo>
                  <a:lnTo>
                    <a:pt x="3654" y="4896"/>
                  </a:lnTo>
                  <a:lnTo>
                    <a:pt x="3765" y="5044"/>
                  </a:lnTo>
                  <a:lnTo>
                    <a:pt x="3876" y="5174"/>
                  </a:lnTo>
                  <a:lnTo>
                    <a:pt x="3987" y="5285"/>
                  </a:lnTo>
                  <a:lnTo>
                    <a:pt x="4099" y="5378"/>
                  </a:lnTo>
                  <a:lnTo>
                    <a:pt x="4265" y="5489"/>
                  </a:lnTo>
                  <a:lnTo>
                    <a:pt x="4432" y="5582"/>
                  </a:lnTo>
                  <a:lnTo>
                    <a:pt x="4710" y="5730"/>
                  </a:lnTo>
                  <a:lnTo>
                    <a:pt x="4952" y="5841"/>
                  </a:lnTo>
                  <a:lnTo>
                    <a:pt x="5044" y="5897"/>
                  </a:lnTo>
                  <a:lnTo>
                    <a:pt x="5118" y="5971"/>
                  </a:lnTo>
                  <a:lnTo>
                    <a:pt x="5211" y="6064"/>
                  </a:lnTo>
                  <a:lnTo>
                    <a:pt x="5285" y="6212"/>
                  </a:lnTo>
                  <a:lnTo>
                    <a:pt x="5397" y="6453"/>
                  </a:lnTo>
                  <a:lnTo>
                    <a:pt x="5526" y="6694"/>
                  </a:lnTo>
                  <a:lnTo>
                    <a:pt x="5675" y="6935"/>
                  </a:lnTo>
                  <a:lnTo>
                    <a:pt x="5823" y="7139"/>
                  </a:lnTo>
                  <a:lnTo>
                    <a:pt x="6064" y="7473"/>
                  </a:lnTo>
                  <a:lnTo>
                    <a:pt x="6175" y="7603"/>
                  </a:lnTo>
                  <a:lnTo>
                    <a:pt x="6231" y="7640"/>
                  </a:lnTo>
                  <a:lnTo>
                    <a:pt x="6287" y="7677"/>
                  </a:lnTo>
                  <a:lnTo>
                    <a:pt x="6342" y="7658"/>
                  </a:lnTo>
                  <a:lnTo>
                    <a:pt x="6398" y="7621"/>
                  </a:lnTo>
                  <a:lnTo>
                    <a:pt x="6435" y="7566"/>
                  </a:lnTo>
                  <a:lnTo>
                    <a:pt x="6435" y="7492"/>
                  </a:lnTo>
                  <a:lnTo>
                    <a:pt x="6416" y="7417"/>
                  </a:lnTo>
                  <a:lnTo>
                    <a:pt x="6361" y="7343"/>
                  </a:lnTo>
                  <a:lnTo>
                    <a:pt x="6342" y="7325"/>
                  </a:lnTo>
                  <a:lnTo>
                    <a:pt x="6268" y="7232"/>
                  </a:lnTo>
                  <a:lnTo>
                    <a:pt x="6046" y="6935"/>
                  </a:lnTo>
                  <a:lnTo>
                    <a:pt x="5786" y="6527"/>
                  </a:lnTo>
                  <a:lnTo>
                    <a:pt x="5656" y="6305"/>
                  </a:lnTo>
                  <a:lnTo>
                    <a:pt x="5563" y="6119"/>
                  </a:lnTo>
                  <a:lnTo>
                    <a:pt x="5508" y="5990"/>
                  </a:lnTo>
                  <a:lnTo>
                    <a:pt x="5452" y="5878"/>
                  </a:lnTo>
                  <a:lnTo>
                    <a:pt x="5359" y="5767"/>
                  </a:lnTo>
                  <a:lnTo>
                    <a:pt x="5285" y="5674"/>
                  </a:lnTo>
                  <a:lnTo>
                    <a:pt x="5118" y="5545"/>
                  </a:lnTo>
                  <a:lnTo>
                    <a:pt x="4933" y="5433"/>
                  </a:lnTo>
                  <a:lnTo>
                    <a:pt x="4581" y="5266"/>
                  </a:lnTo>
                  <a:lnTo>
                    <a:pt x="4395" y="5174"/>
                  </a:lnTo>
                  <a:lnTo>
                    <a:pt x="4210" y="5062"/>
                  </a:lnTo>
                  <a:lnTo>
                    <a:pt x="4136" y="4988"/>
                  </a:lnTo>
                  <a:lnTo>
                    <a:pt x="4061" y="4896"/>
                  </a:lnTo>
                  <a:lnTo>
                    <a:pt x="3895" y="4692"/>
                  </a:lnTo>
                  <a:lnTo>
                    <a:pt x="3728" y="4432"/>
                  </a:lnTo>
                  <a:lnTo>
                    <a:pt x="3561" y="4135"/>
                  </a:lnTo>
                  <a:lnTo>
                    <a:pt x="3264" y="3523"/>
                  </a:lnTo>
                  <a:lnTo>
                    <a:pt x="2986" y="2986"/>
                  </a:lnTo>
                  <a:lnTo>
                    <a:pt x="2912" y="2856"/>
                  </a:lnTo>
                  <a:lnTo>
                    <a:pt x="2819" y="2745"/>
                  </a:lnTo>
                  <a:lnTo>
                    <a:pt x="2708" y="2652"/>
                  </a:lnTo>
                  <a:lnTo>
                    <a:pt x="2615" y="2559"/>
                  </a:lnTo>
                  <a:lnTo>
                    <a:pt x="2393" y="2429"/>
                  </a:lnTo>
                  <a:lnTo>
                    <a:pt x="2189" y="2300"/>
                  </a:lnTo>
                  <a:lnTo>
                    <a:pt x="1966" y="2188"/>
                  </a:lnTo>
                  <a:lnTo>
                    <a:pt x="1762" y="2077"/>
                  </a:lnTo>
                  <a:lnTo>
                    <a:pt x="1577" y="1929"/>
                  </a:lnTo>
                  <a:lnTo>
                    <a:pt x="1410" y="1743"/>
                  </a:lnTo>
                  <a:lnTo>
                    <a:pt x="1317" y="1614"/>
                  </a:lnTo>
                  <a:lnTo>
                    <a:pt x="1206" y="1465"/>
                  </a:lnTo>
                  <a:lnTo>
                    <a:pt x="1021" y="1131"/>
                  </a:lnTo>
                  <a:lnTo>
                    <a:pt x="854" y="779"/>
                  </a:lnTo>
                  <a:lnTo>
                    <a:pt x="668" y="464"/>
                  </a:lnTo>
                  <a:lnTo>
                    <a:pt x="538" y="278"/>
                  </a:lnTo>
                  <a:lnTo>
                    <a:pt x="464" y="186"/>
                  </a:lnTo>
                  <a:lnTo>
                    <a:pt x="372" y="112"/>
                  </a:lnTo>
                  <a:lnTo>
                    <a:pt x="279" y="56"/>
                  </a:lnTo>
                  <a:lnTo>
                    <a:pt x="149" y="0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4" name="Google Shape;2214;p31"/>
            <p:cNvSpPr/>
            <p:nvPr/>
          </p:nvSpPr>
          <p:spPr>
            <a:xfrm>
              <a:off x="10319025" y="4664150"/>
              <a:ext cx="177100" cy="161800"/>
            </a:xfrm>
            <a:custGeom>
              <a:avLst/>
              <a:gdLst/>
              <a:ahLst/>
              <a:cxnLst/>
              <a:rect l="l" t="t" r="r" b="b"/>
              <a:pathLst>
                <a:path w="7084" h="6472" extrusionOk="0">
                  <a:moveTo>
                    <a:pt x="130" y="0"/>
                  </a:moveTo>
                  <a:lnTo>
                    <a:pt x="74" y="19"/>
                  </a:lnTo>
                  <a:lnTo>
                    <a:pt x="19" y="56"/>
                  </a:lnTo>
                  <a:lnTo>
                    <a:pt x="0" y="130"/>
                  </a:lnTo>
                  <a:lnTo>
                    <a:pt x="19" y="204"/>
                  </a:lnTo>
                  <a:lnTo>
                    <a:pt x="37" y="278"/>
                  </a:lnTo>
                  <a:lnTo>
                    <a:pt x="93" y="353"/>
                  </a:lnTo>
                  <a:lnTo>
                    <a:pt x="149" y="390"/>
                  </a:lnTo>
                  <a:lnTo>
                    <a:pt x="167" y="390"/>
                  </a:lnTo>
                  <a:lnTo>
                    <a:pt x="241" y="427"/>
                  </a:lnTo>
                  <a:lnTo>
                    <a:pt x="519" y="575"/>
                  </a:lnTo>
                  <a:lnTo>
                    <a:pt x="686" y="705"/>
                  </a:lnTo>
                  <a:lnTo>
                    <a:pt x="890" y="853"/>
                  </a:lnTo>
                  <a:lnTo>
                    <a:pt x="1094" y="1057"/>
                  </a:lnTo>
                  <a:lnTo>
                    <a:pt x="1317" y="1280"/>
                  </a:lnTo>
                  <a:lnTo>
                    <a:pt x="1502" y="1447"/>
                  </a:lnTo>
                  <a:lnTo>
                    <a:pt x="1650" y="1576"/>
                  </a:lnTo>
                  <a:lnTo>
                    <a:pt x="1817" y="1688"/>
                  </a:lnTo>
                  <a:lnTo>
                    <a:pt x="1966" y="1780"/>
                  </a:lnTo>
                  <a:lnTo>
                    <a:pt x="2225" y="1929"/>
                  </a:lnTo>
                  <a:lnTo>
                    <a:pt x="2429" y="2021"/>
                  </a:lnTo>
                  <a:lnTo>
                    <a:pt x="2522" y="2077"/>
                  </a:lnTo>
                  <a:lnTo>
                    <a:pt x="2578" y="2114"/>
                  </a:lnTo>
                  <a:lnTo>
                    <a:pt x="2596" y="2151"/>
                  </a:lnTo>
                  <a:lnTo>
                    <a:pt x="2707" y="2448"/>
                  </a:lnTo>
                  <a:lnTo>
                    <a:pt x="2763" y="2596"/>
                  </a:lnTo>
                  <a:lnTo>
                    <a:pt x="2856" y="2745"/>
                  </a:lnTo>
                  <a:lnTo>
                    <a:pt x="2986" y="2893"/>
                  </a:lnTo>
                  <a:lnTo>
                    <a:pt x="3134" y="3041"/>
                  </a:lnTo>
                  <a:lnTo>
                    <a:pt x="3338" y="3227"/>
                  </a:lnTo>
                  <a:lnTo>
                    <a:pt x="3579" y="3412"/>
                  </a:lnTo>
                  <a:lnTo>
                    <a:pt x="3857" y="3598"/>
                  </a:lnTo>
                  <a:lnTo>
                    <a:pt x="4042" y="3727"/>
                  </a:lnTo>
                  <a:lnTo>
                    <a:pt x="4246" y="3820"/>
                  </a:lnTo>
                  <a:lnTo>
                    <a:pt x="4321" y="3913"/>
                  </a:lnTo>
                  <a:lnTo>
                    <a:pt x="4413" y="4024"/>
                  </a:lnTo>
                  <a:lnTo>
                    <a:pt x="4543" y="4247"/>
                  </a:lnTo>
                  <a:lnTo>
                    <a:pt x="4691" y="4506"/>
                  </a:lnTo>
                  <a:lnTo>
                    <a:pt x="4840" y="4729"/>
                  </a:lnTo>
                  <a:lnTo>
                    <a:pt x="4988" y="4914"/>
                  </a:lnTo>
                  <a:lnTo>
                    <a:pt x="5136" y="5081"/>
                  </a:lnTo>
                  <a:lnTo>
                    <a:pt x="5303" y="5229"/>
                  </a:lnTo>
                  <a:lnTo>
                    <a:pt x="5470" y="5378"/>
                  </a:lnTo>
                  <a:lnTo>
                    <a:pt x="5656" y="5507"/>
                  </a:lnTo>
                  <a:lnTo>
                    <a:pt x="5878" y="5637"/>
                  </a:lnTo>
                  <a:lnTo>
                    <a:pt x="6064" y="5767"/>
                  </a:lnTo>
                  <a:lnTo>
                    <a:pt x="6249" y="5897"/>
                  </a:lnTo>
                  <a:lnTo>
                    <a:pt x="6527" y="6119"/>
                  </a:lnTo>
                  <a:lnTo>
                    <a:pt x="6731" y="6305"/>
                  </a:lnTo>
                  <a:lnTo>
                    <a:pt x="6824" y="6397"/>
                  </a:lnTo>
                  <a:lnTo>
                    <a:pt x="6879" y="6453"/>
                  </a:lnTo>
                  <a:lnTo>
                    <a:pt x="6954" y="6472"/>
                  </a:lnTo>
                  <a:lnTo>
                    <a:pt x="7009" y="6453"/>
                  </a:lnTo>
                  <a:lnTo>
                    <a:pt x="7046" y="6416"/>
                  </a:lnTo>
                  <a:lnTo>
                    <a:pt x="7083" y="6342"/>
                  </a:lnTo>
                  <a:lnTo>
                    <a:pt x="7083" y="6268"/>
                  </a:lnTo>
                  <a:lnTo>
                    <a:pt x="7046" y="6194"/>
                  </a:lnTo>
                  <a:lnTo>
                    <a:pt x="7009" y="6138"/>
                  </a:lnTo>
                  <a:lnTo>
                    <a:pt x="6935" y="6045"/>
                  </a:lnTo>
                  <a:lnTo>
                    <a:pt x="6713" y="5860"/>
                  </a:lnTo>
                  <a:lnTo>
                    <a:pt x="6379" y="5582"/>
                  </a:lnTo>
                  <a:lnTo>
                    <a:pt x="6175" y="5433"/>
                  </a:lnTo>
                  <a:lnTo>
                    <a:pt x="5952" y="5285"/>
                  </a:lnTo>
                  <a:lnTo>
                    <a:pt x="5581" y="5044"/>
                  </a:lnTo>
                  <a:lnTo>
                    <a:pt x="5452" y="4933"/>
                  </a:lnTo>
                  <a:lnTo>
                    <a:pt x="5322" y="4803"/>
                  </a:lnTo>
                  <a:lnTo>
                    <a:pt x="5192" y="4673"/>
                  </a:lnTo>
                  <a:lnTo>
                    <a:pt x="5081" y="4506"/>
                  </a:lnTo>
                  <a:lnTo>
                    <a:pt x="4784" y="4061"/>
                  </a:lnTo>
                  <a:lnTo>
                    <a:pt x="4636" y="3802"/>
                  </a:lnTo>
                  <a:lnTo>
                    <a:pt x="4506" y="3635"/>
                  </a:lnTo>
                  <a:lnTo>
                    <a:pt x="4376" y="3505"/>
                  </a:lnTo>
                  <a:lnTo>
                    <a:pt x="4246" y="3431"/>
                  </a:lnTo>
                  <a:lnTo>
                    <a:pt x="4080" y="3338"/>
                  </a:lnTo>
                  <a:lnTo>
                    <a:pt x="3913" y="3245"/>
                  </a:lnTo>
                  <a:lnTo>
                    <a:pt x="3709" y="3078"/>
                  </a:lnTo>
                  <a:lnTo>
                    <a:pt x="3375" y="2819"/>
                  </a:lnTo>
                  <a:lnTo>
                    <a:pt x="3171" y="2633"/>
                  </a:lnTo>
                  <a:lnTo>
                    <a:pt x="3060" y="2485"/>
                  </a:lnTo>
                  <a:lnTo>
                    <a:pt x="2986" y="2337"/>
                  </a:lnTo>
                  <a:lnTo>
                    <a:pt x="2893" y="2096"/>
                  </a:lnTo>
                  <a:lnTo>
                    <a:pt x="2837" y="1966"/>
                  </a:lnTo>
                  <a:lnTo>
                    <a:pt x="2782" y="1873"/>
                  </a:lnTo>
                  <a:lnTo>
                    <a:pt x="2707" y="1799"/>
                  </a:lnTo>
                  <a:lnTo>
                    <a:pt x="2615" y="1725"/>
                  </a:lnTo>
                  <a:lnTo>
                    <a:pt x="2466" y="1632"/>
                  </a:lnTo>
                  <a:lnTo>
                    <a:pt x="2299" y="1558"/>
                  </a:lnTo>
                  <a:lnTo>
                    <a:pt x="2114" y="1465"/>
                  </a:lnTo>
                  <a:lnTo>
                    <a:pt x="1929" y="1354"/>
                  </a:lnTo>
                  <a:lnTo>
                    <a:pt x="1725" y="1206"/>
                  </a:lnTo>
                  <a:lnTo>
                    <a:pt x="1502" y="1002"/>
                  </a:lnTo>
                  <a:lnTo>
                    <a:pt x="1261" y="761"/>
                  </a:lnTo>
                  <a:lnTo>
                    <a:pt x="1020" y="538"/>
                  </a:lnTo>
                  <a:lnTo>
                    <a:pt x="798" y="371"/>
                  </a:lnTo>
                  <a:lnTo>
                    <a:pt x="612" y="241"/>
                  </a:lnTo>
                  <a:lnTo>
                    <a:pt x="315" y="74"/>
                  </a:lnTo>
                  <a:lnTo>
                    <a:pt x="186" y="19"/>
                  </a:lnTo>
                  <a:lnTo>
                    <a:pt x="130" y="0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5" name="Google Shape;2215;p31"/>
            <p:cNvSpPr/>
            <p:nvPr/>
          </p:nvSpPr>
          <p:spPr>
            <a:xfrm>
              <a:off x="10261525" y="4653950"/>
              <a:ext cx="171100" cy="171075"/>
            </a:xfrm>
            <a:custGeom>
              <a:avLst/>
              <a:gdLst/>
              <a:ahLst/>
              <a:cxnLst/>
              <a:rect l="l" t="t" r="r" b="b"/>
              <a:pathLst>
                <a:path w="6844" h="6843" extrusionOk="0">
                  <a:moveTo>
                    <a:pt x="112" y="0"/>
                  </a:moveTo>
                  <a:lnTo>
                    <a:pt x="57" y="19"/>
                  </a:lnTo>
                  <a:lnTo>
                    <a:pt x="19" y="75"/>
                  </a:lnTo>
                  <a:lnTo>
                    <a:pt x="1" y="149"/>
                  </a:lnTo>
                  <a:lnTo>
                    <a:pt x="1" y="223"/>
                  </a:lnTo>
                  <a:lnTo>
                    <a:pt x="38" y="297"/>
                  </a:lnTo>
                  <a:lnTo>
                    <a:pt x="94" y="353"/>
                  </a:lnTo>
                  <a:lnTo>
                    <a:pt x="149" y="390"/>
                  </a:lnTo>
                  <a:lnTo>
                    <a:pt x="279" y="464"/>
                  </a:lnTo>
                  <a:lnTo>
                    <a:pt x="409" y="575"/>
                  </a:lnTo>
                  <a:lnTo>
                    <a:pt x="539" y="724"/>
                  </a:lnTo>
                  <a:lnTo>
                    <a:pt x="687" y="909"/>
                  </a:lnTo>
                  <a:lnTo>
                    <a:pt x="854" y="1131"/>
                  </a:lnTo>
                  <a:lnTo>
                    <a:pt x="1039" y="1354"/>
                  </a:lnTo>
                  <a:lnTo>
                    <a:pt x="1262" y="1558"/>
                  </a:lnTo>
                  <a:lnTo>
                    <a:pt x="1392" y="1669"/>
                  </a:lnTo>
                  <a:lnTo>
                    <a:pt x="1521" y="1762"/>
                  </a:lnTo>
                  <a:lnTo>
                    <a:pt x="1948" y="2040"/>
                  </a:lnTo>
                  <a:lnTo>
                    <a:pt x="2115" y="2151"/>
                  </a:lnTo>
                  <a:lnTo>
                    <a:pt x="2245" y="2263"/>
                  </a:lnTo>
                  <a:lnTo>
                    <a:pt x="2356" y="2374"/>
                  </a:lnTo>
                  <a:lnTo>
                    <a:pt x="2449" y="2504"/>
                  </a:lnTo>
                  <a:lnTo>
                    <a:pt x="2560" y="2652"/>
                  </a:lnTo>
                  <a:lnTo>
                    <a:pt x="2671" y="2837"/>
                  </a:lnTo>
                  <a:lnTo>
                    <a:pt x="2782" y="3060"/>
                  </a:lnTo>
                  <a:lnTo>
                    <a:pt x="2931" y="3264"/>
                  </a:lnTo>
                  <a:lnTo>
                    <a:pt x="3079" y="3468"/>
                  </a:lnTo>
                  <a:lnTo>
                    <a:pt x="3227" y="3653"/>
                  </a:lnTo>
                  <a:lnTo>
                    <a:pt x="3413" y="3839"/>
                  </a:lnTo>
                  <a:lnTo>
                    <a:pt x="3598" y="4006"/>
                  </a:lnTo>
                  <a:lnTo>
                    <a:pt x="3821" y="4154"/>
                  </a:lnTo>
                  <a:lnTo>
                    <a:pt x="4062" y="4284"/>
                  </a:lnTo>
                  <a:lnTo>
                    <a:pt x="4229" y="4395"/>
                  </a:lnTo>
                  <a:lnTo>
                    <a:pt x="4395" y="4525"/>
                  </a:lnTo>
                  <a:lnTo>
                    <a:pt x="4544" y="4673"/>
                  </a:lnTo>
                  <a:lnTo>
                    <a:pt x="4692" y="4859"/>
                  </a:lnTo>
                  <a:lnTo>
                    <a:pt x="4989" y="5304"/>
                  </a:lnTo>
                  <a:lnTo>
                    <a:pt x="5156" y="5526"/>
                  </a:lnTo>
                  <a:lnTo>
                    <a:pt x="5341" y="5786"/>
                  </a:lnTo>
                  <a:lnTo>
                    <a:pt x="5490" y="5953"/>
                  </a:lnTo>
                  <a:lnTo>
                    <a:pt x="5638" y="6101"/>
                  </a:lnTo>
                  <a:lnTo>
                    <a:pt x="5786" y="6212"/>
                  </a:lnTo>
                  <a:lnTo>
                    <a:pt x="5935" y="6286"/>
                  </a:lnTo>
                  <a:lnTo>
                    <a:pt x="6176" y="6416"/>
                  </a:lnTo>
                  <a:lnTo>
                    <a:pt x="6380" y="6546"/>
                  </a:lnTo>
                  <a:lnTo>
                    <a:pt x="6472" y="6620"/>
                  </a:lnTo>
                  <a:lnTo>
                    <a:pt x="6565" y="6731"/>
                  </a:lnTo>
                  <a:lnTo>
                    <a:pt x="6621" y="6787"/>
                  </a:lnTo>
                  <a:lnTo>
                    <a:pt x="6676" y="6824"/>
                  </a:lnTo>
                  <a:lnTo>
                    <a:pt x="6732" y="6843"/>
                  </a:lnTo>
                  <a:lnTo>
                    <a:pt x="6787" y="6805"/>
                  </a:lnTo>
                  <a:lnTo>
                    <a:pt x="6825" y="6768"/>
                  </a:lnTo>
                  <a:lnTo>
                    <a:pt x="6843" y="6694"/>
                  </a:lnTo>
                  <a:lnTo>
                    <a:pt x="6843" y="6620"/>
                  </a:lnTo>
                  <a:lnTo>
                    <a:pt x="6806" y="6546"/>
                  </a:lnTo>
                  <a:lnTo>
                    <a:pt x="6732" y="6435"/>
                  </a:lnTo>
                  <a:lnTo>
                    <a:pt x="6658" y="6342"/>
                  </a:lnTo>
                  <a:lnTo>
                    <a:pt x="6491" y="6212"/>
                  </a:lnTo>
                  <a:lnTo>
                    <a:pt x="6324" y="6101"/>
                  </a:lnTo>
                  <a:lnTo>
                    <a:pt x="6176" y="6027"/>
                  </a:lnTo>
                  <a:lnTo>
                    <a:pt x="6009" y="5934"/>
                  </a:lnTo>
                  <a:lnTo>
                    <a:pt x="5860" y="5841"/>
                  </a:lnTo>
                  <a:lnTo>
                    <a:pt x="5693" y="5711"/>
                  </a:lnTo>
                  <a:lnTo>
                    <a:pt x="5545" y="5526"/>
                  </a:lnTo>
                  <a:lnTo>
                    <a:pt x="5378" y="5322"/>
                  </a:lnTo>
                  <a:lnTo>
                    <a:pt x="5211" y="5100"/>
                  </a:lnTo>
                  <a:lnTo>
                    <a:pt x="4915" y="4636"/>
                  </a:lnTo>
                  <a:lnTo>
                    <a:pt x="4748" y="4432"/>
                  </a:lnTo>
                  <a:lnTo>
                    <a:pt x="4562" y="4228"/>
                  </a:lnTo>
                  <a:lnTo>
                    <a:pt x="4340" y="4061"/>
                  </a:lnTo>
                  <a:lnTo>
                    <a:pt x="4229" y="3968"/>
                  </a:lnTo>
                  <a:lnTo>
                    <a:pt x="4099" y="3913"/>
                  </a:lnTo>
                  <a:lnTo>
                    <a:pt x="3913" y="3802"/>
                  </a:lnTo>
                  <a:lnTo>
                    <a:pt x="3728" y="3672"/>
                  </a:lnTo>
                  <a:lnTo>
                    <a:pt x="3561" y="3542"/>
                  </a:lnTo>
                  <a:lnTo>
                    <a:pt x="3413" y="3394"/>
                  </a:lnTo>
                  <a:lnTo>
                    <a:pt x="3283" y="3245"/>
                  </a:lnTo>
                  <a:lnTo>
                    <a:pt x="3153" y="3060"/>
                  </a:lnTo>
                  <a:lnTo>
                    <a:pt x="2931" y="2670"/>
                  </a:lnTo>
                  <a:lnTo>
                    <a:pt x="2801" y="2448"/>
                  </a:lnTo>
                  <a:lnTo>
                    <a:pt x="2671" y="2263"/>
                  </a:lnTo>
                  <a:lnTo>
                    <a:pt x="2541" y="2114"/>
                  </a:lnTo>
                  <a:lnTo>
                    <a:pt x="2393" y="1966"/>
                  </a:lnTo>
                  <a:lnTo>
                    <a:pt x="2226" y="1836"/>
                  </a:lnTo>
                  <a:lnTo>
                    <a:pt x="2059" y="1706"/>
                  </a:lnTo>
                  <a:lnTo>
                    <a:pt x="1614" y="1410"/>
                  </a:lnTo>
                  <a:lnTo>
                    <a:pt x="1466" y="1298"/>
                  </a:lnTo>
                  <a:lnTo>
                    <a:pt x="1317" y="1169"/>
                  </a:lnTo>
                  <a:lnTo>
                    <a:pt x="1188" y="1020"/>
                  </a:lnTo>
                  <a:lnTo>
                    <a:pt x="1058" y="890"/>
                  </a:lnTo>
                  <a:lnTo>
                    <a:pt x="817" y="575"/>
                  </a:lnTo>
                  <a:lnTo>
                    <a:pt x="706" y="427"/>
                  </a:lnTo>
                  <a:lnTo>
                    <a:pt x="576" y="297"/>
                  </a:lnTo>
                  <a:lnTo>
                    <a:pt x="483" y="204"/>
                  </a:lnTo>
                  <a:lnTo>
                    <a:pt x="390" y="130"/>
                  </a:lnTo>
                  <a:lnTo>
                    <a:pt x="279" y="75"/>
                  </a:lnTo>
                  <a:lnTo>
                    <a:pt x="168" y="19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6" name="Google Shape;2216;p31"/>
            <p:cNvSpPr/>
            <p:nvPr/>
          </p:nvSpPr>
          <p:spPr>
            <a:xfrm>
              <a:off x="10191525" y="4645150"/>
              <a:ext cx="178975" cy="185450"/>
            </a:xfrm>
            <a:custGeom>
              <a:avLst/>
              <a:gdLst/>
              <a:ahLst/>
              <a:cxnLst/>
              <a:rect l="l" t="t" r="r" b="b"/>
              <a:pathLst>
                <a:path w="7159" h="7418" extrusionOk="0">
                  <a:moveTo>
                    <a:pt x="57" y="0"/>
                  </a:moveTo>
                  <a:lnTo>
                    <a:pt x="20" y="56"/>
                  </a:lnTo>
                  <a:lnTo>
                    <a:pt x="1" y="111"/>
                  </a:lnTo>
                  <a:lnTo>
                    <a:pt x="1" y="185"/>
                  </a:lnTo>
                  <a:lnTo>
                    <a:pt x="20" y="278"/>
                  </a:lnTo>
                  <a:lnTo>
                    <a:pt x="75" y="334"/>
                  </a:lnTo>
                  <a:lnTo>
                    <a:pt x="131" y="371"/>
                  </a:lnTo>
                  <a:lnTo>
                    <a:pt x="205" y="389"/>
                  </a:lnTo>
                  <a:lnTo>
                    <a:pt x="298" y="408"/>
                  </a:lnTo>
                  <a:lnTo>
                    <a:pt x="446" y="464"/>
                  </a:lnTo>
                  <a:lnTo>
                    <a:pt x="594" y="538"/>
                  </a:lnTo>
                  <a:lnTo>
                    <a:pt x="743" y="649"/>
                  </a:lnTo>
                  <a:lnTo>
                    <a:pt x="910" y="816"/>
                  </a:lnTo>
                  <a:lnTo>
                    <a:pt x="1095" y="1020"/>
                  </a:lnTo>
                  <a:lnTo>
                    <a:pt x="1262" y="1261"/>
                  </a:lnTo>
                  <a:lnTo>
                    <a:pt x="1410" y="1539"/>
                  </a:lnTo>
                  <a:lnTo>
                    <a:pt x="1503" y="1706"/>
                  </a:lnTo>
                  <a:lnTo>
                    <a:pt x="1596" y="1854"/>
                  </a:lnTo>
                  <a:lnTo>
                    <a:pt x="1688" y="1984"/>
                  </a:lnTo>
                  <a:lnTo>
                    <a:pt x="1781" y="2114"/>
                  </a:lnTo>
                  <a:lnTo>
                    <a:pt x="1985" y="2318"/>
                  </a:lnTo>
                  <a:lnTo>
                    <a:pt x="2189" y="2466"/>
                  </a:lnTo>
                  <a:lnTo>
                    <a:pt x="2393" y="2596"/>
                  </a:lnTo>
                  <a:lnTo>
                    <a:pt x="2578" y="2707"/>
                  </a:lnTo>
                  <a:lnTo>
                    <a:pt x="2764" y="2819"/>
                  </a:lnTo>
                  <a:lnTo>
                    <a:pt x="2931" y="2930"/>
                  </a:lnTo>
                  <a:lnTo>
                    <a:pt x="3079" y="3078"/>
                  </a:lnTo>
                  <a:lnTo>
                    <a:pt x="3209" y="3226"/>
                  </a:lnTo>
                  <a:lnTo>
                    <a:pt x="3320" y="3412"/>
                  </a:lnTo>
                  <a:lnTo>
                    <a:pt x="3431" y="3597"/>
                  </a:lnTo>
                  <a:lnTo>
                    <a:pt x="3543" y="3820"/>
                  </a:lnTo>
                  <a:lnTo>
                    <a:pt x="3672" y="4042"/>
                  </a:lnTo>
                  <a:lnTo>
                    <a:pt x="3821" y="4265"/>
                  </a:lnTo>
                  <a:lnTo>
                    <a:pt x="4006" y="4469"/>
                  </a:lnTo>
                  <a:lnTo>
                    <a:pt x="4173" y="4617"/>
                  </a:lnTo>
                  <a:lnTo>
                    <a:pt x="4358" y="4747"/>
                  </a:lnTo>
                  <a:lnTo>
                    <a:pt x="4562" y="4858"/>
                  </a:lnTo>
                  <a:lnTo>
                    <a:pt x="4748" y="4951"/>
                  </a:lnTo>
                  <a:lnTo>
                    <a:pt x="5137" y="5118"/>
                  </a:lnTo>
                  <a:lnTo>
                    <a:pt x="5304" y="5211"/>
                  </a:lnTo>
                  <a:lnTo>
                    <a:pt x="5471" y="5303"/>
                  </a:lnTo>
                  <a:lnTo>
                    <a:pt x="5656" y="5452"/>
                  </a:lnTo>
                  <a:lnTo>
                    <a:pt x="5731" y="5526"/>
                  </a:lnTo>
                  <a:lnTo>
                    <a:pt x="5786" y="5600"/>
                  </a:lnTo>
                  <a:lnTo>
                    <a:pt x="5860" y="5748"/>
                  </a:lnTo>
                  <a:lnTo>
                    <a:pt x="5953" y="5915"/>
                  </a:lnTo>
                  <a:lnTo>
                    <a:pt x="6101" y="6286"/>
                  </a:lnTo>
                  <a:lnTo>
                    <a:pt x="6287" y="6675"/>
                  </a:lnTo>
                  <a:lnTo>
                    <a:pt x="6398" y="6861"/>
                  </a:lnTo>
                  <a:lnTo>
                    <a:pt x="6528" y="7028"/>
                  </a:lnTo>
                  <a:lnTo>
                    <a:pt x="6621" y="7139"/>
                  </a:lnTo>
                  <a:lnTo>
                    <a:pt x="6732" y="7250"/>
                  </a:lnTo>
                  <a:lnTo>
                    <a:pt x="6843" y="7324"/>
                  </a:lnTo>
                  <a:lnTo>
                    <a:pt x="6973" y="7399"/>
                  </a:lnTo>
                  <a:lnTo>
                    <a:pt x="7047" y="7417"/>
                  </a:lnTo>
                  <a:lnTo>
                    <a:pt x="7103" y="7399"/>
                  </a:lnTo>
                  <a:lnTo>
                    <a:pt x="7140" y="7343"/>
                  </a:lnTo>
                  <a:lnTo>
                    <a:pt x="7158" y="7269"/>
                  </a:lnTo>
                  <a:lnTo>
                    <a:pt x="7158" y="7195"/>
                  </a:lnTo>
                  <a:lnTo>
                    <a:pt x="7121" y="7120"/>
                  </a:lnTo>
                  <a:lnTo>
                    <a:pt x="7084" y="7065"/>
                  </a:lnTo>
                  <a:lnTo>
                    <a:pt x="7010" y="7028"/>
                  </a:lnTo>
                  <a:lnTo>
                    <a:pt x="6936" y="6972"/>
                  </a:lnTo>
                  <a:lnTo>
                    <a:pt x="6862" y="6935"/>
                  </a:lnTo>
                  <a:lnTo>
                    <a:pt x="6732" y="6787"/>
                  </a:lnTo>
                  <a:lnTo>
                    <a:pt x="6602" y="6620"/>
                  </a:lnTo>
                  <a:lnTo>
                    <a:pt x="6509" y="6416"/>
                  </a:lnTo>
                  <a:lnTo>
                    <a:pt x="6287" y="5915"/>
                  </a:lnTo>
                  <a:lnTo>
                    <a:pt x="6157" y="5656"/>
                  </a:lnTo>
                  <a:lnTo>
                    <a:pt x="6027" y="5396"/>
                  </a:lnTo>
                  <a:lnTo>
                    <a:pt x="5953" y="5303"/>
                  </a:lnTo>
                  <a:lnTo>
                    <a:pt x="5860" y="5211"/>
                  </a:lnTo>
                  <a:lnTo>
                    <a:pt x="5694" y="5062"/>
                  </a:lnTo>
                  <a:lnTo>
                    <a:pt x="5508" y="4932"/>
                  </a:lnTo>
                  <a:lnTo>
                    <a:pt x="5323" y="4821"/>
                  </a:lnTo>
                  <a:lnTo>
                    <a:pt x="4933" y="4636"/>
                  </a:lnTo>
                  <a:lnTo>
                    <a:pt x="4562" y="4450"/>
                  </a:lnTo>
                  <a:lnTo>
                    <a:pt x="4340" y="4320"/>
                  </a:lnTo>
                  <a:lnTo>
                    <a:pt x="4173" y="4191"/>
                  </a:lnTo>
                  <a:lnTo>
                    <a:pt x="4080" y="4079"/>
                  </a:lnTo>
                  <a:lnTo>
                    <a:pt x="3988" y="3950"/>
                  </a:lnTo>
                  <a:lnTo>
                    <a:pt x="3802" y="3653"/>
                  </a:lnTo>
                  <a:lnTo>
                    <a:pt x="3635" y="3338"/>
                  </a:lnTo>
                  <a:lnTo>
                    <a:pt x="3543" y="3171"/>
                  </a:lnTo>
                  <a:lnTo>
                    <a:pt x="3431" y="3022"/>
                  </a:lnTo>
                  <a:lnTo>
                    <a:pt x="3264" y="2800"/>
                  </a:lnTo>
                  <a:lnTo>
                    <a:pt x="3172" y="2707"/>
                  </a:lnTo>
                  <a:lnTo>
                    <a:pt x="3061" y="2615"/>
                  </a:lnTo>
                  <a:lnTo>
                    <a:pt x="2912" y="2503"/>
                  </a:lnTo>
                  <a:lnTo>
                    <a:pt x="2745" y="2411"/>
                  </a:lnTo>
                  <a:lnTo>
                    <a:pt x="2467" y="2244"/>
                  </a:lnTo>
                  <a:lnTo>
                    <a:pt x="2208" y="2077"/>
                  </a:lnTo>
                  <a:lnTo>
                    <a:pt x="2096" y="1966"/>
                  </a:lnTo>
                  <a:lnTo>
                    <a:pt x="1985" y="1854"/>
                  </a:lnTo>
                  <a:lnTo>
                    <a:pt x="1837" y="1650"/>
                  </a:lnTo>
                  <a:lnTo>
                    <a:pt x="1688" y="1391"/>
                  </a:lnTo>
                  <a:lnTo>
                    <a:pt x="1503" y="1057"/>
                  </a:lnTo>
                  <a:lnTo>
                    <a:pt x="1299" y="779"/>
                  </a:lnTo>
                  <a:lnTo>
                    <a:pt x="1095" y="538"/>
                  </a:lnTo>
                  <a:lnTo>
                    <a:pt x="891" y="352"/>
                  </a:lnTo>
                  <a:lnTo>
                    <a:pt x="687" y="185"/>
                  </a:lnTo>
                  <a:lnTo>
                    <a:pt x="483" y="74"/>
                  </a:lnTo>
                  <a:lnTo>
                    <a:pt x="298" y="19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7" name="Google Shape;2217;p31"/>
            <p:cNvSpPr/>
            <p:nvPr/>
          </p:nvSpPr>
          <p:spPr>
            <a:xfrm>
              <a:off x="10149825" y="4647925"/>
              <a:ext cx="160875" cy="191475"/>
            </a:xfrm>
            <a:custGeom>
              <a:avLst/>
              <a:gdLst/>
              <a:ahLst/>
              <a:cxnLst/>
              <a:rect l="l" t="t" r="r" b="b"/>
              <a:pathLst>
                <a:path w="6435" h="7659" extrusionOk="0">
                  <a:moveTo>
                    <a:pt x="93" y="0"/>
                  </a:moveTo>
                  <a:lnTo>
                    <a:pt x="37" y="19"/>
                  </a:lnTo>
                  <a:lnTo>
                    <a:pt x="0" y="74"/>
                  </a:lnTo>
                  <a:lnTo>
                    <a:pt x="0" y="149"/>
                  </a:lnTo>
                  <a:lnTo>
                    <a:pt x="19" y="223"/>
                  </a:lnTo>
                  <a:lnTo>
                    <a:pt x="56" y="297"/>
                  </a:lnTo>
                  <a:lnTo>
                    <a:pt x="111" y="353"/>
                  </a:lnTo>
                  <a:lnTo>
                    <a:pt x="167" y="390"/>
                  </a:lnTo>
                  <a:lnTo>
                    <a:pt x="260" y="427"/>
                  </a:lnTo>
                  <a:lnTo>
                    <a:pt x="352" y="519"/>
                  </a:lnTo>
                  <a:lnTo>
                    <a:pt x="464" y="686"/>
                  </a:lnTo>
                  <a:lnTo>
                    <a:pt x="575" y="909"/>
                  </a:lnTo>
                  <a:lnTo>
                    <a:pt x="853" y="1428"/>
                  </a:lnTo>
                  <a:lnTo>
                    <a:pt x="1020" y="1706"/>
                  </a:lnTo>
                  <a:lnTo>
                    <a:pt x="1205" y="1984"/>
                  </a:lnTo>
                  <a:lnTo>
                    <a:pt x="1372" y="2170"/>
                  </a:lnTo>
                  <a:lnTo>
                    <a:pt x="1558" y="2318"/>
                  </a:lnTo>
                  <a:lnTo>
                    <a:pt x="1725" y="2429"/>
                  </a:lnTo>
                  <a:lnTo>
                    <a:pt x="1891" y="2541"/>
                  </a:lnTo>
                  <a:lnTo>
                    <a:pt x="2225" y="2708"/>
                  </a:lnTo>
                  <a:lnTo>
                    <a:pt x="2374" y="2800"/>
                  </a:lnTo>
                  <a:lnTo>
                    <a:pt x="2485" y="2874"/>
                  </a:lnTo>
                  <a:lnTo>
                    <a:pt x="2633" y="3004"/>
                  </a:lnTo>
                  <a:lnTo>
                    <a:pt x="2726" y="3134"/>
                  </a:lnTo>
                  <a:lnTo>
                    <a:pt x="2911" y="3505"/>
                  </a:lnTo>
                  <a:lnTo>
                    <a:pt x="3134" y="3968"/>
                  </a:lnTo>
                  <a:lnTo>
                    <a:pt x="3375" y="4432"/>
                  </a:lnTo>
                  <a:lnTo>
                    <a:pt x="3505" y="4673"/>
                  </a:lnTo>
                  <a:lnTo>
                    <a:pt x="3653" y="4896"/>
                  </a:lnTo>
                  <a:lnTo>
                    <a:pt x="3764" y="5025"/>
                  </a:lnTo>
                  <a:lnTo>
                    <a:pt x="3857" y="5155"/>
                  </a:lnTo>
                  <a:lnTo>
                    <a:pt x="3987" y="5266"/>
                  </a:lnTo>
                  <a:lnTo>
                    <a:pt x="4098" y="5378"/>
                  </a:lnTo>
                  <a:lnTo>
                    <a:pt x="4265" y="5489"/>
                  </a:lnTo>
                  <a:lnTo>
                    <a:pt x="4432" y="5582"/>
                  </a:lnTo>
                  <a:lnTo>
                    <a:pt x="4710" y="5711"/>
                  </a:lnTo>
                  <a:lnTo>
                    <a:pt x="4951" y="5841"/>
                  </a:lnTo>
                  <a:lnTo>
                    <a:pt x="5044" y="5897"/>
                  </a:lnTo>
                  <a:lnTo>
                    <a:pt x="5118" y="5952"/>
                  </a:lnTo>
                  <a:lnTo>
                    <a:pt x="5211" y="6064"/>
                  </a:lnTo>
                  <a:lnTo>
                    <a:pt x="5285" y="6194"/>
                  </a:lnTo>
                  <a:lnTo>
                    <a:pt x="5396" y="6453"/>
                  </a:lnTo>
                  <a:lnTo>
                    <a:pt x="5526" y="6694"/>
                  </a:lnTo>
                  <a:lnTo>
                    <a:pt x="5674" y="6917"/>
                  </a:lnTo>
                  <a:lnTo>
                    <a:pt x="5823" y="7139"/>
                  </a:lnTo>
                  <a:lnTo>
                    <a:pt x="6064" y="7454"/>
                  </a:lnTo>
                  <a:lnTo>
                    <a:pt x="6156" y="7584"/>
                  </a:lnTo>
                  <a:lnTo>
                    <a:pt x="6230" y="7640"/>
                  </a:lnTo>
                  <a:lnTo>
                    <a:pt x="6286" y="7658"/>
                  </a:lnTo>
                  <a:lnTo>
                    <a:pt x="6342" y="7658"/>
                  </a:lnTo>
                  <a:lnTo>
                    <a:pt x="6397" y="7621"/>
                  </a:lnTo>
                  <a:lnTo>
                    <a:pt x="6416" y="7547"/>
                  </a:lnTo>
                  <a:lnTo>
                    <a:pt x="6434" y="7492"/>
                  </a:lnTo>
                  <a:lnTo>
                    <a:pt x="6416" y="7399"/>
                  </a:lnTo>
                  <a:lnTo>
                    <a:pt x="6360" y="7343"/>
                  </a:lnTo>
                  <a:lnTo>
                    <a:pt x="6360" y="7325"/>
                  </a:lnTo>
                  <a:lnTo>
                    <a:pt x="6342" y="7306"/>
                  </a:lnTo>
                  <a:lnTo>
                    <a:pt x="6268" y="7213"/>
                  </a:lnTo>
                  <a:lnTo>
                    <a:pt x="6045" y="6917"/>
                  </a:lnTo>
                  <a:lnTo>
                    <a:pt x="5785" y="6509"/>
                  </a:lnTo>
                  <a:lnTo>
                    <a:pt x="5656" y="6305"/>
                  </a:lnTo>
                  <a:lnTo>
                    <a:pt x="5563" y="6101"/>
                  </a:lnTo>
                  <a:lnTo>
                    <a:pt x="5507" y="5971"/>
                  </a:lnTo>
                  <a:lnTo>
                    <a:pt x="5433" y="5860"/>
                  </a:lnTo>
                  <a:lnTo>
                    <a:pt x="5359" y="5767"/>
                  </a:lnTo>
                  <a:lnTo>
                    <a:pt x="5285" y="5674"/>
                  </a:lnTo>
                  <a:lnTo>
                    <a:pt x="5118" y="5526"/>
                  </a:lnTo>
                  <a:lnTo>
                    <a:pt x="4932" y="5433"/>
                  </a:lnTo>
                  <a:lnTo>
                    <a:pt x="4580" y="5266"/>
                  </a:lnTo>
                  <a:lnTo>
                    <a:pt x="4395" y="5155"/>
                  </a:lnTo>
                  <a:lnTo>
                    <a:pt x="4209" y="5044"/>
                  </a:lnTo>
                  <a:lnTo>
                    <a:pt x="4135" y="4970"/>
                  </a:lnTo>
                  <a:lnTo>
                    <a:pt x="4061" y="4896"/>
                  </a:lnTo>
                  <a:lnTo>
                    <a:pt x="3876" y="4673"/>
                  </a:lnTo>
                  <a:lnTo>
                    <a:pt x="3709" y="4413"/>
                  </a:lnTo>
                  <a:lnTo>
                    <a:pt x="3560" y="4135"/>
                  </a:lnTo>
                  <a:lnTo>
                    <a:pt x="3264" y="3523"/>
                  </a:lnTo>
                  <a:lnTo>
                    <a:pt x="2986" y="2986"/>
                  </a:lnTo>
                  <a:lnTo>
                    <a:pt x="2911" y="2856"/>
                  </a:lnTo>
                  <a:lnTo>
                    <a:pt x="2819" y="2745"/>
                  </a:lnTo>
                  <a:lnTo>
                    <a:pt x="2707" y="2633"/>
                  </a:lnTo>
                  <a:lnTo>
                    <a:pt x="2615" y="2559"/>
                  </a:lnTo>
                  <a:lnTo>
                    <a:pt x="2392" y="2411"/>
                  </a:lnTo>
                  <a:lnTo>
                    <a:pt x="2188" y="2300"/>
                  </a:lnTo>
                  <a:lnTo>
                    <a:pt x="1966" y="2188"/>
                  </a:lnTo>
                  <a:lnTo>
                    <a:pt x="1762" y="2059"/>
                  </a:lnTo>
                  <a:lnTo>
                    <a:pt x="1576" y="1910"/>
                  </a:lnTo>
                  <a:lnTo>
                    <a:pt x="1409" y="1743"/>
                  </a:lnTo>
                  <a:lnTo>
                    <a:pt x="1298" y="1595"/>
                  </a:lnTo>
                  <a:lnTo>
                    <a:pt x="1205" y="1447"/>
                  </a:lnTo>
                  <a:lnTo>
                    <a:pt x="1020" y="1113"/>
                  </a:lnTo>
                  <a:lnTo>
                    <a:pt x="853" y="779"/>
                  </a:lnTo>
                  <a:lnTo>
                    <a:pt x="668" y="464"/>
                  </a:lnTo>
                  <a:lnTo>
                    <a:pt x="538" y="260"/>
                  </a:lnTo>
                  <a:lnTo>
                    <a:pt x="464" y="186"/>
                  </a:lnTo>
                  <a:lnTo>
                    <a:pt x="371" y="112"/>
                  </a:lnTo>
                  <a:lnTo>
                    <a:pt x="278" y="37"/>
                  </a:lnTo>
                  <a:lnTo>
                    <a:pt x="148" y="0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8" name="Google Shape;2218;p31"/>
            <p:cNvSpPr/>
            <p:nvPr/>
          </p:nvSpPr>
          <p:spPr>
            <a:xfrm>
              <a:off x="10442325" y="4640050"/>
              <a:ext cx="178950" cy="185450"/>
            </a:xfrm>
            <a:custGeom>
              <a:avLst/>
              <a:gdLst/>
              <a:ahLst/>
              <a:cxnLst/>
              <a:rect l="l" t="t" r="r" b="b"/>
              <a:pathLst>
                <a:path w="7158" h="7418" extrusionOk="0">
                  <a:moveTo>
                    <a:pt x="112" y="0"/>
                  </a:moveTo>
                  <a:lnTo>
                    <a:pt x="56" y="19"/>
                  </a:lnTo>
                  <a:lnTo>
                    <a:pt x="19" y="56"/>
                  </a:lnTo>
                  <a:lnTo>
                    <a:pt x="0" y="130"/>
                  </a:lnTo>
                  <a:lnTo>
                    <a:pt x="0" y="204"/>
                  </a:lnTo>
                  <a:lnTo>
                    <a:pt x="19" y="278"/>
                  </a:lnTo>
                  <a:lnTo>
                    <a:pt x="75" y="352"/>
                  </a:lnTo>
                  <a:lnTo>
                    <a:pt x="130" y="389"/>
                  </a:lnTo>
                  <a:lnTo>
                    <a:pt x="204" y="408"/>
                  </a:lnTo>
                  <a:lnTo>
                    <a:pt x="316" y="427"/>
                  </a:lnTo>
                  <a:lnTo>
                    <a:pt x="446" y="464"/>
                  </a:lnTo>
                  <a:lnTo>
                    <a:pt x="594" y="556"/>
                  </a:lnTo>
                  <a:lnTo>
                    <a:pt x="742" y="668"/>
                  </a:lnTo>
                  <a:lnTo>
                    <a:pt x="928" y="834"/>
                  </a:lnTo>
                  <a:lnTo>
                    <a:pt x="1095" y="1020"/>
                  </a:lnTo>
                  <a:lnTo>
                    <a:pt x="1261" y="1261"/>
                  </a:lnTo>
                  <a:lnTo>
                    <a:pt x="1410" y="1539"/>
                  </a:lnTo>
                  <a:lnTo>
                    <a:pt x="1502" y="1706"/>
                  </a:lnTo>
                  <a:lnTo>
                    <a:pt x="1595" y="1873"/>
                  </a:lnTo>
                  <a:lnTo>
                    <a:pt x="1688" y="2003"/>
                  </a:lnTo>
                  <a:lnTo>
                    <a:pt x="1781" y="2114"/>
                  </a:lnTo>
                  <a:lnTo>
                    <a:pt x="1985" y="2318"/>
                  </a:lnTo>
                  <a:lnTo>
                    <a:pt x="2189" y="2485"/>
                  </a:lnTo>
                  <a:lnTo>
                    <a:pt x="2392" y="2596"/>
                  </a:lnTo>
                  <a:lnTo>
                    <a:pt x="2578" y="2707"/>
                  </a:lnTo>
                  <a:lnTo>
                    <a:pt x="2763" y="2819"/>
                  </a:lnTo>
                  <a:lnTo>
                    <a:pt x="2930" y="2948"/>
                  </a:lnTo>
                  <a:lnTo>
                    <a:pt x="3079" y="3078"/>
                  </a:lnTo>
                  <a:lnTo>
                    <a:pt x="3208" y="3245"/>
                  </a:lnTo>
                  <a:lnTo>
                    <a:pt x="3320" y="3412"/>
                  </a:lnTo>
                  <a:lnTo>
                    <a:pt x="3431" y="3616"/>
                  </a:lnTo>
                  <a:lnTo>
                    <a:pt x="3542" y="3838"/>
                  </a:lnTo>
                  <a:lnTo>
                    <a:pt x="3672" y="4061"/>
                  </a:lnTo>
                  <a:lnTo>
                    <a:pt x="3820" y="4283"/>
                  </a:lnTo>
                  <a:lnTo>
                    <a:pt x="4006" y="4487"/>
                  </a:lnTo>
                  <a:lnTo>
                    <a:pt x="4191" y="4636"/>
                  </a:lnTo>
                  <a:lnTo>
                    <a:pt x="4358" y="4766"/>
                  </a:lnTo>
                  <a:lnTo>
                    <a:pt x="4562" y="4858"/>
                  </a:lnTo>
                  <a:lnTo>
                    <a:pt x="4747" y="4951"/>
                  </a:lnTo>
                  <a:lnTo>
                    <a:pt x="5137" y="5136"/>
                  </a:lnTo>
                  <a:lnTo>
                    <a:pt x="5322" y="5229"/>
                  </a:lnTo>
                  <a:lnTo>
                    <a:pt x="5471" y="5322"/>
                  </a:lnTo>
                  <a:lnTo>
                    <a:pt x="5656" y="5452"/>
                  </a:lnTo>
                  <a:lnTo>
                    <a:pt x="5730" y="5526"/>
                  </a:lnTo>
                  <a:lnTo>
                    <a:pt x="5786" y="5600"/>
                  </a:lnTo>
                  <a:lnTo>
                    <a:pt x="5860" y="5767"/>
                  </a:lnTo>
                  <a:lnTo>
                    <a:pt x="5953" y="5934"/>
                  </a:lnTo>
                  <a:lnTo>
                    <a:pt x="6101" y="6286"/>
                  </a:lnTo>
                  <a:lnTo>
                    <a:pt x="6286" y="6675"/>
                  </a:lnTo>
                  <a:lnTo>
                    <a:pt x="6398" y="6861"/>
                  </a:lnTo>
                  <a:lnTo>
                    <a:pt x="6527" y="7046"/>
                  </a:lnTo>
                  <a:lnTo>
                    <a:pt x="6620" y="7158"/>
                  </a:lnTo>
                  <a:lnTo>
                    <a:pt x="6731" y="7250"/>
                  </a:lnTo>
                  <a:lnTo>
                    <a:pt x="6843" y="7343"/>
                  </a:lnTo>
                  <a:lnTo>
                    <a:pt x="6972" y="7399"/>
                  </a:lnTo>
                  <a:lnTo>
                    <a:pt x="7047" y="7417"/>
                  </a:lnTo>
                  <a:lnTo>
                    <a:pt x="7102" y="7399"/>
                  </a:lnTo>
                  <a:lnTo>
                    <a:pt x="7139" y="7361"/>
                  </a:lnTo>
                  <a:lnTo>
                    <a:pt x="7158" y="7287"/>
                  </a:lnTo>
                  <a:lnTo>
                    <a:pt x="7158" y="7213"/>
                  </a:lnTo>
                  <a:lnTo>
                    <a:pt x="7121" y="7139"/>
                  </a:lnTo>
                  <a:lnTo>
                    <a:pt x="7084" y="7065"/>
                  </a:lnTo>
                  <a:lnTo>
                    <a:pt x="7010" y="7028"/>
                  </a:lnTo>
                  <a:lnTo>
                    <a:pt x="6935" y="6991"/>
                  </a:lnTo>
                  <a:lnTo>
                    <a:pt x="6861" y="6935"/>
                  </a:lnTo>
                  <a:lnTo>
                    <a:pt x="6731" y="6805"/>
                  </a:lnTo>
                  <a:lnTo>
                    <a:pt x="6602" y="6638"/>
                  </a:lnTo>
                  <a:lnTo>
                    <a:pt x="6509" y="6416"/>
                  </a:lnTo>
                  <a:lnTo>
                    <a:pt x="6286" y="5934"/>
                  </a:lnTo>
                  <a:lnTo>
                    <a:pt x="6157" y="5674"/>
                  </a:lnTo>
                  <a:lnTo>
                    <a:pt x="6027" y="5415"/>
                  </a:lnTo>
                  <a:lnTo>
                    <a:pt x="5953" y="5322"/>
                  </a:lnTo>
                  <a:lnTo>
                    <a:pt x="5860" y="5229"/>
                  </a:lnTo>
                  <a:lnTo>
                    <a:pt x="5693" y="5062"/>
                  </a:lnTo>
                  <a:lnTo>
                    <a:pt x="5508" y="4932"/>
                  </a:lnTo>
                  <a:lnTo>
                    <a:pt x="5322" y="4840"/>
                  </a:lnTo>
                  <a:lnTo>
                    <a:pt x="4933" y="4636"/>
                  </a:lnTo>
                  <a:lnTo>
                    <a:pt x="4562" y="4469"/>
                  </a:lnTo>
                  <a:lnTo>
                    <a:pt x="4339" y="4339"/>
                  </a:lnTo>
                  <a:lnTo>
                    <a:pt x="4173" y="4209"/>
                  </a:lnTo>
                  <a:lnTo>
                    <a:pt x="4080" y="4079"/>
                  </a:lnTo>
                  <a:lnTo>
                    <a:pt x="3987" y="3968"/>
                  </a:lnTo>
                  <a:lnTo>
                    <a:pt x="3802" y="3671"/>
                  </a:lnTo>
                  <a:lnTo>
                    <a:pt x="3635" y="3356"/>
                  </a:lnTo>
                  <a:lnTo>
                    <a:pt x="3542" y="3189"/>
                  </a:lnTo>
                  <a:lnTo>
                    <a:pt x="3431" y="3023"/>
                  </a:lnTo>
                  <a:lnTo>
                    <a:pt x="3264" y="2819"/>
                  </a:lnTo>
                  <a:lnTo>
                    <a:pt x="3171" y="2707"/>
                  </a:lnTo>
                  <a:lnTo>
                    <a:pt x="3060" y="2615"/>
                  </a:lnTo>
                  <a:lnTo>
                    <a:pt x="2912" y="2503"/>
                  </a:lnTo>
                  <a:lnTo>
                    <a:pt x="2745" y="2411"/>
                  </a:lnTo>
                  <a:lnTo>
                    <a:pt x="2467" y="2244"/>
                  </a:lnTo>
                  <a:lnTo>
                    <a:pt x="2207" y="2077"/>
                  </a:lnTo>
                  <a:lnTo>
                    <a:pt x="2096" y="1984"/>
                  </a:lnTo>
                  <a:lnTo>
                    <a:pt x="1985" y="1854"/>
                  </a:lnTo>
                  <a:lnTo>
                    <a:pt x="1836" y="1669"/>
                  </a:lnTo>
                  <a:lnTo>
                    <a:pt x="1688" y="1409"/>
                  </a:lnTo>
                  <a:lnTo>
                    <a:pt x="1502" y="1076"/>
                  </a:lnTo>
                  <a:lnTo>
                    <a:pt x="1298" y="797"/>
                  </a:lnTo>
                  <a:lnTo>
                    <a:pt x="1095" y="556"/>
                  </a:lnTo>
                  <a:lnTo>
                    <a:pt x="891" y="352"/>
                  </a:lnTo>
                  <a:lnTo>
                    <a:pt x="687" y="204"/>
                  </a:lnTo>
                  <a:lnTo>
                    <a:pt x="483" y="93"/>
                  </a:lnTo>
                  <a:lnTo>
                    <a:pt x="297" y="19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9" name="Google Shape;2219;p31"/>
            <p:cNvSpPr/>
            <p:nvPr/>
          </p:nvSpPr>
          <p:spPr>
            <a:xfrm>
              <a:off x="10086300" y="4680375"/>
              <a:ext cx="177125" cy="161800"/>
            </a:xfrm>
            <a:custGeom>
              <a:avLst/>
              <a:gdLst/>
              <a:ahLst/>
              <a:cxnLst/>
              <a:rect l="l" t="t" r="r" b="b"/>
              <a:pathLst>
                <a:path w="7085" h="6472" extrusionOk="0">
                  <a:moveTo>
                    <a:pt x="131" y="0"/>
                  </a:moveTo>
                  <a:lnTo>
                    <a:pt x="75" y="19"/>
                  </a:lnTo>
                  <a:lnTo>
                    <a:pt x="19" y="56"/>
                  </a:lnTo>
                  <a:lnTo>
                    <a:pt x="1" y="130"/>
                  </a:lnTo>
                  <a:lnTo>
                    <a:pt x="19" y="204"/>
                  </a:lnTo>
                  <a:lnTo>
                    <a:pt x="38" y="278"/>
                  </a:lnTo>
                  <a:lnTo>
                    <a:pt x="94" y="353"/>
                  </a:lnTo>
                  <a:lnTo>
                    <a:pt x="149" y="390"/>
                  </a:lnTo>
                  <a:lnTo>
                    <a:pt x="168" y="390"/>
                  </a:lnTo>
                  <a:lnTo>
                    <a:pt x="242" y="427"/>
                  </a:lnTo>
                  <a:lnTo>
                    <a:pt x="501" y="575"/>
                  </a:lnTo>
                  <a:lnTo>
                    <a:pt x="687" y="705"/>
                  </a:lnTo>
                  <a:lnTo>
                    <a:pt x="891" y="853"/>
                  </a:lnTo>
                  <a:lnTo>
                    <a:pt x="1095" y="1057"/>
                  </a:lnTo>
                  <a:lnTo>
                    <a:pt x="1317" y="1280"/>
                  </a:lnTo>
                  <a:lnTo>
                    <a:pt x="1484" y="1447"/>
                  </a:lnTo>
                  <a:lnTo>
                    <a:pt x="1651" y="1576"/>
                  </a:lnTo>
                  <a:lnTo>
                    <a:pt x="1818" y="1688"/>
                  </a:lnTo>
                  <a:lnTo>
                    <a:pt x="1966" y="1780"/>
                  </a:lnTo>
                  <a:lnTo>
                    <a:pt x="2226" y="1929"/>
                  </a:lnTo>
                  <a:lnTo>
                    <a:pt x="2430" y="2021"/>
                  </a:lnTo>
                  <a:lnTo>
                    <a:pt x="2523" y="2077"/>
                  </a:lnTo>
                  <a:lnTo>
                    <a:pt x="2578" y="2114"/>
                  </a:lnTo>
                  <a:lnTo>
                    <a:pt x="2597" y="2151"/>
                  </a:lnTo>
                  <a:lnTo>
                    <a:pt x="2708" y="2448"/>
                  </a:lnTo>
                  <a:lnTo>
                    <a:pt x="2764" y="2596"/>
                  </a:lnTo>
                  <a:lnTo>
                    <a:pt x="2856" y="2745"/>
                  </a:lnTo>
                  <a:lnTo>
                    <a:pt x="2986" y="2893"/>
                  </a:lnTo>
                  <a:lnTo>
                    <a:pt x="3135" y="3041"/>
                  </a:lnTo>
                  <a:lnTo>
                    <a:pt x="3338" y="3208"/>
                  </a:lnTo>
                  <a:lnTo>
                    <a:pt x="3580" y="3412"/>
                  </a:lnTo>
                  <a:lnTo>
                    <a:pt x="3858" y="3598"/>
                  </a:lnTo>
                  <a:lnTo>
                    <a:pt x="4043" y="3709"/>
                  </a:lnTo>
                  <a:lnTo>
                    <a:pt x="4247" y="3820"/>
                  </a:lnTo>
                  <a:lnTo>
                    <a:pt x="4321" y="3913"/>
                  </a:lnTo>
                  <a:lnTo>
                    <a:pt x="4414" y="4024"/>
                  </a:lnTo>
                  <a:lnTo>
                    <a:pt x="4544" y="4247"/>
                  </a:lnTo>
                  <a:lnTo>
                    <a:pt x="4692" y="4506"/>
                  </a:lnTo>
                  <a:lnTo>
                    <a:pt x="4840" y="4729"/>
                  </a:lnTo>
                  <a:lnTo>
                    <a:pt x="4989" y="4914"/>
                  </a:lnTo>
                  <a:lnTo>
                    <a:pt x="5137" y="5081"/>
                  </a:lnTo>
                  <a:lnTo>
                    <a:pt x="5304" y="5229"/>
                  </a:lnTo>
                  <a:lnTo>
                    <a:pt x="5471" y="5378"/>
                  </a:lnTo>
                  <a:lnTo>
                    <a:pt x="5656" y="5507"/>
                  </a:lnTo>
                  <a:lnTo>
                    <a:pt x="5879" y="5637"/>
                  </a:lnTo>
                  <a:lnTo>
                    <a:pt x="6064" y="5767"/>
                  </a:lnTo>
                  <a:lnTo>
                    <a:pt x="6231" y="5897"/>
                  </a:lnTo>
                  <a:lnTo>
                    <a:pt x="6528" y="6119"/>
                  </a:lnTo>
                  <a:lnTo>
                    <a:pt x="6732" y="6305"/>
                  </a:lnTo>
                  <a:lnTo>
                    <a:pt x="6824" y="6397"/>
                  </a:lnTo>
                  <a:lnTo>
                    <a:pt x="6880" y="6453"/>
                  </a:lnTo>
                  <a:lnTo>
                    <a:pt x="6954" y="6472"/>
                  </a:lnTo>
                  <a:lnTo>
                    <a:pt x="7010" y="6453"/>
                  </a:lnTo>
                  <a:lnTo>
                    <a:pt x="7047" y="6416"/>
                  </a:lnTo>
                  <a:lnTo>
                    <a:pt x="7084" y="6342"/>
                  </a:lnTo>
                  <a:lnTo>
                    <a:pt x="7084" y="6268"/>
                  </a:lnTo>
                  <a:lnTo>
                    <a:pt x="7047" y="6194"/>
                  </a:lnTo>
                  <a:lnTo>
                    <a:pt x="7010" y="6138"/>
                  </a:lnTo>
                  <a:lnTo>
                    <a:pt x="6936" y="6045"/>
                  </a:lnTo>
                  <a:lnTo>
                    <a:pt x="6713" y="5841"/>
                  </a:lnTo>
                  <a:lnTo>
                    <a:pt x="6379" y="5582"/>
                  </a:lnTo>
                  <a:lnTo>
                    <a:pt x="6175" y="5433"/>
                  </a:lnTo>
                  <a:lnTo>
                    <a:pt x="5953" y="5285"/>
                  </a:lnTo>
                  <a:lnTo>
                    <a:pt x="5582" y="5044"/>
                  </a:lnTo>
                  <a:lnTo>
                    <a:pt x="5452" y="4933"/>
                  </a:lnTo>
                  <a:lnTo>
                    <a:pt x="5323" y="4803"/>
                  </a:lnTo>
                  <a:lnTo>
                    <a:pt x="5193" y="4673"/>
                  </a:lnTo>
                  <a:lnTo>
                    <a:pt x="5081" y="4506"/>
                  </a:lnTo>
                  <a:lnTo>
                    <a:pt x="4785" y="4061"/>
                  </a:lnTo>
                  <a:lnTo>
                    <a:pt x="4636" y="3802"/>
                  </a:lnTo>
                  <a:lnTo>
                    <a:pt x="4507" y="3635"/>
                  </a:lnTo>
                  <a:lnTo>
                    <a:pt x="4377" y="3505"/>
                  </a:lnTo>
                  <a:lnTo>
                    <a:pt x="4247" y="3431"/>
                  </a:lnTo>
                  <a:lnTo>
                    <a:pt x="4080" y="3338"/>
                  </a:lnTo>
                  <a:lnTo>
                    <a:pt x="3913" y="3245"/>
                  </a:lnTo>
                  <a:lnTo>
                    <a:pt x="3709" y="3078"/>
                  </a:lnTo>
                  <a:lnTo>
                    <a:pt x="3376" y="2819"/>
                  </a:lnTo>
                  <a:lnTo>
                    <a:pt x="3172" y="2633"/>
                  </a:lnTo>
                  <a:lnTo>
                    <a:pt x="3060" y="2485"/>
                  </a:lnTo>
                  <a:lnTo>
                    <a:pt x="2986" y="2337"/>
                  </a:lnTo>
                  <a:lnTo>
                    <a:pt x="2893" y="2077"/>
                  </a:lnTo>
                  <a:lnTo>
                    <a:pt x="2838" y="1966"/>
                  </a:lnTo>
                  <a:lnTo>
                    <a:pt x="2782" y="1873"/>
                  </a:lnTo>
                  <a:lnTo>
                    <a:pt x="2708" y="1799"/>
                  </a:lnTo>
                  <a:lnTo>
                    <a:pt x="2615" y="1725"/>
                  </a:lnTo>
                  <a:lnTo>
                    <a:pt x="2467" y="1632"/>
                  </a:lnTo>
                  <a:lnTo>
                    <a:pt x="2282" y="1558"/>
                  </a:lnTo>
                  <a:lnTo>
                    <a:pt x="2115" y="1465"/>
                  </a:lnTo>
                  <a:lnTo>
                    <a:pt x="1911" y="1354"/>
                  </a:lnTo>
                  <a:lnTo>
                    <a:pt x="1725" y="1206"/>
                  </a:lnTo>
                  <a:lnTo>
                    <a:pt x="1503" y="1002"/>
                  </a:lnTo>
                  <a:lnTo>
                    <a:pt x="1262" y="761"/>
                  </a:lnTo>
                  <a:lnTo>
                    <a:pt x="1021" y="538"/>
                  </a:lnTo>
                  <a:lnTo>
                    <a:pt x="798" y="371"/>
                  </a:lnTo>
                  <a:lnTo>
                    <a:pt x="594" y="241"/>
                  </a:lnTo>
                  <a:lnTo>
                    <a:pt x="298" y="74"/>
                  </a:lnTo>
                  <a:lnTo>
                    <a:pt x="186" y="19"/>
                  </a:lnTo>
                  <a:lnTo>
                    <a:pt x="131" y="0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20" name="Google Shape;2220;p31"/>
          <p:cNvGrpSpPr/>
          <p:nvPr/>
        </p:nvGrpSpPr>
        <p:grpSpPr>
          <a:xfrm>
            <a:off x="3876437" y="3517491"/>
            <a:ext cx="288956" cy="237248"/>
            <a:chOff x="1212175" y="4412127"/>
            <a:chExt cx="902424" cy="740938"/>
          </a:xfrm>
        </p:grpSpPr>
        <p:sp>
          <p:nvSpPr>
            <p:cNvPr id="2221" name="Google Shape;2221;p31"/>
            <p:cNvSpPr/>
            <p:nvPr/>
          </p:nvSpPr>
          <p:spPr>
            <a:xfrm>
              <a:off x="1212175" y="4412127"/>
              <a:ext cx="902424" cy="740938"/>
            </a:xfrm>
            <a:custGeom>
              <a:avLst/>
              <a:gdLst/>
              <a:ahLst/>
              <a:cxnLst/>
              <a:rect l="l" t="t" r="r" b="b"/>
              <a:pathLst>
                <a:path w="42482" h="34880" extrusionOk="0">
                  <a:moveTo>
                    <a:pt x="17597" y="1"/>
                  </a:moveTo>
                  <a:lnTo>
                    <a:pt x="17356" y="56"/>
                  </a:lnTo>
                  <a:lnTo>
                    <a:pt x="17115" y="149"/>
                  </a:lnTo>
                  <a:lnTo>
                    <a:pt x="16893" y="242"/>
                  </a:lnTo>
                  <a:lnTo>
                    <a:pt x="16689" y="371"/>
                  </a:lnTo>
                  <a:lnTo>
                    <a:pt x="16503" y="538"/>
                  </a:lnTo>
                  <a:lnTo>
                    <a:pt x="16318" y="724"/>
                  </a:lnTo>
                  <a:lnTo>
                    <a:pt x="16151" y="928"/>
                  </a:lnTo>
                  <a:lnTo>
                    <a:pt x="16003" y="1150"/>
                  </a:lnTo>
                  <a:lnTo>
                    <a:pt x="15854" y="1391"/>
                  </a:lnTo>
                  <a:lnTo>
                    <a:pt x="15724" y="1669"/>
                  </a:lnTo>
                  <a:lnTo>
                    <a:pt x="15613" y="1966"/>
                  </a:lnTo>
                  <a:lnTo>
                    <a:pt x="15502" y="2263"/>
                  </a:lnTo>
                  <a:lnTo>
                    <a:pt x="15409" y="2597"/>
                  </a:lnTo>
                  <a:lnTo>
                    <a:pt x="15335" y="2930"/>
                  </a:lnTo>
                  <a:lnTo>
                    <a:pt x="15261" y="3283"/>
                  </a:lnTo>
                  <a:lnTo>
                    <a:pt x="15205" y="3672"/>
                  </a:lnTo>
                  <a:lnTo>
                    <a:pt x="15150" y="4061"/>
                  </a:lnTo>
                  <a:lnTo>
                    <a:pt x="15075" y="4859"/>
                  </a:lnTo>
                  <a:lnTo>
                    <a:pt x="15038" y="5730"/>
                  </a:lnTo>
                  <a:lnTo>
                    <a:pt x="15038" y="6620"/>
                  </a:lnTo>
                  <a:lnTo>
                    <a:pt x="15057" y="7566"/>
                  </a:lnTo>
                  <a:lnTo>
                    <a:pt x="15112" y="8512"/>
                  </a:lnTo>
                  <a:lnTo>
                    <a:pt x="15187" y="9494"/>
                  </a:lnTo>
                  <a:lnTo>
                    <a:pt x="15279" y="10477"/>
                  </a:lnTo>
                  <a:lnTo>
                    <a:pt x="15391" y="11460"/>
                  </a:lnTo>
                  <a:lnTo>
                    <a:pt x="15520" y="12443"/>
                  </a:lnTo>
                  <a:lnTo>
                    <a:pt x="15669" y="13425"/>
                  </a:lnTo>
                  <a:lnTo>
                    <a:pt x="15817" y="14371"/>
                  </a:lnTo>
                  <a:lnTo>
                    <a:pt x="15984" y="15298"/>
                  </a:lnTo>
                  <a:lnTo>
                    <a:pt x="16299" y="17041"/>
                  </a:lnTo>
                  <a:lnTo>
                    <a:pt x="16633" y="18599"/>
                  </a:lnTo>
                  <a:lnTo>
                    <a:pt x="16911" y="19915"/>
                  </a:lnTo>
                  <a:lnTo>
                    <a:pt x="17152" y="20935"/>
                  </a:lnTo>
                  <a:lnTo>
                    <a:pt x="17356" y="21807"/>
                  </a:lnTo>
                  <a:lnTo>
                    <a:pt x="17097" y="21084"/>
                  </a:lnTo>
                  <a:lnTo>
                    <a:pt x="16781" y="20268"/>
                  </a:lnTo>
                  <a:lnTo>
                    <a:pt x="16336" y="19211"/>
                  </a:lnTo>
                  <a:lnTo>
                    <a:pt x="15817" y="17968"/>
                  </a:lnTo>
                  <a:lnTo>
                    <a:pt x="15205" y="16596"/>
                  </a:lnTo>
                  <a:lnTo>
                    <a:pt x="14871" y="15873"/>
                  </a:lnTo>
                  <a:lnTo>
                    <a:pt x="14501" y="15150"/>
                  </a:lnTo>
                  <a:lnTo>
                    <a:pt x="14130" y="14408"/>
                  </a:lnTo>
                  <a:lnTo>
                    <a:pt x="13740" y="13685"/>
                  </a:lnTo>
                  <a:lnTo>
                    <a:pt x="13351" y="12943"/>
                  </a:lnTo>
                  <a:lnTo>
                    <a:pt x="12924" y="12239"/>
                  </a:lnTo>
                  <a:lnTo>
                    <a:pt x="12498" y="11534"/>
                  </a:lnTo>
                  <a:lnTo>
                    <a:pt x="12071" y="10867"/>
                  </a:lnTo>
                  <a:lnTo>
                    <a:pt x="11626" y="10236"/>
                  </a:lnTo>
                  <a:lnTo>
                    <a:pt x="11163" y="9643"/>
                  </a:lnTo>
                  <a:lnTo>
                    <a:pt x="10699" y="9105"/>
                  </a:lnTo>
                  <a:lnTo>
                    <a:pt x="10236" y="8604"/>
                  </a:lnTo>
                  <a:lnTo>
                    <a:pt x="10013" y="8382"/>
                  </a:lnTo>
                  <a:lnTo>
                    <a:pt x="9772" y="8178"/>
                  </a:lnTo>
                  <a:lnTo>
                    <a:pt x="9531" y="7992"/>
                  </a:lnTo>
                  <a:lnTo>
                    <a:pt x="9309" y="7826"/>
                  </a:lnTo>
                  <a:lnTo>
                    <a:pt x="9068" y="7659"/>
                  </a:lnTo>
                  <a:lnTo>
                    <a:pt x="8827" y="7529"/>
                  </a:lnTo>
                  <a:lnTo>
                    <a:pt x="8585" y="7418"/>
                  </a:lnTo>
                  <a:lnTo>
                    <a:pt x="8363" y="7325"/>
                  </a:lnTo>
                  <a:lnTo>
                    <a:pt x="8122" y="7251"/>
                  </a:lnTo>
                  <a:lnTo>
                    <a:pt x="7881" y="7195"/>
                  </a:lnTo>
                  <a:lnTo>
                    <a:pt x="7658" y="7177"/>
                  </a:lnTo>
                  <a:lnTo>
                    <a:pt x="7417" y="7158"/>
                  </a:lnTo>
                  <a:lnTo>
                    <a:pt x="7195" y="7195"/>
                  </a:lnTo>
                  <a:lnTo>
                    <a:pt x="6954" y="7232"/>
                  </a:lnTo>
                  <a:lnTo>
                    <a:pt x="6731" y="7306"/>
                  </a:lnTo>
                  <a:lnTo>
                    <a:pt x="6509" y="7418"/>
                  </a:lnTo>
                  <a:lnTo>
                    <a:pt x="6286" y="7547"/>
                  </a:lnTo>
                  <a:lnTo>
                    <a:pt x="6101" y="7677"/>
                  </a:lnTo>
                  <a:lnTo>
                    <a:pt x="5934" y="7844"/>
                  </a:lnTo>
                  <a:lnTo>
                    <a:pt x="5804" y="8030"/>
                  </a:lnTo>
                  <a:lnTo>
                    <a:pt x="5674" y="8234"/>
                  </a:lnTo>
                  <a:lnTo>
                    <a:pt x="5582" y="8438"/>
                  </a:lnTo>
                  <a:lnTo>
                    <a:pt x="5526" y="8679"/>
                  </a:lnTo>
                  <a:lnTo>
                    <a:pt x="5470" y="8920"/>
                  </a:lnTo>
                  <a:lnTo>
                    <a:pt x="5452" y="9179"/>
                  </a:lnTo>
                  <a:lnTo>
                    <a:pt x="5433" y="9457"/>
                  </a:lnTo>
                  <a:lnTo>
                    <a:pt x="5452" y="9736"/>
                  </a:lnTo>
                  <a:lnTo>
                    <a:pt x="5470" y="10032"/>
                  </a:lnTo>
                  <a:lnTo>
                    <a:pt x="5526" y="10347"/>
                  </a:lnTo>
                  <a:lnTo>
                    <a:pt x="5582" y="10663"/>
                  </a:lnTo>
                  <a:lnTo>
                    <a:pt x="5674" y="10996"/>
                  </a:lnTo>
                  <a:lnTo>
                    <a:pt x="5767" y="11349"/>
                  </a:lnTo>
                  <a:lnTo>
                    <a:pt x="6008" y="12053"/>
                  </a:lnTo>
                  <a:lnTo>
                    <a:pt x="6305" y="12795"/>
                  </a:lnTo>
                  <a:lnTo>
                    <a:pt x="6639" y="13555"/>
                  </a:lnTo>
                  <a:lnTo>
                    <a:pt x="7028" y="14334"/>
                  </a:lnTo>
                  <a:lnTo>
                    <a:pt x="7436" y="15150"/>
                  </a:lnTo>
                  <a:lnTo>
                    <a:pt x="7899" y="15947"/>
                  </a:lnTo>
                  <a:lnTo>
                    <a:pt x="8382" y="16763"/>
                  </a:lnTo>
                  <a:lnTo>
                    <a:pt x="8864" y="17560"/>
                  </a:lnTo>
                  <a:lnTo>
                    <a:pt x="9383" y="18376"/>
                  </a:lnTo>
                  <a:lnTo>
                    <a:pt x="9902" y="19155"/>
                  </a:lnTo>
                  <a:lnTo>
                    <a:pt x="10421" y="19934"/>
                  </a:lnTo>
                  <a:lnTo>
                    <a:pt x="10940" y="20676"/>
                  </a:lnTo>
                  <a:lnTo>
                    <a:pt x="11960" y="22085"/>
                  </a:lnTo>
                  <a:lnTo>
                    <a:pt x="12887" y="23327"/>
                  </a:lnTo>
                  <a:lnTo>
                    <a:pt x="13685" y="24366"/>
                  </a:lnTo>
                  <a:lnTo>
                    <a:pt x="14315" y="25163"/>
                  </a:lnTo>
                  <a:lnTo>
                    <a:pt x="14871" y="25868"/>
                  </a:lnTo>
                  <a:lnTo>
                    <a:pt x="14408" y="25423"/>
                  </a:lnTo>
                  <a:lnTo>
                    <a:pt x="13852" y="24922"/>
                  </a:lnTo>
                  <a:lnTo>
                    <a:pt x="13147" y="24310"/>
                  </a:lnTo>
                  <a:lnTo>
                    <a:pt x="12275" y="23568"/>
                  </a:lnTo>
                  <a:lnTo>
                    <a:pt x="11293" y="22789"/>
                  </a:lnTo>
                  <a:lnTo>
                    <a:pt x="10199" y="21955"/>
                  </a:lnTo>
                  <a:lnTo>
                    <a:pt x="9642" y="21547"/>
                  </a:lnTo>
                  <a:lnTo>
                    <a:pt x="9049" y="21158"/>
                  </a:lnTo>
                  <a:lnTo>
                    <a:pt x="8456" y="20750"/>
                  </a:lnTo>
                  <a:lnTo>
                    <a:pt x="7862" y="20379"/>
                  </a:lnTo>
                  <a:lnTo>
                    <a:pt x="7250" y="20027"/>
                  </a:lnTo>
                  <a:lnTo>
                    <a:pt x="6639" y="19693"/>
                  </a:lnTo>
                  <a:lnTo>
                    <a:pt x="6045" y="19378"/>
                  </a:lnTo>
                  <a:lnTo>
                    <a:pt x="5452" y="19118"/>
                  </a:lnTo>
                  <a:lnTo>
                    <a:pt x="4858" y="18877"/>
                  </a:lnTo>
                  <a:lnTo>
                    <a:pt x="4284" y="18692"/>
                  </a:lnTo>
                  <a:lnTo>
                    <a:pt x="3709" y="18543"/>
                  </a:lnTo>
                  <a:lnTo>
                    <a:pt x="3449" y="18488"/>
                  </a:lnTo>
                  <a:lnTo>
                    <a:pt x="3171" y="18451"/>
                  </a:lnTo>
                  <a:lnTo>
                    <a:pt x="2911" y="18413"/>
                  </a:lnTo>
                  <a:lnTo>
                    <a:pt x="2652" y="18395"/>
                  </a:lnTo>
                  <a:lnTo>
                    <a:pt x="2392" y="18413"/>
                  </a:lnTo>
                  <a:lnTo>
                    <a:pt x="2151" y="18432"/>
                  </a:lnTo>
                  <a:lnTo>
                    <a:pt x="1910" y="18451"/>
                  </a:lnTo>
                  <a:lnTo>
                    <a:pt x="1688" y="18506"/>
                  </a:lnTo>
                  <a:lnTo>
                    <a:pt x="1465" y="18580"/>
                  </a:lnTo>
                  <a:lnTo>
                    <a:pt x="1243" y="18654"/>
                  </a:lnTo>
                  <a:lnTo>
                    <a:pt x="1039" y="18766"/>
                  </a:lnTo>
                  <a:lnTo>
                    <a:pt x="853" y="18877"/>
                  </a:lnTo>
                  <a:lnTo>
                    <a:pt x="668" y="19025"/>
                  </a:lnTo>
                  <a:lnTo>
                    <a:pt x="482" y="19192"/>
                  </a:lnTo>
                  <a:lnTo>
                    <a:pt x="334" y="19359"/>
                  </a:lnTo>
                  <a:lnTo>
                    <a:pt x="204" y="19563"/>
                  </a:lnTo>
                  <a:lnTo>
                    <a:pt x="112" y="19749"/>
                  </a:lnTo>
                  <a:lnTo>
                    <a:pt x="37" y="19971"/>
                  </a:lnTo>
                  <a:lnTo>
                    <a:pt x="0" y="20194"/>
                  </a:lnTo>
                  <a:lnTo>
                    <a:pt x="0" y="20416"/>
                  </a:lnTo>
                  <a:lnTo>
                    <a:pt x="0" y="20657"/>
                  </a:lnTo>
                  <a:lnTo>
                    <a:pt x="56" y="20917"/>
                  </a:lnTo>
                  <a:lnTo>
                    <a:pt x="112" y="21176"/>
                  </a:lnTo>
                  <a:lnTo>
                    <a:pt x="204" y="21436"/>
                  </a:lnTo>
                  <a:lnTo>
                    <a:pt x="316" y="21714"/>
                  </a:lnTo>
                  <a:lnTo>
                    <a:pt x="445" y="21992"/>
                  </a:lnTo>
                  <a:lnTo>
                    <a:pt x="612" y="22289"/>
                  </a:lnTo>
                  <a:lnTo>
                    <a:pt x="779" y="22586"/>
                  </a:lnTo>
                  <a:lnTo>
                    <a:pt x="983" y="22882"/>
                  </a:lnTo>
                  <a:lnTo>
                    <a:pt x="1187" y="23179"/>
                  </a:lnTo>
                  <a:lnTo>
                    <a:pt x="1669" y="23809"/>
                  </a:lnTo>
                  <a:lnTo>
                    <a:pt x="2188" y="24458"/>
                  </a:lnTo>
                  <a:lnTo>
                    <a:pt x="2782" y="25107"/>
                  </a:lnTo>
                  <a:lnTo>
                    <a:pt x="3431" y="25756"/>
                  </a:lnTo>
                  <a:lnTo>
                    <a:pt x="4098" y="26424"/>
                  </a:lnTo>
                  <a:lnTo>
                    <a:pt x="4821" y="27091"/>
                  </a:lnTo>
                  <a:lnTo>
                    <a:pt x="5545" y="27759"/>
                  </a:lnTo>
                  <a:lnTo>
                    <a:pt x="6305" y="28408"/>
                  </a:lnTo>
                  <a:lnTo>
                    <a:pt x="7065" y="29057"/>
                  </a:lnTo>
                  <a:lnTo>
                    <a:pt x="7844" y="29687"/>
                  </a:lnTo>
                  <a:lnTo>
                    <a:pt x="9346" y="30893"/>
                  </a:lnTo>
                  <a:lnTo>
                    <a:pt x="10792" y="31987"/>
                  </a:lnTo>
                  <a:lnTo>
                    <a:pt x="12109" y="32951"/>
                  </a:lnTo>
                  <a:lnTo>
                    <a:pt x="13240" y="33748"/>
                  </a:lnTo>
                  <a:lnTo>
                    <a:pt x="14111" y="34360"/>
                  </a:lnTo>
                  <a:lnTo>
                    <a:pt x="14871" y="34879"/>
                  </a:lnTo>
                  <a:lnTo>
                    <a:pt x="26516" y="34879"/>
                  </a:lnTo>
                  <a:lnTo>
                    <a:pt x="27351" y="34119"/>
                  </a:lnTo>
                  <a:lnTo>
                    <a:pt x="28315" y="33210"/>
                  </a:lnTo>
                  <a:lnTo>
                    <a:pt x="29539" y="32042"/>
                  </a:lnTo>
                  <a:lnTo>
                    <a:pt x="30966" y="30652"/>
                  </a:lnTo>
                  <a:lnTo>
                    <a:pt x="32542" y="29094"/>
                  </a:lnTo>
                  <a:lnTo>
                    <a:pt x="34174" y="27388"/>
                  </a:lnTo>
                  <a:lnTo>
                    <a:pt x="35009" y="26517"/>
                  </a:lnTo>
                  <a:lnTo>
                    <a:pt x="35843" y="25608"/>
                  </a:lnTo>
                  <a:lnTo>
                    <a:pt x="36659" y="24718"/>
                  </a:lnTo>
                  <a:lnTo>
                    <a:pt x="37438" y="23809"/>
                  </a:lnTo>
                  <a:lnTo>
                    <a:pt x="38216" y="22919"/>
                  </a:lnTo>
                  <a:lnTo>
                    <a:pt x="38940" y="22029"/>
                  </a:lnTo>
                  <a:lnTo>
                    <a:pt x="39626" y="21158"/>
                  </a:lnTo>
                  <a:lnTo>
                    <a:pt x="40238" y="20305"/>
                  </a:lnTo>
                  <a:lnTo>
                    <a:pt x="40812" y="19489"/>
                  </a:lnTo>
                  <a:lnTo>
                    <a:pt x="41313" y="18710"/>
                  </a:lnTo>
                  <a:lnTo>
                    <a:pt x="41536" y="18339"/>
                  </a:lnTo>
                  <a:lnTo>
                    <a:pt x="41721" y="17968"/>
                  </a:lnTo>
                  <a:lnTo>
                    <a:pt x="41906" y="17616"/>
                  </a:lnTo>
                  <a:lnTo>
                    <a:pt x="42073" y="17282"/>
                  </a:lnTo>
                  <a:lnTo>
                    <a:pt x="42203" y="16967"/>
                  </a:lnTo>
                  <a:lnTo>
                    <a:pt x="42296" y="16652"/>
                  </a:lnTo>
                  <a:lnTo>
                    <a:pt x="42389" y="16355"/>
                  </a:lnTo>
                  <a:lnTo>
                    <a:pt x="42444" y="16077"/>
                  </a:lnTo>
                  <a:lnTo>
                    <a:pt x="42481" y="15799"/>
                  </a:lnTo>
                  <a:lnTo>
                    <a:pt x="42481" y="15558"/>
                  </a:lnTo>
                  <a:lnTo>
                    <a:pt x="42444" y="15335"/>
                  </a:lnTo>
                  <a:lnTo>
                    <a:pt x="42389" y="15113"/>
                  </a:lnTo>
                  <a:lnTo>
                    <a:pt x="42296" y="14927"/>
                  </a:lnTo>
                  <a:lnTo>
                    <a:pt x="42166" y="14761"/>
                  </a:lnTo>
                  <a:lnTo>
                    <a:pt x="42018" y="14612"/>
                  </a:lnTo>
                  <a:lnTo>
                    <a:pt x="41832" y="14482"/>
                  </a:lnTo>
                  <a:lnTo>
                    <a:pt x="41610" y="14371"/>
                  </a:lnTo>
                  <a:lnTo>
                    <a:pt x="41406" y="14278"/>
                  </a:lnTo>
                  <a:lnTo>
                    <a:pt x="41183" y="14204"/>
                  </a:lnTo>
                  <a:lnTo>
                    <a:pt x="40961" y="14130"/>
                  </a:lnTo>
                  <a:lnTo>
                    <a:pt x="40738" y="14093"/>
                  </a:lnTo>
                  <a:lnTo>
                    <a:pt x="40497" y="14056"/>
                  </a:lnTo>
                  <a:lnTo>
                    <a:pt x="40275" y="14037"/>
                  </a:lnTo>
                  <a:lnTo>
                    <a:pt x="39793" y="14037"/>
                  </a:lnTo>
                  <a:lnTo>
                    <a:pt x="39552" y="14056"/>
                  </a:lnTo>
                  <a:lnTo>
                    <a:pt x="39069" y="14130"/>
                  </a:lnTo>
                  <a:lnTo>
                    <a:pt x="38587" y="14241"/>
                  </a:lnTo>
                  <a:lnTo>
                    <a:pt x="38087" y="14390"/>
                  </a:lnTo>
                  <a:lnTo>
                    <a:pt x="37586" y="14575"/>
                  </a:lnTo>
                  <a:lnTo>
                    <a:pt x="37085" y="14798"/>
                  </a:lnTo>
                  <a:lnTo>
                    <a:pt x="36603" y="15057"/>
                  </a:lnTo>
                  <a:lnTo>
                    <a:pt x="36103" y="15335"/>
                  </a:lnTo>
                  <a:lnTo>
                    <a:pt x="35621" y="15632"/>
                  </a:lnTo>
                  <a:lnTo>
                    <a:pt x="35138" y="15947"/>
                  </a:lnTo>
                  <a:lnTo>
                    <a:pt x="34656" y="16281"/>
                  </a:lnTo>
                  <a:lnTo>
                    <a:pt x="34211" y="16615"/>
                  </a:lnTo>
                  <a:lnTo>
                    <a:pt x="33766" y="16967"/>
                  </a:lnTo>
                  <a:lnTo>
                    <a:pt x="33321" y="17319"/>
                  </a:lnTo>
                  <a:lnTo>
                    <a:pt x="32505" y="18024"/>
                  </a:lnTo>
                  <a:lnTo>
                    <a:pt x="31782" y="18692"/>
                  </a:lnTo>
                  <a:lnTo>
                    <a:pt x="31152" y="19322"/>
                  </a:lnTo>
                  <a:lnTo>
                    <a:pt x="30633" y="19841"/>
                  </a:lnTo>
                  <a:lnTo>
                    <a:pt x="30243" y="20268"/>
                  </a:lnTo>
                  <a:lnTo>
                    <a:pt x="29928" y="20620"/>
                  </a:lnTo>
                  <a:lnTo>
                    <a:pt x="30243" y="19990"/>
                  </a:lnTo>
                  <a:lnTo>
                    <a:pt x="30595" y="19229"/>
                  </a:lnTo>
                  <a:lnTo>
                    <a:pt x="31041" y="18265"/>
                  </a:lnTo>
                  <a:lnTo>
                    <a:pt x="31560" y="17097"/>
                  </a:lnTo>
                  <a:lnTo>
                    <a:pt x="32097" y="15799"/>
                  </a:lnTo>
                  <a:lnTo>
                    <a:pt x="32376" y="15094"/>
                  </a:lnTo>
                  <a:lnTo>
                    <a:pt x="32635" y="14371"/>
                  </a:lnTo>
                  <a:lnTo>
                    <a:pt x="32913" y="13648"/>
                  </a:lnTo>
                  <a:lnTo>
                    <a:pt x="33154" y="12888"/>
                  </a:lnTo>
                  <a:lnTo>
                    <a:pt x="33395" y="12146"/>
                  </a:lnTo>
                  <a:lnTo>
                    <a:pt x="33618" y="11386"/>
                  </a:lnTo>
                  <a:lnTo>
                    <a:pt x="33803" y="10626"/>
                  </a:lnTo>
                  <a:lnTo>
                    <a:pt x="33989" y="9884"/>
                  </a:lnTo>
                  <a:lnTo>
                    <a:pt x="34119" y="9161"/>
                  </a:lnTo>
                  <a:lnTo>
                    <a:pt x="34230" y="8456"/>
                  </a:lnTo>
                  <a:lnTo>
                    <a:pt x="34304" y="7770"/>
                  </a:lnTo>
                  <a:lnTo>
                    <a:pt x="34341" y="7102"/>
                  </a:lnTo>
                  <a:lnTo>
                    <a:pt x="34341" y="6787"/>
                  </a:lnTo>
                  <a:lnTo>
                    <a:pt x="34323" y="6472"/>
                  </a:lnTo>
                  <a:lnTo>
                    <a:pt x="34304" y="6175"/>
                  </a:lnTo>
                  <a:lnTo>
                    <a:pt x="34267" y="5897"/>
                  </a:lnTo>
                  <a:lnTo>
                    <a:pt x="34211" y="5619"/>
                  </a:lnTo>
                  <a:lnTo>
                    <a:pt x="34137" y="5359"/>
                  </a:lnTo>
                  <a:lnTo>
                    <a:pt x="34063" y="5100"/>
                  </a:lnTo>
                  <a:lnTo>
                    <a:pt x="33970" y="4859"/>
                  </a:lnTo>
                  <a:lnTo>
                    <a:pt x="33878" y="4636"/>
                  </a:lnTo>
                  <a:lnTo>
                    <a:pt x="33748" y="4432"/>
                  </a:lnTo>
                  <a:lnTo>
                    <a:pt x="33618" y="4228"/>
                  </a:lnTo>
                  <a:lnTo>
                    <a:pt x="33451" y="4043"/>
                  </a:lnTo>
                  <a:lnTo>
                    <a:pt x="33284" y="3876"/>
                  </a:lnTo>
                  <a:lnTo>
                    <a:pt x="33099" y="3728"/>
                  </a:lnTo>
                  <a:lnTo>
                    <a:pt x="32895" y="3598"/>
                  </a:lnTo>
                  <a:lnTo>
                    <a:pt x="32672" y="3487"/>
                  </a:lnTo>
                  <a:lnTo>
                    <a:pt x="32431" y="3394"/>
                  </a:lnTo>
                  <a:lnTo>
                    <a:pt x="32209" y="3338"/>
                  </a:lnTo>
                  <a:lnTo>
                    <a:pt x="31968" y="3301"/>
                  </a:lnTo>
                  <a:lnTo>
                    <a:pt x="31745" y="3301"/>
                  </a:lnTo>
                  <a:lnTo>
                    <a:pt x="31504" y="3320"/>
                  </a:lnTo>
                  <a:lnTo>
                    <a:pt x="31282" y="3375"/>
                  </a:lnTo>
                  <a:lnTo>
                    <a:pt x="31059" y="3450"/>
                  </a:lnTo>
                  <a:lnTo>
                    <a:pt x="30837" y="3542"/>
                  </a:lnTo>
                  <a:lnTo>
                    <a:pt x="30614" y="3672"/>
                  </a:lnTo>
                  <a:lnTo>
                    <a:pt x="30392" y="3802"/>
                  </a:lnTo>
                  <a:lnTo>
                    <a:pt x="30169" y="3969"/>
                  </a:lnTo>
                  <a:lnTo>
                    <a:pt x="29947" y="4154"/>
                  </a:lnTo>
                  <a:lnTo>
                    <a:pt x="29743" y="4358"/>
                  </a:lnTo>
                  <a:lnTo>
                    <a:pt x="29520" y="4581"/>
                  </a:lnTo>
                  <a:lnTo>
                    <a:pt x="29316" y="4822"/>
                  </a:lnTo>
                  <a:lnTo>
                    <a:pt x="29094" y="5081"/>
                  </a:lnTo>
                  <a:lnTo>
                    <a:pt x="28686" y="5638"/>
                  </a:lnTo>
                  <a:lnTo>
                    <a:pt x="28278" y="6268"/>
                  </a:lnTo>
                  <a:lnTo>
                    <a:pt x="27888" y="6936"/>
                  </a:lnTo>
                  <a:lnTo>
                    <a:pt x="27499" y="7640"/>
                  </a:lnTo>
                  <a:lnTo>
                    <a:pt x="27128" y="8382"/>
                  </a:lnTo>
                  <a:lnTo>
                    <a:pt x="26776" y="9161"/>
                  </a:lnTo>
                  <a:lnTo>
                    <a:pt x="26423" y="9958"/>
                  </a:lnTo>
                  <a:lnTo>
                    <a:pt x="26090" y="10774"/>
                  </a:lnTo>
                  <a:lnTo>
                    <a:pt x="25774" y="11571"/>
                  </a:lnTo>
                  <a:lnTo>
                    <a:pt x="25478" y="12387"/>
                  </a:lnTo>
                  <a:lnTo>
                    <a:pt x="25181" y="13203"/>
                  </a:lnTo>
                  <a:lnTo>
                    <a:pt x="24921" y="14000"/>
                  </a:lnTo>
                  <a:lnTo>
                    <a:pt x="24439" y="15502"/>
                  </a:lnTo>
                  <a:lnTo>
                    <a:pt x="24013" y="16856"/>
                  </a:lnTo>
                  <a:lnTo>
                    <a:pt x="23698" y="18024"/>
                  </a:lnTo>
                  <a:lnTo>
                    <a:pt x="23457" y="18914"/>
                  </a:lnTo>
                  <a:lnTo>
                    <a:pt x="23253" y="19711"/>
                  </a:lnTo>
                  <a:lnTo>
                    <a:pt x="23216" y="18803"/>
                  </a:lnTo>
                  <a:lnTo>
                    <a:pt x="23160" y="17783"/>
                  </a:lnTo>
                  <a:lnTo>
                    <a:pt x="23067" y="16448"/>
                  </a:lnTo>
                  <a:lnTo>
                    <a:pt x="22937" y="14872"/>
                  </a:lnTo>
                  <a:lnTo>
                    <a:pt x="22771" y="13129"/>
                  </a:lnTo>
                  <a:lnTo>
                    <a:pt x="22659" y="12202"/>
                  </a:lnTo>
                  <a:lnTo>
                    <a:pt x="22548" y="11256"/>
                  </a:lnTo>
                  <a:lnTo>
                    <a:pt x="22418" y="10310"/>
                  </a:lnTo>
                  <a:lnTo>
                    <a:pt x="22270" y="9365"/>
                  </a:lnTo>
                  <a:lnTo>
                    <a:pt x="22103" y="8400"/>
                  </a:lnTo>
                  <a:lnTo>
                    <a:pt x="21936" y="7473"/>
                  </a:lnTo>
                  <a:lnTo>
                    <a:pt x="21732" y="6546"/>
                  </a:lnTo>
                  <a:lnTo>
                    <a:pt x="21528" y="5656"/>
                  </a:lnTo>
                  <a:lnTo>
                    <a:pt x="21287" y="4803"/>
                  </a:lnTo>
                  <a:lnTo>
                    <a:pt x="21046" y="3987"/>
                  </a:lnTo>
                  <a:lnTo>
                    <a:pt x="20768" y="3227"/>
                  </a:lnTo>
                  <a:lnTo>
                    <a:pt x="20490" y="2541"/>
                  </a:lnTo>
                  <a:lnTo>
                    <a:pt x="20341" y="2207"/>
                  </a:lnTo>
                  <a:lnTo>
                    <a:pt x="20175" y="1911"/>
                  </a:lnTo>
                  <a:lnTo>
                    <a:pt x="20008" y="1614"/>
                  </a:lnTo>
                  <a:lnTo>
                    <a:pt x="19841" y="1354"/>
                  </a:lnTo>
                  <a:lnTo>
                    <a:pt x="19674" y="1095"/>
                  </a:lnTo>
                  <a:lnTo>
                    <a:pt x="19489" y="872"/>
                  </a:lnTo>
                  <a:lnTo>
                    <a:pt x="19303" y="668"/>
                  </a:lnTo>
                  <a:lnTo>
                    <a:pt x="19118" y="501"/>
                  </a:lnTo>
                  <a:lnTo>
                    <a:pt x="18914" y="353"/>
                  </a:lnTo>
                  <a:lnTo>
                    <a:pt x="18710" y="223"/>
                  </a:lnTo>
                  <a:lnTo>
                    <a:pt x="18506" y="112"/>
                  </a:lnTo>
                  <a:lnTo>
                    <a:pt x="18283" y="56"/>
                  </a:lnTo>
                  <a:lnTo>
                    <a:pt x="1806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2" name="Google Shape;2222;p31"/>
            <p:cNvSpPr/>
            <p:nvPr/>
          </p:nvSpPr>
          <p:spPr>
            <a:xfrm>
              <a:off x="1309458" y="4878854"/>
              <a:ext cx="289132" cy="254082"/>
            </a:xfrm>
            <a:custGeom>
              <a:avLst/>
              <a:gdLst/>
              <a:ahLst/>
              <a:cxnLst/>
              <a:rect l="l" t="t" r="r" b="b"/>
              <a:pathLst>
                <a:path w="13611" h="11961" extrusionOk="0">
                  <a:moveTo>
                    <a:pt x="0" y="1"/>
                  </a:moveTo>
                  <a:lnTo>
                    <a:pt x="1780" y="1428"/>
                  </a:lnTo>
                  <a:lnTo>
                    <a:pt x="3560" y="2838"/>
                  </a:lnTo>
                  <a:lnTo>
                    <a:pt x="5341" y="4247"/>
                  </a:lnTo>
                  <a:lnTo>
                    <a:pt x="6231" y="4952"/>
                  </a:lnTo>
                  <a:lnTo>
                    <a:pt x="7102" y="5675"/>
                  </a:lnTo>
                  <a:lnTo>
                    <a:pt x="8845" y="7140"/>
                  </a:lnTo>
                  <a:lnTo>
                    <a:pt x="9698" y="7881"/>
                  </a:lnTo>
                  <a:lnTo>
                    <a:pt x="10532" y="8641"/>
                  </a:lnTo>
                  <a:lnTo>
                    <a:pt x="11348" y="9420"/>
                  </a:lnTo>
                  <a:lnTo>
                    <a:pt x="12127" y="10236"/>
                  </a:lnTo>
                  <a:lnTo>
                    <a:pt x="12517" y="10644"/>
                  </a:lnTo>
                  <a:lnTo>
                    <a:pt x="12887" y="11071"/>
                  </a:lnTo>
                  <a:lnTo>
                    <a:pt x="13258" y="11516"/>
                  </a:lnTo>
                  <a:lnTo>
                    <a:pt x="13611" y="11961"/>
                  </a:lnTo>
                  <a:lnTo>
                    <a:pt x="13388" y="11516"/>
                  </a:lnTo>
                  <a:lnTo>
                    <a:pt x="13128" y="11071"/>
                  </a:lnTo>
                  <a:lnTo>
                    <a:pt x="12850" y="10626"/>
                  </a:lnTo>
                  <a:lnTo>
                    <a:pt x="12554" y="10181"/>
                  </a:lnTo>
                  <a:lnTo>
                    <a:pt x="12238" y="9754"/>
                  </a:lnTo>
                  <a:lnTo>
                    <a:pt x="11905" y="9309"/>
                  </a:lnTo>
                  <a:lnTo>
                    <a:pt x="11534" y="8864"/>
                  </a:lnTo>
                  <a:lnTo>
                    <a:pt x="11163" y="8438"/>
                  </a:lnTo>
                  <a:lnTo>
                    <a:pt x="10774" y="8011"/>
                  </a:lnTo>
                  <a:lnTo>
                    <a:pt x="10366" y="7585"/>
                  </a:lnTo>
                  <a:lnTo>
                    <a:pt x="9939" y="7158"/>
                  </a:lnTo>
                  <a:lnTo>
                    <a:pt x="9513" y="6732"/>
                  </a:lnTo>
                  <a:lnTo>
                    <a:pt x="9068" y="6324"/>
                  </a:lnTo>
                  <a:lnTo>
                    <a:pt x="8604" y="5916"/>
                  </a:lnTo>
                  <a:lnTo>
                    <a:pt x="7677" y="5118"/>
                  </a:lnTo>
                  <a:lnTo>
                    <a:pt x="6713" y="4340"/>
                  </a:lnTo>
                  <a:lnTo>
                    <a:pt x="5730" y="3598"/>
                  </a:lnTo>
                  <a:lnTo>
                    <a:pt x="4729" y="2893"/>
                  </a:lnTo>
                  <a:lnTo>
                    <a:pt x="3746" y="2226"/>
                  </a:lnTo>
                  <a:lnTo>
                    <a:pt x="2763" y="1595"/>
                  </a:lnTo>
                  <a:lnTo>
                    <a:pt x="1817" y="1020"/>
                  </a:lnTo>
                  <a:lnTo>
                    <a:pt x="890" y="483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3" name="Google Shape;2223;p31"/>
            <p:cNvSpPr/>
            <p:nvPr/>
          </p:nvSpPr>
          <p:spPr>
            <a:xfrm>
              <a:off x="1439814" y="4750453"/>
              <a:ext cx="183981" cy="337989"/>
            </a:xfrm>
            <a:custGeom>
              <a:avLst/>
              <a:gdLst/>
              <a:ahLst/>
              <a:cxnLst/>
              <a:rect l="l" t="t" r="r" b="b"/>
              <a:pathLst>
                <a:path w="8661" h="15911" extrusionOk="0">
                  <a:moveTo>
                    <a:pt x="1" y="1"/>
                  </a:moveTo>
                  <a:lnTo>
                    <a:pt x="1188" y="1948"/>
                  </a:lnTo>
                  <a:lnTo>
                    <a:pt x="2374" y="3895"/>
                  </a:lnTo>
                  <a:lnTo>
                    <a:pt x="3561" y="5823"/>
                  </a:lnTo>
                  <a:lnTo>
                    <a:pt x="4136" y="6806"/>
                  </a:lnTo>
                  <a:lnTo>
                    <a:pt x="4729" y="7770"/>
                  </a:lnTo>
                  <a:lnTo>
                    <a:pt x="5842" y="9736"/>
                  </a:lnTo>
                  <a:lnTo>
                    <a:pt x="6398" y="10737"/>
                  </a:lnTo>
                  <a:lnTo>
                    <a:pt x="6917" y="11738"/>
                  </a:lnTo>
                  <a:lnTo>
                    <a:pt x="7418" y="12758"/>
                  </a:lnTo>
                  <a:lnTo>
                    <a:pt x="7863" y="13778"/>
                  </a:lnTo>
                  <a:lnTo>
                    <a:pt x="8085" y="14297"/>
                  </a:lnTo>
                  <a:lnTo>
                    <a:pt x="8289" y="14835"/>
                  </a:lnTo>
                  <a:lnTo>
                    <a:pt x="8475" y="15373"/>
                  </a:lnTo>
                  <a:lnTo>
                    <a:pt x="8660" y="15910"/>
                  </a:lnTo>
                  <a:lnTo>
                    <a:pt x="8605" y="15410"/>
                  </a:lnTo>
                  <a:lnTo>
                    <a:pt x="8512" y="14909"/>
                  </a:lnTo>
                  <a:lnTo>
                    <a:pt x="8419" y="14408"/>
                  </a:lnTo>
                  <a:lnTo>
                    <a:pt x="8289" y="13889"/>
                  </a:lnTo>
                  <a:lnTo>
                    <a:pt x="8141" y="13351"/>
                  </a:lnTo>
                  <a:lnTo>
                    <a:pt x="7974" y="12832"/>
                  </a:lnTo>
                  <a:lnTo>
                    <a:pt x="7789" y="12294"/>
                  </a:lnTo>
                  <a:lnTo>
                    <a:pt x="7585" y="11757"/>
                  </a:lnTo>
                  <a:lnTo>
                    <a:pt x="7362" y="11219"/>
                  </a:lnTo>
                  <a:lnTo>
                    <a:pt x="7121" y="10681"/>
                  </a:lnTo>
                  <a:lnTo>
                    <a:pt x="6880" y="10144"/>
                  </a:lnTo>
                  <a:lnTo>
                    <a:pt x="6621" y="9587"/>
                  </a:lnTo>
                  <a:lnTo>
                    <a:pt x="6342" y="9050"/>
                  </a:lnTo>
                  <a:lnTo>
                    <a:pt x="6046" y="8512"/>
                  </a:lnTo>
                  <a:lnTo>
                    <a:pt x="5452" y="7436"/>
                  </a:lnTo>
                  <a:lnTo>
                    <a:pt x="4803" y="6379"/>
                  </a:lnTo>
                  <a:lnTo>
                    <a:pt x="4136" y="5341"/>
                  </a:lnTo>
                  <a:lnTo>
                    <a:pt x="3450" y="4340"/>
                  </a:lnTo>
                  <a:lnTo>
                    <a:pt x="2745" y="3375"/>
                  </a:lnTo>
                  <a:lnTo>
                    <a:pt x="2059" y="2448"/>
                  </a:lnTo>
                  <a:lnTo>
                    <a:pt x="1354" y="1577"/>
                  </a:lnTo>
                  <a:lnTo>
                    <a:pt x="668" y="76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4" name="Google Shape;2224;p31"/>
            <p:cNvSpPr/>
            <p:nvPr/>
          </p:nvSpPr>
          <p:spPr>
            <a:xfrm>
              <a:off x="1797446" y="4781189"/>
              <a:ext cx="232818" cy="306062"/>
            </a:xfrm>
            <a:custGeom>
              <a:avLst/>
              <a:gdLst/>
              <a:ahLst/>
              <a:cxnLst/>
              <a:rect l="l" t="t" r="r" b="b"/>
              <a:pathLst>
                <a:path w="10960" h="14408" extrusionOk="0">
                  <a:moveTo>
                    <a:pt x="10959" y="0"/>
                  </a:moveTo>
                  <a:lnTo>
                    <a:pt x="10199" y="649"/>
                  </a:lnTo>
                  <a:lnTo>
                    <a:pt x="9383" y="1354"/>
                  </a:lnTo>
                  <a:lnTo>
                    <a:pt x="8567" y="2114"/>
                  </a:lnTo>
                  <a:lnTo>
                    <a:pt x="7733" y="2930"/>
                  </a:lnTo>
                  <a:lnTo>
                    <a:pt x="6898" y="3783"/>
                  </a:lnTo>
                  <a:lnTo>
                    <a:pt x="6064" y="4673"/>
                  </a:lnTo>
                  <a:lnTo>
                    <a:pt x="5248" y="5581"/>
                  </a:lnTo>
                  <a:lnTo>
                    <a:pt x="4451" y="6527"/>
                  </a:lnTo>
                  <a:lnTo>
                    <a:pt x="3690" y="7510"/>
                  </a:lnTo>
                  <a:lnTo>
                    <a:pt x="2986" y="8493"/>
                  </a:lnTo>
                  <a:lnTo>
                    <a:pt x="2634" y="8993"/>
                  </a:lnTo>
                  <a:lnTo>
                    <a:pt x="2318" y="9475"/>
                  </a:lnTo>
                  <a:lnTo>
                    <a:pt x="2003" y="9976"/>
                  </a:lnTo>
                  <a:lnTo>
                    <a:pt x="1706" y="10477"/>
                  </a:lnTo>
                  <a:lnTo>
                    <a:pt x="1410" y="10977"/>
                  </a:lnTo>
                  <a:lnTo>
                    <a:pt x="1150" y="11478"/>
                  </a:lnTo>
                  <a:lnTo>
                    <a:pt x="909" y="11979"/>
                  </a:lnTo>
                  <a:lnTo>
                    <a:pt x="687" y="12479"/>
                  </a:lnTo>
                  <a:lnTo>
                    <a:pt x="483" y="12961"/>
                  </a:lnTo>
                  <a:lnTo>
                    <a:pt x="297" y="13462"/>
                  </a:lnTo>
                  <a:lnTo>
                    <a:pt x="130" y="13944"/>
                  </a:lnTo>
                  <a:lnTo>
                    <a:pt x="1" y="14408"/>
                  </a:lnTo>
                  <a:lnTo>
                    <a:pt x="260" y="13907"/>
                  </a:lnTo>
                  <a:lnTo>
                    <a:pt x="538" y="13406"/>
                  </a:lnTo>
                  <a:lnTo>
                    <a:pt x="816" y="12924"/>
                  </a:lnTo>
                  <a:lnTo>
                    <a:pt x="1113" y="12442"/>
                  </a:lnTo>
                  <a:lnTo>
                    <a:pt x="1725" y="11478"/>
                  </a:lnTo>
                  <a:lnTo>
                    <a:pt x="2355" y="10551"/>
                  </a:lnTo>
                  <a:lnTo>
                    <a:pt x="3023" y="9642"/>
                  </a:lnTo>
                  <a:lnTo>
                    <a:pt x="3709" y="8752"/>
                  </a:lnTo>
                  <a:lnTo>
                    <a:pt x="5118" y="6972"/>
                  </a:lnTo>
                  <a:lnTo>
                    <a:pt x="5841" y="6101"/>
                  </a:lnTo>
                  <a:lnTo>
                    <a:pt x="6565" y="5211"/>
                  </a:lnTo>
                  <a:lnTo>
                    <a:pt x="8029" y="3486"/>
                  </a:lnTo>
                  <a:lnTo>
                    <a:pt x="9513" y="1743"/>
                  </a:lnTo>
                  <a:lnTo>
                    <a:pt x="10959" y="0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5" name="Google Shape;2225;p31"/>
            <p:cNvSpPr/>
            <p:nvPr/>
          </p:nvSpPr>
          <p:spPr>
            <a:xfrm>
              <a:off x="1613522" y="4647265"/>
              <a:ext cx="43738" cy="422280"/>
            </a:xfrm>
            <a:custGeom>
              <a:avLst/>
              <a:gdLst/>
              <a:ahLst/>
              <a:cxnLst/>
              <a:rect l="l" t="t" r="r" b="b"/>
              <a:pathLst>
                <a:path w="2059" h="19879" extrusionOk="0">
                  <a:moveTo>
                    <a:pt x="0" y="1"/>
                  </a:moveTo>
                  <a:lnTo>
                    <a:pt x="74" y="1243"/>
                  </a:lnTo>
                  <a:lnTo>
                    <a:pt x="186" y="2467"/>
                  </a:lnTo>
                  <a:lnTo>
                    <a:pt x="427" y="4951"/>
                  </a:lnTo>
                  <a:lnTo>
                    <a:pt x="686" y="7436"/>
                  </a:lnTo>
                  <a:lnTo>
                    <a:pt x="964" y="9939"/>
                  </a:lnTo>
                  <a:lnTo>
                    <a:pt x="1224" y="12443"/>
                  </a:lnTo>
                  <a:lnTo>
                    <a:pt x="1335" y="13685"/>
                  </a:lnTo>
                  <a:lnTo>
                    <a:pt x="1446" y="14927"/>
                  </a:lnTo>
                  <a:lnTo>
                    <a:pt x="1539" y="16170"/>
                  </a:lnTo>
                  <a:lnTo>
                    <a:pt x="1613" y="17412"/>
                  </a:lnTo>
                  <a:lnTo>
                    <a:pt x="1669" y="18654"/>
                  </a:lnTo>
                  <a:lnTo>
                    <a:pt x="1706" y="19878"/>
                  </a:lnTo>
                  <a:lnTo>
                    <a:pt x="1799" y="19415"/>
                  </a:lnTo>
                  <a:lnTo>
                    <a:pt x="1854" y="18951"/>
                  </a:lnTo>
                  <a:lnTo>
                    <a:pt x="1929" y="18488"/>
                  </a:lnTo>
                  <a:lnTo>
                    <a:pt x="1966" y="18005"/>
                  </a:lnTo>
                  <a:lnTo>
                    <a:pt x="2021" y="17078"/>
                  </a:lnTo>
                  <a:lnTo>
                    <a:pt x="2058" y="16133"/>
                  </a:lnTo>
                  <a:lnTo>
                    <a:pt x="2058" y="15187"/>
                  </a:lnTo>
                  <a:lnTo>
                    <a:pt x="2021" y="14241"/>
                  </a:lnTo>
                  <a:lnTo>
                    <a:pt x="1984" y="13296"/>
                  </a:lnTo>
                  <a:lnTo>
                    <a:pt x="1947" y="12368"/>
                  </a:lnTo>
                  <a:lnTo>
                    <a:pt x="1817" y="10811"/>
                  </a:lnTo>
                  <a:lnTo>
                    <a:pt x="1650" y="9253"/>
                  </a:lnTo>
                  <a:lnTo>
                    <a:pt x="1465" y="7696"/>
                  </a:lnTo>
                  <a:lnTo>
                    <a:pt x="1242" y="6138"/>
                  </a:lnTo>
                  <a:lnTo>
                    <a:pt x="983" y="4599"/>
                  </a:lnTo>
                  <a:lnTo>
                    <a:pt x="686" y="3060"/>
                  </a:lnTo>
                  <a:lnTo>
                    <a:pt x="371" y="152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6" name="Google Shape;2226;p31"/>
            <p:cNvSpPr/>
            <p:nvPr/>
          </p:nvSpPr>
          <p:spPr>
            <a:xfrm>
              <a:off x="1747424" y="4651194"/>
              <a:ext cx="88263" cy="414802"/>
            </a:xfrm>
            <a:custGeom>
              <a:avLst/>
              <a:gdLst/>
              <a:ahLst/>
              <a:cxnLst/>
              <a:rect l="l" t="t" r="r" b="b"/>
              <a:pathLst>
                <a:path w="4155" h="19527" extrusionOk="0">
                  <a:moveTo>
                    <a:pt x="4154" y="1"/>
                  </a:moveTo>
                  <a:lnTo>
                    <a:pt x="3598" y="1466"/>
                  </a:lnTo>
                  <a:lnTo>
                    <a:pt x="3079" y="2949"/>
                  </a:lnTo>
                  <a:lnTo>
                    <a:pt x="2615" y="4433"/>
                  </a:lnTo>
                  <a:lnTo>
                    <a:pt x="2170" y="5935"/>
                  </a:lnTo>
                  <a:lnTo>
                    <a:pt x="1762" y="7455"/>
                  </a:lnTo>
                  <a:lnTo>
                    <a:pt x="1391" y="8976"/>
                  </a:lnTo>
                  <a:lnTo>
                    <a:pt x="1039" y="10496"/>
                  </a:lnTo>
                  <a:lnTo>
                    <a:pt x="724" y="12035"/>
                  </a:lnTo>
                  <a:lnTo>
                    <a:pt x="557" y="12962"/>
                  </a:lnTo>
                  <a:lnTo>
                    <a:pt x="409" y="13889"/>
                  </a:lnTo>
                  <a:lnTo>
                    <a:pt x="279" y="14817"/>
                  </a:lnTo>
                  <a:lnTo>
                    <a:pt x="149" y="15762"/>
                  </a:lnTo>
                  <a:lnTo>
                    <a:pt x="75" y="16689"/>
                  </a:lnTo>
                  <a:lnTo>
                    <a:pt x="19" y="17635"/>
                  </a:lnTo>
                  <a:lnTo>
                    <a:pt x="1" y="18099"/>
                  </a:lnTo>
                  <a:lnTo>
                    <a:pt x="1" y="18581"/>
                  </a:lnTo>
                  <a:lnTo>
                    <a:pt x="19" y="19044"/>
                  </a:lnTo>
                  <a:lnTo>
                    <a:pt x="38" y="19526"/>
                  </a:lnTo>
                  <a:lnTo>
                    <a:pt x="242" y="18303"/>
                  </a:lnTo>
                  <a:lnTo>
                    <a:pt x="446" y="17079"/>
                  </a:lnTo>
                  <a:lnTo>
                    <a:pt x="668" y="15855"/>
                  </a:lnTo>
                  <a:lnTo>
                    <a:pt x="909" y="14631"/>
                  </a:lnTo>
                  <a:lnTo>
                    <a:pt x="1169" y="13407"/>
                  </a:lnTo>
                  <a:lnTo>
                    <a:pt x="1428" y="12183"/>
                  </a:lnTo>
                  <a:lnTo>
                    <a:pt x="2003" y="9736"/>
                  </a:lnTo>
                  <a:lnTo>
                    <a:pt x="2559" y="7288"/>
                  </a:lnTo>
                  <a:lnTo>
                    <a:pt x="3134" y="4859"/>
                  </a:lnTo>
                  <a:lnTo>
                    <a:pt x="3672" y="2412"/>
                  </a:lnTo>
                  <a:lnTo>
                    <a:pt x="3913" y="1206"/>
                  </a:lnTo>
                  <a:lnTo>
                    <a:pt x="4154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27" name="Google Shape;2227;p31"/>
          <p:cNvGrpSpPr/>
          <p:nvPr/>
        </p:nvGrpSpPr>
        <p:grpSpPr>
          <a:xfrm>
            <a:off x="7501882" y="3902166"/>
            <a:ext cx="201782" cy="165674"/>
            <a:chOff x="1212175" y="4412127"/>
            <a:chExt cx="902424" cy="740938"/>
          </a:xfrm>
        </p:grpSpPr>
        <p:sp>
          <p:nvSpPr>
            <p:cNvPr id="2228" name="Google Shape;2228;p31"/>
            <p:cNvSpPr/>
            <p:nvPr/>
          </p:nvSpPr>
          <p:spPr>
            <a:xfrm>
              <a:off x="1212175" y="4412127"/>
              <a:ext cx="902424" cy="740938"/>
            </a:xfrm>
            <a:custGeom>
              <a:avLst/>
              <a:gdLst/>
              <a:ahLst/>
              <a:cxnLst/>
              <a:rect l="l" t="t" r="r" b="b"/>
              <a:pathLst>
                <a:path w="42482" h="34880" extrusionOk="0">
                  <a:moveTo>
                    <a:pt x="17597" y="1"/>
                  </a:moveTo>
                  <a:lnTo>
                    <a:pt x="17356" y="56"/>
                  </a:lnTo>
                  <a:lnTo>
                    <a:pt x="17115" y="149"/>
                  </a:lnTo>
                  <a:lnTo>
                    <a:pt x="16893" y="242"/>
                  </a:lnTo>
                  <a:lnTo>
                    <a:pt x="16689" y="371"/>
                  </a:lnTo>
                  <a:lnTo>
                    <a:pt x="16503" y="538"/>
                  </a:lnTo>
                  <a:lnTo>
                    <a:pt x="16318" y="724"/>
                  </a:lnTo>
                  <a:lnTo>
                    <a:pt x="16151" y="928"/>
                  </a:lnTo>
                  <a:lnTo>
                    <a:pt x="16003" y="1150"/>
                  </a:lnTo>
                  <a:lnTo>
                    <a:pt x="15854" y="1391"/>
                  </a:lnTo>
                  <a:lnTo>
                    <a:pt x="15724" y="1669"/>
                  </a:lnTo>
                  <a:lnTo>
                    <a:pt x="15613" y="1966"/>
                  </a:lnTo>
                  <a:lnTo>
                    <a:pt x="15502" y="2263"/>
                  </a:lnTo>
                  <a:lnTo>
                    <a:pt x="15409" y="2597"/>
                  </a:lnTo>
                  <a:lnTo>
                    <a:pt x="15335" y="2930"/>
                  </a:lnTo>
                  <a:lnTo>
                    <a:pt x="15261" y="3283"/>
                  </a:lnTo>
                  <a:lnTo>
                    <a:pt x="15205" y="3672"/>
                  </a:lnTo>
                  <a:lnTo>
                    <a:pt x="15150" y="4061"/>
                  </a:lnTo>
                  <a:lnTo>
                    <a:pt x="15075" y="4859"/>
                  </a:lnTo>
                  <a:lnTo>
                    <a:pt x="15038" y="5730"/>
                  </a:lnTo>
                  <a:lnTo>
                    <a:pt x="15038" y="6620"/>
                  </a:lnTo>
                  <a:lnTo>
                    <a:pt x="15057" y="7566"/>
                  </a:lnTo>
                  <a:lnTo>
                    <a:pt x="15112" y="8512"/>
                  </a:lnTo>
                  <a:lnTo>
                    <a:pt x="15187" y="9494"/>
                  </a:lnTo>
                  <a:lnTo>
                    <a:pt x="15279" y="10477"/>
                  </a:lnTo>
                  <a:lnTo>
                    <a:pt x="15391" y="11460"/>
                  </a:lnTo>
                  <a:lnTo>
                    <a:pt x="15520" y="12443"/>
                  </a:lnTo>
                  <a:lnTo>
                    <a:pt x="15669" y="13425"/>
                  </a:lnTo>
                  <a:lnTo>
                    <a:pt x="15817" y="14371"/>
                  </a:lnTo>
                  <a:lnTo>
                    <a:pt x="15984" y="15298"/>
                  </a:lnTo>
                  <a:lnTo>
                    <a:pt x="16299" y="17041"/>
                  </a:lnTo>
                  <a:lnTo>
                    <a:pt x="16633" y="18599"/>
                  </a:lnTo>
                  <a:lnTo>
                    <a:pt x="16911" y="19915"/>
                  </a:lnTo>
                  <a:lnTo>
                    <a:pt x="17152" y="20935"/>
                  </a:lnTo>
                  <a:lnTo>
                    <a:pt x="17356" y="21807"/>
                  </a:lnTo>
                  <a:lnTo>
                    <a:pt x="17097" y="21084"/>
                  </a:lnTo>
                  <a:lnTo>
                    <a:pt x="16781" y="20268"/>
                  </a:lnTo>
                  <a:lnTo>
                    <a:pt x="16336" y="19211"/>
                  </a:lnTo>
                  <a:lnTo>
                    <a:pt x="15817" y="17968"/>
                  </a:lnTo>
                  <a:lnTo>
                    <a:pt x="15205" y="16596"/>
                  </a:lnTo>
                  <a:lnTo>
                    <a:pt x="14871" y="15873"/>
                  </a:lnTo>
                  <a:lnTo>
                    <a:pt x="14501" y="15150"/>
                  </a:lnTo>
                  <a:lnTo>
                    <a:pt x="14130" y="14408"/>
                  </a:lnTo>
                  <a:lnTo>
                    <a:pt x="13740" y="13685"/>
                  </a:lnTo>
                  <a:lnTo>
                    <a:pt x="13351" y="12943"/>
                  </a:lnTo>
                  <a:lnTo>
                    <a:pt x="12924" y="12239"/>
                  </a:lnTo>
                  <a:lnTo>
                    <a:pt x="12498" y="11534"/>
                  </a:lnTo>
                  <a:lnTo>
                    <a:pt x="12071" y="10867"/>
                  </a:lnTo>
                  <a:lnTo>
                    <a:pt x="11626" y="10236"/>
                  </a:lnTo>
                  <a:lnTo>
                    <a:pt x="11163" y="9643"/>
                  </a:lnTo>
                  <a:lnTo>
                    <a:pt x="10699" y="9105"/>
                  </a:lnTo>
                  <a:lnTo>
                    <a:pt x="10236" y="8604"/>
                  </a:lnTo>
                  <a:lnTo>
                    <a:pt x="10013" y="8382"/>
                  </a:lnTo>
                  <a:lnTo>
                    <a:pt x="9772" y="8178"/>
                  </a:lnTo>
                  <a:lnTo>
                    <a:pt x="9531" y="7992"/>
                  </a:lnTo>
                  <a:lnTo>
                    <a:pt x="9309" y="7826"/>
                  </a:lnTo>
                  <a:lnTo>
                    <a:pt x="9068" y="7659"/>
                  </a:lnTo>
                  <a:lnTo>
                    <a:pt x="8827" y="7529"/>
                  </a:lnTo>
                  <a:lnTo>
                    <a:pt x="8585" y="7418"/>
                  </a:lnTo>
                  <a:lnTo>
                    <a:pt x="8363" y="7325"/>
                  </a:lnTo>
                  <a:lnTo>
                    <a:pt x="8122" y="7251"/>
                  </a:lnTo>
                  <a:lnTo>
                    <a:pt x="7881" y="7195"/>
                  </a:lnTo>
                  <a:lnTo>
                    <a:pt x="7658" y="7177"/>
                  </a:lnTo>
                  <a:lnTo>
                    <a:pt x="7417" y="7158"/>
                  </a:lnTo>
                  <a:lnTo>
                    <a:pt x="7195" y="7195"/>
                  </a:lnTo>
                  <a:lnTo>
                    <a:pt x="6954" y="7232"/>
                  </a:lnTo>
                  <a:lnTo>
                    <a:pt x="6731" y="7306"/>
                  </a:lnTo>
                  <a:lnTo>
                    <a:pt x="6509" y="7418"/>
                  </a:lnTo>
                  <a:lnTo>
                    <a:pt x="6286" y="7547"/>
                  </a:lnTo>
                  <a:lnTo>
                    <a:pt x="6101" y="7677"/>
                  </a:lnTo>
                  <a:lnTo>
                    <a:pt x="5934" y="7844"/>
                  </a:lnTo>
                  <a:lnTo>
                    <a:pt x="5804" y="8030"/>
                  </a:lnTo>
                  <a:lnTo>
                    <a:pt x="5674" y="8234"/>
                  </a:lnTo>
                  <a:lnTo>
                    <a:pt x="5582" y="8438"/>
                  </a:lnTo>
                  <a:lnTo>
                    <a:pt x="5526" y="8679"/>
                  </a:lnTo>
                  <a:lnTo>
                    <a:pt x="5470" y="8920"/>
                  </a:lnTo>
                  <a:lnTo>
                    <a:pt x="5452" y="9179"/>
                  </a:lnTo>
                  <a:lnTo>
                    <a:pt x="5433" y="9457"/>
                  </a:lnTo>
                  <a:lnTo>
                    <a:pt x="5452" y="9736"/>
                  </a:lnTo>
                  <a:lnTo>
                    <a:pt x="5470" y="10032"/>
                  </a:lnTo>
                  <a:lnTo>
                    <a:pt x="5526" y="10347"/>
                  </a:lnTo>
                  <a:lnTo>
                    <a:pt x="5582" y="10663"/>
                  </a:lnTo>
                  <a:lnTo>
                    <a:pt x="5674" y="10996"/>
                  </a:lnTo>
                  <a:lnTo>
                    <a:pt x="5767" y="11349"/>
                  </a:lnTo>
                  <a:lnTo>
                    <a:pt x="6008" y="12053"/>
                  </a:lnTo>
                  <a:lnTo>
                    <a:pt x="6305" y="12795"/>
                  </a:lnTo>
                  <a:lnTo>
                    <a:pt x="6639" y="13555"/>
                  </a:lnTo>
                  <a:lnTo>
                    <a:pt x="7028" y="14334"/>
                  </a:lnTo>
                  <a:lnTo>
                    <a:pt x="7436" y="15150"/>
                  </a:lnTo>
                  <a:lnTo>
                    <a:pt x="7899" y="15947"/>
                  </a:lnTo>
                  <a:lnTo>
                    <a:pt x="8382" y="16763"/>
                  </a:lnTo>
                  <a:lnTo>
                    <a:pt x="8864" y="17560"/>
                  </a:lnTo>
                  <a:lnTo>
                    <a:pt x="9383" y="18376"/>
                  </a:lnTo>
                  <a:lnTo>
                    <a:pt x="9902" y="19155"/>
                  </a:lnTo>
                  <a:lnTo>
                    <a:pt x="10421" y="19934"/>
                  </a:lnTo>
                  <a:lnTo>
                    <a:pt x="10940" y="20676"/>
                  </a:lnTo>
                  <a:lnTo>
                    <a:pt x="11960" y="22085"/>
                  </a:lnTo>
                  <a:lnTo>
                    <a:pt x="12887" y="23327"/>
                  </a:lnTo>
                  <a:lnTo>
                    <a:pt x="13685" y="24366"/>
                  </a:lnTo>
                  <a:lnTo>
                    <a:pt x="14315" y="25163"/>
                  </a:lnTo>
                  <a:lnTo>
                    <a:pt x="14871" y="25868"/>
                  </a:lnTo>
                  <a:lnTo>
                    <a:pt x="14408" y="25423"/>
                  </a:lnTo>
                  <a:lnTo>
                    <a:pt x="13852" y="24922"/>
                  </a:lnTo>
                  <a:lnTo>
                    <a:pt x="13147" y="24310"/>
                  </a:lnTo>
                  <a:lnTo>
                    <a:pt x="12275" y="23568"/>
                  </a:lnTo>
                  <a:lnTo>
                    <a:pt x="11293" y="22789"/>
                  </a:lnTo>
                  <a:lnTo>
                    <a:pt x="10199" y="21955"/>
                  </a:lnTo>
                  <a:lnTo>
                    <a:pt x="9642" y="21547"/>
                  </a:lnTo>
                  <a:lnTo>
                    <a:pt x="9049" y="21158"/>
                  </a:lnTo>
                  <a:lnTo>
                    <a:pt x="8456" y="20750"/>
                  </a:lnTo>
                  <a:lnTo>
                    <a:pt x="7862" y="20379"/>
                  </a:lnTo>
                  <a:lnTo>
                    <a:pt x="7250" y="20027"/>
                  </a:lnTo>
                  <a:lnTo>
                    <a:pt x="6639" y="19693"/>
                  </a:lnTo>
                  <a:lnTo>
                    <a:pt x="6045" y="19378"/>
                  </a:lnTo>
                  <a:lnTo>
                    <a:pt x="5452" y="19118"/>
                  </a:lnTo>
                  <a:lnTo>
                    <a:pt x="4858" y="18877"/>
                  </a:lnTo>
                  <a:lnTo>
                    <a:pt x="4284" y="18692"/>
                  </a:lnTo>
                  <a:lnTo>
                    <a:pt x="3709" y="18543"/>
                  </a:lnTo>
                  <a:lnTo>
                    <a:pt x="3449" y="18488"/>
                  </a:lnTo>
                  <a:lnTo>
                    <a:pt x="3171" y="18451"/>
                  </a:lnTo>
                  <a:lnTo>
                    <a:pt x="2911" y="18413"/>
                  </a:lnTo>
                  <a:lnTo>
                    <a:pt x="2652" y="18395"/>
                  </a:lnTo>
                  <a:lnTo>
                    <a:pt x="2392" y="18413"/>
                  </a:lnTo>
                  <a:lnTo>
                    <a:pt x="2151" y="18432"/>
                  </a:lnTo>
                  <a:lnTo>
                    <a:pt x="1910" y="18451"/>
                  </a:lnTo>
                  <a:lnTo>
                    <a:pt x="1688" y="18506"/>
                  </a:lnTo>
                  <a:lnTo>
                    <a:pt x="1465" y="18580"/>
                  </a:lnTo>
                  <a:lnTo>
                    <a:pt x="1243" y="18654"/>
                  </a:lnTo>
                  <a:lnTo>
                    <a:pt x="1039" y="18766"/>
                  </a:lnTo>
                  <a:lnTo>
                    <a:pt x="853" y="18877"/>
                  </a:lnTo>
                  <a:lnTo>
                    <a:pt x="668" y="19025"/>
                  </a:lnTo>
                  <a:lnTo>
                    <a:pt x="482" y="19192"/>
                  </a:lnTo>
                  <a:lnTo>
                    <a:pt x="334" y="19359"/>
                  </a:lnTo>
                  <a:lnTo>
                    <a:pt x="204" y="19563"/>
                  </a:lnTo>
                  <a:lnTo>
                    <a:pt x="112" y="19749"/>
                  </a:lnTo>
                  <a:lnTo>
                    <a:pt x="37" y="19971"/>
                  </a:lnTo>
                  <a:lnTo>
                    <a:pt x="0" y="20194"/>
                  </a:lnTo>
                  <a:lnTo>
                    <a:pt x="0" y="20416"/>
                  </a:lnTo>
                  <a:lnTo>
                    <a:pt x="0" y="20657"/>
                  </a:lnTo>
                  <a:lnTo>
                    <a:pt x="56" y="20917"/>
                  </a:lnTo>
                  <a:lnTo>
                    <a:pt x="112" y="21176"/>
                  </a:lnTo>
                  <a:lnTo>
                    <a:pt x="204" y="21436"/>
                  </a:lnTo>
                  <a:lnTo>
                    <a:pt x="316" y="21714"/>
                  </a:lnTo>
                  <a:lnTo>
                    <a:pt x="445" y="21992"/>
                  </a:lnTo>
                  <a:lnTo>
                    <a:pt x="612" y="22289"/>
                  </a:lnTo>
                  <a:lnTo>
                    <a:pt x="779" y="22586"/>
                  </a:lnTo>
                  <a:lnTo>
                    <a:pt x="983" y="22882"/>
                  </a:lnTo>
                  <a:lnTo>
                    <a:pt x="1187" y="23179"/>
                  </a:lnTo>
                  <a:lnTo>
                    <a:pt x="1669" y="23809"/>
                  </a:lnTo>
                  <a:lnTo>
                    <a:pt x="2188" y="24458"/>
                  </a:lnTo>
                  <a:lnTo>
                    <a:pt x="2782" y="25107"/>
                  </a:lnTo>
                  <a:lnTo>
                    <a:pt x="3431" y="25756"/>
                  </a:lnTo>
                  <a:lnTo>
                    <a:pt x="4098" y="26424"/>
                  </a:lnTo>
                  <a:lnTo>
                    <a:pt x="4821" y="27091"/>
                  </a:lnTo>
                  <a:lnTo>
                    <a:pt x="5545" y="27759"/>
                  </a:lnTo>
                  <a:lnTo>
                    <a:pt x="6305" y="28408"/>
                  </a:lnTo>
                  <a:lnTo>
                    <a:pt x="7065" y="29057"/>
                  </a:lnTo>
                  <a:lnTo>
                    <a:pt x="7844" y="29687"/>
                  </a:lnTo>
                  <a:lnTo>
                    <a:pt x="9346" y="30893"/>
                  </a:lnTo>
                  <a:lnTo>
                    <a:pt x="10792" y="31987"/>
                  </a:lnTo>
                  <a:lnTo>
                    <a:pt x="12109" y="32951"/>
                  </a:lnTo>
                  <a:lnTo>
                    <a:pt x="13240" y="33748"/>
                  </a:lnTo>
                  <a:lnTo>
                    <a:pt x="14111" y="34360"/>
                  </a:lnTo>
                  <a:lnTo>
                    <a:pt x="14871" y="34879"/>
                  </a:lnTo>
                  <a:lnTo>
                    <a:pt x="26516" y="34879"/>
                  </a:lnTo>
                  <a:lnTo>
                    <a:pt x="27351" y="34119"/>
                  </a:lnTo>
                  <a:lnTo>
                    <a:pt x="28315" y="33210"/>
                  </a:lnTo>
                  <a:lnTo>
                    <a:pt x="29539" y="32042"/>
                  </a:lnTo>
                  <a:lnTo>
                    <a:pt x="30966" y="30652"/>
                  </a:lnTo>
                  <a:lnTo>
                    <a:pt x="32542" y="29094"/>
                  </a:lnTo>
                  <a:lnTo>
                    <a:pt x="34174" y="27388"/>
                  </a:lnTo>
                  <a:lnTo>
                    <a:pt x="35009" y="26517"/>
                  </a:lnTo>
                  <a:lnTo>
                    <a:pt x="35843" y="25608"/>
                  </a:lnTo>
                  <a:lnTo>
                    <a:pt x="36659" y="24718"/>
                  </a:lnTo>
                  <a:lnTo>
                    <a:pt x="37438" y="23809"/>
                  </a:lnTo>
                  <a:lnTo>
                    <a:pt x="38216" y="22919"/>
                  </a:lnTo>
                  <a:lnTo>
                    <a:pt x="38940" y="22029"/>
                  </a:lnTo>
                  <a:lnTo>
                    <a:pt x="39626" y="21158"/>
                  </a:lnTo>
                  <a:lnTo>
                    <a:pt x="40238" y="20305"/>
                  </a:lnTo>
                  <a:lnTo>
                    <a:pt x="40812" y="19489"/>
                  </a:lnTo>
                  <a:lnTo>
                    <a:pt x="41313" y="18710"/>
                  </a:lnTo>
                  <a:lnTo>
                    <a:pt x="41536" y="18339"/>
                  </a:lnTo>
                  <a:lnTo>
                    <a:pt x="41721" y="17968"/>
                  </a:lnTo>
                  <a:lnTo>
                    <a:pt x="41906" y="17616"/>
                  </a:lnTo>
                  <a:lnTo>
                    <a:pt x="42073" y="17282"/>
                  </a:lnTo>
                  <a:lnTo>
                    <a:pt x="42203" y="16967"/>
                  </a:lnTo>
                  <a:lnTo>
                    <a:pt x="42296" y="16652"/>
                  </a:lnTo>
                  <a:lnTo>
                    <a:pt x="42389" y="16355"/>
                  </a:lnTo>
                  <a:lnTo>
                    <a:pt x="42444" y="16077"/>
                  </a:lnTo>
                  <a:lnTo>
                    <a:pt x="42481" y="15799"/>
                  </a:lnTo>
                  <a:lnTo>
                    <a:pt x="42481" y="15558"/>
                  </a:lnTo>
                  <a:lnTo>
                    <a:pt x="42444" y="15335"/>
                  </a:lnTo>
                  <a:lnTo>
                    <a:pt x="42389" y="15113"/>
                  </a:lnTo>
                  <a:lnTo>
                    <a:pt x="42296" y="14927"/>
                  </a:lnTo>
                  <a:lnTo>
                    <a:pt x="42166" y="14761"/>
                  </a:lnTo>
                  <a:lnTo>
                    <a:pt x="42018" y="14612"/>
                  </a:lnTo>
                  <a:lnTo>
                    <a:pt x="41832" y="14482"/>
                  </a:lnTo>
                  <a:lnTo>
                    <a:pt x="41610" y="14371"/>
                  </a:lnTo>
                  <a:lnTo>
                    <a:pt x="41406" y="14278"/>
                  </a:lnTo>
                  <a:lnTo>
                    <a:pt x="41183" y="14204"/>
                  </a:lnTo>
                  <a:lnTo>
                    <a:pt x="40961" y="14130"/>
                  </a:lnTo>
                  <a:lnTo>
                    <a:pt x="40738" y="14093"/>
                  </a:lnTo>
                  <a:lnTo>
                    <a:pt x="40497" y="14056"/>
                  </a:lnTo>
                  <a:lnTo>
                    <a:pt x="40275" y="14037"/>
                  </a:lnTo>
                  <a:lnTo>
                    <a:pt x="39793" y="14037"/>
                  </a:lnTo>
                  <a:lnTo>
                    <a:pt x="39552" y="14056"/>
                  </a:lnTo>
                  <a:lnTo>
                    <a:pt x="39069" y="14130"/>
                  </a:lnTo>
                  <a:lnTo>
                    <a:pt x="38587" y="14241"/>
                  </a:lnTo>
                  <a:lnTo>
                    <a:pt x="38087" y="14390"/>
                  </a:lnTo>
                  <a:lnTo>
                    <a:pt x="37586" y="14575"/>
                  </a:lnTo>
                  <a:lnTo>
                    <a:pt x="37085" y="14798"/>
                  </a:lnTo>
                  <a:lnTo>
                    <a:pt x="36603" y="15057"/>
                  </a:lnTo>
                  <a:lnTo>
                    <a:pt x="36103" y="15335"/>
                  </a:lnTo>
                  <a:lnTo>
                    <a:pt x="35621" y="15632"/>
                  </a:lnTo>
                  <a:lnTo>
                    <a:pt x="35138" y="15947"/>
                  </a:lnTo>
                  <a:lnTo>
                    <a:pt x="34656" y="16281"/>
                  </a:lnTo>
                  <a:lnTo>
                    <a:pt x="34211" y="16615"/>
                  </a:lnTo>
                  <a:lnTo>
                    <a:pt x="33766" y="16967"/>
                  </a:lnTo>
                  <a:lnTo>
                    <a:pt x="33321" y="17319"/>
                  </a:lnTo>
                  <a:lnTo>
                    <a:pt x="32505" y="18024"/>
                  </a:lnTo>
                  <a:lnTo>
                    <a:pt x="31782" y="18692"/>
                  </a:lnTo>
                  <a:lnTo>
                    <a:pt x="31152" y="19322"/>
                  </a:lnTo>
                  <a:lnTo>
                    <a:pt x="30633" y="19841"/>
                  </a:lnTo>
                  <a:lnTo>
                    <a:pt x="30243" y="20268"/>
                  </a:lnTo>
                  <a:lnTo>
                    <a:pt x="29928" y="20620"/>
                  </a:lnTo>
                  <a:lnTo>
                    <a:pt x="30243" y="19990"/>
                  </a:lnTo>
                  <a:lnTo>
                    <a:pt x="30595" y="19229"/>
                  </a:lnTo>
                  <a:lnTo>
                    <a:pt x="31041" y="18265"/>
                  </a:lnTo>
                  <a:lnTo>
                    <a:pt x="31560" y="17097"/>
                  </a:lnTo>
                  <a:lnTo>
                    <a:pt x="32097" y="15799"/>
                  </a:lnTo>
                  <a:lnTo>
                    <a:pt x="32376" y="15094"/>
                  </a:lnTo>
                  <a:lnTo>
                    <a:pt x="32635" y="14371"/>
                  </a:lnTo>
                  <a:lnTo>
                    <a:pt x="32913" y="13648"/>
                  </a:lnTo>
                  <a:lnTo>
                    <a:pt x="33154" y="12888"/>
                  </a:lnTo>
                  <a:lnTo>
                    <a:pt x="33395" y="12146"/>
                  </a:lnTo>
                  <a:lnTo>
                    <a:pt x="33618" y="11386"/>
                  </a:lnTo>
                  <a:lnTo>
                    <a:pt x="33803" y="10626"/>
                  </a:lnTo>
                  <a:lnTo>
                    <a:pt x="33989" y="9884"/>
                  </a:lnTo>
                  <a:lnTo>
                    <a:pt x="34119" y="9161"/>
                  </a:lnTo>
                  <a:lnTo>
                    <a:pt x="34230" y="8456"/>
                  </a:lnTo>
                  <a:lnTo>
                    <a:pt x="34304" y="7770"/>
                  </a:lnTo>
                  <a:lnTo>
                    <a:pt x="34341" y="7102"/>
                  </a:lnTo>
                  <a:lnTo>
                    <a:pt x="34341" y="6787"/>
                  </a:lnTo>
                  <a:lnTo>
                    <a:pt x="34323" y="6472"/>
                  </a:lnTo>
                  <a:lnTo>
                    <a:pt x="34304" y="6175"/>
                  </a:lnTo>
                  <a:lnTo>
                    <a:pt x="34267" y="5897"/>
                  </a:lnTo>
                  <a:lnTo>
                    <a:pt x="34211" y="5619"/>
                  </a:lnTo>
                  <a:lnTo>
                    <a:pt x="34137" y="5359"/>
                  </a:lnTo>
                  <a:lnTo>
                    <a:pt x="34063" y="5100"/>
                  </a:lnTo>
                  <a:lnTo>
                    <a:pt x="33970" y="4859"/>
                  </a:lnTo>
                  <a:lnTo>
                    <a:pt x="33878" y="4636"/>
                  </a:lnTo>
                  <a:lnTo>
                    <a:pt x="33748" y="4432"/>
                  </a:lnTo>
                  <a:lnTo>
                    <a:pt x="33618" y="4228"/>
                  </a:lnTo>
                  <a:lnTo>
                    <a:pt x="33451" y="4043"/>
                  </a:lnTo>
                  <a:lnTo>
                    <a:pt x="33284" y="3876"/>
                  </a:lnTo>
                  <a:lnTo>
                    <a:pt x="33099" y="3728"/>
                  </a:lnTo>
                  <a:lnTo>
                    <a:pt x="32895" y="3598"/>
                  </a:lnTo>
                  <a:lnTo>
                    <a:pt x="32672" y="3487"/>
                  </a:lnTo>
                  <a:lnTo>
                    <a:pt x="32431" y="3394"/>
                  </a:lnTo>
                  <a:lnTo>
                    <a:pt x="32209" y="3338"/>
                  </a:lnTo>
                  <a:lnTo>
                    <a:pt x="31968" y="3301"/>
                  </a:lnTo>
                  <a:lnTo>
                    <a:pt x="31745" y="3301"/>
                  </a:lnTo>
                  <a:lnTo>
                    <a:pt x="31504" y="3320"/>
                  </a:lnTo>
                  <a:lnTo>
                    <a:pt x="31282" y="3375"/>
                  </a:lnTo>
                  <a:lnTo>
                    <a:pt x="31059" y="3450"/>
                  </a:lnTo>
                  <a:lnTo>
                    <a:pt x="30837" y="3542"/>
                  </a:lnTo>
                  <a:lnTo>
                    <a:pt x="30614" y="3672"/>
                  </a:lnTo>
                  <a:lnTo>
                    <a:pt x="30392" y="3802"/>
                  </a:lnTo>
                  <a:lnTo>
                    <a:pt x="30169" y="3969"/>
                  </a:lnTo>
                  <a:lnTo>
                    <a:pt x="29947" y="4154"/>
                  </a:lnTo>
                  <a:lnTo>
                    <a:pt x="29743" y="4358"/>
                  </a:lnTo>
                  <a:lnTo>
                    <a:pt x="29520" y="4581"/>
                  </a:lnTo>
                  <a:lnTo>
                    <a:pt x="29316" y="4822"/>
                  </a:lnTo>
                  <a:lnTo>
                    <a:pt x="29094" y="5081"/>
                  </a:lnTo>
                  <a:lnTo>
                    <a:pt x="28686" y="5638"/>
                  </a:lnTo>
                  <a:lnTo>
                    <a:pt x="28278" y="6268"/>
                  </a:lnTo>
                  <a:lnTo>
                    <a:pt x="27888" y="6936"/>
                  </a:lnTo>
                  <a:lnTo>
                    <a:pt x="27499" y="7640"/>
                  </a:lnTo>
                  <a:lnTo>
                    <a:pt x="27128" y="8382"/>
                  </a:lnTo>
                  <a:lnTo>
                    <a:pt x="26776" y="9161"/>
                  </a:lnTo>
                  <a:lnTo>
                    <a:pt x="26423" y="9958"/>
                  </a:lnTo>
                  <a:lnTo>
                    <a:pt x="26090" y="10774"/>
                  </a:lnTo>
                  <a:lnTo>
                    <a:pt x="25774" y="11571"/>
                  </a:lnTo>
                  <a:lnTo>
                    <a:pt x="25478" y="12387"/>
                  </a:lnTo>
                  <a:lnTo>
                    <a:pt x="25181" y="13203"/>
                  </a:lnTo>
                  <a:lnTo>
                    <a:pt x="24921" y="14000"/>
                  </a:lnTo>
                  <a:lnTo>
                    <a:pt x="24439" y="15502"/>
                  </a:lnTo>
                  <a:lnTo>
                    <a:pt x="24013" y="16856"/>
                  </a:lnTo>
                  <a:lnTo>
                    <a:pt x="23698" y="18024"/>
                  </a:lnTo>
                  <a:lnTo>
                    <a:pt x="23457" y="18914"/>
                  </a:lnTo>
                  <a:lnTo>
                    <a:pt x="23253" y="19711"/>
                  </a:lnTo>
                  <a:lnTo>
                    <a:pt x="23216" y="18803"/>
                  </a:lnTo>
                  <a:lnTo>
                    <a:pt x="23160" y="17783"/>
                  </a:lnTo>
                  <a:lnTo>
                    <a:pt x="23067" y="16448"/>
                  </a:lnTo>
                  <a:lnTo>
                    <a:pt x="22937" y="14872"/>
                  </a:lnTo>
                  <a:lnTo>
                    <a:pt x="22771" y="13129"/>
                  </a:lnTo>
                  <a:lnTo>
                    <a:pt x="22659" y="12202"/>
                  </a:lnTo>
                  <a:lnTo>
                    <a:pt x="22548" y="11256"/>
                  </a:lnTo>
                  <a:lnTo>
                    <a:pt x="22418" y="10310"/>
                  </a:lnTo>
                  <a:lnTo>
                    <a:pt x="22270" y="9365"/>
                  </a:lnTo>
                  <a:lnTo>
                    <a:pt x="22103" y="8400"/>
                  </a:lnTo>
                  <a:lnTo>
                    <a:pt x="21936" y="7473"/>
                  </a:lnTo>
                  <a:lnTo>
                    <a:pt x="21732" y="6546"/>
                  </a:lnTo>
                  <a:lnTo>
                    <a:pt x="21528" y="5656"/>
                  </a:lnTo>
                  <a:lnTo>
                    <a:pt x="21287" y="4803"/>
                  </a:lnTo>
                  <a:lnTo>
                    <a:pt x="21046" y="3987"/>
                  </a:lnTo>
                  <a:lnTo>
                    <a:pt x="20768" y="3227"/>
                  </a:lnTo>
                  <a:lnTo>
                    <a:pt x="20490" y="2541"/>
                  </a:lnTo>
                  <a:lnTo>
                    <a:pt x="20341" y="2207"/>
                  </a:lnTo>
                  <a:lnTo>
                    <a:pt x="20175" y="1911"/>
                  </a:lnTo>
                  <a:lnTo>
                    <a:pt x="20008" y="1614"/>
                  </a:lnTo>
                  <a:lnTo>
                    <a:pt x="19841" y="1354"/>
                  </a:lnTo>
                  <a:lnTo>
                    <a:pt x="19674" y="1095"/>
                  </a:lnTo>
                  <a:lnTo>
                    <a:pt x="19489" y="872"/>
                  </a:lnTo>
                  <a:lnTo>
                    <a:pt x="19303" y="668"/>
                  </a:lnTo>
                  <a:lnTo>
                    <a:pt x="19118" y="501"/>
                  </a:lnTo>
                  <a:lnTo>
                    <a:pt x="18914" y="353"/>
                  </a:lnTo>
                  <a:lnTo>
                    <a:pt x="18710" y="223"/>
                  </a:lnTo>
                  <a:lnTo>
                    <a:pt x="18506" y="112"/>
                  </a:lnTo>
                  <a:lnTo>
                    <a:pt x="18283" y="56"/>
                  </a:lnTo>
                  <a:lnTo>
                    <a:pt x="1806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9" name="Google Shape;2229;p31"/>
            <p:cNvSpPr/>
            <p:nvPr/>
          </p:nvSpPr>
          <p:spPr>
            <a:xfrm>
              <a:off x="1309458" y="4878854"/>
              <a:ext cx="289132" cy="254082"/>
            </a:xfrm>
            <a:custGeom>
              <a:avLst/>
              <a:gdLst/>
              <a:ahLst/>
              <a:cxnLst/>
              <a:rect l="l" t="t" r="r" b="b"/>
              <a:pathLst>
                <a:path w="13611" h="11961" extrusionOk="0">
                  <a:moveTo>
                    <a:pt x="0" y="1"/>
                  </a:moveTo>
                  <a:lnTo>
                    <a:pt x="1780" y="1428"/>
                  </a:lnTo>
                  <a:lnTo>
                    <a:pt x="3560" y="2838"/>
                  </a:lnTo>
                  <a:lnTo>
                    <a:pt x="5341" y="4247"/>
                  </a:lnTo>
                  <a:lnTo>
                    <a:pt x="6231" y="4952"/>
                  </a:lnTo>
                  <a:lnTo>
                    <a:pt x="7102" y="5675"/>
                  </a:lnTo>
                  <a:lnTo>
                    <a:pt x="8845" y="7140"/>
                  </a:lnTo>
                  <a:lnTo>
                    <a:pt x="9698" y="7881"/>
                  </a:lnTo>
                  <a:lnTo>
                    <a:pt x="10532" y="8641"/>
                  </a:lnTo>
                  <a:lnTo>
                    <a:pt x="11348" y="9420"/>
                  </a:lnTo>
                  <a:lnTo>
                    <a:pt x="12127" y="10236"/>
                  </a:lnTo>
                  <a:lnTo>
                    <a:pt x="12517" y="10644"/>
                  </a:lnTo>
                  <a:lnTo>
                    <a:pt x="12887" y="11071"/>
                  </a:lnTo>
                  <a:lnTo>
                    <a:pt x="13258" y="11516"/>
                  </a:lnTo>
                  <a:lnTo>
                    <a:pt x="13611" y="11961"/>
                  </a:lnTo>
                  <a:lnTo>
                    <a:pt x="13388" y="11516"/>
                  </a:lnTo>
                  <a:lnTo>
                    <a:pt x="13128" y="11071"/>
                  </a:lnTo>
                  <a:lnTo>
                    <a:pt x="12850" y="10626"/>
                  </a:lnTo>
                  <a:lnTo>
                    <a:pt x="12554" y="10181"/>
                  </a:lnTo>
                  <a:lnTo>
                    <a:pt x="12238" y="9754"/>
                  </a:lnTo>
                  <a:lnTo>
                    <a:pt x="11905" y="9309"/>
                  </a:lnTo>
                  <a:lnTo>
                    <a:pt x="11534" y="8864"/>
                  </a:lnTo>
                  <a:lnTo>
                    <a:pt x="11163" y="8438"/>
                  </a:lnTo>
                  <a:lnTo>
                    <a:pt x="10774" y="8011"/>
                  </a:lnTo>
                  <a:lnTo>
                    <a:pt x="10366" y="7585"/>
                  </a:lnTo>
                  <a:lnTo>
                    <a:pt x="9939" y="7158"/>
                  </a:lnTo>
                  <a:lnTo>
                    <a:pt x="9513" y="6732"/>
                  </a:lnTo>
                  <a:lnTo>
                    <a:pt x="9068" y="6324"/>
                  </a:lnTo>
                  <a:lnTo>
                    <a:pt x="8604" y="5916"/>
                  </a:lnTo>
                  <a:lnTo>
                    <a:pt x="7677" y="5118"/>
                  </a:lnTo>
                  <a:lnTo>
                    <a:pt x="6713" y="4340"/>
                  </a:lnTo>
                  <a:lnTo>
                    <a:pt x="5730" y="3598"/>
                  </a:lnTo>
                  <a:lnTo>
                    <a:pt x="4729" y="2893"/>
                  </a:lnTo>
                  <a:lnTo>
                    <a:pt x="3746" y="2226"/>
                  </a:lnTo>
                  <a:lnTo>
                    <a:pt x="2763" y="1595"/>
                  </a:lnTo>
                  <a:lnTo>
                    <a:pt x="1817" y="1020"/>
                  </a:lnTo>
                  <a:lnTo>
                    <a:pt x="890" y="483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0" name="Google Shape;2230;p31"/>
            <p:cNvSpPr/>
            <p:nvPr/>
          </p:nvSpPr>
          <p:spPr>
            <a:xfrm>
              <a:off x="1439814" y="4750453"/>
              <a:ext cx="183981" cy="337989"/>
            </a:xfrm>
            <a:custGeom>
              <a:avLst/>
              <a:gdLst/>
              <a:ahLst/>
              <a:cxnLst/>
              <a:rect l="l" t="t" r="r" b="b"/>
              <a:pathLst>
                <a:path w="8661" h="15911" extrusionOk="0">
                  <a:moveTo>
                    <a:pt x="1" y="1"/>
                  </a:moveTo>
                  <a:lnTo>
                    <a:pt x="1188" y="1948"/>
                  </a:lnTo>
                  <a:lnTo>
                    <a:pt x="2374" y="3895"/>
                  </a:lnTo>
                  <a:lnTo>
                    <a:pt x="3561" y="5823"/>
                  </a:lnTo>
                  <a:lnTo>
                    <a:pt x="4136" y="6806"/>
                  </a:lnTo>
                  <a:lnTo>
                    <a:pt x="4729" y="7770"/>
                  </a:lnTo>
                  <a:lnTo>
                    <a:pt x="5842" y="9736"/>
                  </a:lnTo>
                  <a:lnTo>
                    <a:pt x="6398" y="10737"/>
                  </a:lnTo>
                  <a:lnTo>
                    <a:pt x="6917" y="11738"/>
                  </a:lnTo>
                  <a:lnTo>
                    <a:pt x="7418" y="12758"/>
                  </a:lnTo>
                  <a:lnTo>
                    <a:pt x="7863" y="13778"/>
                  </a:lnTo>
                  <a:lnTo>
                    <a:pt x="8085" y="14297"/>
                  </a:lnTo>
                  <a:lnTo>
                    <a:pt x="8289" y="14835"/>
                  </a:lnTo>
                  <a:lnTo>
                    <a:pt x="8475" y="15373"/>
                  </a:lnTo>
                  <a:lnTo>
                    <a:pt x="8660" y="15910"/>
                  </a:lnTo>
                  <a:lnTo>
                    <a:pt x="8605" y="15410"/>
                  </a:lnTo>
                  <a:lnTo>
                    <a:pt x="8512" y="14909"/>
                  </a:lnTo>
                  <a:lnTo>
                    <a:pt x="8419" y="14408"/>
                  </a:lnTo>
                  <a:lnTo>
                    <a:pt x="8289" y="13889"/>
                  </a:lnTo>
                  <a:lnTo>
                    <a:pt x="8141" y="13351"/>
                  </a:lnTo>
                  <a:lnTo>
                    <a:pt x="7974" y="12832"/>
                  </a:lnTo>
                  <a:lnTo>
                    <a:pt x="7789" y="12294"/>
                  </a:lnTo>
                  <a:lnTo>
                    <a:pt x="7585" y="11757"/>
                  </a:lnTo>
                  <a:lnTo>
                    <a:pt x="7362" y="11219"/>
                  </a:lnTo>
                  <a:lnTo>
                    <a:pt x="7121" y="10681"/>
                  </a:lnTo>
                  <a:lnTo>
                    <a:pt x="6880" y="10144"/>
                  </a:lnTo>
                  <a:lnTo>
                    <a:pt x="6621" y="9587"/>
                  </a:lnTo>
                  <a:lnTo>
                    <a:pt x="6342" y="9050"/>
                  </a:lnTo>
                  <a:lnTo>
                    <a:pt x="6046" y="8512"/>
                  </a:lnTo>
                  <a:lnTo>
                    <a:pt x="5452" y="7436"/>
                  </a:lnTo>
                  <a:lnTo>
                    <a:pt x="4803" y="6379"/>
                  </a:lnTo>
                  <a:lnTo>
                    <a:pt x="4136" y="5341"/>
                  </a:lnTo>
                  <a:lnTo>
                    <a:pt x="3450" y="4340"/>
                  </a:lnTo>
                  <a:lnTo>
                    <a:pt x="2745" y="3375"/>
                  </a:lnTo>
                  <a:lnTo>
                    <a:pt x="2059" y="2448"/>
                  </a:lnTo>
                  <a:lnTo>
                    <a:pt x="1354" y="1577"/>
                  </a:lnTo>
                  <a:lnTo>
                    <a:pt x="668" y="76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1" name="Google Shape;2231;p31"/>
            <p:cNvSpPr/>
            <p:nvPr/>
          </p:nvSpPr>
          <p:spPr>
            <a:xfrm>
              <a:off x="1797446" y="4781189"/>
              <a:ext cx="232818" cy="306062"/>
            </a:xfrm>
            <a:custGeom>
              <a:avLst/>
              <a:gdLst/>
              <a:ahLst/>
              <a:cxnLst/>
              <a:rect l="l" t="t" r="r" b="b"/>
              <a:pathLst>
                <a:path w="10960" h="14408" extrusionOk="0">
                  <a:moveTo>
                    <a:pt x="10959" y="0"/>
                  </a:moveTo>
                  <a:lnTo>
                    <a:pt x="10199" y="649"/>
                  </a:lnTo>
                  <a:lnTo>
                    <a:pt x="9383" y="1354"/>
                  </a:lnTo>
                  <a:lnTo>
                    <a:pt x="8567" y="2114"/>
                  </a:lnTo>
                  <a:lnTo>
                    <a:pt x="7733" y="2930"/>
                  </a:lnTo>
                  <a:lnTo>
                    <a:pt x="6898" y="3783"/>
                  </a:lnTo>
                  <a:lnTo>
                    <a:pt x="6064" y="4673"/>
                  </a:lnTo>
                  <a:lnTo>
                    <a:pt x="5248" y="5581"/>
                  </a:lnTo>
                  <a:lnTo>
                    <a:pt x="4451" y="6527"/>
                  </a:lnTo>
                  <a:lnTo>
                    <a:pt x="3690" y="7510"/>
                  </a:lnTo>
                  <a:lnTo>
                    <a:pt x="2986" y="8493"/>
                  </a:lnTo>
                  <a:lnTo>
                    <a:pt x="2634" y="8993"/>
                  </a:lnTo>
                  <a:lnTo>
                    <a:pt x="2318" y="9475"/>
                  </a:lnTo>
                  <a:lnTo>
                    <a:pt x="2003" y="9976"/>
                  </a:lnTo>
                  <a:lnTo>
                    <a:pt x="1706" y="10477"/>
                  </a:lnTo>
                  <a:lnTo>
                    <a:pt x="1410" y="10977"/>
                  </a:lnTo>
                  <a:lnTo>
                    <a:pt x="1150" y="11478"/>
                  </a:lnTo>
                  <a:lnTo>
                    <a:pt x="909" y="11979"/>
                  </a:lnTo>
                  <a:lnTo>
                    <a:pt x="687" y="12479"/>
                  </a:lnTo>
                  <a:lnTo>
                    <a:pt x="483" y="12961"/>
                  </a:lnTo>
                  <a:lnTo>
                    <a:pt x="297" y="13462"/>
                  </a:lnTo>
                  <a:lnTo>
                    <a:pt x="130" y="13944"/>
                  </a:lnTo>
                  <a:lnTo>
                    <a:pt x="1" y="14408"/>
                  </a:lnTo>
                  <a:lnTo>
                    <a:pt x="260" y="13907"/>
                  </a:lnTo>
                  <a:lnTo>
                    <a:pt x="538" y="13406"/>
                  </a:lnTo>
                  <a:lnTo>
                    <a:pt x="816" y="12924"/>
                  </a:lnTo>
                  <a:lnTo>
                    <a:pt x="1113" y="12442"/>
                  </a:lnTo>
                  <a:lnTo>
                    <a:pt x="1725" y="11478"/>
                  </a:lnTo>
                  <a:lnTo>
                    <a:pt x="2355" y="10551"/>
                  </a:lnTo>
                  <a:lnTo>
                    <a:pt x="3023" y="9642"/>
                  </a:lnTo>
                  <a:lnTo>
                    <a:pt x="3709" y="8752"/>
                  </a:lnTo>
                  <a:lnTo>
                    <a:pt x="5118" y="6972"/>
                  </a:lnTo>
                  <a:lnTo>
                    <a:pt x="5841" y="6101"/>
                  </a:lnTo>
                  <a:lnTo>
                    <a:pt x="6565" y="5211"/>
                  </a:lnTo>
                  <a:lnTo>
                    <a:pt x="8029" y="3486"/>
                  </a:lnTo>
                  <a:lnTo>
                    <a:pt x="9513" y="1743"/>
                  </a:lnTo>
                  <a:lnTo>
                    <a:pt x="10959" y="0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2" name="Google Shape;2232;p31"/>
            <p:cNvSpPr/>
            <p:nvPr/>
          </p:nvSpPr>
          <p:spPr>
            <a:xfrm>
              <a:off x="1613522" y="4647265"/>
              <a:ext cx="43738" cy="422280"/>
            </a:xfrm>
            <a:custGeom>
              <a:avLst/>
              <a:gdLst/>
              <a:ahLst/>
              <a:cxnLst/>
              <a:rect l="l" t="t" r="r" b="b"/>
              <a:pathLst>
                <a:path w="2059" h="19879" extrusionOk="0">
                  <a:moveTo>
                    <a:pt x="0" y="1"/>
                  </a:moveTo>
                  <a:lnTo>
                    <a:pt x="74" y="1243"/>
                  </a:lnTo>
                  <a:lnTo>
                    <a:pt x="186" y="2467"/>
                  </a:lnTo>
                  <a:lnTo>
                    <a:pt x="427" y="4951"/>
                  </a:lnTo>
                  <a:lnTo>
                    <a:pt x="686" y="7436"/>
                  </a:lnTo>
                  <a:lnTo>
                    <a:pt x="964" y="9939"/>
                  </a:lnTo>
                  <a:lnTo>
                    <a:pt x="1224" y="12443"/>
                  </a:lnTo>
                  <a:lnTo>
                    <a:pt x="1335" y="13685"/>
                  </a:lnTo>
                  <a:lnTo>
                    <a:pt x="1446" y="14927"/>
                  </a:lnTo>
                  <a:lnTo>
                    <a:pt x="1539" y="16170"/>
                  </a:lnTo>
                  <a:lnTo>
                    <a:pt x="1613" y="17412"/>
                  </a:lnTo>
                  <a:lnTo>
                    <a:pt x="1669" y="18654"/>
                  </a:lnTo>
                  <a:lnTo>
                    <a:pt x="1706" y="19878"/>
                  </a:lnTo>
                  <a:lnTo>
                    <a:pt x="1799" y="19415"/>
                  </a:lnTo>
                  <a:lnTo>
                    <a:pt x="1854" y="18951"/>
                  </a:lnTo>
                  <a:lnTo>
                    <a:pt x="1929" y="18488"/>
                  </a:lnTo>
                  <a:lnTo>
                    <a:pt x="1966" y="18005"/>
                  </a:lnTo>
                  <a:lnTo>
                    <a:pt x="2021" y="17078"/>
                  </a:lnTo>
                  <a:lnTo>
                    <a:pt x="2058" y="16133"/>
                  </a:lnTo>
                  <a:lnTo>
                    <a:pt x="2058" y="15187"/>
                  </a:lnTo>
                  <a:lnTo>
                    <a:pt x="2021" y="14241"/>
                  </a:lnTo>
                  <a:lnTo>
                    <a:pt x="1984" y="13296"/>
                  </a:lnTo>
                  <a:lnTo>
                    <a:pt x="1947" y="12368"/>
                  </a:lnTo>
                  <a:lnTo>
                    <a:pt x="1817" y="10811"/>
                  </a:lnTo>
                  <a:lnTo>
                    <a:pt x="1650" y="9253"/>
                  </a:lnTo>
                  <a:lnTo>
                    <a:pt x="1465" y="7696"/>
                  </a:lnTo>
                  <a:lnTo>
                    <a:pt x="1242" y="6138"/>
                  </a:lnTo>
                  <a:lnTo>
                    <a:pt x="983" y="4599"/>
                  </a:lnTo>
                  <a:lnTo>
                    <a:pt x="686" y="3060"/>
                  </a:lnTo>
                  <a:lnTo>
                    <a:pt x="371" y="152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3" name="Google Shape;2233;p31"/>
            <p:cNvSpPr/>
            <p:nvPr/>
          </p:nvSpPr>
          <p:spPr>
            <a:xfrm>
              <a:off x="1747424" y="4651194"/>
              <a:ext cx="88263" cy="414802"/>
            </a:xfrm>
            <a:custGeom>
              <a:avLst/>
              <a:gdLst/>
              <a:ahLst/>
              <a:cxnLst/>
              <a:rect l="l" t="t" r="r" b="b"/>
              <a:pathLst>
                <a:path w="4155" h="19527" extrusionOk="0">
                  <a:moveTo>
                    <a:pt x="4154" y="1"/>
                  </a:moveTo>
                  <a:lnTo>
                    <a:pt x="3598" y="1466"/>
                  </a:lnTo>
                  <a:lnTo>
                    <a:pt x="3079" y="2949"/>
                  </a:lnTo>
                  <a:lnTo>
                    <a:pt x="2615" y="4433"/>
                  </a:lnTo>
                  <a:lnTo>
                    <a:pt x="2170" y="5935"/>
                  </a:lnTo>
                  <a:lnTo>
                    <a:pt x="1762" y="7455"/>
                  </a:lnTo>
                  <a:lnTo>
                    <a:pt x="1391" y="8976"/>
                  </a:lnTo>
                  <a:lnTo>
                    <a:pt x="1039" y="10496"/>
                  </a:lnTo>
                  <a:lnTo>
                    <a:pt x="724" y="12035"/>
                  </a:lnTo>
                  <a:lnTo>
                    <a:pt x="557" y="12962"/>
                  </a:lnTo>
                  <a:lnTo>
                    <a:pt x="409" y="13889"/>
                  </a:lnTo>
                  <a:lnTo>
                    <a:pt x="279" y="14817"/>
                  </a:lnTo>
                  <a:lnTo>
                    <a:pt x="149" y="15762"/>
                  </a:lnTo>
                  <a:lnTo>
                    <a:pt x="75" y="16689"/>
                  </a:lnTo>
                  <a:lnTo>
                    <a:pt x="19" y="17635"/>
                  </a:lnTo>
                  <a:lnTo>
                    <a:pt x="1" y="18099"/>
                  </a:lnTo>
                  <a:lnTo>
                    <a:pt x="1" y="18581"/>
                  </a:lnTo>
                  <a:lnTo>
                    <a:pt x="19" y="19044"/>
                  </a:lnTo>
                  <a:lnTo>
                    <a:pt x="38" y="19526"/>
                  </a:lnTo>
                  <a:lnTo>
                    <a:pt x="242" y="18303"/>
                  </a:lnTo>
                  <a:lnTo>
                    <a:pt x="446" y="17079"/>
                  </a:lnTo>
                  <a:lnTo>
                    <a:pt x="668" y="15855"/>
                  </a:lnTo>
                  <a:lnTo>
                    <a:pt x="909" y="14631"/>
                  </a:lnTo>
                  <a:lnTo>
                    <a:pt x="1169" y="13407"/>
                  </a:lnTo>
                  <a:lnTo>
                    <a:pt x="1428" y="12183"/>
                  </a:lnTo>
                  <a:lnTo>
                    <a:pt x="2003" y="9736"/>
                  </a:lnTo>
                  <a:lnTo>
                    <a:pt x="2559" y="7288"/>
                  </a:lnTo>
                  <a:lnTo>
                    <a:pt x="3134" y="4859"/>
                  </a:lnTo>
                  <a:lnTo>
                    <a:pt x="3672" y="2412"/>
                  </a:lnTo>
                  <a:lnTo>
                    <a:pt x="3913" y="1206"/>
                  </a:lnTo>
                  <a:lnTo>
                    <a:pt x="4154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34" name="Google Shape;2234;p31"/>
          <p:cNvGrpSpPr/>
          <p:nvPr/>
        </p:nvGrpSpPr>
        <p:grpSpPr>
          <a:xfrm>
            <a:off x="1396765" y="3754756"/>
            <a:ext cx="245369" cy="201461"/>
            <a:chOff x="1212175" y="4412127"/>
            <a:chExt cx="902424" cy="740938"/>
          </a:xfrm>
        </p:grpSpPr>
        <p:sp>
          <p:nvSpPr>
            <p:cNvPr id="2235" name="Google Shape;2235;p31"/>
            <p:cNvSpPr/>
            <p:nvPr/>
          </p:nvSpPr>
          <p:spPr>
            <a:xfrm>
              <a:off x="1212175" y="4412127"/>
              <a:ext cx="902424" cy="740938"/>
            </a:xfrm>
            <a:custGeom>
              <a:avLst/>
              <a:gdLst/>
              <a:ahLst/>
              <a:cxnLst/>
              <a:rect l="l" t="t" r="r" b="b"/>
              <a:pathLst>
                <a:path w="42482" h="34880" extrusionOk="0">
                  <a:moveTo>
                    <a:pt x="17597" y="1"/>
                  </a:moveTo>
                  <a:lnTo>
                    <a:pt x="17356" y="56"/>
                  </a:lnTo>
                  <a:lnTo>
                    <a:pt x="17115" y="149"/>
                  </a:lnTo>
                  <a:lnTo>
                    <a:pt x="16893" y="242"/>
                  </a:lnTo>
                  <a:lnTo>
                    <a:pt x="16689" y="371"/>
                  </a:lnTo>
                  <a:lnTo>
                    <a:pt x="16503" y="538"/>
                  </a:lnTo>
                  <a:lnTo>
                    <a:pt x="16318" y="724"/>
                  </a:lnTo>
                  <a:lnTo>
                    <a:pt x="16151" y="928"/>
                  </a:lnTo>
                  <a:lnTo>
                    <a:pt x="16003" y="1150"/>
                  </a:lnTo>
                  <a:lnTo>
                    <a:pt x="15854" y="1391"/>
                  </a:lnTo>
                  <a:lnTo>
                    <a:pt x="15724" y="1669"/>
                  </a:lnTo>
                  <a:lnTo>
                    <a:pt x="15613" y="1966"/>
                  </a:lnTo>
                  <a:lnTo>
                    <a:pt x="15502" y="2263"/>
                  </a:lnTo>
                  <a:lnTo>
                    <a:pt x="15409" y="2597"/>
                  </a:lnTo>
                  <a:lnTo>
                    <a:pt x="15335" y="2930"/>
                  </a:lnTo>
                  <a:lnTo>
                    <a:pt x="15261" y="3283"/>
                  </a:lnTo>
                  <a:lnTo>
                    <a:pt x="15205" y="3672"/>
                  </a:lnTo>
                  <a:lnTo>
                    <a:pt x="15150" y="4061"/>
                  </a:lnTo>
                  <a:lnTo>
                    <a:pt x="15075" y="4859"/>
                  </a:lnTo>
                  <a:lnTo>
                    <a:pt x="15038" y="5730"/>
                  </a:lnTo>
                  <a:lnTo>
                    <a:pt x="15038" y="6620"/>
                  </a:lnTo>
                  <a:lnTo>
                    <a:pt x="15057" y="7566"/>
                  </a:lnTo>
                  <a:lnTo>
                    <a:pt x="15112" y="8512"/>
                  </a:lnTo>
                  <a:lnTo>
                    <a:pt x="15187" y="9494"/>
                  </a:lnTo>
                  <a:lnTo>
                    <a:pt x="15279" y="10477"/>
                  </a:lnTo>
                  <a:lnTo>
                    <a:pt x="15391" y="11460"/>
                  </a:lnTo>
                  <a:lnTo>
                    <a:pt x="15520" y="12443"/>
                  </a:lnTo>
                  <a:lnTo>
                    <a:pt x="15669" y="13425"/>
                  </a:lnTo>
                  <a:lnTo>
                    <a:pt x="15817" y="14371"/>
                  </a:lnTo>
                  <a:lnTo>
                    <a:pt x="15984" y="15298"/>
                  </a:lnTo>
                  <a:lnTo>
                    <a:pt x="16299" y="17041"/>
                  </a:lnTo>
                  <a:lnTo>
                    <a:pt x="16633" y="18599"/>
                  </a:lnTo>
                  <a:lnTo>
                    <a:pt x="16911" y="19915"/>
                  </a:lnTo>
                  <a:lnTo>
                    <a:pt x="17152" y="20935"/>
                  </a:lnTo>
                  <a:lnTo>
                    <a:pt x="17356" y="21807"/>
                  </a:lnTo>
                  <a:lnTo>
                    <a:pt x="17097" y="21084"/>
                  </a:lnTo>
                  <a:lnTo>
                    <a:pt x="16781" y="20268"/>
                  </a:lnTo>
                  <a:lnTo>
                    <a:pt x="16336" y="19211"/>
                  </a:lnTo>
                  <a:lnTo>
                    <a:pt x="15817" y="17968"/>
                  </a:lnTo>
                  <a:lnTo>
                    <a:pt x="15205" y="16596"/>
                  </a:lnTo>
                  <a:lnTo>
                    <a:pt x="14871" y="15873"/>
                  </a:lnTo>
                  <a:lnTo>
                    <a:pt x="14501" y="15150"/>
                  </a:lnTo>
                  <a:lnTo>
                    <a:pt x="14130" y="14408"/>
                  </a:lnTo>
                  <a:lnTo>
                    <a:pt x="13740" y="13685"/>
                  </a:lnTo>
                  <a:lnTo>
                    <a:pt x="13351" y="12943"/>
                  </a:lnTo>
                  <a:lnTo>
                    <a:pt x="12924" y="12239"/>
                  </a:lnTo>
                  <a:lnTo>
                    <a:pt x="12498" y="11534"/>
                  </a:lnTo>
                  <a:lnTo>
                    <a:pt x="12071" y="10867"/>
                  </a:lnTo>
                  <a:lnTo>
                    <a:pt x="11626" y="10236"/>
                  </a:lnTo>
                  <a:lnTo>
                    <a:pt x="11163" y="9643"/>
                  </a:lnTo>
                  <a:lnTo>
                    <a:pt x="10699" y="9105"/>
                  </a:lnTo>
                  <a:lnTo>
                    <a:pt x="10236" y="8604"/>
                  </a:lnTo>
                  <a:lnTo>
                    <a:pt x="10013" y="8382"/>
                  </a:lnTo>
                  <a:lnTo>
                    <a:pt x="9772" y="8178"/>
                  </a:lnTo>
                  <a:lnTo>
                    <a:pt x="9531" y="7992"/>
                  </a:lnTo>
                  <a:lnTo>
                    <a:pt x="9309" y="7826"/>
                  </a:lnTo>
                  <a:lnTo>
                    <a:pt x="9068" y="7659"/>
                  </a:lnTo>
                  <a:lnTo>
                    <a:pt x="8827" y="7529"/>
                  </a:lnTo>
                  <a:lnTo>
                    <a:pt x="8585" y="7418"/>
                  </a:lnTo>
                  <a:lnTo>
                    <a:pt x="8363" y="7325"/>
                  </a:lnTo>
                  <a:lnTo>
                    <a:pt x="8122" y="7251"/>
                  </a:lnTo>
                  <a:lnTo>
                    <a:pt x="7881" y="7195"/>
                  </a:lnTo>
                  <a:lnTo>
                    <a:pt x="7658" y="7177"/>
                  </a:lnTo>
                  <a:lnTo>
                    <a:pt x="7417" y="7158"/>
                  </a:lnTo>
                  <a:lnTo>
                    <a:pt x="7195" y="7195"/>
                  </a:lnTo>
                  <a:lnTo>
                    <a:pt x="6954" y="7232"/>
                  </a:lnTo>
                  <a:lnTo>
                    <a:pt x="6731" y="7306"/>
                  </a:lnTo>
                  <a:lnTo>
                    <a:pt x="6509" y="7418"/>
                  </a:lnTo>
                  <a:lnTo>
                    <a:pt x="6286" y="7547"/>
                  </a:lnTo>
                  <a:lnTo>
                    <a:pt x="6101" y="7677"/>
                  </a:lnTo>
                  <a:lnTo>
                    <a:pt x="5934" y="7844"/>
                  </a:lnTo>
                  <a:lnTo>
                    <a:pt x="5804" y="8030"/>
                  </a:lnTo>
                  <a:lnTo>
                    <a:pt x="5674" y="8234"/>
                  </a:lnTo>
                  <a:lnTo>
                    <a:pt x="5582" y="8438"/>
                  </a:lnTo>
                  <a:lnTo>
                    <a:pt x="5526" y="8679"/>
                  </a:lnTo>
                  <a:lnTo>
                    <a:pt x="5470" y="8920"/>
                  </a:lnTo>
                  <a:lnTo>
                    <a:pt x="5452" y="9179"/>
                  </a:lnTo>
                  <a:lnTo>
                    <a:pt x="5433" y="9457"/>
                  </a:lnTo>
                  <a:lnTo>
                    <a:pt x="5452" y="9736"/>
                  </a:lnTo>
                  <a:lnTo>
                    <a:pt x="5470" y="10032"/>
                  </a:lnTo>
                  <a:lnTo>
                    <a:pt x="5526" y="10347"/>
                  </a:lnTo>
                  <a:lnTo>
                    <a:pt x="5582" y="10663"/>
                  </a:lnTo>
                  <a:lnTo>
                    <a:pt x="5674" y="10996"/>
                  </a:lnTo>
                  <a:lnTo>
                    <a:pt x="5767" y="11349"/>
                  </a:lnTo>
                  <a:lnTo>
                    <a:pt x="6008" y="12053"/>
                  </a:lnTo>
                  <a:lnTo>
                    <a:pt x="6305" y="12795"/>
                  </a:lnTo>
                  <a:lnTo>
                    <a:pt x="6639" y="13555"/>
                  </a:lnTo>
                  <a:lnTo>
                    <a:pt x="7028" y="14334"/>
                  </a:lnTo>
                  <a:lnTo>
                    <a:pt x="7436" y="15150"/>
                  </a:lnTo>
                  <a:lnTo>
                    <a:pt x="7899" y="15947"/>
                  </a:lnTo>
                  <a:lnTo>
                    <a:pt x="8382" y="16763"/>
                  </a:lnTo>
                  <a:lnTo>
                    <a:pt x="8864" y="17560"/>
                  </a:lnTo>
                  <a:lnTo>
                    <a:pt x="9383" y="18376"/>
                  </a:lnTo>
                  <a:lnTo>
                    <a:pt x="9902" y="19155"/>
                  </a:lnTo>
                  <a:lnTo>
                    <a:pt x="10421" y="19934"/>
                  </a:lnTo>
                  <a:lnTo>
                    <a:pt x="10940" y="20676"/>
                  </a:lnTo>
                  <a:lnTo>
                    <a:pt x="11960" y="22085"/>
                  </a:lnTo>
                  <a:lnTo>
                    <a:pt x="12887" y="23327"/>
                  </a:lnTo>
                  <a:lnTo>
                    <a:pt x="13685" y="24366"/>
                  </a:lnTo>
                  <a:lnTo>
                    <a:pt x="14315" y="25163"/>
                  </a:lnTo>
                  <a:lnTo>
                    <a:pt x="14871" y="25868"/>
                  </a:lnTo>
                  <a:lnTo>
                    <a:pt x="14408" y="25423"/>
                  </a:lnTo>
                  <a:lnTo>
                    <a:pt x="13852" y="24922"/>
                  </a:lnTo>
                  <a:lnTo>
                    <a:pt x="13147" y="24310"/>
                  </a:lnTo>
                  <a:lnTo>
                    <a:pt x="12275" y="23568"/>
                  </a:lnTo>
                  <a:lnTo>
                    <a:pt x="11293" y="22789"/>
                  </a:lnTo>
                  <a:lnTo>
                    <a:pt x="10199" y="21955"/>
                  </a:lnTo>
                  <a:lnTo>
                    <a:pt x="9642" y="21547"/>
                  </a:lnTo>
                  <a:lnTo>
                    <a:pt x="9049" y="21158"/>
                  </a:lnTo>
                  <a:lnTo>
                    <a:pt x="8456" y="20750"/>
                  </a:lnTo>
                  <a:lnTo>
                    <a:pt x="7862" y="20379"/>
                  </a:lnTo>
                  <a:lnTo>
                    <a:pt x="7250" y="20027"/>
                  </a:lnTo>
                  <a:lnTo>
                    <a:pt x="6639" y="19693"/>
                  </a:lnTo>
                  <a:lnTo>
                    <a:pt x="6045" y="19378"/>
                  </a:lnTo>
                  <a:lnTo>
                    <a:pt x="5452" y="19118"/>
                  </a:lnTo>
                  <a:lnTo>
                    <a:pt x="4858" y="18877"/>
                  </a:lnTo>
                  <a:lnTo>
                    <a:pt x="4284" y="18692"/>
                  </a:lnTo>
                  <a:lnTo>
                    <a:pt x="3709" y="18543"/>
                  </a:lnTo>
                  <a:lnTo>
                    <a:pt x="3449" y="18488"/>
                  </a:lnTo>
                  <a:lnTo>
                    <a:pt x="3171" y="18451"/>
                  </a:lnTo>
                  <a:lnTo>
                    <a:pt x="2911" y="18413"/>
                  </a:lnTo>
                  <a:lnTo>
                    <a:pt x="2652" y="18395"/>
                  </a:lnTo>
                  <a:lnTo>
                    <a:pt x="2392" y="18413"/>
                  </a:lnTo>
                  <a:lnTo>
                    <a:pt x="2151" y="18432"/>
                  </a:lnTo>
                  <a:lnTo>
                    <a:pt x="1910" y="18451"/>
                  </a:lnTo>
                  <a:lnTo>
                    <a:pt x="1688" y="18506"/>
                  </a:lnTo>
                  <a:lnTo>
                    <a:pt x="1465" y="18580"/>
                  </a:lnTo>
                  <a:lnTo>
                    <a:pt x="1243" y="18654"/>
                  </a:lnTo>
                  <a:lnTo>
                    <a:pt x="1039" y="18766"/>
                  </a:lnTo>
                  <a:lnTo>
                    <a:pt x="853" y="18877"/>
                  </a:lnTo>
                  <a:lnTo>
                    <a:pt x="668" y="19025"/>
                  </a:lnTo>
                  <a:lnTo>
                    <a:pt x="482" y="19192"/>
                  </a:lnTo>
                  <a:lnTo>
                    <a:pt x="334" y="19359"/>
                  </a:lnTo>
                  <a:lnTo>
                    <a:pt x="204" y="19563"/>
                  </a:lnTo>
                  <a:lnTo>
                    <a:pt x="112" y="19749"/>
                  </a:lnTo>
                  <a:lnTo>
                    <a:pt x="37" y="19971"/>
                  </a:lnTo>
                  <a:lnTo>
                    <a:pt x="0" y="20194"/>
                  </a:lnTo>
                  <a:lnTo>
                    <a:pt x="0" y="20416"/>
                  </a:lnTo>
                  <a:lnTo>
                    <a:pt x="0" y="20657"/>
                  </a:lnTo>
                  <a:lnTo>
                    <a:pt x="56" y="20917"/>
                  </a:lnTo>
                  <a:lnTo>
                    <a:pt x="112" y="21176"/>
                  </a:lnTo>
                  <a:lnTo>
                    <a:pt x="204" y="21436"/>
                  </a:lnTo>
                  <a:lnTo>
                    <a:pt x="316" y="21714"/>
                  </a:lnTo>
                  <a:lnTo>
                    <a:pt x="445" y="21992"/>
                  </a:lnTo>
                  <a:lnTo>
                    <a:pt x="612" y="22289"/>
                  </a:lnTo>
                  <a:lnTo>
                    <a:pt x="779" y="22586"/>
                  </a:lnTo>
                  <a:lnTo>
                    <a:pt x="983" y="22882"/>
                  </a:lnTo>
                  <a:lnTo>
                    <a:pt x="1187" y="23179"/>
                  </a:lnTo>
                  <a:lnTo>
                    <a:pt x="1669" y="23809"/>
                  </a:lnTo>
                  <a:lnTo>
                    <a:pt x="2188" y="24458"/>
                  </a:lnTo>
                  <a:lnTo>
                    <a:pt x="2782" y="25107"/>
                  </a:lnTo>
                  <a:lnTo>
                    <a:pt x="3431" y="25756"/>
                  </a:lnTo>
                  <a:lnTo>
                    <a:pt x="4098" y="26424"/>
                  </a:lnTo>
                  <a:lnTo>
                    <a:pt x="4821" y="27091"/>
                  </a:lnTo>
                  <a:lnTo>
                    <a:pt x="5545" y="27759"/>
                  </a:lnTo>
                  <a:lnTo>
                    <a:pt x="6305" y="28408"/>
                  </a:lnTo>
                  <a:lnTo>
                    <a:pt x="7065" y="29057"/>
                  </a:lnTo>
                  <a:lnTo>
                    <a:pt x="7844" y="29687"/>
                  </a:lnTo>
                  <a:lnTo>
                    <a:pt x="9346" y="30893"/>
                  </a:lnTo>
                  <a:lnTo>
                    <a:pt x="10792" y="31987"/>
                  </a:lnTo>
                  <a:lnTo>
                    <a:pt x="12109" y="32951"/>
                  </a:lnTo>
                  <a:lnTo>
                    <a:pt x="13240" y="33748"/>
                  </a:lnTo>
                  <a:lnTo>
                    <a:pt x="14111" y="34360"/>
                  </a:lnTo>
                  <a:lnTo>
                    <a:pt x="14871" y="34879"/>
                  </a:lnTo>
                  <a:lnTo>
                    <a:pt x="26516" y="34879"/>
                  </a:lnTo>
                  <a:lnTo>
                    <a:pt x="27351" y="34119"/>
                  </a:lnTo>
                  <a:lnTo>
                    <a:pt x="28315" y="33210"/>
                  </a:lnTo>
                  <a:lnTo>
                    <a:pt x="29539" y="32042"/>
                  </a:lnTo>
                  <a:lnTo>
                    <a:pt x="30966" y="30652"/>
                  </a:lnTo>
                  <a:lnTo>
                    <a:pt x="32542" y="29094"/>
                  </a:lnTo>
                  <a:lnTo>
                    <a:pt x="34174" y="27388"/>
                  </a:lnTo>
                  <a:lnTo>
                    <a:pt x="35009" y="26517"/>
                  </a:lnTo>
                  <a:lnTo>
                    <a:pt x="35843" y="25608"/>
                  </a:lnTo>
                  <a:lnTo>
                    <a:pt x="36659" y="24718"/>
                  </a:lnTo>
                  <a:lnTo>
                    <a:pt x="37438" y="23809"/>
                  </a:lnTo>
                  <a:lnTo>
                    <a:pt x="38216" y="22919"/>
                  </a:lnTo>
                  <a:lnTo>
                    <a:pt x="38940" y="22029"/>
                  </a:lnTo>
                  <a:lnTo>
                    <a:pt x="39626" y="21158"/>
                  </a:lnTo>
                  <a:lnTo>
                    <a:pt x="40238" y="20305"/>
                  </a:lnTo>
                  <a:lnTo>
                    <a:pt x="40812" y="19489"/>
                  </a:lnTo>
                  <a:lnTo>
                    <a:pt x="41313" y="18710"/>
                  </a:lnTo>
                  <a:lnTo>
                    <a:pt x="41536" y="18339"/>
                  </a:lnTo>
                  <a:lnTo>
                    <a:pt x="41721" y="17968"/>
                  </a:lnTo>
                  <a:lnTo>
                    <a:pt x="41906" y="17616"/>
                  </a:lnTo>
                  <a:lnTo>
                    <a:pt x="42073" y="17282"/>
                  </a:lnTo>
                  <a:lnTo>
                    <a:pt x="42203" y="16967"/>
                  </a:lnTo>
                  <a:lnTo>
                    <a:pt x="42296" y="16652"/>
                  </a:lnTo>
                  <a:lnTo>
                    <a:pt x="42389" y="16355"/>
                  </a:lnTo>
                  <a:lnTo>
                    <a:pt x="42444" y="16077"/>
                  </a:lnTo>
                  <a:lnTo>
                    <a:pt x="42481" y="15799"/>
                  </a:lnTo>
                  <a:lnTo>
                    <a:pt x="42481" y="15558"/>
                  </a:lnTo>
                  <a:lnTo>
                    <a:pt x="42444" y="15335"/>
                  </a:lnTo>
                  <a:lnTo>
                    <a:pt x="42389" y="15113"/>
                  </a:lnTo>
                  <a:lnTo>
                    <a:pt x="42296" y="14927"/>
                  </a:lnTo>
                  <a:lnTo>
                    <a:pt x="42166" y="14761"/>
                  </a:lnTo>
                  <a:lnTo>
                    <a:pt x="42018" y="14612"/>
                  </a:lnTo>
                  <a:lnTo>
                    <a:pt x="41832" y="14482"/>
                  </a:lnTo>
                  <a:lnTo>
                    <a:pt x="41610" y="14371"/>
                  </a:lnTo>
                  <a:lnTo>
                    <a:pt x="41406" y="14278"/>
                  </a:lnTo>
                  <a:lnTo>
                    <a:pt x="41183" y="14204"/>
                  </a:lnTo>
                  <a:lnTo>
                    <a:pt x="40961" y="14130"/>
                  </a:lnTo>
                  <a:lnTo>
                    <a:pt x="40738" y="14093"/>
                  </a:lnTo>
                  <a:lnTo>
                    <a:pt x="40497" y="14056"/>
                  </a:lnTo>
                  <a:lnTo>
                    <a:pt x="40275" y="14037"/>
                  </a:lnTo>
                  <a:lnTo>
                    <a:pt x="39793" y="14037"/>
                  </a:lnTo>
                  <a:lnTo>
                    <a:pt x="39552" y="14056"/>
                  </a:lnTo>
                  <a:lnTo>
                    <a:pt x="39069" y="14130"/>
                  </a:lnTo>
                  <a:lnTo>
                    <a:pt x="38587" y="14241"/>
                  </a:lnTo>
                  <a:lnTo>
                    <a:pt x="38087" y="14390"/>
                  </a:lnTo>
                  <a:lnTo>
                    <a:pt x="37586" y="14575"/>
                  </a:lnTo>
                  <a:lnTo>
                    <a:pt x="37085" y="14798"/>
                  </a:lnTo>
                  <a:lnTo>
                    <a:pt x="36603" y="15057"/>
                  </a:lnTo>
                  <a:lnTo>
                    <a:pt x="36103" y="15335"/>
                  </a:lnTo>
                  <a:lnTo>
                    <a:pt x="35621" y="15632"/>
                  </a:lnTo>
                  <a:lnTo>
                    <a:pt x="35138" y="15947"/>
                  </a:lnTo>
                  <a:lnTo>
                    <a:pt x="34656" y="16281"/>
                  </a:lnTo>
                  <a:lnTo>
                    <a:pt x="34211" y="16615"/>
                  </a:lnTo>
                  <a:lnTo>
                    <a:pt x="33766" y="16967"/>
                  </a:lnTo>
                  <a:lnTo>
                    <a:pt x="33321" y="17319"/>
                  </a:lnTo>
                  <a:lnTo>
                    <a:pt x="32505" y="18024"/>
                  </a:lnTo>
                  <a:lnTo>
                    <a:pt x="31782" y="18692"/>
                  </a:lnTo>
                  <a:lnTo>
                    <a:pt x="31152" y="19322"/>
                  </a:lnTo>
                  <a:lnTo>
                    <a:pt x="30633" y="19841"/>
                  </a:lnTo>
                  <a:lnTo>
                    <a:pt x="30243" y="20268"/>
                  </a:lnTo>
                  <a:lnTo>
                    <a:pt x="29928" y="20620"/>
                  </a:lnTo>
                  <a:lnTo>
                    <a:pt x="30243" y="19990"/>
                  </a:lnTo>
                  <a:lnTo>
                    <a:pt x="30595" y="19229"/>
                  </a:lnTo>
                  <a:lnTo>
                    <a:pt x="31041" y="18265"/>
                  </a:lnTo>
                  <a:lnTo>
                    <a:pt x="31560" y="17097"/>
                  </a:lnTo>
                  <a:lnTo>
                    <a:pt x="32097" y="15799"/>
                  </a:lnTo>
                  <a:lnTo>
                    <a:pt x="32376" y="15094"/>
                  </a:lnTo>
                  <a:lnTo>
                    <a:pt x="32635" y="14371"/>
                  </a:lnTo>
                  <a:lnTo>
                    <a:pt x="32913" y="13648"/>
                  </a:lnTo>
                  <a:lnTo>
                    <a:pt x="33154" y="12888"/>
                  </a:lnTo>
                  <a:lnTo>
                    <a:pt x="33395" y="12146"/>
                  </a:lnTo>
                  <a:lnTo>
                    <a:pt x="33618" y="11386"/>
                  </a:lnTo>
                  <a:lnTo>
                    <a:pt x="33803" y="10626"/>
                  </a:lnTo>
                  <a:lnTo>
                    <a:pt x="33989" y="9884"/>
                  </a:lnTo>
                  <a:lnTo>
                    <a:pt x="34119" y="9161"/>
                  </a:lnTo>
                  <a:lnTo>
                    <a:pt x="34230" y="8456"/>
                  </a:lnTo>
                  <a:lnTo>
                    <a:pt x="34304" y="7770"/>
                  </a:lnTo>
                  <a:lnTo>
                    <a:pt x="34341" y="7102"/>
                  </a:lnTo>
                  <a:lnTo>
                    <a:pt x="34341" y="6787"/>
                  </a:lnTo>
                  <a:lnTo>
                    <a:pt x="34323" y="6472"/>
                  </a:lnTo>
                  <a:lnTo>
                    <a:pt x="34304" y="6175"/>
                  </a:lnTo>
                  <a:lnTo>
                    <a:pt x="34267" y="5897"/>
                  </a:lnTo>
                  <a:lnTo>
                    <a:pt x="34211" y="5619"/>
                  </a:lnTo>
                  <a:lnTo>
                    <a:pt x="34137" y="5359"/>
                  </a:lnTo>
                  <a:lnTo>
                    <a:pt x="34063" y="5100"/>
                  </a:lnTo>
                  <a:lnTo>
                    <a:pt x="33970" y="4859"/>
                  </a:lnTo>
                  <a:lnTo>
                    <a:pt x="33878" y="4636"/>
                  </a:lnTo>
                  <a:lnTo>
                    <a:pt x="33748" y="4432"/>
                  </a:lnTo>
                  <a:lnTo>
                    <a:pt x="33618" y="4228"/>
                  </a:lnTo>
                  <a:lnTo>
                    <a:pt x="33451" y="4043"/>
                  </a:lnTo>
                  <a:lnTo>
                    <a:pt x="33284" y="3876"/>
                  </a:lnTo>
                  <a:lnTo>
                    <a:pt x="33099" y="3728"/>
                  </a:lnTo>
                  <a:lnTo>
                    <a:pt x="32895" y="3598"/>
                  </a:lnTo>
                  <a:lnTo>
                    <a:pt x="32672" y="3487"/>
                  </a:lnTo>
                  <a:lnTo>
                    <a:pt x="32431" y="3394"/>
                  </a:lnTo>
                  <a:lnTo>
                    <a:pt x="32209" y="3338"/>
                  </a:lnTo>
                  <a:lnTo>
                    <a:pt x="31968" y="3301"/>
                  </a:lnTo>
                  <a:lnTo>
                    <a:pt x="31745" y="3301"/>
                  </a:lnTo>
                  <a:lnTo>
                    <a:pt x="31504" y="3320"/>
                  </a:lnTo>
                  <a:lnTo>
                    <a:pt x="31282" y="3375"/>
                  </a:lnTo>
                  <a:lnTo>
                    <a:pt x="31059" y="3450"/>
                  </a:lnTo>
                  <a:lnTo>
                    <a:pt x="30837" y="3542"/>
                  </a:lnTo>
                  <a:lnTo>
                    <a:pt x="30614" y="3672"/>
                  </a:lnTo>
                  <a:lnTo>
                    <a:pt x="30392" y="3802"/>
                  </a:lnTo>
                  <a:lnTo>
                    <a:pt x="30169" y="3969"/>
                  </a:lnTo>
                  <a:lnTo>
                    <a:pt x="29947" y="4154"/>
                  </a:lnTo>
                  <a:lnTo>
                    <a:pt x="29743" y="4358"/>
                  </a:lnTo>
                  <a:lnTo>
                    <a:pt x="29520" y="4581"/>
                  </a:lnTo>
                  <a:lnTo>
                    <a:pt x="29316" y="4822"/>
                  </a:lnTo>
                  <a:lnTo>
                    <a:pt x="29094" y="5081"/>
                  </a:lnTo>
                  <a:lnTo>
                    <a:pt x="28686" y="5638"/>
                  </a:lnTo>
                  <a:lnTo>
                    <a:pt x="28278" y="6268"/>
                  </a:lnTo>
                  <a:lnTo>
                    <a:pt x="27888" y="6936"/>
                  </a:lnTo>
                  <a:lnTo>
                    <a:pt x="27499" y="7640"/>
                  </a:lnTo>
                  <a:lnTo>
                    <a:pt x="27128" y="8382"/>
                  </a:lnTo>
                  <a:lnTo>
                    <a:pt x="26776" y="9161"/>
                  </a:lnTo>
                  <a:lnTo>
                    <a:pt x="26423" y="9958"/>
                  </a:lnTo>
                  <a:lnTo>
                    <a:pt x="26090" y="10774"/>
                  </a:lnTo>
                  <a:lnTo>
                    <a:pt x="25774" y="11571"/>
                  </a:lnTo>
                  <a:lnTo>
                    <a:pt x="25478" y="12387"/>
                  </a:lnTo>
                  <a:lnTo>
                    <a:pt x="25181" y="13203"/>
                  </a:lnTo>
                  <a:lnTo>
                    <a:pt x="24921" y="14000"/>
                  </a:lnTo>
                  <a:lnTo>
                    <a:pt x="24439" y="15502"/>
                  </a:lnTo>
                  <a:lnTo>
                    <a:pt x="24013" y="16856"/>
                  </a:lnTo>
                  <a:lnTo>
                    <a:pt x="23698" y="18024"/>
                  </a:lnTo>
                  <a:lnTo>
                    <a:pt x="23457" y="18914"/>
                  </a:lnTo>
                  <a:lnTo>
                    <a:pt x="23253" y="19711"/>
                  </a:lnTo>
                  <a:lnTo>
                    <a:pt x="23216" y="18803"/>
                  </a:lnTo>
                  <a:lnTo>
                    <a:pt x="23160" y="17783"/>
                  </a:lnTo>
                  <a:lnTo>
                    <a:pt x="23067" y="16448"/>
                  </a:lnTo>
                  <a:lnTo>
                    <a:pt x="22937" y="14872"/>
                  </a:lnTo>
                  <a:lnTo>
                    <a:pt x="22771" y="13129"/>
                  </a:lnTo>
                  <a:lnTo>
                    <a:pt x="22659" y="12202"/>
                  </a:lnTo>
                  <a:lnTo>
                    <a:pt x="22548" y="11256"/>
                  </a:lnTo>
                  <a:lnTo>
                    <a:pt x="22418" y="10310"/>
                  </a:lnTo>
                  <a:lnTo>
                    <a:pt x="22270" y="9365"/>
                  </a:lnTo>
                  <a:lnTo>
                    <a:pt x="22103" y="8400"/>
                  </a:lnTo>
                  <a:lnTo>
                    <a:pt x="21936" y="7473"/>
                  </a:lnTo>
                  <a:lnTo>
                    <a:pt x="21732" y="6546"/>
                  </a:lnTo>
                  <a:lnTo>
                    <a:pt x="21528" y="5656"/>
                  </a:lnTo>
                  <a:lnTo>
                    <a:pt x="21287" y="4803"/>
                  </a:lnTo>
                  <a:lnTo>
                    <a:pt x="21046" y="3987"/>
                  </a:lnTo>
                  <a:lnTo>
                    <a:pt x="20768" y="3227"/>
                  </a:lnTo>
                  <a:lnTo>
                    <a:pt x="20490" y="2541"/>
                  </a:lnTo>
                  <a:lnTo>
                    <a:pt x="20341" y="2207"/>
                  </a:lnTo>
                  <a:lnTo>
                    <a:pt x="20175" y="1911"/>
                  </a:lnTo>
                  <a:lnTo>
                    <a:pt x="20008" y="1614"/>
                  </a:lnTo>
                  <a:lnTo>
                    <a:pt x="19841" y="1354"/>
                  </a:lnTo>
                  <a:lnTo>
                    <a:pt x="19674" y="1095"/>
                  </a:lnTo>
                  <a:lnTo>
                    <a:pt x="19489" y="872"/>
                  </a:lnTo>
                  <a:lnTo>
                    <a:pt x="19303" y="668"/>
                  </a:lnTo>
                  <a:lnTo>
                    <a:pt x="19118" y="501"/>
                  </a:lnTo>
                  <a:lnTo>
                    <a:pt x="18914" y="353"/>
                  </a:lnTo>
                  <a:lnTo>
                    <a:pt x="18710" y="223"/>
                  </a:lnTo>
                  <a:lnTo>
                    <a:pt x="18506" y="112"/>
                  </a:lnTo>
                  <a:lnTo>
                    <a:pt x="18283" y="56"/>
                  </a:lnTo>
                  <a:lnTo>
                    <a:pt x="1806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6" name="Google Shape;2236;p31"/>
            <p:cNvSpPr/>
            <p:nvPr/>
          </p:nvSpPr>
          <p:spPr>
            <a:xfrm>
              <a:off x="1309458" y="4878854"/>
              <a:ext cx="289132" cy="254082"/>
            </a:xfrm>
            <a:custGeom>
              <a:avLst/>
              <a:gdLst/>
              <a:ahLst/>
              <a:cxnLst/>
              <a:rect l="l" t="t" r="r" b="b"/>
              <a:pathLst>
                <a:path w="13611" h="11961" extrusionOk="0">
                  <a:moveTo>
                    <a:pt x="0" y="1"/>
                  </a:moveTo>
                  <a:lnTo>
                    <a:pt x="1780" y="1428"/>
                  </a:lnTo>
                  <a:lnTo>
                    <a:pt x="3560" y="2838"/>
                  </a:lnTo>
                  <a:lnTo>
                    <a:pt x="5341" y="4247"/>
                  </a:lnTo>
                  <a:lnTo>
                    <a:pt x="6231" y="4952"/>
                  </a:lnTo>
                  <a:lnTo>
                    <a:pt x="7102" y="5675"/>
                  </a:lnTo>
                  <a:lnTo>
                    <a:pt x="8845" y="7140"/>
                  </a:lnTo>
                  <a:lnTo>
                    <a:pt x="9698" y="7881"/>
                  </a:lnTo>
                  <a:lnTo>
                    <a:pt x="10532" y="8641"/>
                  </a:lnTo>
                  <a:lnTo>
                    <a:pt x="11348" y="9420"/>
                  </a:lnTo>
                  <a:lnTo>
                    <a:pt x="12127" y="10236"/>
                  </a:lnTo>
                  <a:lnTo>
                    <a:pt x="12517" y="10644"/>
                  </a:lnTo>
                  <a:lnTo>
                    <a:pt x="12887" y="11071"/>
                  </a:lnTo>
                  <a:lnTo>
                    <a:pt x="13258" y="11516"/>
                  </a:lnTo>
                  <a:lnTo>
                    <a:pt x="13611" y="11961"/>
                  </a:lnTo>
                  <a:lnTo>
                    <a:pt x="13388" y="11516"/>
                  </a:lnTo>
                  <a:lnTo>
                    <a:pt x="13128" y="11071"/>
                  </a:lnTo>
                  <a:lnTo>
                    <a:pt x="12850" y="10626"/>
                  </a:lnTo>
                  <a:lnTo>
                    <a:pt x="12554" y="10181"/>
                  </a:lnTo>
                  <a:lnTo>
                    <a:pt x="12238" y="9754"/>
                  </a:lnTo>
                  <a:lnTo>
                    <a:pt x="11905" y="9309"/>
                  </a:lnTo>
                  <a:lnTo>
                    <a:pt x="11534" y="8864"/>
                  </a:lnTo>
                  <a:lnTo>
                    <a:pt x="11163" y="8438"/>
                  </a:lnTo>
                  <a:lnTo>
                    <a:pt x="10774" y="8011"/>
                  </a:lnTo>
                  <a:lnTo>
                    <a:pt x="10366" y="7585"/>
                  </a:lnTo>
                  <a:lnTo>
                    <a:pt x="9939" y="7158"/>
                  </a:lnTo>
                  <a:lnTo>
                    <a:pt x="9513" y="6732"/>
                  </a:lnTo>
                  <a:lnTo>
                    <a:pt x="9068" y="6324"/>
                  </a:lnTo>
                  <a:lnTo>
                    <a:pt x="8604" y="5916"/>
                  </a:lnTo>
                  <a:lnTo>
                    <a:pt x="7677" y="5118"/>
                  </a:lnTo>
                  <a:lnTo>
                    <a:pt x="6713" y="4340"/>
                  </a:lnTo>
                  <a:lnTo>
                    <a:pt x="5730" y="3598"/>
                  </a:lnTo>
                  <a:lnTo>
                    <a:pt x="4729" y="2893"/>
                  </a:lnTo>
                  <a:lnTo>
                    <a:pt x="3746" y="2226"/>
                  </a:lnTo>
                  <a:lnTo>
                    <a:pt x="2763" y="1595"/>
                  </a:lnTo>
                  <a:lnTo>
                    <a:pt x="1817" y="1020"/>
                  </a:lnTo>
                  <a:lnTo>
                    <a:pt x="890" y="483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7" name="Google Shape;2237;p31"/>
            <p:cNvSpPr/>
            <p:nvPr/>
          </p:nvSpPr>
          <p:spPr>
            <a:xfrm>
              <a:off x="1439814" y="4750453"/>
              <a:ext cx="183981" cy="337989"/>
            </a:xfrm>
            <a:custGeom>
              <a:avLst/>
              <a:gdLst/>
              <a:ahLst/>
              <a:cxnLst/>
              <a:rect l="l" t="t" r="r" b="b"/>
              <a:pathLst>
                <a:path w="8661" h="15911" extrusionOk="0">
                  <a:moveTo>
                    <a:pt x="1" y="1"/>
                  </a:moveTo>
                  <a:lnTo>
                    <a:pt x="1188" y="1948"/>
                  </a:lnTo>
                  <a:lnTo>
                    <a:pt x="2374" y="3895"/>
                  </a:lnTo>
                  <a:lnTo>
                    <a:pt x="3561" y="5823"/>
                  </a:lnTo>
                  <a:lnTo>
                    <a:pt x="4136" y="6806"/>
                  </a:lnTo>
                  <a:lnTo>
                    <a:pt x="4729" y="7770"/>
                  </a:lnTo>
                  <a:lnTo>
                    <a:pt x="5842" y="9736"/>
                  </a:lnTo>
                  <a:lnTo>
                    <a:pt x="6398" y="10737"/>
                  </a:lnTo>
                  <a:lnTo>
                    <a:pt x="6917" y="11738"/>
                  </a:lnTo>
                  <a:lnTo>
                    <a:pt x="7418" y="12758"/>
                  </a:lnTo>
                  <a:lnTo>
                    <a:pt x="7863" y="13778"/>
                  </a:lnTo>
                  <a:lnTo>
                    <a:pt x="8085" y="14297"/>
                  </a:lnTo>
                  <a:lnTo>
                    <a:pt x="8289" y="14835"/>
                  </a:lnTo>
                  <a:lnTo>
                    <a:pt x="8475" y="15373"/>
                  </a:lnTo>
                  <a:lnTo>
                    <a:pt x="8660" y="15910"/>
                  </a:lnTo>
                  <a:lnTo>
                    <a:pt x="8605" y="15410"/>
                  </a:lnTo>
                  <a:lnTo>
                    <a:pt x="8512" y="14909"/>
                  </a:lnTo>
                  <a:lnTo>
                    <a:pt x="8419" y="14408"/>
                  </a:lnTo>
                  <a:lnTo>
                    <a:pt x="8289" y="13889"/>
                  </a:lnTo>
                  <a:lnTo>
                    <a:pt x="8141" y="13351"/>
                  </a:lnTo>
                  <a:lnTo>
                    <a:pt x="7974" y="12832"/>
                  </a:lnTo>
                  <a:lnTo>
                    <a:pt x="7789" y="12294"/>
                  </a:lnTo>
                  <a:lnTo>
                    <a:pt x="7585" y="11757"/>
                  </a:lnTo>
                  <a:lnTo>
                    <a:pt x="7362" y="11219"/>
                  </a:lnTo>
                  <a:lnTo>
                    <a:pt x="7121" y="10681"/>
                  </a:lnTo>
                  <a:lnTo>
                    <a:pt x="6880" y="10144"/>
                  </a:lnTo>
                  <a:lnTo>
                    <a:pt x="6621" y="9587"/>
                  </a:lnTo>
                  <a:lnTo>
                    <a:pt x="6342" y="9050"/>
                  </a:lnTo>
                  <a:lnTo>
                    <a:pt x="6046" y="8512"/>
                  </a:lnTo>
                  <a:lnTo>
                    <a:pt x="5452" y="7436"/>
                  </a:lnTo>
                  <a:lnTo>
                    <a:pt x="4803" y="6379"/>
                  </a:lnTo>
                  <a:lnTo>
                    <a:pt x="4136" y="5341"/>
                  </a:lnTo>
                  <a:lnTo>
                    <a:pt x="3450" y="4340"/>
                  </a:lnTo>
                  <a:lnTo>
                    <a:pt x="2745" y="3375"/>
                  </a:lnTo>
                  <a:lnTo>
                    <a:pt x="2059" y="2448"/>
                  </a:lnTo>
                  <a:lnTo>
                    <a:pt x="1354" y="1577"/>
                  </a:lnTo>
                  <a:lnTo>
                    <a:pt x="668" y="76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8" name="Google Shape;2238;p31"/>
            <p:cNvSpPr/>
            <p:nvPr/>
          </p:nvSpPr>
          <p:spPr>
            <a:xfrm>
              <a:off x="1797446" y="4781189"/>
              <a:ext cx="232818" cy="306062"/>
            </a:xfrm>
            <a:custGeom>
              <a:avLst/>
              <a:gdLst/>
              <a:ahLst/>
              <a:cxnLst/>
              <a:rect l="l" t="t" r="r" b="b"/>
              <a:pathLst>
                <a:path w="10960" h="14408" extrusionOk="0">
                  <a:moveTo>
                    <a:pt x="10959" y="0"/>
                  </a:moveTo>
                  <a:lnTo>
                    <a:pt x="10199" y="649"/>
                  </a:lnTo>
                  <a:lnTo>
                    <a:pt x="9383" y="1354"/>
                  </a:lnTo>
                  <a:lnTo>
                    <a:pt x="8567" y="2114"/>
                  </a:lnTo>
                  <a:lnTo>
                    <a:pt x="7733" y="2930"/>
                  </a:lnTo>
                  <a:lnTo>
                    <a:pt x="6898" y="3783"/>
                  </a:lnTo>
                  <a:lnTo>
                    <a:pt x="6064" y="4673"/>
                  </a:lnTo>
                  <a:lnTo>
                    <a:pt x="5248" y="5581"/>
                  </a:lnTo>
                  <a:lnTo>
                    <a:pt x="4451" y="6527"/>
                  </a:lnTo>
                  <a:lnTo>
                    <a:pt x="3690" y="7510"/>
                  </a:lnTo>
                  <a:lnTo>
                    <a:pt x="2986" y="8493"/>
                  </a:lnTo>
                  <a:lnTo>
                    <a:pt x="2634" y="8993"/>
                  </a:lnTo>
                  <a:lnTo>
                    <a:pt x="2318" y="9475"/>
                  </a:lnTo>
                  <a:lnTo>
                    <a:pt x="2003" y="9976"/>
                  </a:lnTo>
                  <a:lnTo>
                    <a:pt x="1706" y="10477"/>
                  </a:lnTo>
                  <a:lnTo>
                    <a:pt x="1410" y="10977"/>
                  </a:lnTo>
                  <a:lnTo>
                    <a:pt x="1150" y="11478"/>
                  </a:lnTo>
                  <a:lnTo>
                    <a:pt x="909" y="11979"/>
                  </a:lnTo>
                  <a:lnTo>
                    <a:pt x="687" y="12479"/>
                  </a:lnTo>
                  <a:lnTo>
                    <a:pt x="483" y="12961"/>
                  </a:lnTo>
                  <a:lnTo>
                    <a:pt x="297" y="13462"/>
                  </a:lnTo>
                  <a:lnTo>
                    <a:pt x="130" y="13944"/>
                  </a:lnTo>
                  <a:lnTo>
                    <a:pt x="1" y="14408"/>
                  </a:lnTo>
                  <a:lnTo>
                    <a:pt x="260" y="13907"/>
                  </a:lnTo>
                  <a:lnTo>
                    <a:pt x="538" y="13406"/>
                  </a:lnTo>
                  <a:lnTo>
                    <a:pt x="816" y="12924"/>
                  </a:lnTo>
                  <a:lnTo>
                    <a:pt x="1113" y="12442"/>
                  </a:lnTo>
                  <a:lnTo>
                    <a:pt x="1725" y="11478"/>
                  </a:lnTo>
                  <a:lnTo>
                    <a:pt x="2355" y="10551"/>
                  </a:lnTo>
                  <a:lnTo>
                    <a:pt x="3023" y="9642"/>
                  </a:lnTo>
                  <a:lnTo>
                    <a:pt x="3709" y="8752"/>
                  </a:lnTo>
                  <a:lnTo>
                    <a:pt x="5118" y="6972"/>
                  </a:lnTo>
                  <a:lnTo>
                    <a:pt x="5841" y="6101"/>
                  </a:lnTo>
                  <a:lnTo>
                    <a:pt x="6565" y="5211"/>
                  </a:lnTo>
                  <a:lnTo>
                    <a:pt x="8029" y="3486"/>
                  </a:lnTo>
                  <a:lnTo>
                    <a:pt x="9513" y="1743"/>
                  </a:lnTo>
                  <a:lnTo>
                    <a:pt x="10959" y="0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9" name="Google Shape;2239;p31"/>
            <p:cNvSpPr/>
            <p:nvPr/>
          </p:nvSpPr>
          <p:spPr>
            <a:xfrm>
              <a:off x="1613522" y="4647265"/>
              <a:ext cx="43738" cy="422280"/>
            </a:xfrm>
            <a:custGeom>
              <a:avLst/>
              <a:gdLst/>
              <a:ahLst/>
              <a:cxnLst/>
              <a:rect l="l" t="t" r="r" b="b"/>
              <a:pathLst>
                <a:path w="2059" h="19879" extrusionOk="0">
                  <a:moveTo>
                    <a:pt x="0" y="1"/>
                  </a:moveTo>
                  <a:lnTo>
                    <a:pt x="74" y="1243"/>
                  </a:lnTo>
                  <a:lnTo>
                    <a:pt x="186" y="2467"/>
                  </a:lnTo>
                  <a:lnTo>
                    <a:pt x="427" y="4951"/>
                  </a:lnTo>
                  <a:lnTo>
                    <a:pt x="686" y="7436"/>
                  </a:lnTo>
                  <a:lnTo>
                    <a:pt x="964" y="9939"/>
                  </a:lnTo>
                  <a:lnTo>
                    <a:pt x="1224" y="12443"/>
                  </a:lnTo>
                  <a:lnTo>
                    <a:pt x="1335" y="13685"/>
                  </a:lnTo>
                  <a:lnTo>
                    <a:pt x="1446" y="14927"/>
                  </a:lnTo>
                  <a:lnTo>
                    <a:pt x="1539" y="16170"/>
                  </a:lnTo>
                  <a:lnTo>
                    <a:pt x="1613" y="17412"/>
                  </a:lnTo>
                  <a:lnTo>
                    <a:pt x="1669" y="18654"/>
                  </a:lnTo>
                  <a:lnTo>
                    <a:pt x="1706" y="19878"/>
                  </a:lnTo>
                  <a:lnTo>
                    <a:pt x="1799" y="19415"/>
                  </a:lnTo>
                  <a:lnTo>
                    <a:pt x="1854" y="18951"/>
                  </a:lnTo>
                  <a:lnTo>
                    <a:pt x="1929" y="18488"/>
                  </a:lnTo>
                  <a:lnTo>
                    <a:pt x="1966" y="18005"/>
                  </a:lnTo>
                  <a:lnTo>
                    <a:pt x="2021" y="17078"/>
                  </a:lnTo>
                  <a:lnTo>
                    <a:pt x="2058" y="16133"/>
                  </a:lnTo>
                  <a:lnTo>
                    <a:pt x="2058" y="15187"/>
                  </a:lnTo>
                  <a:lnTo>
                    <a:pt x="2021" y="14241"/>
                  </a:lnTo>
                  <a:lnTo>
                    <a:pt x="1984" y="13296"/>
                  </a:lnTo>
                  <a:lnTo>
                    <a:pt x="1947" y="12368"/>
                  </a:lnTo>
                  <a:lnTo>
                    <a:pt x="1817" y="10811"/>
                  </a:lnTo>
                  <a:lnTo>
                    <a:pt x="1650" y="9253"/>
                  </a:lnTo>
                  <a:lnTo>
                    <a:pt x="1465" y="7696"/>
                  </a:lnTo>
                  <a:lnTo>
                    <a:pt x="1242" y="6138"/>
                  </a:lnTo>
                  <a:lnTo>
                    <a:pt x="983" y="4599"/>
                  </a:lnTo>
                  <a:lnTo>
                    <a:pt x="686" y="3060"/>
                  </a:lnTo>
                  <a:lnTo>
                    <a:pt x="371" y="152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0" name="Google Shape;2240;p31"/>
            <p:cNvSpPr/>
            <p:nvPr/>
          </p:nvSpPr>
          <p:spPr>
            <a:xfrm>
              <a:off x="1747424" y="4651194"/>
              <a:ext cx="88263" cy="414802"/>
            </a:xfrm>
            <a:custGeom>
              <a:avLst/>
              <a:gdLst/>
              <a:ahLst/>
              <a:cxnLst/>
              <a:rect l="l" t="t" r="r" b="b"/>
              <a:pathLst>
                <a:path w="4155" h="19527" extrusionOk="0">
                  <a:moveTo>
                    <a:pt x="4154" y="1"/>
                  </a:moveTo>
                  <a:lnTo>
                    <a:pt x="3598" y="1466"/>
                  </a:lnTo>
                  <a:lnTo>
                    <a:pt x="3079" y="2949"/>
                  </a:lnTo>
                  <a:lnTo>
                    <a:pt x="2615" y="4433"/>
                  </a:lnTo>
                  <a:lnTo>
                    <a:pt x="2170" y="5935"/>
                  </a:lnTo>
                  <a:lnTo>
                    <a:pt x="1762" y="7455"/>
                  </a:lnTo>
                  <a:lnTo>
                    <a:pt x="1391" y="8976"/>
                  </a:lnTo>
                  <a:lnTo>
                    <a:pt x="1039" y="10496"/>
                  </a:lnTo>
                  <a:lnTo>
                    <a:pt x="724" y="12035"/>
                  </a:lnTo>
                  <a:lnTo>
                    <a:pt x="557" y="12962"/>
                  </a:lnTo>
                  <a:lnTo>
                    <a:pt x="409" y="13889"/>
                  </a:lnTo>
                  <a:lnTo>
                    <a:pt x="279" y="14817"/>
                  </a:lnTo>
                  <a:lnTo>
                    <a:pt x="149" y="15762"/>
                  </a:lnTo>
                  <a:lnTo>
                    <a:pt x="75" y="16689"/>
                  </a:lnTo>
                  <a:lnTo>
                    <a:pt x="19" y="17635"/>
                  </a:lnTo>
                  <a:lnTo>
                    <a:pt x="1" y="18099"/>
                  </a:lnTo>
                  <a:lnTo>
                    <a:pt x="1" y="18581"/>
                  </a:lnTo>
                  <a:lnTo>
                    <a:pt x="19" y="19044"/>
                  </a:lnTo>
                  <a:lnTo>
                    <a:pt x="38" y="19526"/>
                  </a:lnTo>
                  <a:lnTo>
                    <a:pt x="242" y="18303"/>
                  </a:lnTo>
                  <a:lnTo>
                    <a:pt x="446" y="17079"/>
                  </a:lnTo>
                  <a:lnTo>
                    <a:pt x="668" y="15855"/>
                  </a:lnTo>
                  <a:lnTo>
                    <a:pt x="909" y="14631"/>
                  </a:lnTo>
                  <a:lnTo>
                    <a:pt x="1169" y="13407"/>
                  </a:lnTo>
                  <a:lnTo>
                    <a:pt x="1428" y="12183"/>
                  </a:lnTo>
                  <a:lnTo>
                    <a:pt x="2003" y="9736"/>
                  </a:lnTo>
                  <a:lnTo>
                    <a:pt x="2559" y="7288"/>
                  </a:lnTo>
                  <a:lnTo>
                    <a:pt x="3134" y="4859"/>
                  </a:lnTo>
                  <a:lnTo>
                    <a:pt x="3672" y="2412"/>
                  </a:lnTo>
                  <a:lnTo>
                    <a:pt x="3913" y="1206"/>
                  </a:lnTo>
                  <a:lnTo>
                    <a:pt x="4154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41" name="Google Shape;2241;p31"/>
          <p:cNvGrpSpPr/>
          <p:nvPr/>
        </p:nvGrpSpPr>
        <p:grpSpPr>
          <a:xfrm>
            <a:off x="597988" y="2102538"/>
            <a:ext cx="342324" cy="365795"/>
            <a:chOff x="-3259825" y="2615100"/>
            <a:chExt cx="342324" cy="365795"/>
          </a:xfrm>
        </p:grpSpPr>
        <p:sp>
          <p:nvSpPr>
            <p:cNvPr id="2242" name="Google Shape;2242;p31"/>
            <p:cNvSpPr/>
            <p:nvPr/>
          </p:nvSpPr>
          <p:spPr>
            <a:xfrm>
              <a:off x="-3259825" y="2615100"/>
              <a:ext cx="289817" cy="365795"/>
            </a:xfrm>
            <a:custGeom>
              <a:avLst/>
              <a:gdLst/>
              <a:ahLst/>
              <a:cxnLst/>
              <a:rect l="l" t="t" r="r" b="b"/>
              <a:pathLst>
                <a:path w="71915" h="90768" extrusionOk="0">
                  <a:moveTo>
                    <a:pt x="22820" y="0"/>
                  </a:moveTo>
                  <a:lnTo>
                    <a:pt x="21929" y="43"/>
                  </a:lnTo>
                  <a:lnTo>
                    <a:pt x="21123" y="106"/>
                  </a:lnTo>
                  <a:lnTo>
                    <a:pt x="20338" y="212"/>
                  </a:lnTo>
                  <a:lnTo>
                    <a:pt x="19617" y="361"/>
                  </a:lnTo>
                  <a:lnTo>
                    <a:pt x="18917" y="552"/>
                  </a:lnTo>
                  <a:lnTo>
                    <a:pt x="18281" y="785"/>
                  </a:lnTo>
                  <a:lnTo>
                    <a:pt x="17709" y="1061"/>
                  </a:lnTo>
                  <a:lnTo>
                    <a:pt x="17157" y="1358"/>
                  </a:lnTo>
                  <a:lnTo>
                    <a:pt x="16648" y="1676"/>
                  </a:lnTo>
                  <a:lnTo>
                    <a:pt x="16160" y="2036"/>
                  </a:lnTo>
                  <a:lnTo>
                    <a:pt x="15736" y="2439"/>
                  </a:lnTo>
                  <a:lnTo>
                    <a:pt x="15355" y="2842"/>
                  </a:lnTo>
                  <a:lnTo>
                    <a:pt x="14994" y="3309"/>
                  </a:lnTo>
                  <a:lnTo>
                    <a:pt x="14655" y="3775"/>
                  </a:lnTo>
                  <a:lnTo>
                    <a:pt x="14379" y="4263"/>
                  </a:lnTo>
                  <a:lnTo>
                    <a:pt x="14103" y="4793"/>
                  </a:lnTo>
                  <a:lnTo>
                    <a:pt x="13870" y="5323"/>
                  </a:lnTo>
                  <a:lnTo>
                    <a:pt x="13679" y="5875"/>
                  </a:lnTo>
                  <a:lnTo>
                    <a:pt x="13510" y="6447"/>
                  </a:lnTo>
                  <a:lnTo>
                    <a:pt x="13361" y="7041"/>
                  </a:lnTo>
                  <a:lnTo>
                    <a:pt x="13234" y="7656"/>
                  </a:lnTo>
                  <a:lnTo>
                    <a:pt x="13128" y="8271"/>
                  </a:lnTo>
                  <a:lnTo>
                    <a:pt x="13043" y="8907"/>
                  </a:lnTo>
                  <a:lnTo>
                    <a:pt x="13001" y="9544"/>
                  </a:lnTo>
                  <a:lnTo>
                    <a:pt x="12958" y="10201"/>
                  </a:lnTo>
                  <a:lnTo>
                    <a:pt x="12937" y="10858"/>
                  </a:lnTo>
                  <a:lnTo>
                    <a:pt x="12916" y="11537"/>
                  </a:lnTo>
                  <a:lnTo>
                    <a:pt x="12937" y="12195"/>
                  </a:lnTo>
                  <a:lnTo>
                    <a:pt x="12958" y="12873"/>
                  </a:lnTo>
                  <a:lnTo>
                    <a:pt x="13043" y="14230"/>
                  </a:lnTo>
                  <a:lnTo>
                    <a:pt x="13149" y="15566"/>
                  </a:lnTo>
                  <a:lnTo>
                    <a:pt x="13297" y="16903"/>
                  </a:lnTo>
                  <a:lnTo>
                    <a:pt x="13467" y="18196"/>
                  </a:lnTo>
                  <a:lnTo>
                    <a:pt x="13637" y="19469"/>
                  </a:lnTo>
                  <a:lnTo>
                    <a:pt x="13934" y="21823"/>
                  </a:lnTo>
                  <a:lnTo>
                    <a:pt x="14061" y="22883"/>
                  </a:lnTo>
                  <a:lnTo>
                    <a:pt x="14125" y="23880"/>
                  </a:lnTo>
                  <a:lnTo>
                    <a:pt x="14146" y="24325"/>
                  </a:lnTo>
                  <a:lnTo>
                    <a:pt x="14167" y="24749"/>
                  </a:lnTo>
                  <a:lnTo>
                    <a:pt x="14146" y="25152"/>
                  </a:lnTo>
                  <a:lnTo>
                    <a:pt x="14125" y="25534"/>
                  </a:lnTo>
                  <a:lnTo>
                    <a:pt x="14082" y="25873"/>
                  </a:lnTo>
                  <a:lnTo>
                    <a:pt x="14019" y="26170"/>
                  </a:lnTo>
                  <a:lnTo>
                    <a:pt x="13934" y="26446"/>
                  </a:lnTo>
                  <a:lnTo>
                    <a:pt x="13828" y="26700"/>
                  </a:lnTo>
                  <a:lnTo>
                    <a:pt x="13594" y="27124"/>
                  </a:lnTo>
                  <a:lnTo>
                    <a:pt x="13297" y="27506"/>
                  </a:lnTo>
                  <a:lnTo>
                    <a:pt x="12979" y="27888"/>
                  </a:lnTo>
                  <a:lnTo>
                    <a:pt x="12619" y="28227"/>
                  </a:lnTo>
                  <a:lnTo>
                    <a:pt x="12258" y="28567"/>
                  </a:lnTo>
                  <a:lnTo>
                    <a:pt x="11834" y="28863"/>
                  </a:lnTo>
                  <a:lnTo>
                    <a:pt x="11410" y="29160"/>
                  </a:lnTo>
                  <a:lnTo>
                    <a:pt x="10965" y="29436"/>
                  </a:lnTo>
                  <a:lnTo>
                    <a:pt x="10010" y="30009"/>
                  </a:lnTo>
                  <a:lnTo>
                    <a:pt x="9014" y="30560"/>
                  </a:lnTo>
                  <a:lnTo>
                    <a:pt x="7974" y="31133"/>
                  </a:lnTo>
                  <a:lnTo>
                    <a:pt x="7444" y="31430"/>
                  </a:lnTo>
                  <a:lnTo>
                    <a:pt x="6914" y="31769"/>
                  </a:lnTo>
                  <a:lnTo>
                    <a:pt x="6384" y="32108"/>
                  </a:lnTo>
                  <a:lnTo>
                    <a:pt x="5875" y="32469"/>
                  </a:lnTo>
                  <a:lnTo>
                    <a:pt x="5345" y="32872"/>
                  </a:lnTo>
                  <a:lnTo>
                    <a:pt x="4836" y="33275"/>
                  </a:lnTo>
                  <a:lnTo>
                    <a:pt x="4348" y="33741"/>
                  </a:lnTo>
                  <a:lnTo>
                    <a:pt x="3860" y="34229"/>
                  </a:lnTo>
                  <a:lnTo>
                    <a:pt x="3394" y="34759"/>
                  </a:lnTo>
                  <a:lnTo>
                    <a:pt x="2948" y="35332"/>
                  </a:lnTo>
                  <a:lnTo>
                    <a:pt x="2524" y="35968"/>
                  </a:lnTo>
                  <a:lnTo>
                    <a:pt x="2121" y="36625"/>
                  </a:lnTo>
                  <a:lnTo>
                    <a:pt x="1739" y="37368"/>
                  </a:lnTo>
                  <a:lnTo>
                    <a:pt x="1570" y="37749"/>
                  </a:lnTo>
                  <a:lnTo>
                    <a:pt x="1400" y="38131"/>
                  </a:lnTo>
                  <a:lnTo>
                    <a:pt x="1231" y="38555"/>
                  </a:lnTo>
                  <a:lnTo>
                    <a:pt x="1082" y="38979"/>
                  </a:lnTo>
                  <a:lnTo>
                    <a:pt x="934" y="39425"/>
                  </a:lnTo>
                  <a:lnTo>
                    <a:pt x="785" y="39891"/>
                  </a:lnTo>
                  <a:lnTo>
                    <a:pt x="658" y="40358"/>
                  </a:lnTo>
                  <a:lnTo>
                    <a:pt x="531" y="40867"/>
                  </a:lnTo>
                  <a:lnTo>
                    <a:pt x="425" y="41376"/>
                  </a:lnTo>
                  <a:lnTo>
                    <a:pt x="340" y="41906"/>
                  </a:lnTo>
                  <a:lnTo>
                    <a:pt x="170" y="42882"/>
                  </a:lnTo>
                  <a:lnTo>
                    <a:pt x="64" y="43878"/>
                  </a:lnTo>
                  <a:lnTo>
                    <a:pt x="0" y="44833"/>
                  </a:lnTo>
                  <a:lnTo>
                    <a:pt x="0" y="45787"/>
                  </a:lnTo>
                  <a:lnTo>
                    <a:pt x="22" y="46720"/>
                  </a:lnTo>
                  <a:lnTo>
                    <a:pt x="107" y="47632"/>
                  </a:lnTo>
                  <a:lnTo>
                    <a:pt x="234" y="48544"/>
                  </a:lnTo>
                  <a:lnTo>
                    <a:pt x="382" y="49413"/>
                  </a:lnTo>
                  <a:lnTo>
                    <a:pt x="594" y="50283"/>
                  </a:lnTo>
                  <a:lnTo>
                    <a:pt x="870" y="51110"/>
                  </a:lnTo>
                  <a:lnTo>
                    <a:pt x="1167" y="51916"/>
                  </a:lnTo>
                  <a:lnTo>
                    <a:pt x="1337" y="52319"/>
                  </a:lnTo>
                  <a:lnTo>
                    <a:pt x="1506" y="52701"/>
                  </a:lnTo>
                  <a:lnTo>
                    <a:pt x="1697" y="53082"/>
                  </a:lnTo>
                  <a:lnTo>
                    <a:pt x="1888" y="53464"/>
                  </a:lnTo>
                  <a:lnTo>
                    <a:pt x="2100" y="53825"/>
                  </a:lnTo>
                  <a:lnTo>
                    <a:pt x="2333" y="54185"/>
                  </a:lnTo>
                  <a:lnTo>
                    <a:pt x="2567" y="54546"/>
                  </a:lnTo>
                  <a:lnTo>
                    <a:pt x="2800" y="54885"/>
                  </a:lnTo>
                  <a:lnTo>
                    <a:pt x="3054" y="55224"/>
                  </a:lnTo>
                  <a:lnTo>
                    <a:pt x="3330" y="55564"/>
                  </a:lnTo>
                  <a:lnTo>
                    <a:pt x="3606" y="55882"/>
                  </a:lnTo>
                  <a:lnTo>
                    <a:pt x="3903" y="56200"/>
                  </a:lnTo>
                  <a:lnTo>
                    <a:pt x="4200" y="56497"/>
                  </a:lnTo>
                  <a:lnTo>
                    <a:pt x="4496" y="56794"/>
                  </a:lnTo>
                  <a:lnTo>
                    <a:pt x="4815" y="57091"/>
                  </a:lnTo>
                  <a:lnTo>
                    <a:pt x="5154" y="57366"/>
                  </a:lnTo>
                  <a:lnTo>
                    <a:pt x="5493" y="57642"/>
                  </a:lnTo>
                  <a:lnTo>
                    <a:pt x="5854" y="57896"/>
                  </a:lnTo>
                  <a:lnTo>
                    <a:pt x="6214" y="58151"/>
                  </a:lnTo>
                  <a:lnTo>
                    <a:pt x="6596" y="58384"/>
                  </a:lnTo>
                  <a:lnTo>
                    <a:pt x="6978" y="58617"/>
                  </a:lnTo>
                  <a:lnTo>
                    <a:pt x="7359" y="58851"/>
                  </a:lnTo>
                  <a:lnTo>
                    <a:pt x="7784" y="59063"/>
                  </a:lnTo>
                  <a:lnTo>
                    <a:pt x="8187" y="59254"/>
                  </a:lnTo>
                  <a:lnTo>
                    <a:pt x="8611" y="59445"/>
                  </a:lnTo>
                  <a:lnTo>
                    <a:pt x="9056" y="59614"/>
                  </a:lnTo>
                  <a:lnTo>
                    <a:pt x="9501" y="59784"/>
                  </a:lnTo>
                  <a:lnTo>
                    <a:pt x="9968" y="59953"/>
                  </a:lnTo>
                  <a:lnTo>
                    <a:pt x="10434" y="60102"/>
                  </a:lnTo>
                  <a:lnTo>
                    <a:pt x="10922" y="60229"/>
                  </a:lnTo>
                  <a:lnTo>
                    <a:pt x="11410" y="60356"/>
                  </a:lnTo>
                  <a:lnTo>
                    <a:pt x="11919" y="60462"/>
                  </a:lnTo>
                  <a:lnTo>
                    <a:pt x="12428" y="60569"/>
                  </a:lnTo>
                  <a:lnTo>
                    <a:pt x="12937" y="60653"/>
                  </a:lnTo>
                  <a:lnTo>
                    <a:pt x="13467" y="60738"/>
                  </a:lnTo>
                  <a:lnTo>
                    <a:pt x="14019" y="60802"/>
                  </a:lnTo>
                  <a:lnTo>
                    <a:pt x="14570" y="60844"/>
                  </a:lnTo>
                  <a:lnTo>
                    <a:pt x="15143" y="60887"/>
                  </a:lnTo>
                  <a:lnTo>
                    <a:pt x="15715" y="60908"/>
                  </a:lnTo>
                  <a:lnTo>
                    <a:pt x="16288" y="60929"/>
                  </a:lnTo>
                  <a:lnTo>
                    <a:pt x="16882" y="60929"/>
                  </a:lnTo>
                  <a:lnTo>
                    <a:pt x="17497" y="60908"/>
                  </a:lnTo>
                  <a:lnTo>
                    <a:pt x="18090" y="60887"/>
                  </a:lnTo>
                  <a:lnTo>
                    <a:pt x="18663" y="60908"/>
                  </a:lnTo>
                  <a:lnTo>
                    <a:pt x="19193" y="60929"/>
                  </a:lnTo>
                  <a:lnTo>
                    <a:pt x="19702" y="60971"/>
                  </a:lnTo>
                  <a:lnTo>
                    <a:pt x="20190" y="61035"/>
                  </a:lnTo>
                  <a:lnTo>
                    <a:pt x="20635" y="61120"/>
                  </a:lnTo>
                  <a:lnTo>
                    <a:pt x="21081" y="61226"/>
                  </a:lnTo>
                  <a:lnTo>
                    <a:pt x="21483" y="61332"/>
                  </a:lnTo>
                  <a:lnTo>
                    <a:pt x="21865" y="61459"/>
                  </a:lnTo>
                  <a:lnTo>
                    <a:pt x="22226" y="61608"/>
                  </a:lnTo>
                  <a:lnTo>
                    <a:pt x="22544" y="61777"/>
                  </a:lnTo>
                  <a:lnTo>
                    <a:pt x="22841" y="61947"/>
                  </a:lnTo>
                  <a:lnTo>
                    <a:pt x="23138" y="62138"/>
                  </a:lnTo>
                  <a:lnTo>
                    <a:pt x="23392" y="62350"/>
                  </a:lnTo>
                  <a:lnTo>
                    <a:pt x="23625" y="62562"/>
                  </a:lnTo>
                  <a:lnTo>
                    <a:pt x="23816" y="62795"/>
                  </a:lnTo>
                  <a:lnTo>
                    <a:pt x="24007" y="63029"/>
                  </a:lnTo>
                  <a:lnTo>
                    <a:pt x="24177" y="63283"/>
                  </a:lnTo>
                  <a:lnTo>
                    <a:pt x="24325" y="63538"/>
                  </a:lnTo>
                  <a:lnTo>
                    <a:pt x="24431" y="63813"/>
                  </a:lnTo>
                  <a:lnTo>
                    <a:pt x="24537" y="64089"/>
                  </a:lnTo>
                  <a:lnTo>
                    <a:pt x="24622" y="64386"/>
                  </a:lnTo>
                  <a:lnTo>
                    <a:pt x="24665" y="64683"/>
                  </a:lnTo>
                  <a:lnTo>
                    <a:pt x="24707" y="65001"/>
                  </a:lnTo>
                  <a:lnTo>
                    <a:pt x="24728" y="65319"/>
                  </a:lnTo>
                  <a:lnTo>
                    <a:pt x="24728" y="65637"/>
                  </a:lnTo>
                  <a:lnTo>
                    <a:pt x="24707" y="65955"/>
                  </a:lnTo>
                  <a:lnTo>
                    <a:pt x="24665" y="66294"/>
                  </a:lnTo>
                  <a:lnTo>
                    <a:pt x="24601" y="66634"/>
                  </a:lnTo>
                  <a:lnTo>
                    <a:pt x="24516" y="66994"/>
                  </a:lnTo>
                  <a:lnTo>
                    <a:pt x="24431" y="67334"/>
                  </a:lnTo>
                  <a:lnTo>
                    <a:pt x="24304" y="67694"/>
                  </a:lnTo>
                  <a:lnTo>
                    <a:pt x="24177" y="68055"/>
                  </a:lnTo>
                  <a:lnTo>
                    <a:pt x="24028" y="68415"/>
                  </a:lnTo>
                  <a:lnTo>
                    <a:pt x="23880" y="68776"/>
                  </a:lnTo>
                  <a:lnTo>
                    <a:pt x="23689" y="69136"/>
                  </a:lnTo>
                  <a:lnTo>
                    <a:pt x="23498" y="69497"/>
                  </a:lnTo>
                  <a:lnTo>
                    <a:pt x="23286" y="69879"/>
                  </a:lnTo>
                  <a:lnTo>
                    <a:pt x="22820" y="70600"/>
                  </a:lnTo>
                  <a:lnTo>
                    <a:pt x="22289" y="71342"/>
                  </a:lnTo>
                  <a:lnTo>
                    <a:pt x="21717" y="72063"/>
                  </a:lnTo>
                  <a:lnTo>
                    <a:pt x="21081" y="72784"/>
                  </a:lnTo>
                  <a:lnTo>
                    <a:pt x="20423" y="73484"/>
                  </a:lnTo>
                  <a:lnTo>
                    <a:pt x="19702" y="74162"/>
                  </a:lnTo>
                  <a:lnTo>
                    <a:pt x="18939" y="74820"/>
                  </a:lnTo>
                  <a:lnTo>
                    <a:pt x="18133" y="75435"/>
                  </a:lnTo>
                  <a:lnTo>
                    <a:pt x="17284" y="76029"/>
                  </a:lnTo>
                  <a:lnTo>
                    <a:pt x="16415" y="76601"/>
                  </a:lnTo>
                  <a:lnTo>
                    <a:pt x="15970" y="76856"/>
                  </a:lnTo>
                  <a:lnTo>
                    <a:pt x="15503" y="77110"/>
                  </a:lnTo>
                  <a:lnTo>
                    <a:pt x="15036" y="77365"/>
                  </a:lnTo>
                  <a:lnTo>
                    <a:pt x="14570" y="77598"/>
                  </a:lnTo>
                  <a:lnTo>
                    <a:pt x="14103" y="77810"/>
                  </a:lnTo>
                  <a:lnTo>
                    <a:pt x="13616" y="78022"/>
                  </a:lnTo>
                  <a:lnTo>
                    <a:pt x="13149" y="78234"/>
                  </a:lnTo>
                  <a:lnTo>
                    <a:pt x="12704" y="78446"/>
                  </a:lnTo>
                  <a:lnTo>
                    <a:pt x="12322" y="78680"/>
                  </a:lnTo>
                  <a:lnTo>
                    <a:pt x="11961" y="78934"/>
                  </a:lnTo>
                  <a:lnTo>
                    <a:pt x="11622" y="79189"/>
                  </a:lnTo>
                  <a:lnTo>
                    <a:pt x="11346" y="79464"/>
                  </a:lnTo>
                  <a:lnTo>
                    <a:pt x="11071" y="79740"/>
                  </a:lnTo>
                  <a:lnTo>
                    <a:pt x="10859" y="80037"/>
                  </a:lnTo>
                  <a:lnTo>
                    <a:pt x="10647" y="80334"/>
                  </a:lnTo>
                  <a:lnTo>
                    <a:pt x="10477" y="80631"/>
                  </a:lnTo>
                  <a:lnTo>
                    <a:pt x="10350" y="80949"/>
                  </a:lnTo>
                  <a:lnTo>
                    <a:pt x="10244" y="81267"/>
                  </a:lnTo>
                  <a:lnTo>
                    <a:pt x="10159" y="81606"/>
                  </a:lnTo>
                  <a:lnTo>
                    <a:pt x="10116" y="81924"/>
                  </a:lnTo>
                  <a:lnTo>
                    <a:pt x="10095" y="82264"/>
                  </a:lnTo>
                  <a:lnTo>
                    <a:pt x="10095" y="82603"/>
                  </a:lnTo>
                  <a:lnTo>
                    <a:pt x="10116" y="82942"/>
                  </a:lnTo>
                  <a:lnTo>
                    <a:pt x="10180" y="83303"/>
                  </a:lnTo>
                  <a:lnTo>
                    <a:pt x="10244" y="83642"/>
                  </a:lnTo>
                  <a:lnTo>
                    <a:pt x="10350" y="83981"/>
                  </a:lnTo>
                  <a:lnTo>
                    <a:pt x="10477" y="84342"/>
                  </a:lnTo>
                  <a:lnTo>
                    <a:pt x="10625" y="84681"/>
                  </a:lnTo>
                  <a:lnTo>
                    <a:pt x="10795" y="85021"/>
                  </a:lnTo>
                  <a:lnTo>
                    <a:pt x="10965" y="85360"/>
                  </a:lnTo>
                  <a:lnTo>
                    <a:pt x="11177" y="85699"/>
                  </a:lnTo>
                  <a:lnTo>
                    <a:pt x="11410" y="86039"/>
                  </a:lnTo>
                  <a:lnTo>
                    <a:pt x="11643" y="86357"/>
                  </a:lnTo>
                  <a:lnTo>
                    <a:pt x="11919" y="86675"/>
                  </a:lnTo>
                  <a:lnTo>
                    <a:pt x="12195" y="86993"/>
                  </a:lnTo>
                  <a:lnTo>
                    <a:pt x="12492" y="87311"/>
                  </a:lnTo>
                  <a:lnTo>
                    <a:pt x="12810" y="87608"/>
                  </a:lnTo>
                  <a:lnTo>
                    <a:pt x="13128" y="87884"/>
                  </a:lnTo>
                  <a:lnTo>
                    <a:pt x="13467" y="88181"/>
                  </a:lnTo>
                  <a:lnTo>
                    <a:pt x="13828" y="88456"/>
                  </a:lnTo>
                  <a:lnTo>
                    <a:pt x="14209" y="88711"/>
                  </a:lnTo>
                  <a:lnTo>
                    <a:pt x="14591" y="88965"/>
                  </a:lnTo>
                  <a:lnTo>
                    <a:pt x="14973" y="89198"/>
                  </a:lnTo>
                  <a:lnTo>
                    <a:pt x="15376" y="89411"/>
                  </a:lnTo>
                  <a:lnTo>
                    <a:pt x="15800" y="89623"/>
                  </a:lnTo>
                  <a:lnTo>
                    <a:pt x="16203" y="89813"/>
                  </a:lnTo>
                  <a:lnTo>
                    <a:pt x="16648" y="90004"/>
                  </a:lnTo>
                  <a:lnTo>
                    <a:pt x="17094" y="90153"/>
                  </a:lnTo>
                  <a:lnTo>
                    <a:pt x="17539" y="90301"/>
                  </a:lnTo>
                  <a:lnTo>
                    <a:pt x="17984" y="90428"/>
                  </a:lnTo>
                  <a:lnTo>
                    <a:pt x="18451" y="90535"/>
                  </a:lnTo>
                  <a:lnTo>
                    <a:pt x="18896" y="90641"/>
                  </a:lnTo>
                  <a:lnTo>
                    <a:pt x="19384" y="90704"/>
                  </a:lnTo>
                  <a:lnTo>
                    <a:pt x="19851" y="90747"/>
                  </a:lnTo>
                  <a:lnTo>
                    <a:pt x="20317" y="90768"/>
                  </a:lnTo>
                  <a:lnTo>
                    <a:pt x="21271" y="90768"/>
                  </a:lnTo>
                  <a:lnTo>
                    <a:pt x="21759" y="90725"/>
                  </a:lnTo>
                  <a:lnTo>
                    <a:pt x="22247" y="90641"/>
                  </a:lnTo>
                  <a:lnTo>
                    <a:pt x="22714" y="90556"/>
                  </a:lnTo>
                  <a:lnTo>
                    <a:pt x="23201" y="90428"/>
                  </a:lnTo>
                  <a:lnTo>
                    <a:pt x="23689" y="90280"/>
                  </a:lnTo>
                  <a:lnTo>
                    <a:pt x="24156" y="90110"/>
                  </a:lnTo>
                  <a:lnTo>
                    <a:pt x="24622" y="89920"/>
                  </a:lnTo>
                  <a:lnTo>
                    <a:pt x="25089" y="89686"/>
                  </a:lnTo>
                  <a:lnTo>
                    <a:pt x="25555" y="89411"/>
                  </a:lnTo>
                  <a:lnTo>
                    <a:pt x="26022" y="89114"/>
                  </a:lnTo>
                  <a:lnTo>
                    <a:pt x="26467" y="88796"/>
                  </a:lnTo>
                  <a:lnTo>
                    <a:pt x="26913" y="88435"/>
                  </a:lnTo>
                  <a:lnTo>
                    <a:pt x="27337" y="88053"/>
                  </a:lnTo>
                  <a:lnTo>
                    <a:pt x="28185" y="87290"/>
                  </a:lnTo>
                  <a:lnTo>
                    <a:pt x="28948" y="86632"/>
                  </a:lnTo>
                  <a:lnTo>
                    <a:pt x="29670" y="86060"/>
                  </a:lnTo>
                  <a:lnTo>
                    <a:pt x="30327" y="85593"/>
                  </a:lnTo>
                  <a:lnTo>
                    <a:pt x="30942" y="85190"/>
                  </a:lnTo>
                  <a:lnTo>
                    <a:pt x="31536" y="84872"/>
                  </a:lnTo>
                  <a:lnTo>
                    <a:pt x="32066" y="84639"/>
                  </a:lnTo>
                  <a:lnTo>
                    <a:pt x="32554" y="84448"/>
                  </a:lnTo>
                  <a:lnTo>
                    <a:pt x="33041" y="84321"/>
                  </a:lnTo>
                  <a:lnTo>
                    <a:pt x="33487" y="84236"/>
                  </a:lnTo>
                  <a:lnTo>
                    <a:pt x="33911" y="84215"/>
                  </a:lnTo>
                  <a:lnTo>
                    <a:pt x="34314" y="84215"/>
                  </a:lnTo>
                  <a:lnTo>
                    <a:pt x="34696" y="84257"/>
                  </a:lnTo>
                  <a:lnTo>
                    <a:pt x="35077" y="84321"/>
                  </a:lnTo>
                  <a:lnTo>
                    <a:pt x="35459" y="84406"/>
                  </a:lnTo>
                  <a:lnTo>
                    <a:pt x="35841" y="84490"/>
                  </a:lnTo>
                  <a:lnTo>
                    <a:pt x="36604" y="84702"/>
                  </a:lnTo>
                  <a:lnTo>
                    <a:pt x="37007" y="84809"/>
                  </a:lnTo>
                  <a:lnTo>
                    <a:pt x="37431" y="84893"/>
                  </a:lnTo>
                  <a:lnTo>
                    <a:pt x="37877" y="84957"/>
                  </a:lnTo>
                  <a:lnTo>
                    <a:pt x="38343" y="84999"/>
                  </a:lnTo>
                  <a:lnTo>
                    <a:pt x="38831" y="85021"/>
                  </a:lnTo>
                  <a:lnTo>
                    <a:pt x="39361" y="84999"/>
                  </a:lnTo>
                  <a:lnTo>
                    <a:pt x="39934" y="84936"/>
                  </a:lnTo>
                  <a:lnTo>
                    <a:pt x="40549" y="84809"/>
                  </a:lnTo>
                  <a:lnTo>
                    <a:pt x="41206" y="84639"/>
                  </a:lnTo>
                  <a:lnTo>
                    <a:pt x="41927" y="84406"/>
                  </a:lnTo>
                  <a:lnTo>
                    <a:pt x="42691" y="84109"/>
                  </a:lnTo>
                  <a:lnTo>
                    <a:pt x="43497" y="83727"/>
                  </a:lnTo>
                  <a:lnTo>
                    <a:pt x="44387" y="83260"/>
                  </a:lnTo>
                  <a:lnTo>
                    <a:pt x="45342" y="82709"/>
                  </a:lnTo>
                  <a:lnTo>
                    <a:pt x="45723" y="82476"/>
                  </a:lnTo>
                  <a:lnTo>
                    <a:pt x="46063" y="82242"/>
                  </a:lnTo>
                  <a:lnTo>
                    <a:pt x="46402" y="81967"/>
                  </a:lnTo>
                  <a:lnTo>
                    <a:pt x="46741" y="81670"/>
                  </a:lnTo>
                  <a:lnTo>
                    <a:pt x="47060" y="81373"/>
                  </a:lnTo>
                  <a:lnTo>
                    <a:pt x="47378" y="81034"/>
                  </a:lnTo>
                  <a:lnTo>
                    <a:pt x="47696" y="80694"/>
                  </a:lnTo>
                  <a:lnTo>
                    <a:pt x="47993" y="80334"/>
                  </a:lnTo>
                  <a:lnTo>
                    <a:pt x="48290" y="79973"/>
                  </a:lnTo>
                  <a:lnTo>
                    <a:pt x="48565" y="79570"/>
                  </a:lnTo>
                  <a:lnTo>
                    <a:pt x="49117" y="78764"/>
                  </a:lnTo>
                  <a:lnTo>
                    <a:pt x="49668" y="77916"/>
                  </a:lnTo>
                  <a:lnTo>
                    <a:pt x="50177" y="77004"/>
                  </a:lnTo>
                  <a:lnTo>
                    <a:pt x="50686" y="76071"/>
                  </a:lnTo>
                  <a:lnTo>
                    <a:pt x="51174" y="75117"/>
                  </a:lnTo>
                  <a:lnTo>
                    <a:pt x="52149" y="73166"/>
                  </a:lnTo>
                  <a:lnTo>
                    <a:pt x="53104" y="71172"/>
                  </a:lnTo>
                  <a:lnTo>
                    <a:pt x="53613" y="70175"/>
                  </a:lnTo>
                  <a:lnTo>
                    <a:pt x="54122" y="69200"/>
                  </a:lnTo>
                  <a:lnTo>
                    <a:pt x="54652" y="68246"/>
                  </a:lnTo>
                  <a:lnTo>
                    <a:pt x="55203" y="67334"/>
                  </a:lnTo>
                  <a:lnTo>
                    <a:pt x="55755" y="66443"/>
                  </a:lnTo>
                  <a:lnTo>
                    <a:pt x="56348" y="65573"/>
                  </a:lnTo>
                  <a:lnTo>
                    <a:pt x="56666" y="65171"/>
                  </a:lnTo>
                  <a:lnTo>
                    <a:pt x="56985" y="64768"/>
                  </a:lnTo>
                  <a:lnTo>
                    <a:pt x="57303" y="64386"/>
                  </a:lnTo>
                  <a:lnTo>
                    <a:pt x="57642" y="64025"/>
                  </a:lnTo>
                  <a:lnTo>
                    <a:pt x="57981" y="63665"/>
                  </a:lnTo>
                  <a:lnTo>
                    <a:pt x="58342" y="63325"/>
                  </a:lnTo>
                  <a:lnTo>
                    <a:pt x="58702" y="63007"/>
                  </a:lnTo>
                  <a:lnTo>
                    <a:pt x="59084" y="62710"/>
                  </a:lnTo>
                  <a:lnTo>
                    <a:pt x="59466" y="62414"/>
                  </a:lnTo>
                  <a:lnTo>
                    <a:pt x="59869" y="62159"/>
                  </a:lnTo>
                  <a:lnTo>
                    <a:pt x="60293" y="61905"/>
                  </a:lnTo>
                  <a:lnTo>
                    <a:pt x="60717" y="61692"/>
                  </a:lnTo>
                  <a:lnTo>
                    <a:pt x="61141" y="61480"/>
                  </a:lnTo>
                  <a:lnTo>
                    <a:pt x="61587" y="61290"/>
                  </a:lnTo>
                  <a:lnTo>
                    <a:pt x="62053" y="61141"/>
                  </a:lnTo>
                  <a:lnTo>
                    <a:pt x="62541" y="61014"/>
                  </a:lnTo>
                  <a:lnTo>
                    <a:pt x="63029" y="60908"/>
                  </a:lnTo>
                  <a:lnTo>
                    <a:pt x="63538" y="60823"/>
                  </a:lnTo>
                  <a:lnTo>
                    <a:pt x="64068" y="60759"/>
                  </a:lnTo>
                  <a:lnTo>
                    <a:pt x="64619" y="60738"/>
                  </a:lnTo>
                  <a:lnTo>
                    <a:pt x="65171" y="60738"/>
                  </a:lnTo>
                  <a:lnTo>
                    <a:pt x="65743" y="60759"/>
                  </a:lnTo>
                  <a:lnTo>
                    <a:pt x="66358" y="60823"/>
                  </a:lnTo>
                  <a:lnTo>
                    <a:pt x="66952" y="60908"/>
                  </a:lnTo>
                  <a:lnTo>
                    <a:pt x="67355" y="60314"/>
                  </a:lnTo>
                  <a:lnTo>
                    <a:pt x="67715" y="59720"/>
                  </a:lnTo>
                  <a:lnTo>
                    <a:pt x="68076" y="59126"/>
                  </a:lnTo>
                  <a:lnTo>
                    <a:pt x="68394" y="58533"/>
                  </a:lnTo>
                  <a:lnTo>
                    <a:pt x="68712" y="57939"/>
                  </a:lnTo>
                  <a:lnTo>
                    <a:pt x="69009" y="57345"/>
                  </a:lnTo>
                  <a:lnTo>
                    <a:pt x="69285" y="56751"/>
                  </a:lnTo>
                  <a:lnTo>
                    <a:pt x="69539" y="56179"/>
                  </a:lnTo>
                  <a:lnTo>
                    <a:pt x="70006" y="55033"/>
                  </a:lnTo>
                  <a:lnTo>
                    <a:pt x="70409" y="53931"/>
                  </a:lnTo>
                  <a:lnTo>
                    <a:pt x="70748" y="52891"/>
                  </a:lnTo>
                  <a:lnTo>
                    <a:pt x="71045" y="51895"/>
                  </a:lnTo>
                  <a:lnTo>
                    <a:pt x="71278" y="50983"/>
                  </a:lnTo>
                  <a:lnTo>
                    <a:pt x="71469" y="50177"/>
                  </a:lnTo>
                  <a:lnTo>
                    <a:pt x="71618" y="49435"/>
                  </a:lnTo>
                  <a:lnTo>
                    <a:pt x="71745" y="48820"/>
                  </a:lnTo>
                  <a:lnTo>
                    <a:pt x="71872" y="47929"/>
                  </a:lnTo>
                  <a:lnTo>
                    <a:pt x="71915" y="47632"/>
                  </a:lnTo>
                  <a:lnTo>
                    <a:pt x="71808" y="47229"/>
                  </a:lnTo>
                  <a:lnTo>
                    <a:pt x="71490" y="46063"/>
                  </a:lnTo>
                  <a:lnTo>
                    <a:pt x="71257" y="45236"/>
                  </a:lnTo>
                  <a:lnTo>
                    <a:pt x="70939" y="44239"/>
                  </a:lnTo>
                  <a:lnTo>
                    <a:pt x="70578" y="43115"/>
                  </a:lnTo>
                  <a:lnTo>
                    <a:pt x="70133" y="41842"/>
                  </a:lnTo>
                  <a:lnTo>
                    <a:pt x="69624" y="40464"/>
                  </a:lnTo>
                  <a:lnTo>
                    <a:pt x="69052" y="38979"/>
                  </a:lnTo>
                  <a:lnTo>
                    <a:pt x="68394" y="37389"/>
                  </a:lnTo>
                  <a:lnTo>
                    <a:pt x="67673" y="35713"/>
                  </a:lnTo>
                  <a:lnTo>
                    <a:pt x="66867" y="33974"/>
                  </a:lnTo>
                  <a:lnTo>
                    <a:pt x="65976" y="32172"/>
                  </a:lnTo>
                  <a:lnTo>
                    <a:pt x="65510" y="31239"/>
                  </a:lnTo>
                  <a:lnTo>
                    <a:pt x="65001" y="30306"/>
                  </a:lnTo>
                  <a:lnTo>
                    <a:pt x="64492" y="29372"/>
                  </a:lnTo>
                  <a:lnTo>
                    <a:pt x="63941" y="28418"/>
                  </a:lnTo>
                  <a:lnTo>
                    <a:pt x="63389" y="27443"/>
                  </a:lnTo>
                  <a:lnTo>
                    <a:pt x="62795" y="26488"/>
                  </a:lnTo>
                  <a:lnTo>
                    <a:pt x="62202" y="25513"/>
                  </a:lnTo>
                  <a:lnTo>
                    <a:pt x="61565" y="24537"/>
                  </a:lnTo>
                  <a:lnTo>
                    <a:pt x="60908" y="23562"/>
                  </a:lnTo>
                  <a:lnTo>
                    <a:pt x="60229" y="22586"/>
                  </a:lnTo>
                  <a:lnTo>
                    <a:pt x="59529" y="21611"/>
                  </a:lnTo>
                  <a:lnTo>
                    <a:pt x="58808" y="20635"/>
                  </a:lnTo>
                  <a:lnTo>
                    <a:pt x="58045" y="19681"/>
                  </a:lnTo>
                  <a:lnTo>
                    <a:pt x="57281" y="18726"/>
                  </a:lnTo>
                  <a:lnTo>
                    <a:pt x="56476" y="17772"/>
                  </a:lnTo>
                  <a:lnTo>
                    <a:pt x="55649" y="16818"/>
                  </a:lnTo>
                  <a:lnTo>
                    <a:pt x="54779" y="15885"/>
                  </a:lnTo>
                  <a:lnTo>
                    <a:pt x="53910" y="14951"/>
                  </a:lnTo>
                  <a:lnTo>
                    <a:pt x="52998" y="14061"/>
                  </a:lnTo>
                  <a:lnTo>
                    <a:pt x="52064" y="13149"/>
                  </a:lnTo>
                  <a:lnTo>
                    <a:pt x="51110" y="12279"/>
                  </a:lnTo>
                  <a:lnTo>
                    <a:pt x="50113" y="11410"/>
                  </a:lnTo>
                  <a:lnTo>
                    <a:pt x="49095" y="10562"/>
                  </a:lnTo>
                  <a:lnTo>
                    <a:pt x="48056" y="9734"/>
                  </a:lnTo>
                  <a:lnTo>
                    <a:pt x="46975" y="8929"/>
                  </a:lnTo>
                  <a:lnTo>
                    <a:pt x="45872" y="8165"/>
                  </a:lnTo>
                  <a:lnTo>
                    <a:pt x="44748" y="7402"/>
                  </a:lnTo>
                  <a:lnTo>
                    <a:pt x="43582" y="6681"/>
                  </a:lnTo>
                  <a:lnTo>
                    <a:pt x="42394" y="5981"/>
                  </a:lnTo>
                  <a:lnTo>
                    <a:pt x="41164" y="5302"/>
                  </a:lnTo>
                  <a:lnTo>
                    <a:pt x="39913" y="4645"/>
                  </a:lnTo>
                  <a:lnTo>
                    <a:pt x="38640" y="4030"/>
                  </a:lnTo>
                  <a:lnTo>
                    <a:pt x="37325" y="3457"/>
                  </a:lnTo>
                  <a:lnTo>
                    <a:pt x="35989" y="2906"/>
                  </a:lnTo>
                  <a:lnTo>
                    <a:pt x="34611" y="2397"/>
                  </a:lnTo>
                  <a:lnTo>
                    <a:pt x="33190" y="1930"/>
                  </a:lnTo>
                  <a:lnTo>
                    <a:pt x="31811" y="1506"/>
                  </a:lnTo>
                  <a:lnTo>
                    <a:pt x="30475" y="1145"/>
                  </a:lnTo>
                  <a:lnTo>
                    <a:pt x="29203" y="827"/>
                  </a:lnTo>
                  <a:lnTo>
                    <a:pt x="27994" y="552"/>
                  </a:lnTo>
                  <a:lnTo>
                    <a:pt x="26849" y="361"/>
                  </a:lnTo>
                  <a:lnTo>
                    <a:pt x="25767" y="191"/>
                  </a:lnTo>
                  <a:lnTo>
                    <a:pt x="24728" y="85"/>
                  </a:lnTo>
                  <a:lnTo>
                    <a:pt x="23731" y="21"/>
                  </a:lnTo>
                  <a:lnTo>
                    <a:pt x="2282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3" name="Google Shape;2243;p31"/>
            <p:cNvSpPr/>
            <p:nvPr/>
          </p:nvSpPr>
          <p:spPr>
            <a:xfrm>
              <a:off x="-3043140" y="2737540"/>
              <a:ext cx="125639" cy="226829"/>
            </a:xfrm>
            <a:custGeom>
              <a:avLst/>
              <a:gdLst/>
              <a:ahLst/>
              <a:cxnLst/>
              <a:rect l="l" t="t" r="r" b="b"/>
              <a:pathLst>
                <a:path w="31176" h="56285" extrusionOk="0">
                  <a:moveTo>
                    <a:pt x="17730" y="0"/>
                  </a:moveTo>
                  <a:lnTo>
                    <a:pt x="17475" y="43"/>
                  </a:lnTo>
                  <a:lnTo>
                    <a:pt x="17263" y="149"/>
                  </a:lnTo>
                  <a:lnTo>
                    <a:pt x="17051" y="255"/>
                  </a:lnTo>
                  <a:lnTo>
                    <a:pt x="16902" y="425"/>
                  </a:lnTo>
                  <a:lnTo>
                    <a:pt x="16754" y="594"/>
                  </a:lnTo>
                  <a:lnTo>
                    <a:pt x="16648" y="806"/>
                  </a:lnTo>
                  <a:lnTo>
                    <a:pt x="16563" y="1018"/>
                  </a:lnTo>
                  <a:lnTo>
                    <a:pt x="16521" y="1252"/>
                  </a:lnTo>
                  <a:lnTo>
                    <a:pt x="16500" y="1485"/>
                  </a:lnTo>
                  <a:lnTo>
                    <a:pt x="16500" y="1718"/>
                  </a:lnTo>
                  <a:lnTo>
                    <a:pt x="16542" y="1930"/>
                  </a:lnTo>
                  <a:lnTo>
                    <a:pt x="16606" y="2142"/>
                  </a:lnTo>
                  <a:lnTo>
                    <a:pt x="16712" y="2333"/>
                  </a:lnTo>
                  <a:lnTo>
                    <a:pt x="16860" y="2503"/>
                  </a:lnTo>
                  <a:lnTo>
                    <a:pt x="17030" y="2651"/>
                  </a:lnTo>
                  <a:lnTo>
                    <a:pt x="17221" y="2757"/>
                  </a:lnTo>
                  <a:lnTo>
                    <a:pt x="17433" y="2821"/>
                  </a:lnTo>
                  <a:lnTo>
                    <a:pt x="17624" y="2863"/>
                  </a:lnTo>
                  <a:lnTo>
                    <a:pt x="17814" y="2863"/>
                  </a:lnTo>
                  <a:lnTo>
                    <a:pt x="17984" y="2842"/>
                  </a:lnTo>
                  <a:lnTo>
                    <a:pt x="18154" y="2779"/>
                  </a:lnTo>
                  <a:lnTo>
                    <a:pt x="18302" y="2715"/>
                  </a:lnTo>
                  <a:lnTo>
                    <a:pt x="18408" y="2630"/>
                  </a:lnTo>
                  <a:lnTo>
                    <a:pt x="18514" y="2503"/>
                  </a:lnTo>
                  <a:lnTo>
                    <a:pt x="18599" y="2376"/>
                  </a:lnTo>
                  <a:lnTo>
                    <a:pt x="18663" y="2227"/>
                  </a:lnTo>
                  <a:lnTo>
                    <a:pt x="18726" y="2079"/>
                  </a:lnTo>
                  <a:lnTo>
                    <a:pt x="18748" y="1909"/>
                  </a:lnTo>
                  <a:lnTo>
                    <a:pt x="18726" y="1718"/>
                  </a:lnTo>
                  <a:lnTo>
                    <a:pt x="18705" y="1549"/>
                  </a:lnTo>
                  <a:lnTo>
                    <a:pt x="18642" y="1358"/>
                  </a:lnTo>
                  <a:lnTo>
                    <a:pt x="18578" y="1167"/>
                  </a:lnTo>
                  <a:lnTo>
                    <a:pt x="18748" y="1188"/>
                  </a:lnTo>
                  <a:lnTo>
                    <a:pt x="18896" y="1230"/>
                  </a:lnTo>
                  <a:lnTo>
                    <a:pt x="19023" y="1294"/>
                  </a:lnTo>
                  <a:lnTo>
                    <a:pt x="19150" y="1358"/>
                  </a:lnTo>
                  <a:lnTo>
                    <a:pt x="19278" y="1464"/>
                  </a:lnTo>
                  <a:lnTo>
                    <a:pt x="19384" y="1570"/>
                  </a:lnTo>
                  <a:lnTo>
                    <a:pt x="19490" y="1697"/>
                  </a:lnTo>
                  <a:lnTo>
                    <a:pt x="19617" y="1845"/>
                  </a:lnTo>
                  <a:lnTo>
                    <a:pt x="19829" y="2185"/>
                  </a:lnTo>
                  <a:lnTo>
                    <a:pt x="20041" y="2545"/>
                  </a:lnTo>
                  <a:lnTo>
                    <a:pt x="20211" y="2948"/>
                  </a:lnTo>
                  <a:lnTo>
                    <a:pt x="20338" y="3394"/>
                  </a:lnTo>
                  <a:lnTo>
                    <a:pt x="20465" y="3881"/>
                  </a:lnTo>
                  <a:lnTo>
                    <a:pt x="20571" y="4433"/>
                  </a:lnTo>
                  <a:lnTo>
                    <a:pt x="20720" y="5514"/>
                  </a:lnTo>
                  <a:lnTo>
                    <a:pt x="20847" y="6617"/>
                  </a:lnTo>
                  <a:lnTo>
                    <a:pt x="20911" y="7699"/>
                  </a:lnTo>
                  <a:lnTo>
                    <a:pt x="20953" y="8801"/>
                  </a:lnTo>
                  <a:lnTo>
                    <a:pt x="20996" y="9904"/>
                  </a:lnTo>
                  <a:lnTo>
                    <a:pt x="20614" y="10032"/>
                  </a:lnTo>
                  <a:lnTo>
                    <a:pt x="20253" y="10138"/>
                  </a:lnTo>
                  <a:lnTo>
                    <a:pt x="20084" y="10201"/>
                  </a:lnTo>
                  <a:lnTo>
                    <a:pt x="19914" y="10286"/>
                  </a:lnTo>
                  <a:lnTo>
                    <a:pt x="19744" y="10392"/>
                  </a:lnTo>
                  <a:lnTo>
                    <a:pt x="19575" y="10540"/>
                  </a:lnTo>
                  <a:lnTo>
                    <a:pt x="19278" y="10837"/>
                  </a:lnTo>
                  <a:lnTo>
                    <a:pt x="19002" y="11156"/>
                  </a:lnTo>
                  <a:lnTo>
                    <a:pt x="18769" y="11474"/>
                  </a:lnTo>
                  <a:lnTo>
                    <a:pt x="18578" y="11792"/>
                  </a:lnTo>
                  <a:lnTo>
                    <a:pt x="18429" y="12131"/>
                  </a:lnTo>
                  <a:lnTo>
                    <a:pt x="18323" y="12470"/>
                  </a:lnTo>
                  <a:lnTo>
                    <a:pt x="18239" y="12831"/>
                  </a:lnTo>
                  <a:lnTo>
                    <a:pt x="18217" y="13170"/>
                  </a:lnTo>
                  <a:lnTo>
                    <a:pt x="18217" y="13531"/>
                  </a:lnTo>
                  <a:lnTo>
                    <a:pt x="18260" y="13891"/>
                  </a:lnTo>
                  <a:lnTo>
                    <a:pt x="18345" y="14252"/>
                  </a:lnTo>
                  <a:lnTo>
                    <a:pt x="18451" y="14612"/>
                  </a:lnTo>
                  <a:lnTo>
                    <a:pt x="18599" y="14973"/>
                  </a:lnTo>
                  <a:lnTo>
                    <a:pt x="18790" y="15333"/>
                  </a:lnTo>
                  <a:lnTo>
                    <a:pt x="19002" y="15694"/>
                  </a:lnTo>
                  <a:lnTo>
                    <a:pt x="19257" y="16054"/>
                  </a:lnTo>
                  <a:lnTo>
                    <a:pt x="18832" y="16266"/>
                  </a:lnTo>
                  <a:lnTo>
                    <a:pt x="18451" y="16500"/>
                  </a:lnTo>
                  <a:lnTo>
                    <a:pt x="18069" y="16754"/>
                  </a:lnTo>
                  <a:lnTo>
                    <a:pt x="17708" y="17009"/>
                  </a:lnTo>
                  <a:lnTo>
                    <a:pt x="17369" y="17284"/>
                  </a:lnTo>
                  <a:lnTo>
                    <a:pt x="17051" y="17581"/>
                  </a:lnTo>
                  <a:lnTo>
                    <a:pt x="16754" y="17878"/>
                  </a:lnTo>
                  <a:lnTo>
                    <a:pt x="16478" y="18175"/>
                  </a:lnTo>
                  <a:lnTo>
                    <a:pt x="16203" y="18493"/>
                  </a:lnTo>
                  <a:lnTo>
                    <a:pt x="15969" y="18833"/>
                  </a:lnTo>
                  <a:lnTo>
                    <a:pt x="15736" y="19172"/>
                  </a:lnTo>
                  <a:lnTo>
                    <a:pt x="15503" y="19511"/>
                  </a:lnTo>
                  <a:lnTo>
                    <a:pt x="15291" y="19872"/>
                  </a:lnTo>
                  <a:lnTo>
                    <a:pt x="15100" y="20232"/>
                  </a:lnTo>
                  <a:lnTo>
                    <a:pt x="14930" y="20614"/>
                  </a:lnTo>
                  <a:lnTo>
                    <a:pt x="14761" y="20996"/>
                  </a:lnTo>
                  <a:lnTo>
                    <a:pt x="14442" y="21780"/>
                  </a:lnTo>
                  <a:lnTo>
                    <a:pt x="14167" y="22565"/>
                  </a:lnTo>
                  <a:lnTo>
                    <a:pt x="13933" y="23392"/>
                  </a:lnTo>
                  <a:lnTo>
                    <a:pt x="13700" y="24240"/>
                  </a:lnTo>
                  <a:lnTo>
                    <a:pt x="13509" y="25089"/>
                  </a:lnTo>
                  <a:lnTo>
                    <a:pt x="13318" y="25937"/>
                  </a:lnTo>
                  <a:lnTo>
                    <a:pt x="12979" y="27655"/>
                  </a:lnTo>
                  <a:lnTo>
                    <a:pt x="12322" y="27973"/>
                  </a:lnTo>
                  <a:lnTo>
                    <a:pt x="11728" y="28312"/>
                  </a:lnTo>
                  <a:lnTo>
                    <a:pt x="11177" y="28673"/>
                  </a:lnTo>
                  <a:lnTo>
                    <a:pt x="10646" y="29055"/>
                  </a:lnTo>
                  <a:lnTo>
                    <a:pt x="10180" y="29436"/>
                  </a:lnTo>
                  <a:lnTo>
                    <a:pt x="9734" y="29860"/>
                  </a:lnTo>
                  <a:lnTo>
                    <a:pt x="9331" y="30306"/>
                  </a:lnTo>
                  <a:lnTo>
                    <a:pt x="8950" y="30772"/>
                  </a:lnTo>
                  <a:lnTo>
                    <a:pt x="8589" y="31281"/>
                  </a:lnTo>
                  <a:lnTo>
                    <a:pt x="8271" y="31811"/>
                  </a:lnTo>
                  <a:lnTo>
                    <a:pt x="7953" y="32363"/>
                  </a:lnTo>
                  <a:lnTo>
                    <a:pt x="7635" y="32957"/>
                  </a:lnTo>
                  <a:lnTo>
                    <a:pt x="7359" y="33572"/>
                  </a:lnTo>
                  <a:lnTo>
                    <a:pt x="7062" y="34229"/>
                  </a:lnTo>
                  <a:lnTo>
                    <a:pt x="6787" y="34929"/>
                  </a:lnTo>
                  <a:lnTo>
                    <a:pt x="6511" y="35650"/>
                  </a:lnTo>
                  <a:lnTo>
                    <a:pt x="5663" y="37919"/>
                  </a:lnTo>
                  <a:lnTo>
                    <a:pt x="4793" y="40294"/>
                  </a:lnTo>
                  <a:lnTo>
                    <a:pt x="3924" y="42712"/>
                  </a:lnTo>
                  <a:lnTo>
                    <a:pt x="3075" y="45193"/>
                  </a:lnTo>
                  <a:lnTo>
                    <a:pt x="2248" y="47696"/>
                  </a:lnTo>
                  <a:lnTo>
                    <a:pt x="1464" y="50198"/>
                  </a:lnTo>
                  <a:lnTo>
                    <a:pt x="1082" y="51449"/>
                  </a:lnTo>
                  <a:lnTo>
                    <a:pt x="721" y="52680"/>
                  </a:lnTo>
                  <a:lnTo>
                    <a:pt x="382" y="53910"/>
                  </a:lnTo>
                  <a:lnTo>
                    <a:pt x="64" y="55140"/>
                  </a:lnTo>
                  <a:lnTo>
                    <a:pt x="0" y="55415"/>
                  </a:lnTo>
                  <a:lnTo>
                    <a:pt x="0" y="55733"/>
                  </a:lnTo>
                  <a:lnTo>
                    <a:pt x="0" y="55882"/>
                  </a:lnTo>
                  <a:lnTo>
                    <a:pt x="21" y="56030"/>
                  </a:lnTo>
                  <a:lnTo>
                    <a:pt x="85" y="56158"/>
                  </a:lnTo>
                  <a:lnTo>
                    <a:pt x="149" y="56285"/>
                  </a:lnTo>
                  <a:lnTo>
                    <a:pt x="276" y="56285"/>
                  </a:lnTo>
                  <a:lnTo>
                    <a:pt x="424" y="56264"/>
                  </a:lnTo>
                  <a:lnTo>
                    <a:pt x="573" y="56221"/>
                  </a:lnTo>
                  <a:lnTo>
                    <a:pt x="700" y="56158"/>
                  </a:lnTo>
                  <a:lnTo>
                    <a:pt x="827" y="56094"/>
                  </a:lnTo>
                  <a:lnTo>
                    <a:pt x="955" y="56009"/>
                  </a:lnTo>
                  <a:lnTo>
                    <a:pt x="1188" y="55839"/>
                  </a:lnTo>
                  <a:lnTo>
                    <a:pt x="3033" y="54058"/>
                  </a:lnTo>
                  <a:lnTo>
                    <a:pt x="4899" y="52234"/>
                  </a:lnTo>
                  <a:lnTo>
                    <a:pt x="6765" y="50368"/>
                  </a:lnTo>
                  <a:lnTo>
                    <a:pt x="8632" y="48480"/>
                  </a:lnTo>
                  <a:lnTo>
                    <a:pt x="10455" y="46572"/>
                  </a:lnTo>
                  <a:lnTo>
                    <a:pt x="12237" y="44663"/>
                  </a:lnTo>
                  <a:lnTo>
                    <a:pt x="13976" y="42776"/>
                  </a:lnTo>
                  <a:lnTo>
                    <a:pt x="15609" y="40931"/>
                  </a:lnTo>
                  <a:lnTo>
                    <a:pt x="16139" y="40316"/>
                  </a:lnTo>
                  <a:lnTo>
                    <a:pt x="16627" y="39722"/>
                  </a:lnTo>
                  <a:lnTo>
                    <a:pt x="17072" y="39107"/>
                  </a:lnTo>
                  <a:lnTo>
                    <a:pt x="17496" y="38513"/>
                  </a:lnTo>
                  <a:lnTo>
                    <a:pt x="17878" y="37898"/>
                  </a:lnTo>
                  <a:lnTo>
                    <a:pt x="18217" y="37304"/>
                  </a:lnTo>
                  <a:lnTo>
                    <a:pt x="18514" y="36689"/>
                  </a:lnTo>
                  <a:lnTo>
                    <a:pt x="18748" y="36053"/>
                  </a:lnTo>
                  <a:lnTo>
                    <a:pt x="18960" y="35438"/>
                  </a:lnTo>
                  <a:lnTo>
                    <a:pt x="19129" y="34802"/>
                  </a:lnTo>
                  <a:lnTo>
                    <a:pt x="19257" y="34144"/>
                  </a:lnTo>
                  <a:lnTo>
                    <a:pt x="19320" y="33466"/>
                  </a:lnTo>
                  <a:lnTo>
                    <a:pt x="19341" y="32787"/>
                  </a:lnTo>
                  <a:lnTo>
                    <a:pt x="19320" y="32087"/>
                  </a:lnTo>
                  <a:lnTo>
                    <a:pt x="19257" y="31345"/>
                  </a:lnTo>
                  <a:lnTo>
                    <a:pt x="19108" y="30603"/>
                  </a:lnTo>
                  <a:lnTo>
                    <a:pt x="19723" y="29818"/>
                  </a:lnTo>
                  <a:lnTo>
                    <a:pt x="20317" y="29033"/>
                  </a:lnTo>
                  <a:lnTo>
                    <a:pt x="20868" y="28270"/>
                  </a:lnTo>
                  <a:lnTo>
                    <a:pt x="21398" y="27485"/>
                  </a:lnTo>
                  <a:lnTo>
                    <a:pt x="21886" y="26679"/>
                  </a:lnTo>
                  <a:lnTo>
                    <a:pt x="22332" y="25895"/>
                  </a:lnTo>
                  <a:lnTo>
                    <a:pt x="22522" y="25492"/>
                  </a:lnTo>
                  <a:lnTo>
                    <a:pt x="22713" y="25089"/>
                  </a:lnTo>
                  <a:lnTo>
                    <a:pt x="22883" y="24686"/>
                  </a:lnTo>
                  <a:lnTo>
                    <a:pt x="23031" y="24283"/>
                  </a:lnTo>
                  <a:lnTo>
                    <a:pt x="23180" y="23859"/>
                  </a:lnTo>
                  <a:lnTo>
                    <a:pt x="23286" y="23456"/>
                  </a:lnTo>
                  <a:lnTo>
                    <a:pt x="23392" y="23032"/>
                  </a:lnTo>
                  <a:lnTo>
                    <a:pt x="23477" y="22607"/>
                  </a:lnTo>
                  <a:lnTo>
                    <a:pt x="23519" y="22183"/>
                  </a:lnTo>
                  <a:lnTo>
                    <a:pt x="23562" y="21759"/>
                  </a:lnTo>
                  <a:lnTo>
                    <a:pt x="23562" y="21335"/>
                  </a:lnTo>
                  <a:lnTo>
                    <a:pt x="23562" y="20890"/>
                  </a:lnTo>
                  <a:lnTo>
                    <a:pt x="23519" y="20444"/>
                  </a:lnTo>
                  <a:lnTo>
                    <a:pt x="23456" y="19999"/>
                  </a:lnTo>
                  <a:lnTo>
                    <a:pt x="23371" y="19532"/>
                  </a:lnTo>
                  <a:lnTo>
                    <a:pt x="23243" y="19087"/>
                  </a:lnTo>
                  <a:lnTo>
                    <a:pt x="23095" y="18620"/>
                  </a:lnTo>
                  <a:lnTo>
                    <a:pt x="22925" y="18154"/>
                  </a:lnTo>
                  <a:lnTo>
                    <a:pt x="22713" y="17666"/>
                  </a:lnTo>
                  <a:lnTo>
                    <a:pt x="22480" y="17178"/>
                  </a:lnTo>
                  <a:lnTo>
                    <a:pt x="22862" y="17009"/>
                  </a:lnTo>
                  <a:lnTo>
                    <a:pt x="23222" y="16818"/>
                  </a:lnTo>
                  <a:lnTo>
                    <a:pt x="23562" y="16606"/>
                  </a:lnTo>
                  <a:lnTo>
                    <a:pt x="23859" y="16394"/>
                  </a:lnTo>
                  <a:lnTo>
                    <a:pt x="24134" y="16139"/>
                  </a:lnTo>
                  <a:lnTo>
                    <a:pt x="24367" y="15885"/>
                  </a:lnTo>
                  <a:lnTo>
                    <a:pt x="24580" y="15609"/>
                  </a:lnTo>
                  <a:lnTo>
                    <a:pt x="24770" y="15312"/>
                  </a:lnTo>
                  <a:lnTo>
                    <a:pt x="24919" y="14994"/>
                  </a:lnTo>
                  <a:lnTo>
                    <a:pt x="25046" y="14655"/>
                  </a:lnTo>
                  <a:lnTo>
                    <a:pt x="25131" y="14315"/>
                  </a:lnTo>
                  <a:lnTo>
                    <a:pt x="25195" y="13934"/>
                  </a:lnTo>
                  <a:lnTo>
                    <a:pt x="25216" y="13531"/>
                  </a:lnTo>
                  <a:lnTo>
                    <a:pt x="25216" y="13107"/>
                  </a:lnTo>
                  <a:lnTo>
                    <a:pt x="25173" y="12661"/>
                  </a:lnTo>
                  <a:lnTo>
                    <a:pt x="25110" y="12216"/>
                  </a:lnTo>
                  <a:lnTo>
                    <a:pt x="25025" y="12046"/>
                  </a:lnTo>
                  <a:lnTo>
                    <a:pt x="24876" y="11771"/>
                  </a:lnTo>
                  <a:lnTo>
                    <a:pt x="24643" y="11452"/>
                  </a:lnTo>
                  <a:lnTo>
                    <a:pt x="24367" y="11113"/>
                  </a:lnTo>
                  <a:lnTo>
                    <a:pt x="24049" y="10774"/>
                  </a:lnTo>
                  <a:lnTo>
                    <a:pt x="23731" y="10477"/>
                  </a:lnTo>
                  <a:lnTo>
                    <a:pt x="23583" y="10350"/>
                  </a:lnTo>
                  <a:lnTo>
                    <a:pt x="23413" y="10265"/>
                  </a:lnTo>
                  <a:lnTo>
                    <a:pt x="23286" y="10201"/>
                  </a:lnTo>
                  <a:lnTo>
                    <a:pt x="23137" y="10159"/>
                  </a:lnTo>
                  <a:lnTo>
                    <a:pt x="23625" y="9289"/>
                  </a:lnTo>
                  <a:lnTo>
                    <a:pt x="24092" y="8441"/>
                  </a:lnTo>
                  <a:lnTo>
                    <a:pt x="24601" y="7614"/>
                  </a:lnTo>
                  <a:lnTo>
                    <a:pt x="25131" y="6808"/>
                  </a:lnTo>
                  <a:lnTo>
                    <a:pt x="25555" y="6151"/>
                  </a:lnTo>
                  <a:lnTo>
                    <a:pt x="26022" y="5493"/>
                  </a:lnTo>
                  <a:lnTo>
                    <a:pt x="26509" y="4878"/>
                  </a:lnTo>
                  <a:lnTo>
                    <a:pt x="26997" y="4263"/>
                  </a:lnTo>
                  <a:lnTo>
                    <a:pt x="27337" y="3860"/>
                  </a:lnTo>
                  <a:lnTo>
                    <a:pt x="27527" y="3669"/>
                  </a:lnTo>
                  <a:lnTo>
                    <a:pt x="27718" y="3500"/>
                  </a:lnTo>
                  <a:lnTo>
                    <a:pt x="27952" y="3351"/>
                  </a:lnTo>
                  <a:lnTo>
                    <a:pt x="28206" y="3203"/>
                  </a:lnTo>
                  <a:lnTo>
                    <a:pt x="28673" y="2906"/>
                  </a:lnTo>
                  <a:lnTo>
                    <a:pt x="28673" y="3097"/>
                  </a:lnTo>
                  <a:lnTo>
                    <a:pt x="28673" y="3288"/>
                  </a:lnTo>
                  <a:lnTo>
                    <a:pt x="28694" y="3457"/>
                  </a:lnTo>
                  <a:lnTo>
                    <a:pt x="28736" y="3627"/>
                  </a:lnTo>
                  <a:lnTo>
                    <a:pt x="28800" y="3775"/>
                  </a:lnTo>
                  <a:lnTo>
                    <a:pt x="28885" y="3924"/>
                  </a:lnTo>
                  <a:lnTo>
                    <a:pt x="28991" y="4051"/>
                  </a:lnTo>
                  <a:lnTo>
                    <a:pt x="29097" y="4157"/>
                  </a:lnTo>
                  <a:lnTo>
                    <a:pt x="29224" y="4242"/>
                  </a:lnTo>
                  <a:lnTo>
                    <a:pt x="29372" y="4306"/>
                  </a:lnTo>
                  <a:lnTo>
                    <a:pt x="29521" y="4369"/>
                  </a:lnTo>
                  <a:lnTo>
                    <a:pt x="29669" y="4390"/>
                  </a:lnTo>
                  <a:lnTo>
                    <a:pt x="29839" y="4412"/>
                  </a:lnTo>
                  <a:lnTo>
                    <a:pt x="30009" y="4390"/>
                  </a:lnTo>
                  <a:lnTo>
                    <a:pt x="30199" y="4348"/>
                  </a:lnTo>
                  <a:lnTo>
                    <a:pt x="30369" y="4284"/>
                  </a:lnTo>
                  <a:lnTo>
                    <a:pt x="30602" y="4157"/>
                  </a:lnTo>
                  <a:lnTo>
                    <a:pt x="30793" y="3987"/>
                  </a:lnTo>
                  <a:lnTo>
                    <a:pt x="30942" y="3818"/>
                  </a:lnTo>
                  <a:lnTo>
                    <a:pt x="31048" y="3627"/>
                  </a:lnTo>
                  <a:lnTo>
                    <a:pt x="31133" y="3436"/>
                  </a:lnTo>
                  <a:lnTo>
                    <a:pt x="31175" y="3224"/>
                  </a:lnTo>
                  <a:lnTo>
                    <a:pt x="31175" y="3012"/>
                  </a:lnTo>
                  <a:lnTo>
                    <a:pt x="31154" y="2800"/>
                  </a:lnTo>
                  <a:lnTo>
                    <a:pt x="31111" y="2588"/>
                  </a:lnTo>
                  <a:lnTo>
                    <a:pt x="31027" y="2376"/>
                  </a:lnTo>
                  <a:lnTo>
                    <a:pt x="30899" y="2185"/>
                  </a:lnTo>
                  <a:lnTo>
                    <a:pt x="30772" y="2015"/>
                  </a:lnTo>
                  <a:lnTo>
                    <a:pt x="30602" y="1845"/>
                  </a:lnTo>
                  <a:lnTo>
                    <a:pt x="30412" y="1718"/>
                  </a:lnTo>
                  <a:lnTo>
                    <a:pt x="30199" y="1612"/>
                  </a:lnTo>
                  <a:lnTo>
                    <a:pt x="29966" y="1527"/>
                  </a:lnTo>
                  <a:lnTo>
                    <a:pt x="29627" y="1464"/>
                  </a:lnTo>
                  <a:lnTo>
                    <a:pt x="29288" y="1443"/>
                  </a:lnTo>
                  <a:lnTo>
                    <a:pt x="28969" y="1464"/>
                  </a:lnTo>
                  <a:lnTo>
                    <a:pt x="28673" y="1506"/>
                  </a:lnTo>
                  <a:lnTo>
                    <a:pt x="28376" y="1612"/>
                  </a:lnTo>
                  <a:lnTo>
                    <a:pt x="28079" y="1718"/>
                  </a:lnTo>
                  <a:lnTo>
                    <a:pt x="27803" y="1867"/>
                  </a:lnTo>
                  <a:lnTo>
                    <a:pt x="27549" y="2058"/>
                  </a:lnTo>
                  <a:lnTo>
                    <a:pt x="27294" y="2248"/>
                  </a:lnTo>
                  <a:lnTo>
                    <a:pt x="27061" y="2460"/>
                  </a:lnTo>
                  <a:lnTo>
                    <a:pt x="26828" y="2694"/>
                  </a:lnTo>
                  <a:lnTo>
                    <a:pt x="26594" y="2927"/>
                  </a:lnTo>
                  <a:lnTo>
                    <a:pt x="26170" y="3436"/>
                  </a:lnTo>
                  <a:lnTo>
                    <a:pt x="25788" y="3945"/>
                  </a:lnTo>
                  <a:lnTo>
                    <a:pt x="25279" y="4645"/>
                  </a:lnTo>
                  <a:lnTo>
                    <a:pt x="24792" y="5366"/>
                  </a:lnTo>
                  <a:lnTo>
                    <a:pt x="24325" y="6087"/>
                  </a:lnTo>
                  <a:lnTo>
                    <a:pt x="23880" y="6829"/>
                  </a:lnTo>
                  <a:lnTo>
                    <a:pt x="23477" y="7571"/>
                  </a:lnTo>
                  <a:lnTo>
                    <a:pt x="23074" y="8314"/>
                  </a:lnTo>
                  <a:lnTo>
                    <a:pt x="22692" y="9098"/>
                  </a:lnTo>
                  <a:lnTo>
                    <a:pt x="22310" y="9883"/>
                  </a:lnTo>
                  <a:lnTo>
                    <a:pt x="22035" y="9841"/>
                  </a:lnTo>
                  <a:lnTo>
                    <a:pt x="21759" y="9819"/>
                  </a:lnTo>
                  <a:lnTo>
                    <a:pt x="21844" y="8441"/>
                  </a:lnTo>
                  <a:lnTo>
                    <a:pt x="21865" y="7677"/>
                  </a:lnTo>
                  <a:lnTo>
                    <a:pt x="21865" y="6850"/>
                  </a:lnTo>
                  <a:lnTo>
                    <a:pt x="21844" y="6023"/>
                  </a:lnTo>
                  <a:lnTo>
                    <a:pt x="21801" y="5175"/>
                  </a:lnTo>
                  <a:lnTo>
                    <a:pt x="21695" y="4348"/>
                  </a:lnTo>
                  <a:lnTo>
                    <a:pt x="21632" y="3945"/>
                  </a:lnTo>
                  <a:lnTo>
                    <a:pt x="21568" y="3542"/>
                  </a:lnTo>
                  <a:lnTo>
                    <a:pt x="21462" y="3160"/>
                  </a:lnTo>
                  <a:lnTo>
                    <a:pt x="21356" y="2779"/>
                  </a:lnTo>
                  <a:lnTo>
                    <a:pt x="21229" y="2418"/>
                  </a:lnTo>
                  <a:lnTo>
                    <a:pt x="21080" y="2079"/>
                  </a:lnTo>
                  <a:lnTo>
                    <a:pt x="20932" y="1761"/>
                  </a:lnTo>
                  <a:lnTo>
                    <a:pt x="20741" y="1464"/>
                  </a:lnTo>
                  <a:lnTo>
                    <a:pt x="20550" y="1167"/>
                  </a:lnTo>
                  <a:lnTo>
                    <a:pt x="20338" y="912"/>
                  </a:lnTo>
                  <a:lnTo>
                    <a:pt x="20084" y="700"/>
                  </a:lnTo>
                  <a:lnTo>
                    <a:pt x="19829" y="488"/>
                  </a:lnTo>
                  <a:lnTo>
                    <a:pt x="19532" y="319"/>
                  </a:lnTo>
                  <a:lnTo>
                    <a:pt x="19235" y="191"/>
                  </a:lnTo>
                  <a:lnTo>
                    <a:pt x="18896" y="85"/>
                  </a:lnTo>
                  <a:lnTo>
                    <a:pt x="18535" y="22"/>
                  </a:lnTo>
                  <a:lnTo>
                    <a:pt x="1813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4" name="Google Shape;2244;p31"/>
            <p:cNvSpPr/>
            <p:nvPr/>
          </p:nvSpPr>
          <p:spPr>
            <a:xfrm>
              <a:off x="-3180447" y="2661066"/>
              <a:ext cx="189136" cy="140341"/>
            </a:xfrm>
            <a:custGeom>
              <a:avLst/>
              <a:gdLst/>
              <a:ahLst/>
              <a:cxnLst/>
              <a:rect l="l" t="t" r="r" b="b"/>
              <a:pathLst>
                <a:path w="46932" h="34824" extrusionOk="0">
                  <a:moveTo>
                    <a:pt x="11813" y="1"/>
                  </a:moveTo>
                  <a:lnTo>
                    <a:pt x="11431" y="22"/>
                  </a:lnTo>
                  <a:lnTo>
                    <a:pt x="11070" y="64"/>
                  </a:lnTo>
                  <a:lnTo>
                    <a:pt x="10689" y="128"/>
                  </a:lnTo>
                  <a:lnTo>
                    <a:pt x="10328" y="192"/>
                  </a:lnTo>
                  <a:lnTo>
                    <a:pt x="9968" y="298"/>
                  </a:lnTo>
                  <a:lnTo>
                    <a:pt x="9607" y="404"/>
                  </a:lnTo>
                  <a:lnTo>
                    <a:pt x="9246" y="531"/>
                  </a:lnTo>
                  <a:lnTo>
                    <a:pt x="8907" y="658"/>
                  </a:lnTo>
                  <a:lnTo>
                    <a:pt x="8568" y="828"/>
                  </a:lnTo>
                  <a:lnTo>
                    <a:pt x="8250" y="1019"/>
                  </a:lnTo>
                  <a:lnTo>
                    <a:pt x="7910" y="1210"/>
                  </a:lnTo>
                  <a:lnTo>
                    <a:pt x="7592" y="1443"/>
                  </a:lnTo>
                  <a:lnTo>
                    <a:pt x="7274" y="1697"/>
                  </a:lnTo>
                  <a:lnTo>
                    <a:pt x="6977" y="1952"/>
                  </a:lnTo>
                  <a:lnTo>
                    <a:pt x="6680" y="2249"/>
                  </a:lnTo>
                  <a:lnTo>
                    <a:pt x="6383" y="2567"/>
                  </a:lnTo>
                  <a:lnTo>
                    <a:pt x="6108" y="2906"/>
                  </a:lnTo>
                  <a:lnTo>
                    <a:pt x="5811" y="3288"/>
                  </a:lnTo>
                  <a:lnTo>
                    <a:pt x="5556" y="3670"/>
                  </a:lnTo>
                  <a:lnTo>
                    <a:pt x="5323" y="4030"/>
                  </a:lnTo>
                  <a:lnTo>
                    <a:pt x="5111" y="4412"/>
                  </a:lnTo>
                  <a:lnTo>
                    <a:pt x="4941" y="4772"/>
                  </a:lnTo>
                  <a:lnTo>
                    <a:pt x="4793" y="5154"/>
                  </a:lnTo>
                  <a:lnTo>
                    <a:pt x="4666" y="5515"/>
                  </a:lnTo>
                  <a:lnTo>
                    <a:pt x="4560" y="5875"/>
                  </a:lnTo>
                  <a:lnTo>
                    <a:pt x="4496" y="6215"/>
                  </a:lnTo>
                  <a:lnTo>
                    <a:pt x="4454" y="6575"/>
                  </a:lnTo>
                  <a:lnTo>
                    <a:pt x="4432" y="6914"/>
                  </a:lnTo>
                  <a:lnTo>
                    <a:pt x="4432" y="7254"/>
                  </a:lnTo>
                  <a:lnTo>
                    <a:pt x="4454" y="7593"/>
                  </a:lnTo>
                  <a:lnTo>
                    <a:pt x="4496" y="7911"/>
                  </a:lnTo>
                  <a:lnTo>
                    <a:pt x="4560" y="8250"/>
                  </a:lnTo>
                  <a:lnTo>
                    <a:pt x="4644" y="8569"/>
                  </a:lnTo>
                  <a:lnTo>
                    <a:pt x="4751" y="8887"/>
                  </a:lnTo>
                  <a:lnTo>
                    <a:pt x="4878" y="9205"/>
                  </a:lnTo>
                  <a:lnTo>
                    <a:pt x="5026" y="9502"/>
                  </a:lnTo>
                  <a:lnTo>
                    <a:pt x="5196" y="9820"/>
                  </a:lnTo>
                  <a:lnTo>
                    <a:pt x="5366" y="10117"/>
                  </a:lnTo>
                  <a:lnTo>
                    <a:pt x="5578" y="10414"/>
                  </a:lnTo>
                  <a:lnTo>
                    <a:pt x="5790" y="10711"/>
                  </a:lnTo>
                  <a:lnTo>
                    <a:pt x="6002" y="10986"/>
                  </a:lnTo>
                  <a:lnTo>
                    <a:pt x="6256" y="11283"/>
                  </a:lnTo>
                  <a:lnTo>
                    <a:pt x="6511" y="11559"/>
                  </a:lnTo>
                  <a:lnTo>
                    <a:pt x="7041" y="12089"/>
                  </a:lnTo>
                  <a:lnTo>
                    <a:pt x="7656" y="12619"/>
                  </a:lnTo>
                  <a:lnTo>
                    <a:pt x="8271" y="13107"/>
                  </a:lnTo>
                  <a:lnTo>
                    <a:pt x="8950" y="13595"/>
                  </a:lnTo>
                  <a:lnTo>
                    <a:pt x="9649" y="14061"/>
                  </a:lnTo>
                  <a:lnTo>
                    <a:pt x="10370" y="14507"/>
                  </a:lnTo>
                  <a:lnTo>
                    <a:pt x="11113" y="14931"/>
                  </a:lnTo>
                  <a:lnTo>
                    <a:pt x="11876" y="15334"/>
                  </a:lnTo>
                  <a:lnTo>
                    <a:pt x="12640" y="15715"/>
                  </a:lnTo>
                  <a:lnTo>
                    <a:pt x="13403" y="16076"/>
                  </a:lnTo>
                  <a:lnTo>
                    <a:pt x="14167" y="16415"/>
                  </a:lnTo>
                  <a:lnTo>
                    <a:pt x="14930" y="16733"/>
                  </a:lnTo>
                  <a:lnTo>
                    <a:pt x="15672" y="17030"/>
                  </a:lnTo>
                  <a:lnTo>
                    <a:pt x="17093" y="17561"/>
                  </a:lnTo>
                  <a:lnTo>
                    <a:pt x="18387" y="18006"/>
                  </a:lnTo>
                  <a:lnTo>
                    <a:pt x="19532" y="18345"/>
                  </a:lnTo>
                  <a:lnTo>
                    <a:pt x="22204" y="19130"/>
                  </a:lnTo>
                  <a:lnTo>
                    <a:pt x="22204" y="19130"/>
                  </a:lnTo>
                  <a:lnTo>
                    <a:pt x="20889" y="18918"/>
                  </a:lnTo>
                  <a:lnTo>
                    <a:pt x="19574" y="18727"/>
                  </a:lnTo>
                  <a:lnTo>
                    <a:pt x="18238" y="18557"/>
                  </a:lnTo>
                  <a:lnTo>
                    <a:pt x="16902" y="18430"/>
                  </a:lnTo>
                  <a:lnTo>
                    <a:pt x="15587" y="18345"/>
                  </a:lnTo>
                  <a:lnTo>
                    <a:pt x="14251" y="18282"/>
                  </a:lnTo>
                  <a:lnTo>
                    <a:pt x="12937" y="18260"/>
                  </a:lnTo>
                  <a:lnTo>
                    <a:pt x="11600" y="18260"/>
                  </a:lnTo>
                  <a:lnTo>
                    <a:pt x="10264" y="18324"/>
                  </a:lnTo>
                  <a:lnTo>
                    <a:pt x="9565" y="18345"/>
                  </a:lnTo>
                  <a:lnTo>
                    <a:pt x="8844" y="18409"/>
                  </a:lnTo>
                  <a:lnTo>
                    <a:pt x="8101" y="18472"/>
                  </a:lnTo>
                  <a:lnTo>
                    <a:pt x="7380" y="18578"/>
                  </a:lnTo>
                  <a:lnTo>
                    <a:pt x="6638" y="18685"/>
                  </a:lnTo>
                  <a:lnTo>
                    <a:pt x="5917" y="18833"/>
                  </a:lnTo>
                  <a:lnTo>
                    <a:pt x="5196" y="19024"/>
                  </a:lnTo>
                  <a:lnTo>
                    <a:pt x="4496" y="19236"/>
                  </a:lnTo>
                  <a:lnTo>
                    <a:pt x="3839" y="19490"/>
                  </a:lnTo>
                  <a:lnTo>
                    <a:pt x="3499" y="19639"/>
                  </a:lnTo>
                  <a:lnTo>
                    <a:pt x="3202" y="19809"/>
                  </a:lnTo>
                  <a:lnTo>
                    <a:pt x="2884" y="19978"/>
                  </a:lnTo>
                  <a:lnTo>
                    <a:pt x="2587" y="20148"/>
                  </a:lnTo>
                  <a:lnTo>
                    <a:pt x="2312" y="20339"/>
                  </a:lnTo>
                  <a:lnTo>
                    <a:pt x="2036" y="20551"/>
                  </a:lnTo>
                  <a:lnTo>
                    <a:pt x="1760" y="20763"/>
                  </a:lnTo>
                  <a:lnTo>
                    <a:pt x="1527" y="20996"/>
                  </a:lnTo>
                  <a:lnTo>
                    <a:pt x="1273" y="21251"/>
                  </a:lnTo>
                  <a:lnTo>
                    <a:pt x="1060" y="21526"/>
                  </a:lnTo>
                  <a:lnTo>
                    <a:pt x="870" y="21760"/>
                  </a:lnTo>
                  <a:lnTo>
                    <a:pt x="700" y="22035"/>
                  </a:lnTo>
                  <a:lnTo>
                    <a:pt x="551" y="22290"/>
                  </a:lnTo>
                  <a:lnTo>
                    <a:pt x="424" y="22544"/>
                  </a:lnTo>
                  <a:lnTo>
                    <a:pt x="318" y="22820"/>
                  </a:lnTo>
                  <a:lnTo>
                    <a:pt x="212" y="23096"/>
                  </a:lnTo>
                  <a:lnTo>
                    <a:pt x="127" y="23371"/>
                  </a:lnTo>
                  <a:lnTo>
                    <a:pt x="85" y="23647"/>
                  </a:lnTo>
                  <a:lnTo>
                    <a:pt x="42" y="23923"/>
                  </a:lnTo>
                  <a:lnTo>
                    <a:pt x="0" y="24198"/>
                  </a:lnTo>
                  <a:lnTo>
                    <a:pt x="0" y="24474"/>
                  </a:lnTo>
                  <a:lnTo>
                    <a:pt x="0" y="24750"/>
                  </a:lnTo>
                  <a:lnTo>
                    <a:pt x="21" y="25026"/>
                  </a:lnTo>
                  <a:lnTo>
                    <a:pt x="64" y="25301"/>
                  </a:lnTo>
                  <a:lnTo>
                    <a:pt x="106" y="25577"/>
                  </a:lnTo>
                  <a:lnTo>
                    <a:pt x="170" y="25853"/>
                  </a:lnTo>
                  <a:lnTo>
                    <a:pt x="255" y="26107"/>
                  </a:lnTo>
                  <a:lnTo>
                    <a:pt x="339" y="26383"/>
                  </a:lnTo>
                  <a:lnTo>
                    <a:pt x="445" y="26637"/>
                  </a:lnTo>
                  <a:lnTo>
                    <a:pt x="573" y="26913"/>
                  </a:lnTo>
                  <a:lnTo>
                    <a:pt x="700" y="27167"/>
                  </a:lnTo>
                  <a:lnTo>
                    <a:pt x="827" y="27401"/>
                  </a:lnTo>
                  <a:lnTo>
                    <a:pt x="1145" y="27889"/>
                  </a:lnTo>
                  <a:lnTo>
                    <a:pt x="1506" y="28355"/>
                  </a:lnTo>
                  <a:lnTo>
                    <a:pt x="1909" y="28779"/>
                  </a:lnTo>
                  <a:lnTo>
                    <a:pt x="2354" y="29182"/>
                  </a:lnTo>
                  <a:lnTo>
                    <a:pt x="2587" y="29352"/>
                  </a:lnTo>
                  <a:lnTo>
                    <a:pt x="2842" y="29521"/>
                  </a:lnTo>
                  <a:lnTo>
                    <a:pt x="3139" y="29734"/>
                  </a:lnTo>
                  <a:lnTo>
                    <a:pt x="3436" y="29903"/>
                  </a:lnTo>
                  <a:lnTo>
                    <a:pt x="3754" y="30073"/>
                  </a:lnTo>
                  <a:lnTo>
                    <a:pt x="4051" y="30221"/>
                  </a:lnTo>
                  <a:lnTo>
                    <a:pt x="4369" y="30370"/>
                  </a:lnTo>
                  <a:lnTo>
                    <a:pt x="4687" y="30497"/>
                  </a:lnTo>
                  <a:lnTo>
                    <a:pt x="5344" y="30730"/>
                  </a:lnTo>
                  <a:lnTo>
                    <a:pt x="6002" y="30921"/>
                  </a:lnTo>
                  <a:lnTo>
                    <a:pt x="6680" y="31048"/>
                  </a:lnTo>
                  <a:lnTo>
                    <a:pt x="7359" y="31154"/>
                  </a:lnTo>
                  <a:lnTo>
                    <a:pt x="8059" y="31239"/>
                  </a:lnTo>
                  <a:lnTo>
                    <a:pt x="8738" y="31282"/>
                  </a:lnTo>
                  <a:lnTo>
                    <a:pt x="9437" y="31303"/>
                  </a:lnTo>
                  <a:lnTo>
                    <a:pt x="10837" y="31303"/>
                  </a:lnTo>
                  <a:lnTo>
                    <a:pt x="12237" y="31239"/>
                  </a:lnTo>
                  <a:lnTo>
                    <a:pt x="13615" y="31154"/>
                  </a:lnTo>
                  <a:lnTo>
                    <a:pt x="28503" y="30306"/>
                  </a:lnTo>
                  <a:lnTo>
                    <a:pt x="28969" y="30285"/>
                  </a:lnTo>
                  <a:lnTo>
                    <a:pt x="29542" y="30264"/>
                  </a:lnTo>
                  <a:lnTo>
                    <a:pt x="30221" y="30264"/>
                  </a:lnTo>
                  <a:lnTo>
                    <a:pt x="30984" y="30285"/>
                  </a:lnTo>
                  <a:lnTo>
                    <a:pt x="31832" y="30327"/>
                  </a:lnTo>
                  <a:lnTo>
                    <a:pt x="32765" y="30391"/>
                  </a:lnTo>
                  <a:lnTo>
                    <a:pt x="33783" y="30518"/>
                  </a:lnTo>
                  <a:lnTo>
                    <a:pt x="34844" y="30688"/>
                  </a:lnTo>
                  <a:lnTo>
                    <a:pt x="35989" y="30921"/>
                  </a:lnTo>
                  <a:lnTo>
                    <a:pt x="36583" y="31048"/>
                  </a:lnTo>
                  <a:lnTo>
                    <a:pt x="37177" y="31197"/>
                  </a:lnTo>
                  <a:lnTo>
                    <a:pt x="37792" y="31367"/>
                  </a:lnTo>
                  <a:lnTo>
                    <a:pt x="38407" y="31557"/>
                  </a:lnTo>
                  <a:lnTo>
                    <a:pt x="39043" y="31769"/>
                  </a:lnTo>
                  <a:lnTo>
                    <a:pt x="39679" y="31982"/>
                  </a:lnTo>
                  <a:lnTo>
                    <a:pt x="40315" y="32236"/>
                  </a:lnTo>
                  <a:lnTo>
                    <a:pt x="40973" y="32512"/>
                  </a:lnTo>
                  <a:lnTo>
                    <a:pt x="41630" y="32787"/>
                  </a:lnTo>
                  <a:lnTo>
                    <a:pt x="42309" y="33106"/>
                  </a:lnTo>
                  <a:lnTo>
                    <a:pt x="42966" y="33445"/>
                  </a:lnTo>
                  <a:lnTo>
                    <a:pt x="43645" y="33805"/>
                  </a:lnTo>
                  <a:lnTo>
                    <a:pt x="44323" y="34208"/>
                  </a:lnTo>
                  <a:lnTo>
                    <a:pt x="45002" y="34611"/>
                  </a:lnTo>
                  <a:lnTo>
                    <a:pt x="45150" y="34696"/>
                  </a:lnTo>
                  <a:lnTo>
                    <a:pt x="45341" y="34760"/>
                  </a:lnTo>
                  <a:lnTo>
                    <a:pt x="45532" y="34802"/>
                  </a:lnTo>
                  <a:lnTo>
                    <a:pt x="45744" y="34823"/>
                  </a:lnTo>
                  <a:lnTo>
                    <a:pt x="45956" y="34802"/>
                  </a:lnTo>
                  <a:lnTo>
                    <a:pt x="46168" y="34760"/>
                  </a:lnTo>
                  <a:lnTo>
                    <a:pt x="46359" y="34675"/>
                  </a:lnTo>
                  <a:lnTo>
                    <a:pt x="46529" y="34548"/>
                  </a:lnTo>
                  <a:lnTo>
                    <a:pt x="46614" y="34463"/>
                  </a:lnTo>
                  <a:lnTo>
                    <a:pt x="46699" y="34378"/>
                  </a:lnTo>
                  <a:lnTo>
                    <a:pt x="46762" y="34272"/>
                  </a:lnTo>
                  <a:lnTo>
                    <a:pt x="46805" y="34145"/>
                  </a:lnTo>
                  <a:lnTo>
                    <a:pt x="46847" y="34017"/>
                  </a:lnTo>
                  <a:lnTo>
                    <a:pt x="46889" y="33890"/>
                  </a:lnTo>
                  <a:lnTo>
                    <a:pt x="46911" y="33721"/>
                  </a:lnTo>
                  <a:lnTo>
                    <a:pt x="46932" y="33551"/>
                  </a:lnTo>
                  <a:lnTo>
                    <a:pt x="46911" y="33360"/>
                  </a:lnTo>
                  <a:lnTo>
                    <a:pt x="46911" y="33169"/>
                  </a:lnTo>
                  <a:lnTo>
                    <a:pt x="46868" y="32957"/>
                  </a:lnTo>
                  <a:lnTo>
                    <a:pt x="46826" y="32724"/>
                  </a:lnTo>
                  <a:lnTo>
                    <a:pt x="46677" y="32194"/>
                  </a:lnTo>
                  <a:lnTo>
                    <a:pt x="46444" y="31621"/>
                  </a:lnTo>
                  <a:lnTo>
                    <a:pt x="45872" y="30264"/>
                  </a:lnTo>
                  <a:lnTo>
                    <a:pt x="45257" y="28906"/>
                  </a:lnTo>
                  <a:lnTo>
                    <a:pt x="44620" y="27549"/>
                  </a:lnTo>
                  <a:lnTo>
                    <a:pt x="43942" y="26192"/>
                  </a:lnTo>
                  <a:lnTo>
                    <a:pt x="43199" y="24813"/>
                  </a:lnTo>
                  <a:lnTo>
                    <a:pt x="42796" y="24135"/>
                  </a:lnTo>
                  <a:lnTo>
                    <a:pt x="42394" y="23435"/>
                  </a:lnTo>
                  <a:lnTo>
                    <a:pt x="41948" y="22756"/>
                  </a:lnTo>
                  <a:lnTo>
                    <a:pt x="41503" y="22056"/>
                  </a:lnTo>
                  <a:lnTo>
                    <a:pt x="41036" y="21335"/>
                  </a:lnTo>
                  <a:lnTo>
                    <a:pt x="40548" y="20636"/>
                  </a:lnTo>
                  <a:lnTo>
                    <a:pt x="40040" y="19915"/>
                  </a:lnTo>
                  <a:lnTo>
                    <a:pt x="39488" y="19193"/>
                  </a:lnTo>
                  <a:lnTo>
                    <a:pt x="38937" y="18472"/>
                  </a:lnTo>
                  <a:lnTo>
                    <a:pt x="38343" y="17751"/>
                  </a:lnTo>
                  <a:lnTo>
                    <a:pt x="37728" y="17009"/>
                  </a:lnTo>
                  <a:lnTo>
                    <a:pt x="37070" y="16267"/>
                  </a:lnTo>
                  <a:lnTo>
                    <a:pt x="36392" y="15503"/>
                  </a:lnTo>
                  <a:lnTo>
                    <a:pt x="35692" y="14740"/>
                  </a:lnTo>
                  <a:lnTo>
                    <a:pt x="34950" y="13976"/>
                  </a:lnTo>
                  <a:lnTo>
                    <a:pt x="34186" y="13192"/>
                  </a:lnTo>
                  <a:lnTo>
                    <a:pt x="33380" y="12407"/>
                  </a:lnTo>
                  <a:lnTo>
                    <a:pt x="32532" y="11622"/>
                  </a:lnTo>
                  <a:lnTo>
                    <a:pt x="31641" y="10817"/>
                  </a:lnTo>
                  <a:lnTo>
                    <a:pt x="30730" y="9990"/>
                  </a:lnTo>
                  <a:lnTo>
                    <a:pt x="29775" y="9162"/>
                  </a:lnTo>
                  <a:lnTo>
                    <a:pt x="28778" y="8314"/>
                  </a:lnTo>
                  <a:lnTo>
                    <a:pt x="27760" y="7487"/>
                  </a:lnTo>
                  <a:lnTo>
                    <a:pt x="26615" y="6596"/>
                  </a:lnTo>
                  <a:lnTo>
                    <a:pt x="25322" y="5642"/>
                  </a:lnTo>
                  <a:lnTo>
                    <a:pt x="24643" y="5154"/>
                  </a:lnTo>
                  <a:lnTo>
                    <a:pt x="23943" y="4666"/>
                  </a:lnTo>
                  <a:lnTo>
                    <a:pt x="23222" y="4200"/>
                  </a:lnTo>
                  <a:lnTo>
                    <a:pt x="22480" y="3733"/>
                  </a:lnTo>
                  <a:lnTo>
                    <a:pt x="21738" y="3267"/>
                  </a:lnTo>
                  <a:lnTo>
                    <a:pt x="20953" y="2821"/>
                  </a:lnTo>
                  <a:lnTo>
                    <a:pt x="20168" y="2397"/>
                  </a:lnTo>
                  <a:lnTo>
                    <a:pt x="19384" y="1994"/>
                  </a:lnTo>
                  <a:lnTo>
                    <a:pt x="18578" y="1613"/>
                  </a:lnTo>
                  <a:lnTo>
                    <a:pt x="17772" y="1273"/>
                  </a:lnTo>
                  <a:lnTo>
                    <a:pt x="16966" y="955"/>
                  </a:lnTo>
                  <a:lnTo>
                    <a:pt x="16160" y="679"/>
                  </a:lnTo>
                  <a:lnTo>
                    <a:pt x="15354" y="446"/>
                  </a:lnTo>
                  <a:lnTo>
                    <a:pt x="14548" y="255"/>
                  </a:lnTo>
                  <a:lnTo>
                    <a:pt x="13764" y="128"/>
                  </a:lnTo>
                  <a:lnTo>
                    <a:pt x="13361" y="64"/>
                  </a:lnTo>
                  <a:lnTo>
                    <a:pt x="12979" y="22"/>
                  </a:lnTo>
                  <a:lnTo>
                    <a:pt x="12576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5" name="Google Shape;2245;p31"/>
            <p:cNvSpPr/>
            <p:nvPr/>
          </p:nvSpPr>
          <p:spPr>
            <a:xfrm>
              <a:off x="-3206510" y="2796838"/>
              <a:ext cx="193416" cy="52051"/>
            </a:xfrm>
            <a:custGeom>
              <a:avLst/>
              <a:gdLst/>
              <a:ahLst/>
              <a:cxnLst/>
              <a:rect l="l" t="t" r="r" b="b"/>
              <a:pathLst>
                <a:path w="47994" h="12916" extrusionOk="0">
                  <a:moveTo>
                    <a:pt x="33063" y="0"/>
                  </a:moveTo>
                  <a:lnTo>
                    <a:pt x="32109" y="43"/>
                  </a:lnTo>
                  <a:lnTo>
                    <a:pt x="31176" y="85"/>
                  </a:lnTo>
                  <a:lnTo>
                    <a:pt x="30242" y="170"/>
                  </a:lnTo>
                  <a:lnTo>
                    <a:pt x="29331" y="255"/>
                  </a:lnTo>
                  <a:lnTo>
                    <a:pt x="28440" y="361"/>
                  </a:lnTo>
                  <a:lnTo>
                    <a:pt x="27549" y="488"/>
                  </a:lnTo>
                  <a:lnTo>
                    <a:pt x="26680" y="615"/>
                  </a:lnTo>
                  <a:lnTo>
                    <a:pt x="25810" y="764"/>
                  </a:lnTo>
                  <a:lnTo>
                    <a:pt x="24135" y="1061"/>
                  </a:lnTo>
                  <a:lnTo>
                    <a:pt x="22523" y="1400"/>
                  </a:lnTo>
                  <a:lnTo>
                    <a:pt x="20975" y="1761"/>
                  </a:lnTo>
                  <a:lnTo>
                    <a:pt x="18091" y="2439"/>
                  </a:lnTo>
                  <a:lnTo>
                    <a:pt x="16755" y="2736"/>
                  </a:lnTo>
                  <a:lnTo>
                    <a:pt x="15503" y="3012"/>
                  </a:lnTo>
                  <a:lnTo>
                    <a:pt x="14358" y="3245"/>
                  </a:lnTo>
                  <a:lnTo>
                    <a:pt x="13807" y="3330"/>
                  </a:lnTo>
                  <a:lnTo>
                    <a:pt x="13277" y="3415"/>
                  </a:lnTo>
                  <a:lnTo>
                    <a:pt x="12810" y="3457"/>
                  </a:lnTo>
                  <a:lnTo>
                    <a:pt x="12365" y="3500"/>
                  </a:lnTo>
                  <a:lnTo>
                    <a:pt x="11474" y="3500"/>
                  </a:lnTo>
                  <a:lnTo>
                    <a:pt x="11029" y="3478"/>
                  </a:lnTo>
                  <a:lnTo>
                    <a:pt x="10605" y="3457"/>
                  </a:lnTo>
                  <a:lnTo>
                    <a:pt x="9777" y="3351"/>
                  </a:lnTo>
                  <a:lnTo>
                    <a:pt x="8993" y="3224"/>
                  </a:lnTo>
                  <a:lnTo>
                    <a:pt x="8208" y="3075"/>
                  </a:lnTo>
                  <a:lnTo>
                    <a:pt x="6724" y="2779"/>
                  </a:lnTo>
                  <a:lnTo>
                    <a:pt x="6024" y="2651"/>
                  </a:lnTo>
                  <a:lnTo>
                    <a:pt x="5345" y="2566"/>
                  </a:lnTo>
                  <a:lnTo>
                    <a:pt x="4688" y="2503"/>
                  </a:lnTo>
                  <a:lnTo>
                    <a:pt x="4051" y="2503"/>
                  </a:lnTo>
                  <a:lnTo>
                    <a:pt x="3755" y="2545"/>
                  </a:lnTo>
                  <a:lnTo>
                    <a:pt x="3436" y="2588"/>
                  </a:lnTo>
                  <a:lnTo>
                    <a:pt x="3140" y="2651"/>
                  </a:lnTo>
                  <a:lnTo>
                    <a:pt x="2843" y="2736"/>
                  </a:lnTo>
                  <a:lnTo>
                    <a:pt x="2567" y="2842"/>
                  </a:lnTo>
                  <a:lnTo>
                    <a:pt x="2270" y="2991"/>
                  </a:lnTo>
                  <a:lnTo>
                    <a:pt x="1994" y="3160"/>
                  </a:lnTo>
                  <a:lnTo>
                    <a:pt x="1719" y="3351"/>
                  </a:lnTo>
                  <a:lnTo>
                    <a:pt x="1507" y="3521"/>
                  </a:lnTo>
                  <a:lnTo>
                    <a:pt x="1316" y="3690"/>
                  </a:lnTo>
                  <a:lnTo>
                    <a:pt x="1125" y="3860"/>
                  </a:lnTo>
                  <a:lnTo>
                    <a:pt x="955" y="4051"/>
                  </a:lnTo>
                  <a:lnTo>
                    <a:pt x="807" y="4242"/>
                  </a:lnTo>
                  <a:lnTo>
                    <a:pt x="658" y="4411"/>
                  </a:lnTo>
                  <a:lnTo>
                    <a:pt x="552" y="4624"/>
                  </a:lnTo>
                  <a:lnTo>
                    <a:pt x="425" y="4814"/>
                  </a:lnTo>
                  <a:lnTo>
                    <a:pt x="340" y="5005"/>
                  </a:lnTo>
                  <a:lnTo>
                    <a:pt x="234" y="5217"/>
                  </a:lnTo>
                  <a:lnTo>
                    <a:pt x="171" y="5408"/>
                  </a:lnTo>
                  <a:lnTo>
                    <a:pt x="107" y="5620"/>
                  </a:lnTo>
                  <a:lnTo>
                    <a:pt x="64" y="5832"/>
                  </a:lnTo>
                  <a:lnTo>
                    <a:pt x="22" y="6044"/>
                  </a:lnTo>
                  <a:lnTo>
                    <a:pt x="1" y="6469"/>
                  </a:lnTo>
                  <a:lnTo>
                    <a:pt x="22" y="6893"/>
                  </a:lnTo>
                  <a:lnTo>
                    <a:pt x="86" y="7338"/>
                  </a:lnTo>
                  <a:lnTo>
                    <a:pt x="192" y="7762"/>
                  </a:lnTo>
                  <a:lnTo>
                    <a:pt x="361" y="8186"/>
                  </a:lnTo>
                  <a:lnTo>
                    <a:pt x="573" y="8611"/>
                  </a:lnTo>
                  <a:lnTo>
                    <a:pt x="828" y="9013"/>
                  </a:lnTo>
                  <a:lnTo>
                    <a:pt x="1125" y="9438"/>
                  </a:lnTo>
                  <a:lnTo>
                    <a:pt x="1464" y="9819"/>
                  </a:lnTo>
                  <a:lnTo>
                    <a:pt x="1846" y="10201"/>
                  </a:lnTo>
                  <a:lnTo>
                    <a:pt x="2249" y="10562"/>
                  </a:lnTo>
                  <a:lnTo>
                    <a:pt x="2715" y="10922"/>
                  </a:lnTo>
                  <a:lnTo>
                    <a:pt x="3224" y="11240"/>
                  </a:lnTo>
                  <a:lnTo>
                    <a:pt x="3755" y="11537"/>
                  </a:lnTo>
                  <a:lnTo>
                    <a:pt x="4327" y="11834"/>
                  </a:lnTo>
                  <a:lnTo>
                    <a:pt x="4942" y="12067"/>
                  </a:lnTo>
                  <a:lnTo>
                    <a:pt x="5600" y="12301"/>
                  </a:lnTo>
                  <a:lnTo>
                    <a:pt x="6278" y="12491"/>
                  </a:lnTo>
                  <a:lnTo>
                    <a:pt x="6978" y="12661"/>
                  </a:lnTo>
                  <a:lnTo>
                    <a:pt x="7742" y="12767"/>
                  </a:lnTo>
                  <a:lnTo>
                    <a:pt x="8505" y="12852"/>
                  </a:lnTo>
                  <a:lnTo>
                    <a:pt x="9311" y="12916"/>
                  </a:lnTo>
                  <a:lnTo>
                    <a:pt x="10159" y="12916"/>
                  </a:lnTo>
                  <a:lnTo>
                    <a:pt x="11029" y="12873"/>
                  </a:lnTo>
                  <a:lnTo>
                    <a:pt x="11919" y="12788"/>
                  </a:lnTo>
                  <a:lnTo>
                    <a:pt x="13065" y="12619"/>
                  </a:lnTo>
                  <a:lnTo>
                    <a:pt x="14189" y="12428"/>
                  </a:lnTo>
                  <a:lnTo>
                    <a:pt x="15291" y="12195"/>
                  </a:lnTo>
                  <a:lnTo>
                    <a:pt x="16394" y="11940"/>
                  </a:lnTo>
                  <a:lnTo>
                    <a:pt x="17476" y="11643"/>
                  </a:lnTo>
                  <a:lnTo>
                    <a:pt x="18557" y="11325"/>
                  </a:lnTo>
                  <a:lnTo>
                    <a:pt x="19639" y="10986"/>
                  </a:lnTo>
                  <a:lnTo>
                    <a:pt x="20678" y="10646"/>
                  </a:lnTo>
                  <a:lnTo>
                    <a:pt x="21738" y="10265"/>
                  </a:lnTo>
                  <a:lnTo>
                    <a:pt x="22756" y="9883"/>
                  </a:lnTo>
                  <a:lnTo>
                    <a:pt x="24813" y="9098"/>
                  </a:lnTo>
                  <a:lnTo>
                    <a:pt x="28779" y="7508"/>
                  </a:lnTo>
                  <a:lnTo>
                    <a:pt x="30730" y="6765"/>
                  </a:lnTo>
                  <a:lnTo>
                    <a:pt x="31685" y="6426"/>
                  </a:lnTo>
                  <a:lnTo>
                    <a:pt x="32639" y="6087"/>
                  </a:lnTo>
                  <a:lnTo>
                    <a:pt x="33572" y="5769"/>
                  </a:lnTo>
                  <a:lnTo>
                    <a:pt x="34526" y="5493"/>
                  </a:lnTo>
                  <a:lnTo>
                    <a:pt x="35460" y="5239"/>
                  </a:lnTo>
                  <a:lnTo>
                    <a:pt x="36393" y="5005"/>
                  </a:lnTo>
                  <a:lnTo>
                    <a:pt x="37305" y="4814"/>
                  </a:lnTo>
                  <a:lnTo>
                    <a:pt x="38216" y="4666"/>
                  </a:lnTo>
                  <a:lnTo>
                    <a:pt x="39128" y="4560"/>
                  </a:lnTo>
                  <a:lnTo>
                    <a:pt x="40040" y="4496"/>
                  </a:lnTo>
                  <a:lnTo>
                    <a:pt x="40952" y="4475"/>
                  </a:lnTo>
                  <a:lnTo>
                    <a:pt x="41398" y="4475"/>
                  </a:lnTo>
                  <a:lnTo>
                    <a:pt x="41843" y="4496"/>
                  </a:lnTo>
                  <a:lnTo>
                    <a:pt x="42288" y="4539"/>
                  </a:lnTo>
                  <a:lnTo>
                    <a:pt x="42734" y="4581"/>
                  </a:lnTo>
                  <a:lnTo>
                    <a:pt x="43179" y="4645"/>
                  </a:lnTo>
                  <a:lnTo>
                    <a:pt x="43624" y="4730"/>
                  </a:lnTo>
                  <a:lnTo>
                    <a:pt x="44155" y="4836"/>
                  </a:lnTo>
                  <a:lnTo>
                    <a:pt x="44642" y="4942"/>
                  </a:lnTo>
                  <a:lnTo>
                    <a:pt x="45088" y="5048"/>
                  </a:lnTo>
                  <a:lnTo>
                    <a:pt x="45533" y="5133"/>
                  </a:lnTo>
                  <a:lnTo>
                    <a:pt x="46000" y="5196"/>
                  </a:lnTo>
                  <a:lnTo>
                    <a:pt x="46445" y="5217"/>
                  </a:lnTo>
                  <a:lnTo>
                    <a:pt x="46933" y="5217"/>
                  </a:lnTo>
                  <a:lnTo>
                    <a:pt x="47187" y="5175"/>
                  </a:lnTo>
                  <a:lnTo>
                    <a:pt x="47463" y="5133"/>
                  </a:lnTo>
                  <a:lnTo>
                    <a:pt x="47548" y="5111"/>
                  </a:lnTo>
                  <a:lnTo>
                    <a:pt x="47633" y="5090"/>
                  </a:lnTo>
                  <a:lnTo>
                    <a:pt x="47760" y="4984"/>
                  </a:lnTo>
                  <a:lnTo>
                    <a:pt x="47866" y="4857"/>
                  </a:lnTo>
                  <a:lnTo>
                    <a:pt x="47951" y="4708"/>
                  </a:lnTo>
                  <a:lnTo>
                    <a:pt x="47972" y="4539"/>
                  </a:lnTo>
                  <a:lnTo>
                    <a:pt x="47993" y="4369"/>
                  </a:lnTo>
                  <a:lnTo>
                    <a:pt x="47972" y="4199"/>
                  </a:lnTo>
                  <a:lnTo>
                    <a:pt x="47908" y="4051"/>
                  </a:lnTo>
                  <a:lnTo>
                    <a:pt x="47739" y="3796"/>
                  </a:lnTo>
                  <a:lnTo>
                    <a:pt x="47569" y="3563"/>
                  </a:lnTo>
                  <a:lnTo>
                    <a:pt x="47378" y="3330"/>
                  </a:lnTo>
                  <a:lnTo>
                    <a:pt x="47187" y="3097"/>
                  </a:lnTo>
                  <a:lnTo>
                    <a:pt x="46975" y="2906"/>
                  </a:lnTo>
                  <a:lnTo>
                    <a:pt x="46742" y="2694"/>
                  </a:lnTo>
                  <a:lnTo>
                    <a:pt x="46509" y="2524"/>
                  </a:lnTo>
                  <a:lnTo>
                    <a:pt x="46254" y="2333"/>
                  </a:lnTo>
                  <a:lnTo>
                    <a:pt x="45978" y="2185"/>
                  </a:lnTo>
                  <a:lnTo>
                    <a:pt x="45703" y="2015"/>
                  </a:lnTo>
                  <a:lnTo>
                    <a:pt x="45151" y="1739"/>
                  </a:lnTo>
                  <a:lnTo>
                    <a:pt x="44536" y="1485"/>
                  </a:lnTo>
                  <a:lnTo>
                    <a:pt x="43921" y="1273"/>
                  </a:lnTo>
                  <a:lnTo>
                    <a:pt x="43285" y="1082"/>
                  </a:lnTo>
                  <a:lnTo>
                    <a:pt x="42649" y="912"/>
                  </a:lnTo>
                  <a:lnTo>
                    <a:pt x="41991" y="785"/>
                  </a:lnTo>
                  <a:lnTo>
                    <a:pt x="41355" y="658"/>
                  </a:lnTo>
                  <a:lnTo>
                    <a:pt x="40104" y="467"/>
                  </a:lnTo>
                  <a:lnTo>
                    <a:pt x="38938" y="297"/>
                  </a:lnTo>
                  <a:lnTo>
                    <a:pt x="37941" y="191"/>
                  </a:lnTo>
                  <a:lnTo>
                    <a:pt x="36944" y="85"/>
                  </a:lnTo>
                  <a:lnTo>
                    <a:pt x="35947" y="43"/>
                  </a:lnTo>
                  <a:lnTo>
                    <a:pt x="34972" y="0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6" name="Google Shape;2246;p31"/>
            <p:cNvSpPr/>
            <p:nvPr/>
          </p:nvSpPr>
          <p:spPr>
            <a:xfrm>
              <a:off x="-3128755" y="2828792"/>
              <a:ext cx="102052" cy="108548"/>
            </a:xfrm>
            <a:custGeom>
              <a:avLst/>
              <a:gdLst/>
              <a:ahLst/>
              <a:cxnLst/>
              <a:rect l="l" t="t" r="r" b="b"/>
              <a:pathLst>
                <a:path w="25323" h="26935" extrusionOk="0">
                  <a:moveTo>
                    <a:pt x="18408" y="1"/>
                  </a:moveTo>
                  <a:lnTo>
                    <a:pt x="17624" y="43"/>
                  </a:lnTo>
                  <a:lnTo>
                    <a:pt x="16797" y="107"/>
                  </a:lnTo>
                  <a:lnTo>
                    <a:pt x="15948" y="213"/>
                  </a:lnTo>
                  <a:lnTo>
                    <a:pt x="15079" y="340"/>
                  </a:lnTo>
                  <a:lnTo>
                    <a:pt x="14209" y="510"/>
                  </a:lnTo>
                  <a:lnTo>
                    <a:pt x="13319" y="701"/>
                  </a:lnTo>
                  <a:lnTo>
                    <a:pt x="12407" y="934"/>
                  </a:lnTo>
                  <a:lnTo>
                    <a:pt x="11495" y="1210"/>
                  </a:lnTo>
                  <a:lnTo>
                    <a:pt x="10583" y="1507"/>
                  </a:lnTo>
                  <a:lnTo>
                    <a:pt x="9671" y="1867"/>
                  </a:lnTo>
                  <a:lnTo>
                    <a:pt x="8759" y="2270"/>
                  </a:lnTo>
                  <a:lnTo>
                    <a:pt x="7868" y="2694"/>
                  </a:lnTo>
                  <a:lnTo>
                    <a:pt x="6978" y="3182"/>
                  </a:lnTo>
                  <a:lnTo>
                    <a:pt x="6108" y="3712"/>
                  </a:lnTo>
                  <a:lnTo>
                    <a:pt x="5684" y="3988"/>
                  </a:lnTo>
                  <a:lnTo>
                    <a:pt x="5260" y="4285"/>
                  </a:lnTo>
                  <a:lnTo>
                    <a:pt x="4857" y="4603"/>
                  </a:lnTo>
                  <a:lnTo>
                    <a:pt x="4433" y="4921"/>
                  </a:lnTo>
                  <a:lnTo>
                    <a:pt x="4030" y="5260"/>
                  </a:lnTo>
                  <a:lnTo>
                    <a:pt x="3648" y="5600"/>
                  </a:lnTo>
                  <a:lnTo>
                    <a:pt x="3266" y="5960"/>
                  </a:lnTo>
                  <a:lnTo>
                    <a:pt x="2885" y="6342"/>
                  </a:lnTo>
                  <a:lnTo>
                    <a:pt x="2503" y="6724"/>
                  </a:lnTo>
                  <a:lnTo>
                    <a:pt x="2142" y="7127"/>
                  </a:lnTo>
                  <a:lnTo>
                    <a:pt x="1782" y="7593"/>
                  </a:lnTo>
                  <a:lnTo>
                    <a:pt x="1421" y="8060"/>
                  </a:lnTo>
                  <a:lnTo>
                    <a:pt x="1103" y="8569"/>
                  </a:lnTo>
                  <a:lnTo>
                    <a:pt x="828" y="9056"/>
                  </a:lnTo>
                  <a:lnTo>
                    <a:pt x="594" y="9587"/>
                  </a:lnTo>
                  <a:lnTo>
                    <a:pt x="382" y="10117"/>
                  </a:lnTo>
                  <a:lnTo>
                    <a:pt x="213" y="10668"/>
                  </a:lnTo>
                  <a:lnTo>
                    <a:pt x="107" y="11198"/>
                  </a:lnTo>
                  <a:lnTo>
                    <a:pt x="22" y="11771"/>
                  </a:lnTo>
                  <a:lnTo>
                    <a:pt x="1" y="12322"/>
                  </a:lnTo>
                  <a:lnTo>
                    <a:pt x="1" y="12874"/>
                  </a:lnTo>
                  <a:lnTo>
                    <a:pt x="43" y="13149"/>
                  </a:lnTo>
                  <a:lnTo>
                    <a:pt x="85" y="13446"/>
                  </a:lnTo>
                  <a:lnTo>
                    <a:pt x="128" y="13722"/>
                  </a:lnTo>
                  <a:lnTo>
                    <a:pt x="191" y="13998"/>
                  </a:lnTo>
                  <a:lnTo>
                    <a:pt x="276" y="14273"/>
                  </a:lnTo>
                  <a:lnTo>
                    <a:pt x="361" y="14549"/>
                  </a:lnTo>
                  <a:lnTo>
                    <a:pt x="467" y="14825"/>
                  </a:lnTo>
                  <a:lnTo>
                    <a:pt x="594" y="15101"/>
                  </a:lnTo>
                  <a:lnTo>
                    <a:pt x="743" y="15376"/>
                  </a:lnTo>
                  <a:lnTo>
                    <a:pt x="891" y="15631"/>
                  </a:lnTo>
                  <a:lnTo>
                    <a:pt x="1040" y="15885"/>
                  </a:lnTo>
                  <a:lnTo>
                    <a:pt x="1231" y="16140"/>
                  </a:lnTo>
                  <a:lnTo>
                    <a:pt x="1421" y="16373"/>
                  </a:lnTo>
                  <a:lnTo>
                    <a:pt x="1612" y="16585"/>
                  </a:lnTo>
                  <a:lnTo>
                    <a:pt x="2036" y="17030"/>
                  </a:lnTo>
                  <a:lnTo>
                    <a:pt x="2482" y="17433"/>
                  </a:lnTo>
                  <a:lnTo>
                    <a:pt x="2927" y="17836"/>
                  </a:lnTo>
                  <a:lnTo>
                    <a:pt x="3351" y="18260"/>
                  </a:lnTo>
                  <a:lnTo>
                    <a:pt x="3563" y="18473"/>
                  </a:lnTo>
                  <a:lnTo>
                    <a:pt x="3754" y="18706"/>
                  </a:lnTo>
                  <a:lnTo>
                    <a:pt x="3924" y="18939"/>
                  </a:lnTo>
                  <a:lnTo>
                    <a:pt x="4094" y="19172"/>
                  </a:lnTo>
                  <a:lnTo>
                    <a:pt x="4263" y="19490"/>
                  </a:lnTo>
                  <a:lnTo>
                    <a:pt x="4390" y="19809"/>
                  </a:lnTo>
                  <a:lnTo>
                    <a:pt x="4454" y="20105"/>
                  </a:lnTo>
                  <a:lnTo>
                    <a:pt x="4496" y="20402"/>
                  </a:lnTo>
                  <a:lnTo>
                    <a:pt x="4518" y="20699"/>
                  </a:lnTo>
                  <a:lnTo>
                    <a:pt x="4496" y="20996"/>
                  </a:lnTo>
                  <a:lnTo>
                    <a:pt x="4454" y="21293"/>
                  </a:lnTo>
                  <a:lnTo>
                    <a:pt x="4412" y="21590"/>
                  </a:lnTo>
                  <a:lnTo>
                    <a:pt x="4306" y="22184"/>
                  </a:lnTo>
                  <a:lnTo>
                    <a:pt x="4221" y="22778"/>
                  </a:lnTo>
                  <a:lnTo>
                    <a:pt x="4178" y="23096"/>
                  </a:lnTo>
                  <a:lnTo>
                    <a:pt x="4178" y="23393"/>
                  </a:lnTo>
                  <a:lnTo>
                    <a:pt x="4200" y="23711"/>
                  </a:lnTo>
                  <a:lnTo>
                    <a:pt x="4263" y="24050"/>
                  </a:lnTo>
                  <a:lnTo>
                    <a:pt x="4327" y="24305"/>
                  </a:lnTo>
                  <a:lnTo>
                    <a:pt x="4412" y="24559"/>
                  </a:lnTo>
                  <a:lnTo>
                    <a:pt x="4496" y="24814"/>
                  </a:lnTo>
                  <a:lnTo>
                    <a:pt x="4624" y="25026"/>
                  </a:lnTo>
                  <a:lnTo>
                    <a:pt x="4730" y="25238"/>
                  </a:lnTo>
                  <a:lnTo>
                    <a:pt x="4857" y="25450"/>
                  </a:lnTo>
                  <a:lnTo>
                    <a:pt x="5005" y="25641"/>
                  </a:lnTo>
                  <a:lnTo>
                    <a:pt x="5154" y="25810"/>
                  </a:lnTo>
                  <a:lnTo>
                    <a:pt x="5302" y="25959"/>
                  </a:lnTo>
                  <a:lnTo>
                    <a:pt x="5472" y="26107"/>
                  </a:lnTo>
                  <a:lnTo>
                    <a:pt x="5663" y="26256"/>
                  </a:lnTo>
                  <a:lnTo>
                    <a:pt x="5833" y="26362"/>
                  </a:lnTo>
                  <a:lnTo>
                    <a:pt x="6023" y="26468"/>
                  </a:lnTo>
                  <a:lnTo>
                    <a:pt x="6235" y="26574"/>
                  </a:lnTo>
                  <a:lnTo>
                    <a:pt x="6448" y="26659"/>
                  </a:lnTo>
                  <a:lnTo>
                    <a:pt x="6638" y="26743"/>
                  </a:lnTo>
                  <a:lnTo>
                    <a:pt x="7084" y="26849"/>
                  </a:lnTo>
                  <a:lnTo>
                    <a:pt x="7550" y="26913"/>
                  </a:lnTo>
                  <a:lnTo>
                    <a:pt x="8017" y="26934"/>
                  </a:lnTo>
                  <a:lnTo>
                    <a:pt x="8483" y="26913"/>
                  </a:lnTo>
                  <a:lnTo>
                    <a:pt x="8971" y="26849"/>
                  </a:lnTo>
                  <a:lnTo>
                    <a:pt x="9438" y="26743"/>
                  </a:lnTo>
                  <a:lnTo>
                    <a:pt x="9926" y="26595"/>
                  </a:lnTo>
                  <a:lnTo>
                    <a:pt x="10392" y="26425"/>
                  </a:lnTo>
                  <a:lnTo>
                    <a:pt x="10795" y="26234"/>
                  </a:lnTo>
                  <a:lnTo>
                    <a:pt x="11177" y="26022"/>
                  </a:lnTo>
                  <a:lnTo>
                    <a:pt x="11559" y="25810"/>
                  </a:lnTo>
                  <a:lnTo>
                    <a:pt x="11898" y="25556"/>
                  </a:lnTo>
                  <a:lnTo>
                    <a:pt x="12258" y="25301"/>
                  </a:lnTo>
                  <a:lnTo>
                    <a:pt x="12576" y="25026"/>
                  </a:lnTo>
                  <a:lnTo>
                    <a:pt x="12895" y="24729"/>
                  </a:lnTo>
                  <a:lnTo>
                    <a:pt x="13213" y="24411"/>
                  </a:lnTo>
                  <a:lnTo>
                    <a:pt x="13510" y="24071"/>
                  </a:lnTo>
                  <a:lnTo>
                    <a:pt x="13806" y="23732"/>
                  </a:lnTo>
                  <a:lnTo>
                    <a:pt x="14082" y="23350"/>
                  </a:lnTo>
                  <a:lnTo>
                    <a:pt x="14358" y="22968"/>
                  </a:lnTo>
                  <a:lnTo>
                    <a:pt x="14634" y="22544"/>
                  </a:lnTo>
                  <a:lnTo>
                    <a:pt x="14909" y="22120"/>
                  </a:lnTo>
                  <a:lnTo>
                    <a:pt x="15461" y="21208"/>
                  </a:lnTo>
                  <a:lnTo>
                    <a:pt x="15991" y="20212"/>
                  </a:lnTo>
                  <a:lnTo>
                    <a:pt x="16563" y="19130"/>
                  </a:lnTo>
                  <a:lnTo>
                    <a:pt x="17730" y="16734"/>
                  </a:lnTo>
                  <a:lnTo>
                    <a:pt x="19087" y="13998"/>
                  </a:lnTo>
                  <a:lnTo>
                    <a:pt x="19851" y="12513"/>
                  </a:lnTo>
                  <a:lnTo>
                    <a:pt x="20678" y="10923"/>
                  </a:lnTo>
                  <a:lnTo>
                    <a:pt x="20975" y="10393"/>
                  </a:lnTo>
                  <a:lnTo>
                    <a:pt x="21293" y="9884"/>
                  </a:lnTo>
                  <a:lnTo>
                    <a:pt x="21653" y="9396"/>
                  </a:lnTo>
                  <a:lnTo>
                    <a:pt x="21993" y="8908"/>
                  </a:lnTo>
                  <a:lnTo>
                    <a:pt x="22735" y="8017"/>
                  </a:lnTo>
                  <a:lnTo>
                    <a:pt x="23435" y="7148"/>
                  </a:lnTo>
                  <a:lnTo>
                    <a:pt x="23753" y="6745"/>
                  </a:lnTo>
                  <a:lnTo>
                    <a:pt x="24071" y="6321"/>
                  </a:lnTo>
                  <a:lnTo>
                    <a:pt x="24347" y="5918"/>
                  </a:lnTo>
                  <a:lnTo>
                    <a:pt x="24601" y="5515"/>
                  </a:lnTo>
                  <a:lnTo>
                    <a:pt x="24792" y="5091"/>
                  </a:lnTo>
                  <a:lnTo>
                    <a:pt x="24962" y="4688"/>
                  </a:lnTo>
                  <a:lnTo>
                    <a:pt x="25025" y="4476"/>
                  </a:lnTo>
                  <a:lnTo>
                    <a:pt x="25068" y="4264"/>
                  </a:lnTo>
                  <a:lnTo>
                    <a:pt x="25110" y="4052"/>
                  </a:lnTo>
                  <a:lnTo>
                    <a:pt x="25131" y="3839"/>
                  </a:lnTo>
                  <a:lnTo>
                    <a:pt x="25195" y="3670"/>
                  </a:lnTo>
                  <a:lnTo>
                    <a:pt x="25258" y="3500"/>
                  </a:lnTo>
                  <a:lnTo>
                    <a:pt x="25301" y="3330"/>
                  </a:lnTo>
                  <a:lnTo>
                    <a:pt x="25322" y="3182"/>
                  </a:lnTo>
                  <a:lnTo>
                    <a:pt x="25322" y="3012"/>
                  </a:lnTo>
                  <a:lnTo>
                    <a:pt x="25301" y="2864"/>
                  </a:lnTo>
                  <a:lnTo>
                    <a:pt x="25280" y="2715"/>
                  </a:lnTo>
                  <a:lnTo>
                    <a:pt x="25237" y="2546"/>
                  </a:lnTo>
                  <a:lnTo>
                    <a:pt x="25195" y="2397"/>
                  </a:lnTo>
                  <a:lnTo>
                    <a:pt x="25131" y="2249"/>
                  </a:lnTo>
                  <a:lnTo>
                    <a:pt x="24962" y="1973"/>
                  </a:lnTo>
                  <a:lnTo>
                    <a:pt x="24749" y="1676"/>
                  </a:lnTo>
                  <a:lnTo>
                    <a:pt x="24516" y="1422"/>
                  </a:lnTo>
                  <a:lnTo>
                    <a:pt x="24474" y="1316"/>
                  </a:lnTo>
                  <a:lnTo>
                    <a:pt x="24410" y="1231"/>
                  </a:lnTo>
                  <a:lnTo>
                    <a:pt x="24347" y="1125"/>
                  </a:lnTo>
                  <a:lnTo>
                    <a:pt x="24240" y="1040"/>
                  </a:lnTo>
                  <a:lnTo>
                    <a:pt x="24007" y="849"/>
                  </a:lnTo>
                  <a:lnTo>
                    <a:pt x="23689" y="701"/>
                  </a:lnTo>
                  <a:lnTo>
                    <a:pt x="23307" y="552"/>
                  </a:lnTo>
                  <a:lnTo>
                    <a:pt x="22883" y="404"/>
                  </a:lnTo>
                  <a:lnTo>
                    <a:pt x="22374" y="298"/>
                  </a:lnTo>
                  <a:lnTo>
                    <a:pt x="21844" y="192"/>
                  </a:lnTo>
                  <a:lnTo>
                    <a:pt x="21229" y="107"/>
                  </a:lnTo>
                  <a:lnTo>
                    <a:pt x="20593" y="43"/>
                  </a:lnTo>
                  <a:lnTo>
                    <a:pt x="19914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7" name="Google Shape;2247;p31"/>
            <p:cNvSpPr/>
            <p:nvPr/>
          </p:nvSpPr>
          <p:spPr>
            <a:xfrm>
              <a:off x="-3193009" y="2912699"/>
              <a:ext cx="69916" cy="53422"/>
            </a:xfrm>
            <a:custGeom>
              <a:avLst/>
              <a:gdLst/>
              <a:ahLst/>
              <a:cxnLst/>
              <a:rect l="l" t="t" r="r" b="b"/>
              <a:pathLst>
                <a:path w="17349" h="13256" extrusionOk="0">
                  <a:moveTo>
                    <a:pt x="15567" y="1"/>
                  </a:moveTo>
                  <a:lnTo>
                    <a:pt x="15291" y="22"/>
                  </a:lnTo>
                  <a:lnTo>
                    <a:pt x="15015" y="64"/>
                  </a:lnTo>
                  <a:lnTo>
                    <a:pt x="14740" y="128"/>
                  </a:lnTo>
                  <a:lnTo>
                    <a:pt x="14167" y="297"/>
                  </a:lnTo>
                  <a:lnTo>
                    <a:pt x="13637" y="488"/>
                  </a:lnTo>
                  <a:lnTo>
                    <a:pt x="13107" y="679"/>
                  </a:lnTo>
                  <a:lnTo>
                    <a:pt x="12661" y="849"/>
                  </a:lnTo>
                  <a:lnTo>
                    <a:pt x="11283" y="1315"/>
                  </a:lnTo>
                  <a:lnTo>
                    <a:pt x="9904" y="1761"/>
                  </a:lnTo>
                  <a:lnTo>
                    <a:pt x="8526" y="2206"/>
                  </a:lnTo>
                  <a:lnTo>
                    <a:pt x="7147" y="2673"/>
                  </a:lnTo>
                  <a:lnTo>
                    <a:pt x="6002" y="3118"/>
                  </a:lnTo>
                  <a:lnTo>
                    <a:pt x="5408" y="3351"/>
                  </a:lnTo>
                  <a:lnTo>
                    <a:pt x="4772" y="3606"/>
                  </a:lnTo>
                  <a:lnTo>
                    <a:pt x="4157" y="3903"/>
                  </a:lnTo>
                  <a:lnTo>
                    <a:pt x="3542" y="4221"/>
                  </a:lnTo>
                  <a:lnTo>
                    <a:pt x="2948" y="4560"/>
                  </a:lnTo>
                  <a:lnTo>
                    <a:pt x="2376" y="4921"/>
                  </a:lnTo>
                  <a:lnTo>
                    <a:pt x="2100" y="5112"/>
                  </a:lnTo>
                  <a:lnTo>
                    <a:pt x="1846" y="5324"/>
                  </a:lnTo>
                  <a:lnTo>
                    <a:pt x="1591" y="5536"/>
                  </a:lnTo>
                  <a:lnTo>
                    <a:pt x="1358" y="5748"/>
                  </a:lnTo>
                  <a:lnTo>
                    <a:pt x="1146" y="5981"/>
                  </a:lnTo>
                  <a:lnTo>
                    <a:pt x="934" y="6235"/>
                  </a:lnTo>
                  <a:lnTo>
                    <a:pt x="743" y="6469"/>
                  </a:lnTo>
                  <a:lnTo>
                    <a:pt x="573" y="6744"/>
                  </a:lnTo>
                  <a:lnTo>
                    <a:pt x="425" y="6999"/>
                  </a:lnTo>
                  <a:lnTo>
                    <a:pt x="298" y="7275"/>
                  </a:lnTo>
                  <a:lnTo>
                    <a:pt x="191" y="7572"/>
                  </a:lnTo>
                  <a:lnTo>
                    <a:pt x="107" y="7868"/>
                  </a:lnTo>
                  <a:lnTo>
                    <a:pt x="43" y="8187"/>
                  </a:lnTo>
                  <a:lnTo>
                    <a:pt x="1" y="8505"/>
                  </a:lnTo>
                  <a:lnTo>
                    <a:pt x="1" y="8844"/>
                  </a:lnTo>
                  <a:lnTo>
                    <a:pt x="22" y="9205"/>
                  </a:lnTo>
                  <a:lnTo>
                    <a:pt x="64" y="9544"/>
                  </a:lnTo>
                  <a:lnTo>
                    <a:pt x="128" y="9862"/>
                  </a:lnTo>
                  <a:lnTo>
                    <a:pt x="213" y="10180"/>
                  </a:lnTo>
                  <a:lnTo>
                    <a:pt x="319" y="10477"/>
                  </a:lnTo>
                  <a:lnTo>
                    <a:pt x="446" y="10753"/>
                  </a:lnTo>
                  <a:lnTo>
                    <a:pt x="594" y="11028"/>
                  </a:lnTo>
                  <a:lnTo>
                    <a:pt x="764" y="11283"/>
                  </a:lnTo>
                  <a:lnTo>
                    <a:pt x="934" y="11516"/>
                  </a:lnTo>
                  <a:lnTo>
                    <a:pt x="1125" y="11749"/>
                  </a:lnTo>
                  <a:lnTo>
                    <a:pt x="1337" y="11961"/>
                  </a:lnTo>
                  <a:lnTo>
                    <a:pt x="1549" y="12152"/>
                  </a:lnTo>
                  <a:lnTo>
                    <a:pt x="1782" y="12322"/>
                  </a:lnTo>
                  <a:lnTo>
                    <a:pt x="2037" y="12492"/>
                  </a:lnTo>
                  <a:lnTo>
                    <a:pt x="2291" y="12640"/>
                  </a:lnTo>
                  <a:lnTo>
                    <a:pt x="2545" y="12767"/>
                  </a:lnTo>
                  <a:lnTo>
                    <a:pt x="2821" y="12873"/>
                  </a:lnTo>
                  <a:lnTo>
                    <a:pt x="3097" y="12979"/>
                  </a:lnTo>
                  <a:lnTo>
                    <a:pt x="3394" y="13064"/>
                  </a:lnTo>
                  <a:lnTo>
                    <a:pt x="3669" y="13149"/>
                  </a:lnTo>
                  <a:lnTo>
                    <a:pt x="3966" y="13192"/>
                  </a:lnTo>
                  <a:lnTo>
                    <a:pt x="4284" y="13234"/>
                  </a:lnTo>
                  <a:lnTo>
                    <a:pt x="4581" y="13255"/>
                  </a:lnTo>
                  <a:lnTo>
                    <a:pt x="5196" y="13255"/>
                  </a:lnTo>
                  <a:lnTo>
                    <a:pt x="5493" y="13234"/>
                  </a:lnTo>
                  <a:lnTo>
                    <a:pt x="5811" y="13192"/>
                  </a:lnTo>
                  <a:lnTo>
                    <a:pt x="6108" y="13128"/>
                  </a:lnTo>
                  <a:lnTo>
                    <a:pt x="6405" y="13043"/>
                  </a:lnTo>
                  <a:lnTo>
                    <a:pt x="6702" y="12958"/>
                  </a:lnTo>
                  <a:lnTo>
                    <a:pt x="6999" y="12852"/>
                  </a:lnTo>
                  <a:lnTo>
                    <a:pt x="7296" y="12725"/>
                  </a:lnTo>
                  <a:lnTo>
                    <a:pt x="7572" y="12598"/>
                  </a:lnTo>
                  <a:lnTo>
                    <a:pt x="7869" y="12428"/>
                  </a:lnTo>
                  <a:lnTo>
                    <a:pt x="8165" y="12237"/>
                  </a:lnTo>
                  <a:lnTo>
                    <a:pt x="8441" y="12025"/>
                  </a:lnTo>
                  <a:lnTo>
                    <a:pt x="8696" y="11834"/>
                  </a:lnTo>
                  <a:lnTo>
                    <a:pt x="8950" y="11601"/>
                  </a:lnTo>
                  <a:lnTo>
                    <a:pt x="9183" y="11368"/>
                  </a:lnTo>
                  <a:lnTo>
                    <a:pt x="9629" y="10901"/>
                  </a:lnTo>
                  <a:lnTo>
                    <a:pt x="10053" y="10392"/>
                  </a:lnTo>
                  <a:lnTo>
                    <a:pt x="10456" y="9862"/>
                  </a:lnTo>
                  <a:lnTo>
                    <a:pt x="11262" y="8780"/>
                  </a:lnTo>
                  <a:lnTo>
                    <a:pt x="11919" y="7953"/>
                  </a:lnTo>
                  <a:lnTo>
                    <a:pt x="12577" y="7190"/>
                  </a:lnTo>
                  <a:lnTo>
                    <a:pt x="13234" y="6469"/>
                  </a:lnTo>
                  <a:lnTo>
                    <a:pt x="13870" y="5769"/>
                  </a:lnTo>
                  <a:lnTo>
                    <a:pt x="15079" y="4539"/>
                  </a:lnTo>
                  <a:lnTo>
                    <a:pt x="15609" y="3966"/>
                  </a:lnTo>
                  <a:lnTo>
                    <a:pt x="16097" y="3436"/>
                  </a:lnTo>
                  <a:lnTo>
                    <a:pt x="16521" y="2948"/>
                  </a:lnTo>
                  <a:lnTo>
                    <a:pt x="16860" y="2503"/>
                  </a:lnTo>
                  <a:lnTo>
                    <a:pt x="17009" y="2270"/>
                  </a:lnTo>
                  <a:lnTo>
                    <a:pt x="17115" y="2058"/>
                  </a:lnTo>
                  <a:lnTo>
                    <a:pt x="17221" y="1867"/>
                  </a:lnTo>
                  <a:lnTo>
                    <a:pt x="17285" y="1676"/>
                  </a:lnTo>
                  <a:lnTo>
                    <a:pt x="17327" y="1485"/>
                  </a:lnTo>
                  <a:lnTo>
                    <a:pt x="17348" y="1294"/>
                  </a:lnTo>
                  <a:lnTo>
                    <a:pt x="17327" y="1125"/>
                  </a:lnTo>
                  <a:lnTo>
                    <a:pt x="17285" y="955"/>
                  </a:lnTo>
                  <a:lnTo>
                    <a:pt x="17221" y="785"/>
                  </a:lnTo>
                  <a:lnTo>
                    <a:pt x="17115" y="637"/>
                  </a:lnTo>
                  <a:lnTo>
                    <a:pt x="16966" y="488"/>
                  </a:lnTo>
                  <a:lnTo>
                    <a:pt x="16797" y="340"/>
                  </a:lnTo>
                  <a:lnTo>
                    <a:pt x="16585" y="191"/>
                  </a:lnTo>
                  <a:lnTo>
                    <a:pt x="16351" y="85"/>
                  </a:lnTo>
                  <a:lnTo>
                    <a:pt x="16097" y="22"/>
                  </a:lnTo>
                  <a:lnTo>
                    <a:pt x="15842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10" name="Google Shape;2310;p34"/>
          <p:cNvGrpSpPr/>
          <p:nvPr/>
        </p:nvGrpSpPr>
        <p:grpSpPr>
          <a:xfrm>
            <a:off x="1688339" y="3786355"/>
            <a:ext cx="175882" cy="144409"/>
            <a:chOff x="1212175" y="4412127"/>
            <a:chExt cx="902424" cy="740938"/>
          </a:xfrm>
        </p:grpSpPr>
        <p:sp>
          <p:nvSpPr>
            <p:cNvPr id="2311" name="Google Shape;2311;p34"/>
            <p:cNvSpPr/>
            <p:nvPr/>
          </p:nvSpPr>
          <p:spPr>
            <a:xfrm>
              <a:off x="1212175" y="4412127"/>
              <a:ext cx="902424" cy="740938"/>
            </a:xfrm>
            <a:custGeom>
              <a:avLst/>
              <a:gdLst/>
              <a:ahLst/>
              <a:cxnLst/>
              <a:rect l="l" t="t" r="r" b="b"/>
              <a:pathLst>
                <a:path w="42482" h="34880" extrusionOk="0">
                  <a:moveTo>
                    <a:pt x="17597" y="1"/>
                  </a:moveTo>
                  <a:lnTo>
                    <a:pt x="17356" y="56"/>
                  </a:lnTo>
                  <a:lnTo>
                    <a:pt x="17115" y="149"/>
                  </a:lnTo>
                  <a:lnTo>
                    <a:pt x="16893" y="242"/>
                  </a:lnTo>
                  <a:lnTo>
                    <a:pt x="16689" y="371"/>
                  </a:lnTo>
                  <a:lnTo>
                    <a:pt x="16503" y="538"/>
                  </a:lnTo>
                  <a:lnTo>
                    <a:pt x="16318" y="724"/>
                  </a:lnTo>
                  <a:lnTo>
                    <a:pt x="16151" y="928"/>
                  </a:lnTo>
                  <a:lnTo>
                    <a:pt x="16003" y="1150"/>
                  </a:lnTo>
                  <a:lnTo>
                    <a:pt x="15854" y="1391"/>
                  </a:lnTo>
                  <a:lnTo>
                    <a:pt x="15724" y="1669"/>
                  </a:lnTo>
                  <a:lnTo>
                    <a:pt x="15613" y="1966"/>
                  </a:lnTo>
                  <a:lnTo>
                    <a:pt x="15502" y="2263"/>
                  </a:lnTo>
                  <a:lnTo>
                    <a:pt x="15409" y="2597"/>
                  </a:lnTo>
                  <a:lnTo>
                    <a:pt x="15335" y="2930"/>
                  </a:lnTo>
                  <a:lnTo>
                    <a:pt x="15261" y="3283"/>
                  </a:lnTo>
                  <a:lnTo>
                    <a:pt x="15205" y="3672"/>
                  </a:lnTo>
                  <a:lnTo>
                    <a:pt x="15150" y="4061"/>
                  </a:lnTo>
                  <a:lnTo>
                    <a:pt x="15075" y="4859"/>
                  </a:lnTo>
                  <a:lnTo>
                    <a:pt x="15038" y="5730"/>
                  </a:lnTo>
                  <a:lnTo>
                    <a:pt x="15038" y="6620"/>
                  </a:lnTo>
                  <a:lnTo>
                    <a:pt x="15057" y="7566"/>
                  </a:lnTo>
                  <a:lnTo>
                    <a:pt x="15112" y="8512"/>
                  </a:lnTo>
                  <a:lnTo>
                    <a:pt x="15187" y="9494"/>
                  </a:lnTo>
                  <a:lnTo>
                    <a:pt x="15279" y="10477"/>
                  </a:lnTo>
                  <a:lnTo>
                    <a:pt x="15391" y="11460"/>
                  </a:lnTo>
                  <a:lnTo>
                    <a:pt x="15520" y="12443"/>
                  </a:lnTo>
                  <a:lnTo>
                    <a:pt x="15669" y="13425"/>
                  </a:lnTo>
                  <a:lnTo>
                    <a:pt x="15817" y="14371"/>
                  </a:lnTo>
                  <a:lnTo>
                    <a:pt x="15984" y="15298"/>
                  </a:lnTo>
                  <a:lnTo>
                    <a:pt x="16299" y="17041"/>
                  </a:lnTo>
                  <a:lnTo>
                    <a:pt x="16633" y="18599"/>
                  </a:lnTo>
                  <a:lnTo>
                    <a:pt x="16911" y="19915"/>
                  </a:lnTo>
                  <a:lnTo>
                    <a:pt x="17152" y="20935"/>
                  </a:lnTo>
                  <a:lnTo>
                    <a:pt x="17356" y="21807"/>
                  </a:lnTo>
                  <a:lnTo>
                    <a:pt x="17097" y="21084"/>
                  </a:lnTo>
                  <a:lnTo>
                    <a:pt x="16781" y="20268"/>
                  </a:lnTo>
                  <a:lnTo>
                    <a:pt x="16336" y="19211"/>
                  </a:lnTo>
                  <a:lnTo>
                    <a:pt x="15817" y="17968"/>
                  </a:lnTo>
                  <a:lnTo>
                    <a:pt x="15205" y="16596"/>
                  </a:lnTo>
                  <a:lnTo>
                    <a:pt x="14871" y="15873"/>
                  </a:lnTo>
                  <a:lnTo>
                    <a:pt x="14501" y="15150"/>
                  </a:lnTo>
                  <a:lnTo>
                    <a:pt x="14130" y="14408"/>
                  </a:lnTo>
                  <a:lnTo>
                    <a:pt x="13740" y="13685"/>
                  </a:lnTo>
                  <a:lnTo>
                    <a:pt x="13351" y="12943"/>
                  </a:lnTo>
                  <a:lnTo>
                    <a:pt x="12924" y="12239"/>
                  </a:lnTo>
                  <a:lnTo>
                    <a:pt x="12498" y="11534"/>
                  </a:lnTo>
                  <a:lnTo>
                    <a:pt x="12071" y="10867"/>
                  </a:lnTo>
                  <a:lnTo>
                    <a:pt x="11626" y="10236"/>
                  </a:lnTo>
                  <a:lnTo>
                    <a:pt x="11163" y="9643"/>
                  </a:lnTo>
                  <a:lnTo>
                    <a:pt x="10699" y="9105"/>
                  </a:lnTo>
                  <a:lnTo>
                    <a:pt x="10236" y="8604"/>
                  </a:lnTo>
                  <a:lnTo>
                    <a:pt x="10013" y="8382"/>
                  </a:lnTo>
                  <a:lnTo>
                    <a:pt x="9772" y="8178"/>
                  </a:lnTo>
                  <a:lnTo>
                    <a:pt x="9531" y="7992"/>
                  </a:lnTo>
                  <a:lnTo>
                    <a:pt x="9309" y="7826"/>
                  </a:lnTo>
                  <a:lnTo>
                    <a:pt x="9068" y="7659"/>
                  </a:lnTo>
                  <a:lnTo>
                    <a:pt x="8827" y="7529"/>
                  </a:lnTo>
                  <a:lnTo>
                    <a:pt x="8585" y="7418"/>
                  </a:lnTo>
                  <a:lnTo>
                    <a:pt x="8363" y="7325"/>
                  </a:lnTo>
                  <a:lnTo>
                    <a:pt x="8122" y="7251"/>
                  </a:lnTo>
                  <a:lnTo>
                    <a:pt x="7881" y="7195"/>
                  </a:lnTo>
                  <a:lnTo>
                    <a:pt x="7658" y="7177"/>
                  </a:lnTo>
                  <a:lnTo>
                    <a:pt x="7417" y="7158"/>
                  </a:lnTo>
                  <a:lnTo>
                    <a:pt x="7195" y="7195"/>
                  </a:lnTo>
                  <a:lnTo>
                    <a:pt x="6954" y="7232"/>
                  </a:lnTo>
                  <a:lnTo>
                    <a:pt x="6731" y="7306"/>
                  </a:lnTo>
                  <a:lnTo>
                    <a:pt x="6509" y="7418"/>
                  </a:lnTo>
                  <a:lnTo>
                    <a:pt x="6286" y="7547"/>
                  </a:lnTo>
                  <a:lnTo>
                    <a:pt x="6101" y="7677"/>
                  </a:lnTo>
                  <a:lnTo>
                    <a:pt x="5934" y="7844"/>
                  </a:lnTo>
                  <a:lnTo>
                    <a:pt x="5804" y="8030"/>
                  </a:lnTo>
                  <a:lnTo>
                    <a:pt x="5674" y="8234"/>
                  </a:lnTo>
                  <a:lnTo>
                    <a:pt x="5582" y="8438"/>
                  </a:lnTo>
                  <a:lnTo>
                    <a:pt x="5526" y="8679"/>
                  </a:lnTo>
                  <a:lnTo>
                    <a:pt x="5470" y="8920"/>
                  </a:lnTo>
                  <a:lnTo>
                    <a:pt x="5452" y="9179"/>
                  </a:lnTo>
                  <a:lnTo>
                    <a:pt x="5433" y="9457"/>
                  </a:lnTo>
                  <a:lnTo>
                    <a:pt x="5452" y="9736"/>
                  </a:lnTo>
                  <a:lnTo>
                    <a:pt x="5470" y="10032"/>
                  </a:lnTo>
                  <a:lnTo>
                    <a:pt x="5526" y="10347"/>
                  </a:lnTo>
                  <a:lnTo>
                    <a:pt x="5582" y="10663"/>
                  </a:lnTo>
                  <a:lnTo>
                    <a:pt x="5674" y="10996"/>
                  </a:lnTo>
                  <a:lnTo>
                    <a:pt x="5767" y="11349"/>
                  </a:lnTo>
                  <a:lnTo>
                    <a:pt x="6008" y="12053"/>
                  </a:lnTo>
                  <a:lnTo>
                    <a:pt x="6305" y="12795"/>
                  </a:lnTo>
                  <a:lnTo>
                    <a:pt x="6639" y="13555"/>
                  </a:lnTo>
                  <a:lnTo>
                    <a:pt x="7028" y="14334"/>
                  </a:lnTo>
                  <a:lnTo>
                    <a:pt x="7436" y="15150"/>
                  </a:lnTo>
                  <a:lnTo>
                    <a:pt x="7899" y="15947"/>
                  </a:lnTo>
                  <a:lnTo>
                    <a:pt x="8382" y="16763"/>
                  </a:lnTo>
                  <a:lnTo>
                    <a:pt x="8864" y="17560"/>
                  </a:lnTo>
                  <a:lnTo>
                    <a:pt x="9383" y="18376"/>
                  </a:lnTo>
                  <a:lnTo>
                    <a:pt x="9902" y="19155"/>
                  </a:lnTo>
                  <a:lnTo>
                    <a:pt x="10421" y="19934"/>
                  </a:lnTo>
                  <a:lnTo>
                    <a:pt x="10940" y="20676"/>
                  </a:lnTo>
                  <a:lnTo>
                    <a:pt x="11960" y="22085"/>
                  </a:lnTo>
                  <a:lnTo>
                    <a:pt x="12887" y="23327"/>
                  </a:lnTo>
                  <a:lnTo>
                    <a:pt x="13685" y="24366"/>
                  </a:lnTo>
                  <a:lnTo>
                    <a:pt x="14315" y="25163"/>
                  </a:lnTo>
                  <a:lnTo>
                    <a:pt x="14871" y="25868"/>
                  </a:lnTo>
                  <a:lnTo>
                    <a:pt x="14408" y="25423"/>
                  </a:lnTo>
                  <a:lnTo>
                    <a:pt x="13852" y="24922"/>
                  </a:lnTo>
                  <a:lnTo>
                    <a:pt x="13147" y="24310"/>
                  </a:lnTo>
                  <a:lnTo>
                    <a:pt x="12275" y="23568"/>
                  </a:lnTo>
                  <a:lnTo>
                    <a:pt x="11293" y="22789"/>
                  </a:lnTo>
                  <a:lnTo>
                    <a:pt x="10199" y="21955"/>
                  </a:lnTo>
                  <a:lnTo>
                    <a:pt x="9642" y="21547"/>
                  </a:lnTo>
                  <a:lnTo>
                    <a:pt x="9049" y="21158"/>
                  </a:lnTo>
                  <a:lnTo>
                    <a:pt x="8456" y="20750"/>
                  </a:lnTo>
                  <a:lnTo>
                    <a:pt x="7862" y="20379"/>
                  </a:lnTo>
                  <a:lnTo>
                    <a:pt x="7250" y="20027"/>
                  </a:lnTo>
                  <a:lnTo>
                    <a:pt x="6639" y="19693"/>
                  </a:lnTo>
                  <a:lnTo>
                    <a:pt x="6045" y="19378"/>
                  </a:lnTo>
                  <a:lnTo>
                    <a:pt x="5452" y="19118"/>
                  </a:lnTo>
                  <a:lnTo>
                    <a:pt x="4858" y="18877"/>
                  </a:lnTo>
                  <a:lnTo>
                    <a:pt x="4284" y="18692"/>
                  </a:lnTo>
                  <a:lnTo>
                    <a:pt x="3709" y="18543"/>
                  </a:lnTo>
                  <a:lnTo>
                    <a:pt x="3449" y="18488"/>
                  </a:lnTo>
                  <a:lnTo>
                    <a:pt x="3171" y="18451"/>
                  </a:lnTo>
                  <a:lnTo>
                    <a:pt x="2911" y="18413"/>
                  </a:lnTo>
                  <a:lnTo>
                    <a:pt x="2652" y="18395"/>
                  </a:lnTo>
                  <a:lnTo>
                    <a:pt x="2392" y="18413"/>
                  </a:lnTo>
                  <a:lnTo>
                    <a:pt x="2151" y="18432"/>
                  </a:lnTo>
                  <a:lnTo>
                    <a:pt x="1910" y="18451"/>
                  </a:lnTo>
                  <a:lnTo>
                    <a:pt x="1688" y="18506"/>
                  </a:lnTo>
                  <a:lnTo>
                    <a:pt x="1465" y="18580"/>
                  </a:lnTo>
                  <a:lnTo>
                    <a:pt x="1243" y="18654"/>
                  </a:lnTo>
                  <a:lnTo>
                    <a:pt x="1039" y="18766"/>
                  </a:lnTo>
                  <a:lnTo>
                    <a:pt x="853" y="18877"/>
                  </a:lnTo>
                  <a:lnTo>
                    <a:pt x="668" y="19025"/>
                  </a:lnTo>
                  <a:lnTo>
                    <a:pt x="482" y="19192"/>
                  </a:lnTo>
                  <a:lnTo>
                    <a:pt x="334" y="19359"/>
                  </a:lnTo>
                  <a:lnTo>
                    <a:pt x="204" y="19563"/>
                  </a:lnTo>
                  <a:lnTo>
                    <a:pt x="112" y="19749"/>
                  </a:lnTo>
                  <a:lnTo>
                    <a:pt x="37" y="19971"/>
                  </a:lnTo>
                  <a:lnTo>
                    <a:pt x="0" y="20194"/>
                  </a:lnTo>
                  <a:lnTo>
                    <a:pt x="0" y="20416"/>
                  </a:lnTo>
                  <a:lnTo>
                    <a:pt x="0" y="20657"/>
                  </a:lnTo>
                  <a:lnTo>
                    <a:pt x="56" y="20917"/>
                  </a:lnTo>
                  <a:lnTo>
                    <a:pt x="112" y="21176"/>
                  </a:lnTo>
                  <a:lnTo>
                    <a:pt x="204" y="21436"/>
                  </a:lnTo>
                  <a:lnTo>
                    <a:pt x="316" y="21714"/>
                  </a:lnTo>
                  <a:lnTo>
                    <a:pt x="445" y="21992"/>
                  </a:lnTo>
                  <a:lnTo>
                    <a:pt x="612" y="22289"/>
                  </a:lnTo>
                  <a:lnTo>
                    <a:pt x="779" y="22586"/>
                  </a:lnTo>
                  <a:lnTo>
                    <a:pt x="983" y="22882"/>
                  </a:lnTo>
                  <a:lnTo>
                    <a:pt x="1187" y="23179"/>
                  </a:lnTo>
                  <a:lnTo>
                    <a:pt x="1669" y="23809"/>
                  </a:lnTo>
                  <a:lnTo>
                    <a:pt x="2188" y="24458"/>
                  </a:lnTo>
                  <a:lnTo>
                    <a:pt x="2782" y="25107"/>
                  </a:lnTo>
                  <a:lnTo>
                    <a:pt x="3431" y="25756"/>
                  </a:lnTo>
                  <a:lnTo>
                    <a:pt x="4098" y="26424"/>
                  </a:lnTo>
                  <a:lnTo>
                    <a:pt x="4821" y="27091"/>
                  </a:lnTo>
                  <a:lnTo>
                    <a:pt x="5545" y="27759"/>
                  </a:lnTo>
                  <a:lnTo>
                    <a:pt x="6305" y="28408"/>
                  </a:lnTo>
                  <a:lnTo>
                    <a:pt x="7065" y="29057"/>
                  </a:lnTo>
                  <a:lnTo>
                    <a:pt x="7844" y="29687"/>
                  </a:lnTo>
                  <a:lnTo>
                    <a:pt x="9346" y="30893"/>
                  </a:lnTo>
                  <a:lnTo>
                    <a:pt x="10792" y="31987"/>
                  </a:lnTo>
                  <a:lnTo>
                    <a:pt x="12109" y="32951"/>
                  </a:lnTo>
                  <a:lnTo>
                    <a:pt x="13240" y="33748"/>
                  </a:lnTo>
                  <a:lnTo>
                    <a:pt x="14111" y="34360"/>
                  </a:lnTo>
                  <a:lnTo>
                    <a:pt x="14871" y="34879"/>
                  </a:lnTo>
                  <a:lnTo>
                    <a:pt x="26516" y="34879"/>
                  </a:lnTo>
                  <a:lnTo>
                    <a:pt x="27351" y="34119"/>
                  </a:lnTo>
                  <a:lnTo>
                    <a:pt x="28315" y="33210"/>
                  </a:lnTo>
                  <a:lnTo>
                    <a:pt x="29539" y="32042"/>
                  </a:lnTo>
                  <a:lnTo>
                    <a:pt x="30966" y="30652"/>
                  </a:lnTo>
                  <a:lnTo>
                    <a:pt x="32542" y="29094"/>
                  </a:lnTo>
                  <a:lnTo>
                    <a:pt x="34174" y="27388"/>
                  </a:lnTo>
                  <a:lnTo>
                    <a:pt x="35009" y="26517"/>
                  </a:lnTo>
                  <a:lnTo>
                    <a:pt x="35843" y="25608"/>
                  </a:lnTo>
                  <a:lnTo>
                    <a:pt x="36659" y="24718"/>
                  </a:lnTo>
                  <a:lnTo>
                    <a:pt x="37438" y="23809"/>
                  </a:lnTo>
                  <a:lnTo>
                    <a:pt x="38216" y="22919"/>
                  </a:lnTo>
                  <a:lnTo>
                    <a:pt x="38940" y="22029"/>
                  </a:lnTo>
                  <a:lnTo>
                    <a:pt x="39626" y="21158"/>
                  </a:lnTo>
                  <a:lnTo>
                    <a:pt x="40238" y="20305"/>
                  </a:lnTo>
                  <a:lnTo>
                    <a:pt x="40812" y="19489"/>
                  </a:lnTo>
                  <a:lnTo>
                    <a:pt x="41313" y="18710"/>
                  </a:lnTo>
                  <a:lnTo>
                    <a:pt x="41536" y="18339"/>
                  </a:lnTo>
                  <a:lnTo>
                    <a:pt x="41721" y="17968"/>
                  </a:lnTo>
                  <a:lnTo>
                    <a:pt x="41906" y="17616"/>
                  </a:lnTo>
                  <a:lnTo>
                    <a:pt x="42073" y="17282"/>
                  </a:lnTo>
                  <a:lnTo>
                    <a:pt x="42203" y="16967"/>
                  </a:lnTo>
                  <a:lnTo>
                    <a:pt x="42296" y="16652"/>
                  </a:lnTo>
                  <a:lnTo>
                    <a:pt x="42389" y="16355"/>
                  </a:lnTo>
                  <a:lnTo>
                    <a:pt x="42444" y="16077"/>
                  </a:lnTo>
                  <a:lnTo>
                    <a:pt x="42481" y="15799"/>
                  </a:lnTo>
                  <a:lnTo>
                    <a:pt x="42481" y="15558"/>
                  </a:lnTo>
                  <a:lnTo>
                    <a:pt x="42444" y="15335"/>
                  </a:lnTo>
                  <a:lnTo>
                    <a:pt x="42389" y="15113"/>
                  </a:lnTo>
                  <a:lnTo>
                    <a:pt x="42296" y="14927"/>
                  </a:lnTo>
                  <a:lnTo>
                    <a:pt x="42166" y="14761"/>
                  </a:lnTo>
                  <a:lnTo>
                    <a:pt x="42018" y="14612"/>
                  </a:lnTo>
                  <a:lnTo>
                    <a:pt x="41832" y="14482"/>
                  </a:lnTo>
                  <a:lnTo>
                    <a:pt x="41610" y="14371"/>
                  </a:lnTo>
                  <a:lnTo>
                    <a:pt x="41406" y="14278"/>
                  </a:lnTo>
                  <a:lnTo>
                    <a:pt x="41183" y="14204"/>
                  </a:lnTo>
                  <a:lnTo>
                    <a:pt x="40961" y="14130"/>
                  </a:lnTo>
                  <a:lnTo>
                    <a:pt x="40738" y="14093"/>
                  </a:lnTo>
                  <a:lnTo>
                    <a:pt x="40497" y="14056"/>
                  </a:lnTo>
                  <a:lnTo>
                    <a:pt x="40275" y="14037"/>
                  </a:lnTo>
                  <a:lnTo>
                    <a:pt x="39793" y="14037"/>
                  </a:lnTo>
                  <a:lnTo>
                    <a:pt x="39552" y="14056"/>
                  </a:lnTo>
                  <a:lnTo>
                    <a:pt x="39069" y="14130"/>
                  </a:lnTo>
                  <a:lnTo>
                    <a:pt x="38587" y="14241"/>
                  </a:lnTo>
                  <a:lnTo>
                    <a:pt x="38087" y="14390"/>
                  </a:lnTo>
                  <a:lnTo>
                    <a:pt x="37586" y="14575"/>
                  </a:lnTo>
                  <a:lnTo>
                    <a:pt x="37085" y="14798"/>
                  </a:lnTo>
                  <a:lnTo>
                    <a:pt x="36603" y="15057"/>
                  </a:lnTo>
                  <a:lnTo>
                    <a:pt x="36103" y="15335"/>
                  </a:lnTo>
                  <a:lnTo>
                    <a:pt x="35621" y="15632"/>
                  </a:lnTo>
                  <a:lnTo>
                    <a:pt x="35138" y="15947"/>
                  </a:lnTo>
                  <a:lnTo>
                    <a:pt x="34656" y="16281"/>
                  </a:lnTo>
                  <a:lnTo>
                    <a:pt x="34211" y="16615"/>
                  </a:lnTo>
                  <a:lnTo>
                    <a:pt x="33766" y="16967"/>
                  </a:lnTo>
                  <a:lnTo>
                    <a:pt x="33321" y="17319"/>
                  </a:lnTo>
                  <a:lnTo>
                    <a:pt x="32505" y="18024"/>
                  </a:lnTo>
                  <a:lnTo>
                    <a:pt x="31782" y="18692"/>
                  </a:lnTo>
                  <a:lnTo>
                    <a:pt x="31152" y="19322"/>
                  </a:lnTo>
                  <a:lnTo>
                    <a:pt x="30633" y="19841"/>
                  </a:lnTo>
                  <a:lnTo>
                    <a:pt x="30243" y="20268"/>
                  </a:lnTo>
                  <a:lnTo>
                    <a:pt x="29928" y="20620"/>
                  </a:lnTo>
                  <a:lnTo>
                    <a:pt x="30243" y="19990"/>
                  </a:lnTo>
                  <a:lnTo>
                    <a:pt x="30595" y="19229"/>
                  </a:lnTo>
                  <a:lnTo>
                    <a:pt x="31041" y="18265"/>
                  </a:lnTo>
                  <a:lnTo>
                    <a:pt x="31560" y="17097"/>
                  </a:lnTo>
                  <a:lnTo>
                    <a:pt x="32097" y="15799"/>
                  </a:lnTo>
                  <a:lnTo>
                    <a:pt x="32376" y="15094"/>
                  </a:lnTo>
                  <a:lnTo>
                    <a:pt x="32635" y="14371"/>
                  </a:lnTo>
                  <a:lnTo>
                    <a:pt x="32913" y="13648"/>
                  </a:lnTo>
                  <a:lnTo>
                    <a:pt x="33154" y="12888"/>
                  </a:lnTo>
                  <a:lnTo>
                    <a:pt x="33395" y="12146"/>
                  </a:lnTo>
                  <a:lnTo>
                    <a:pt x="33618" y="11386"/>
                  </a:lnTo>
                  <a:lnTo>
                    <a:pt x="33803" y="10626"/>
                  </a:lnTo>
                  <a:lnTo>
                    <a:pt x="33989" y="9884"/>
                  </a:lnTo>
                  <a:lnTo>
                    <a:pt x="34119" y="9161"/>
                  </a:lnTo>
                  <a:lnTo>
                    <a:pt x="34230" y="8456"/>
                  </a:lnTo>
                  <a:lnTo>
                    <a:pt x="34304" y="7770"/>
                  </a:lnTo>
                  <a:lnTo>
                    <a:pt x="34341" y="7102"/>
                  </a:lnTo>
                  <a:lnTo>
                    <a:pt x="34341" y="6787"/>
                  </a:lnTo>
                  <a:lnTo>
                    <a:pt x="34323" y="6472"/>
                  </a:lnTo>
                  <a:lnTo>
                    <a:pt x="34304" y="6175"/>
                  </a:lnTo>
                  <a:lnTo>
                    <a:pt x="34267" y="5897"/>
                  </a:lnTo>
                  <a:lnTo>
                    <a:pt x="34211" y="5619"/>
                  </a:lnTo>
                  <a:lnTo>
                    <a:pt x="34137" y="5359"/>
                  </a:lnTo>
                  <a:lnTo>
                    <a:pt x="34063" y="5100"/>
                  </a:lnTo>
                  <a:lnTo>
                    <a:pt x="33970" y="4859"/>
                  </a:lnTo>
                  <a:lnTo>
                    <a:pt x="33878" y="4636"/>
                  </a:lnTo>
                  <a:lnTo>
                    <a:pt x="33748" y="4432"/>
                  </a:lnTo>
                  <a:lnTo>
                    <a:pt x="33618" y="4228"/>
                  </a:lnTo>
                  <a:lnTo>
                    <a:pt x="33451" y="4043"/>
                  </a:lnTo>
                  <a:lnTo>
                    <a:pt x="33284" y="3876"/>
                  </a:lnTo>
                  <a:lnTo>
                    <a:pt x="33099" y="3728"/>
                  </a:lnTo>
                  <a:lnTo>
                    <a:pt x="32895" y="3598"/>
                  </a:lnTo>
                  <a:lnTo>
                    <a:pt x="32672" y="3487"/>
                  </a:lnTo>
                  <a:lnTo>
                    <a:pt x="32431" y="3394"/>
                  </a:lnTo>
                  <a:lnTo>
                    <a:pt x="32209" y="3338"/>
                  </a:lnTo>
                  <a:lnTo>
                    <a:pt x="31968" y="3301"/>
                  </a:lnTo>
                  <a:lnTo>
                    <a:pt x="31745" y="3301"/>
                  </a:lnTo>
                  <a:lnTo>
                    <a:pt x="31504" y="3320"/>
                  </a:lnTo>
                  <a:lnTo>
                    <a:pt x="31282" y="3375"/>
                  </a:lnTo>
                  <a:lnTo>
                    <a:pt x="31059" y="3450"/>
                  </a:lnTo>
                  <a:lnTo>
                    <a:pt x="30837" y="3542"/>
                  </a:lnTo>
                  <a:lnTo>
                    <a:pt x="30614" y="3672"/>
                  </a:lnTo>
                  <a:lnTo>
                    <a:pt x="30392" y="3802"/>
                  </a:lnTo>
                  <a:lnTo>
                    <a:pt x="30169" y="3969"/>
                  </a:lnTo>
                  <a:lnTo>
                    <a:pt x="29947" y="4154"/>
                  </a:lnTo>
                  <a:lnTo>
                    <a:pt x="29743" y="4358"/>
                  </a:lnTo>
                  <a:lnTo>
                    <a:pt x="29520" y="4581"/>
                  </a:lnTo>
                  <a:lnTo>
                    <a:pt x="29316" y="4822"/>
                  </a:lnTo>
                  <a:lnTo>
                    <a:pt x="29094" y="5081"/>
                  </a:lnTo>
                  <a:lnTo>
                    <a:pt x="28686" y="5638"/>
                  </a:lnTo>
                  <a:lnTo>
                    <a:pt x="28278" y="6268"/>
                  </a:lnTo>
                  <a:lnTo>
                    <a:pt x="27888" y="6936"/>
                  </a:lnTo>
                  <a:lnTo>
                    <a:pt x="27499" y="7640"/>
                  </a:lnTo>
                  <a:lnTo>
                    <a:pt x="27128" y="8382"/>
                  </a:lnTo>
                  <a:lnTo>
                    <a:pt x="26776" y="9161"/>
                  </a:lnTo>
                  <a:lnTo>
                    <a:pt x="26423" y="9958"/>
                  </a:lnTo>
                  <a:lnTo>
                    <a:pt x="26090" y="10774"/>
                  </a:lnTo>
                  <a:lnTo>
                    <a:pt x="25774" y="11571"/>
                  </a:lnTo>
                  <a:lnTo>
                    <a:pt x="25478" y="12387"/>
                  </a:lnTo>
                  <a:lnTo>
                    <a:pt x="25181" y="13203"/>
                  </a:lnTo>
                  <a:lnTo>
                    <a:pt x="24921" y="14000"/>
                  </a:lnTo>
                  <a:lnTo>
                    <a:pt x="24439" y="15502"/>
                  </a:lnTo>
                  <a:lnTo>
                    <a:pt x="24013" y="16856"/>
                  </a:lnTo>
                  <a:lnTo>
                    <a:pt x="23698" y="18024"/>
                  </a:lnTo>
                  <a:lnTo>
                    <a:pt x="23457" y="18914"/>
                  </a:lnTo>
                  <a:lnTo>
                    <a:pt x="23253" y="19711"/>
                  </a:lnTo>
                  <a:lnTo>
                    <a:pt x="23216" y="18803"/>
                  </a:lnTo>
                  <a:lnTo>
                    <a:pt x="23160" y="17783"/>
                  </a:lnTo>
                  <a:lnTo>
                    <a:pt x="23067" y="16448"/>
                  </a:lnTo>
                  <a:lnTo>
                    <a:pt x="22937" y="14872"/>
                  </a:lnTo>
                  <a:lnTo>
                    <a:pt x="22771" y="13129"/>
                  </a:lnTo>
                  <a:lnTo>
                    <a:pt x="22659" y="12202"/>
                  </a:lnTo>
                  <a:lnTo>
                    <a:pt x="22548" y="11256"/>
                  </a:lnTo>
                  <a:lnTo>
                    <a:pt x="22418" y="10310"/>
                  </a:lnTo>
                  <a:lnTo>
                    <a:pt x="22270" y="9365"/>
                  </a:lnTo>
                  <a:lnTo>
                    <a:pt x="22103" y="8400"/>
                  </a:lnTo>
                  <a:lnTo>
                    <a:pt x="21936" y="7473"/>
                  </a:lnTo>
                  <a:lnTo>
                    <a:pt x="21732" y="6546"/>
                  </a:lnTo>
                  <a:lnTo>
                    <a:pt x="21528" y="5656"/>
                  </a:lnTo>
                  <a:lnTo>
                    <a:pt x="21287" y="4803"/>
                  </a:lnTo>
                  <a:lnTo>
                    <a:pt x="21046" y="3987"/>
                  </a:lnTo>
                  <a:lnTo>
                    <a:pt x="20768" y="3227"/>
                  </a:lnTo>
                  <a:lnTo>
                    <a:pt x="20490" y="2541"/>
                  </a:lnTo>
                  <a:lnTo>
                    <a:pt x="20341" y="2207"/>
                  </a:lnTo>
                  <a:lnTo>
                    <a:pt x="20175" y="1911"/>
                  </a:lnTo>
                  <a:lnTo>
                    <a:pt x="20008" y="1614"/>
                  </a:lnTo>
                  <a:lnTo>
                    <a:pt x="19841" y="1354"/>
                  </a:lnTo>
                  <a:lnTo>
                    <a:pt x="19674" y="1095"/>
                  </a:lnTo>
                  <a:lnTo>
                    <a:pt x="19489" y="872"/>
                  </a:lnTo>
                  <a:lnTo>
                    <a:pt x="19303" y="668"/>
                  </a:lnTo>
                  <a:lnTo>
                    <a:pt x="19118" y="501"/>
                  </a:lnTo>
                  <a:lnTo>
                    <a:pt x="18914" y="353"/>
                  </a:lnTo>
                  <a:lnTo>
                    <a:pt x="18710" y="223"/>
                  </a:lnTo>
                  <a:lnTo>
                    <a:pt x="18506" y="112"/>
                  </a:lnTo>
                  <a:lnTo>
                    <a:pt x="18283" y="56"/>
                  </a:lnTo>
                  <a:lnTo>
                    <a:pt x="1806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2" name="Google Shape;2312;p34"/>
            <p:cNvSpPr/>
            <p:nvPr/>
          </p:nvSpPr>
          <p:spPr>
            <a:xfrm>
              <a:off x="1309458" y="4878854"/>
              <a:ext cx="289132" cy="254082"/>
            </a:xfrm>
            <a:custGeom>
              <a:avLst/>
              <a:gdLst/>
              <a:ahLst/>
              <a:cxnLst/>
              <a:rect l="l" t="t" r="r" b="b"/>
              <a:pathLst>
                <a:path w="13611" h="11961" extrusionOk="0">
                  <a:moveTo>
                    <a:pt x="0" y="1"/>
                  </a:moveTo>
                  <a:lnTo>
                    <a:pt x="1780" y="1428"/>
                  </a:lnTo>
                  <a:lnTo>
                    <a:pt x="3560" y="2838"/>
                  </a:lnTo>
                  <a:lnTo>
                    <a:pt x="5341" y="4247"/>
                  </a:lnTo>
                  <a:lnTo>
                    <a:pt x="6231" y="4952"/>
                  </a:lnTo>
                  <a:lnTo>
                    <a:pt x="7102" y="5675"/>
                  </a:lnTo>
                  <a:lnTo>
                    <a:pt x="8845" y="7140"/>
                  </a:lnTo>
                  <a:lnTo>
                    <a:pt x="9698" y="7881"/>
                  </a:lnTo>
                  <a:lnTo>
                    <a:pt x="10532" y="8641"/>
                  </a:lnTo>
                  <a:lnTo>
                    <a:pt x="11348" y="9420"/>
                  </a:lnTo>
                  <a:lnTo>
                    <a:pt x="12127" y="10236"/>
                  </a:lnTo>
                  <a:lnTo>
                    <a:pt x="12517" y="10644"/>
                  </a:lnTo>
                  <a:lnTo>
                    <a:pt x="12887" y="11071"/>
                  </a:lnTo>
                  <a:lnTo>
                    <a:pt x="13258" y="11516"/>
                  </a:lnTo>
                  <a:lnTo>
                    <a:pt x="13611" y="11961"/>
                  </a:lnTo>
                  <a:lnTo>
                    <a:pt x="13388" y="11516"/>
                  </a:lnTo>
                  <a:lnTo>
                    <a:pt x="13128" y="11071"/>
                  </a:lnTo>
                  <a:lnTo>
                    <a:pt x="12850" y="10626"/>
                  </a:lnTo>
                  <a:lnTo>
                    <a:pt x="12554" y="10181"/>
                  </a:lnTo>
                  <a:lnTo>
                    <a:pt x="12238" y="9754"/>
                  </a:lnTo>
                  <a:lnTo>
                    <a:pt x="11905" y="9309"/>
                  </a:lnTo>
                  <a:lnTo>
                    <a:pt x="11534" y="8864"/>
                  </a:lnTo>
                  <a:lnTo>
                    <a:pt x="11163" y="8438"/>
                  </a:lnTo>
                  <a:lnTo>
                    <a:pt x="10774" y="8011"/>
                  </a:lnTo>
                  <a:lnTo>
                    <a:pt x="10366" y="7585"/>
                  </a:lnTo>
                  <a:lnTo>
                    <a:pt x="9939" y="7158"/>
                  </a:lnTo>
                  <a:lnTo>
                    <a:pt x="9513" y="6732"/>
                  </a:lnTo>
                  <a:lnTo>
                    <a:pt x="9068" y="6324"/>
                  </a:lnTo>
                  <a:lnTo>
                    <a:pt x="8604" y="5916"/>
                  </a:lnTo>
                  <a:lnTo>
                    <a:pt x="7677" y="5118"/>
                  </a:lnTo>
                  <a:lnTo>
                    <a:pt x="6713" y="4340"/>
                  </a:lnTo>
                  <a:lnTo>
                    <a:pt x="5730" y="3598"/>
                  </a:lnTo>
                  <a:lnTo>
                    <a:pt x="4729" y="2893"/>
                  </a:lnTo>
                  <a:lnTo>
                    <a:pt x="3746" y="2226"/>
                  </a:lnTo>
                  <a:lnTo>
                    <a:pt x="2763" y="1595"/>
                  </a:lnTo>
                  <a:lnTo>
                    <a:pt x="1817" y="1020"/>
                  </a:lnTo>
                  <a:lnTo>
                    <a:pt x="890" y="483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3" name="Google Shape;2313;p34"/>
            <p:cNvSpPr/>
            <p:nvPr/>
          </p:nvSpPr>
          <p:spPr>
            <a:xfrm>
              <a:off x="1439814" y="4750453"/>
              <a:ext cx="183981" cy="337989"/>
            </a:xfrm>
            <a:custGeom>
              <a:avLst/>
              <a:gdLst/>
              <a:ahLst/>
              <a:cxnLst/>
              <a:rect l="l" t="t" r="r" b="b"/>
              <a:pathLst>
                <a:path w="8661" h="15911" extrusionOk="0">
                  <a:moveTo>
                    <a:pt x="1" y="1"/>
                  </a:moveTo>
                  <a:lnTo>
                    <a:pt x="1188" y="1948"/>
                  </a:lnTo>
                  <a:lnTo>
                    <a:pt x="2374" y="3895"/>
                  </a:lnTo>
                  <a:lnTo>
                    <a:pt x="3561" y="5823"/>
                  </a:lnTo>
                  <a:lnTo>
                    <a:pt x="4136" y="6806"/>
                  </a:lnTo>
                  <a:lnTo>
                    <a:pt x="4729" y="7770"/>
                  </a:lnTo>
                  <a:lnTo>
                    <a:pt x="5842" y="9736"/>
                  </a:lnTo>
                  <a:lnTo>
                    <a:pt x="6398" y="10737"/>
                  </a:lnTo>
                  <a:lnTo>
                    <a:pt x="6917" y="11738"/>
                  </a:lnTo>
                  <a:lnTo>
                    <a:pt x="7418" y="12758"/>
                  </a:lnTo>
                  <a:lnTo>
                    <a:pt x="7863" y="13778"/>
                  </a:lnTo>
                  <a:lnTo>
                    <a:pt x="8085" y="14297"/>
                  </a:lnTo>
                  <a:lnTo>
                    <a:pt x="8289" y="14835"/>
                  </a:lnTo>
                  <a:lnTo>
                    <a:pt x="8475" y="15373"/>
                  </a:lnTo>
                  <a:lnTo>
                    <a:pt x="8660" y="15910"/>
                  </a:lnTo>
                  <a:lnTo>
                    <a:pt x="8605" y="15410"/>
                  </a:lnTo>
                  <a:lnTo>
                    <a:pt x="8512" y="14909"/>
                  </a:lnTo>
                  <a:lnTo>
                    <a:pt x="8419" y="14408"/>
                  </a:lnTo>
                  <a:lnTo>
                    <a:pt x="8289" y="13889"/>
                  </a:lnTo>
                  <a:lnTo>
                    <a:pt x="8141" y="13351"/>
                  </a:lnTo>
                  <a:lnTo>
                    <a:pt x="7974" y="12832"/>
                  </a:lnTo>
                  <a:lnTo>
                    <a:pt x="7789" y="12294"/>
                  </a:lnTo>
                  <a:lnTo>
                    <a:pt x="7585" y="11757"/>
                  </a:lnTo>
                  <a:lnTo>
                    <a:pt x="7362" y="11219"/>
                  </a:lnTo>
                  <a:lnTo>
                    <a:pt x="7121" y="10681"/>
                  </a:lnTo>
                  <a:lnTo>
                    <a:pt x="6880" y="10144"/>
                  </a:lnTo>
                  <a:lnTo>
                    <a:pt x="6621" y="9587"/>
                  </a:lnTo>
                  <a:lnTo>
                    <a:pt x="6342" y="9050"/>
                  </a:lnTo>
                  <a:lnTo>
                    <a:pt x="6046" y="8512"/>
                  </a:lnTo>
                  <a:lnTo>
                    <a:pt x="5452" y="7436"/>
                  </a:lnTo>
                  <a:lnTo>
                    <a:pt x="4803" y="6379"/>
                  </a:lnTo>
                  <a:lnTo>
                    <a:pt x="4136" y="5341"/>
                  </a:lnTo>
                  <a:lnTo>
                    <a:pt x="3450" y="4340"/>
                  </a:lnTo>
                  <a:lnTo>
                    <a:pt x="2745" y="3375"/>
                  </a:lnTo>
                  <a:lnTo>
                    <a:pt x="2059" y="2448"/>
                  </a:lnTo>
                  <a:lnTo>
                    <a:pt x="1354" y="1577"/>
                  </a:lnTo>
                  <a:lnTo>
                    <a:pt x="668" y="76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4" name="Google Shape;2314;p34"/>
            <p:cNvSpPr/>
            <p:nvPr/>
          </p:nvSpPr>
          <p:spPr>
            <a:xfrm>
              <a:off x="1797446" y="4781189"/>
              <a:ext cx="232818" cy="306062"/>
            </a:xfrm>
            <a:custGeom>
              <a:avLst/>
              <a:gdLst/>
              <a:ahLst/>
              <a:cxnLst/>
              <a:rect l="l" t="t" r="r" b="b"/>
              <a:pathLst>
                <a:path w="10960" h="14408" extrusionOk="0">
                  <a:moveTo>
                    <a:pt x="10959" y="0"/>
                  </a:moveTo>
                  <a:lnTo>
                    <a:pt x="10199" y="649"/>
                  </a:lnTo>
                  <a:lnTo>
                    <a:pt x="9383" y="1354"/>
                  </a:lnTo>
                  <a:lnTo>
                    <a:pt x="8567" y="2114"/>
                  </a:lnTo>
                  <a:lnTo>
                    <a:pt x="7733" y="2930"/>
                  </a:lnTo>
                  <a:lnTo>
                    <a:pt x="6898" y="3783"/>
                  </a:lnTo>
                  <a:lnTo>
                    <a:pt x="6064" y="4673"/>
                  </a:lnTo>
                  <a:lnTo>
                    <a:pt x="5248" y="5581"/>
                  </a:lnTo>
                  <a:lnTo>
                    <a:pt x="4451" y="6527"/>
                  </a:lnTo>
                  <a:lnTo>
                    <a:pt x="3690" y="7510"/>
                  </a:lnTo>
                  <a:lnTo>
                    <a:pt x="2986" y="8493"/>
                  </a:lnTo>
                  <a:lnTo>
                    <a:pt x="2634" y="8993"/>
                  </a:lnTo>
                  <a:lnTo>
                    <a:pt x="2318" y="9475"/>
                  </a:lnTo>
                  <a:lnTo>
                    <a:pt x="2003" y="9976"/>
                  </a:lnTo>
                  <a:lnTo>
                    <a:pt x="1706" y="10477"/>
                  </a:lnTo>
                  <a:lnTo>
                    <a:pt x="1410" y="10977"/>
                  </a:lnTo>
                  <a:lnTo>
                    <a:pt x="1150" y="11478"/>
                  </a:lnTo>
                  <a:lnTo>
                    <a:pt x="909" y="11979"/>
                  </a:lnTo>
                  <a:lnTo>
                    <a:pt x="687" y="12479"/>
                  </a:lnTo>
                  <a:lnTo>
                    <a:pt x="483" y="12961"/>
                  </a:lnTo>
                  <a:lnTo>
                    <a:pt x="297" y="13462"/>
                  </a:lnTo>
                  <a:lnTo>
                    <a:pt x="130" y="13944"/>
                  </a:lnTo>
                  <a:lnTo>
                    <a:pt x="1" y="14408"/>
                  </a:lnTo>
                  <a:lnTo>
                    <a:pt x="260" y="13907"/>
                  </a:lnTo>
                  <a:lnTo>
                    <a:pt x="538" y="13406"/>
                  </a:lnTo>
                  <a:lnTo>
                    <a:pt x="816" y="12924"/>
                  </a:lnTo>
                  <a:lnTo>
                    <a:pt x="1113" y="12442"/>
                  </a:lnTo>
                  <a:lnTo>
                    <a:pt x="1725" y="11478"/>
                  </a:lnTo>
                  <a:lnTo>
                    <a:pt x="2355" y="10551"/>
                  </a:lnTo>
                  <a:lnTo>
                    <a:pt x="3023" y="9642"/>
                  </a:lnTo>
                  <a:lnTo>
                    <a:pt x="3709" y="8752"/>
                  </a:lnTo>
                  <a:lnTo>
                    <a:pt x="5118" y="6972"/>
                  </a:lnTo>
                  <a:lnTo>
                    <a:pt x="5841" y="6101"/>
                  </a:lnTo>
                  <a:lnTo>
                    <a:pt x="6565" y="5211"/>
                  </a:lnTo>
                  <a:lnTo>
                    <a:pt x="8029" y="3486"/>
                  </a:lnTo>
                  <a:lnTo>
                    <a:pt x="9513" y="1743"/>
                  </a:lnTo>
                  <a:lnTo>
                    <a:pt x="10959" y="0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5" name="Google Shape;2315;p34"/>
            <p:cNvSpPr/>
            <p:nvPr/>
          </p:nvSpPr>
          <p:spPr>
            <a:xfrm>
              <a:off x="1613522" y="4647265"/>
              <a:ext cx="43738" cy="422280"/>
            </a:xfrm>
            <a:custGeom>
              <a:avLst/>
              <a:gdLst/>
              <a:ahLst/>
              <a:cxnLst/>
              <a:rect l="l" t="t" r="r" b="b"/>
              <a:pathLst>
                <a:path w="2059" h="19879" extrusionOk="0">
                  <a:moveTo>
                    <a:pt x="0" y="1"/>
                  </a:moveTo>
                  <a:lnTo>
                    <a:pt x="74" y="1243"/>
                  </a:lnTo>
                  <a:lnTo>
                    <a:pt x="186" y="2467"/>
                  </a:lnTo>
                  <a:lnTo>
                    <a:pt x="427" y="4951"/>
                  </a:lnTo>
                  <a:lnTo>
                    <a:pt x="686" y="7436"/>
                  </a:lnTo>
                  <a:lnTo>
                    <a:pt x="964" y="9939"/>
                  </a:lnTo>
                  <a:lnTo>
                    <a:pt x="1224" y="12443"/>
                  </a:lnTo>
                  <a:lnTo>
                    <a:pt x="1335" y="13685"/>
                  </a:lnTo>
                  <a:lnTo>
                    <a:pt x="1446" y="14927"/>
                  </a:lnTo>
                  <a:lnTo>
                    <a:pt x="1539" y="16170"/>
                  </a:lnTo>
                  <a:lnTo>
                    <a:pt x="1613" y="17412"/>
                  </a:lnTo>
                  <a:lnTo>
                    <a:pt x="1669" y="18654"/>
                  </a:lnTo>
                  <a:lnTo>
                    <a:pt x="1706" y="19878"/>
                  </a:lnTo>
                  <a:lnTo>
                    <a:pt x="1799" y="19415"/>
                  </a:lnTo>
                  <a:lnTo>
                    <a:pt x="1854" y="18951"/>
                  </a:lnTo>
                  <a:lnTo>
                    <a:pt x="1929" y="18488"/>
                  </a:lnTo>
                  <a:lnTo>
                    <a:pt x="1966" y="18005"/>
                  </a:lnTo>
                  <a:lnTo>
                    <a:pt x="2021" y="17078"/>
                  </a:lnTo>
                  <a:lnTo>
                    <a:pt x="2058" y="16133"/>
                  </a:lnTo>
                  <a:lnTo>
                    <a:pt x="2058" y="15187"/>
                  </a:lnTo>
                  <a:lnTo>
                    <a:pt x="2021" y="14241"/>
                  </a:lnTo>
                  <a:lnTo>
                    <a:pt x="1984" y="13296"/>
                  </a:lnTo>
                  <a:lnTo>
                    <a:pt x="1947" y="12368"/>
                  </a:lnTo>
                  <a:lnTo>
                    <a:pt x="1817" y="10811"/>
                  </a:lnTo>
                  <a:lnTo>
                    <a:pt x="1650" y="9253"/>
                  </a:lnTo>
                  <a:lnTo>
                    <a:pt x="1465" y="7696"/>
                  </a:lnTo>
                  <a:lnTo>
                    <a:pt x="1242" y="6138"/>
                  </a:lnTo>
                  <a:lnTo>
                    <a:pt x="983" y="4599"/>
                  </a:lnTo>
                  <a:lnTo>
                    <a:pt x="686" y="3060"/>
                  </a:lnTo>
                  <a:lnTo>
                    <a:pt x="371" y="152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6" name="Google Shape;2316;p34"/>
            <p:cNvSpPr/>
            <p:nvPr/>
          </p:nvSpPr>
          <p:spPr>
            <a:xfrm>
              <a:off x="1747424" y="4651194"/>
              <a:ext cx="88263" cy="414802"/>
            </a:xfrm>
            <a:custGeom>
              <a:avLst/>
              <a:gdLst/>
              <a:ahLst/>
              <a:cxnLst/>
              <a:rect l="l" t="t" r="r" b="b"/>
              <a:pathLst>
                <a:path w="4155" h="19527" extrusionOk="0">
                  <a:moveTo>
                    <a:pt x="4154" y="1"/>
                  </a:moveTo>
                  <a:lnTo>
                    <a:pt x="3598" y="1466"/>
                  </a:lnTo>
                  <a:lnTo>
                    <a:pt x="3079" y="2949"/>
                  </a:lnTo>
                  <a:lnTo>
                    <a:pt x="2615" y="4433"/>
                  </a:lnTo>
                  <a:lnTo>
                    <a:pt x="2170" y="5935"/>
                  </a:lnTo>
                  <a:lnTo>
                    <a:pt x="1762" y="7455"/>
                  </a:lnTo>
                  <a:lnTo>
                    <a:pt x="1391" y="8976"/>
                  </a:lnTo>
                  <a:lnTo>
                    <a:pt x="1039" y="10496"/>
                  </a:lnTo>
                  <a:lnTo>
                    <a:pt x="724" y="12035"/>
                  </a:lnTo>
                  <a:lnTo>
                    <a:pt x="557" y="12962"/>
                  </a:lnTo>
                  <a:lnTo>
                    <a:pt x="409" y="13889"/>
                  </a:lnTo>
                  <a:lnTo>
                    <a:pt x="279" y="14817"/>
                  </a:lnTo>
                  <a:lnTo>
                    <a:pt x="149" y="15762"/>
                  </a:lnTo>
                  <a:lnTo>
                    <a:pt x="75" y="16689"/>
                  </a:lnTo>
                  <a:lnTo>
                    <a:pt x="19" y="17635"/>
                  </a:lnTo>
                  <a:lnTo>
                    <a:pt x="1" y="18099"/>
                  </a:lnTo>
                  <a:lnTo>
                    <a:pt x="1" y="18581"/>
                  </a:lnTo>
                  <a:lnTo>
                    <a:pt x="19" y="19044"/>
                  </a:lnTo>
                  <a:lnTo>
                    <a:pt x="38" y="19526"/>
                  </a:lnTo>
                  <a:lnTo>
                    <a:pt x="242" y="18303"/>
                  </a:lnTo>
                  <a:lnTo>
                    <a:pt x="446" y="17079"/>
                  </a:lnTo>
                  <a:lnTo>
                    <a:pt x="668" y="15855"/>
                  </a:lnTo>
                  <a:lnTo>
                    <a:pt x="909" y="14631"/>
                  </a:lnTo>
                  <a:lnTo>
                    <a:pt x="1169" y="13407"/>
                  </a:lnTo>
                  <a:lnTo>
                    <a:pt x="1428" y="12183"/>
                  </a:lnTo>
                  <a:lnTo>
                    <a:pt x="2003" y="9736"/>
                  </a:lnTo>
                  <a:lnTo>
                    <a:pt x="2559" y="7288"/>
                  </a:lnTo>
                  <a:lnTo>
                    <a:pt x="3134" y="4859"/>
                  </a:lnTo>
                  <a:lnTo>
                    <a:pt x="3672" y="2412"/>
                  </a:lnTo>
                  <a:lnTo>
                    <a:pt x="3913" y="1206"/>
                  </a:lnTo>
                  <a:lnTo>
                    <a:pt x="4154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317" name="Google Shape;2317;p34"/>
          <p:cNvGrpSpPr/>
          <p:nvPr/>
        </p:nvGrpSpPr>
        <p:grpSpPr>
          <a:xfrm>
            <a:off x="1932939" y="3741730"/>
            <a:ext cx="175882" cy="144409"/>
            <a:chOff x="1212175" y="4412127"/>
            <a:chExt cx="902424" cy="740938"/>
          </a:xfrm>
        </p:grpSpPr>
        <p:sp>
          <p:nvSpPr>
            <p:cNvPr id="2318" name="Google Shape;2318;p34"/>
            <p:cNvSpPr/>
            <p:nvPr/>
          </p:nvSpPr>
          <p:spPr>
            <a:xfrm>
              <a:off x="1212175" y="4412127"/>
              <a:ext cx="902424" cy="740938"/>
            </a:xfrm>
            <a:custGeom>
              <a:avLst/>
              <a:gdLst/>
              <a:ahLst/>
              <a:cxnLst/>
              <a:rect l="l" t="t" r="r" b="b"/>
              <a:pathLst>
                <a:path w="42482" h="34880" extrusionOk="0">
                  <a:moveTo>
                    <a:pt x="17597" y="1"/>
                  </a:moveTo>
                  <a:lnTo>
                    <a:pt x="17356" y="56"/>
                  </a:lnTo>
                  <a:lnTo>
                    <a:pt x="17115" y="149"/>
                  </a:lnTo>
                  <a:lnTo>
                    <a:pt x="16893" y="242"/>
                  </a:lnTo>
                  <a:lnTo>
                    <a:pt x="16689" y="371"/>
                  </a:lnTo>
                  <a:lnTo>
                    <a:pt x="16503" y="538"/>
                  </a:lnTo>
                  <a:lnTo>
                    <a:pt x="16318" y="724"/>
                  </a:lnTo>
                  <a:lnTo>
                    <a:pt x="16151" y="928"/>
                  </a:lnTo>
                  <a:lnTo>
                    <a:pt x="16003" y="1150"/>
                  </a:lnTo>
                  <a:lnTo>
                    <a:pt x="15854" y="1391"/>
                  </a:lnTo>
                  <a:lnTo>
                    <a:pt x="15724" y="1669"/>
                  </a:lnTo>
                  <a:lnTo>
                    <a:pt x="15613" y="1966"/>
                  </a:lnTo>
                  <a:lnTo>
                    <a:pt x="15502" y="2263"/>
                  </a:lnTo>
                  <a:lnTo>
                    <a:pt x="15409" y="2597"/>
                  </a:lnTo>
                  <a:lnTo>
                    <a:pt x="15335" y="2930"/>
                  </a:lnTo>
                  <a:lnTo>
                    <a:pt x="15261" y="3283"/>
                  </a:lnTo>
                  <a:lnTo>
                    <a:pt x="15205" y="3672"/>
                  </a:lnTo>
                  <a:lnTo>
                    <a:pt x="15150" y="4061"/>
                  </a:lnTo>
                  <a:lnTo>
                    <a:pt x="15075" y="4859"/>
                  </a:lnTo>
                  <a:lnTo>
                    <a:pt x="15038" y="5730"/>
                  </a:lnTo>
                  <a:lnTo>
                    <a:pt x="15038" y="6620"/>
                  </a:lnTo>
                  <a:lnTo>
                    <a:pt x="15057" y="7566"/>
                  </a:lnTo>
                  <a:lnTo>
                    <a:pt x="15112" y="8512"/>
                  </a:lnTo>
                  <a:lnTo>
                    <a:pt x="15187" y="9494"/>
                  </a:lnTo>
                  <a:lnTo>
                    <a:pt x="15279" y="10477"/>
                  </a:lnTo>
                  <a:lnTo>
                    <a:pt x="15391" y="11460"/>
                  </a:lnTo>
                  <a:lnTo>
                    <a:pt x="15520" y="12443"/>
                  </a:lnTo>
                  <a:lnTo>
                    <a:pt x="15669" y="13425"/>
                  </a:lnTo>
                  <a:lnTo>
                    <a:pt x="15817" y="14371"/>
                  </a:lnTo>
                  <a:lnTo>
                    <a:pt x="15984" y="15298"/>
                  </a:lnTo>
                  <a:lnTo>
                    <a:pt x="16299" y="17041"/>
                  </a:lnTo>
                  <a:lnTo>
                    <a:pt x="16633" y="18599"/>
                  </a:lnTo>
                  <a:lnTo>
                    <a:pt x="16911" y="19915"/>
                  </a:lnTo>
                  <a:lnTo>
                    <a:pt x="17152" y="20935"/>
                  </a:lnTo>
                  <a:lnTo>
                    <a:pt x="17356" y="21807"/>
                  </a:lnTo>
                  <a:lnTo>
                    <a:pt x="17097" y="21084"/>
                  </a:lnTo>
                  <a:lnTo>
                    <a:pt x="16781" y="20268"/>
                  </a:lnTo>
                  <a:lnTo>
                    <a:pt x="16336" y="19211"/>
                  </a:lnTo>
                  <a:lnTo>
                    <a:pt x="15817" y="17968"/>
                  </a:lnTo>
                  <a:lnTo>
                    <a:pt x="15205" y="16596"/>
                  </a:lnTo>
                  <a:lnTo>
                    <a:pt x="14871" y="15873"/>
                  </a:lnTo>
                  <a:lnTo>
                    <a:pt x="14501" y="15150"/>
                  </a:lnTo>
                  <a:lnTo>
                    <a:pt x="14130" y="14408"/>
                  </a:lnTo>
                  <a:lnTo>
                    <a:pt x="13740" y="13685"/>
                  </a:lnTo>
                  <a:lnTo>
                    <a:pt x="13351" y="12943"/>
                  </a:lnTo>
                  <a:lnTo>
                    <a:pt x="12924" y="12239"/>
                  </a:lnTo>
                  <a:lnTo>
                    <a:pt x="12498" y="11534"/>
                  </a:lnTo>
                  <a:lnTo>
                    <a:pt x="12071" y="10867"/>
                  </a:lnTo>
                  <a:lnTo>
                    <a:pt x="11626" y="10236"/>
                  </a:lnTo>
                  <a:lnTo>
                    <a:pt x="11163" y="9643"/>
                  </a:lnTo>
                  <a:lnTo>
                    <a:pt x="10699" y="9105"/>
                  </a:lnTo>
                  <a:lnTo>
                    <a:pt x="10236" y="8604"/>
                  </a:lnTo>
                  <a:lnTo>
                    <a:pt x="10013" y="8382"/>
                  </a:lnTo>
                  <a:lnTo>
                    <a:pt x="9772" y="8178"/>
                  </a:lnTo>
                  <a:lnTo>
                    <a:pt x="9531" y="7992"/>
                  </a:lnTo>
                  <a:lnTo>
                    <a:pt x="9309" y="7826"/>
                  </a:lnTo>
                  <a:lnTo>
                    <a:pt x="9068" y="7659"/>
                  </a:lnTo>
                  <a:lnTo>
                    <a:pt x="8827" y="7529"/>
                  </a:lnTo>
                  <a:lnTo>
                    <a:pt x="8585" y="7418"/>
                  </a:lnTo>
                  <a:lnTo>
                    <a:pt x="8363" y="7325"/>
                  </a:lnTo>
                  <a:lnTo>
                    <a:pt x="8122" y="7251"/>
                  </a:lnTo>
                  <a:lnTo>
                    <a:pt x="7881" y="7195"/>
                  </a:lnTo>
                  <a:lnTo>
                    <a:pt x="7658" y="7177"/>
                  </a:lnTo>
                  <a:lnTo>
                    <a:pt x="7417" y="7158"/>
                  </a:lnTo>
                  <a:lnTo>
                    <a:pt x="7195" y="7195"/>
                  </a:lnTo>
                  <a:lnTo>
                    <a:pt x="6954" y="7232"/>
                  </a:lnTo>
                  <a:lnTo>
                    <a:pt x="6731" y="7306"/>
                  </a:lnTo>
                  <a:lnTo>
                    <a:pt x="6509" y="7418"/>
                  </a:lnTo>
                  <a:lnTo>
                    <a:pt x="6286" y="7547"/>
                  </a:lnTo>
                  <a:lnTo>
                    <a:pt x="6101" y="7677"/>
                  </a:lnTo>
                  <a:lnTo>
                    <a:pt x="5934" y="7844"/>
                  </a:lnTo>
                  <a:lnTo>
                    <a:pt x="5804" y="8030"/>
                  </a:lnTo>
                  <a:lnTo>
                    <a:pt x="5674" y="8234"/>
                  </a:lnTo>
                  <a:lnTo>
                    <a:pt x="5582" y="8438"/>
                  </a:lnTo>
                  <a:lnTo>
                    <a:pt x="5526" y="8679"/>
                  </a:lnTo>
                  <a:lnTo>
                    <a:pt x="5470" y="8920"/>
                  </a:lnTo>
                  <a:lnTo>
                    <a:pt x="5452" y="9179"/>
                  </a:lnTo>
                  <a:lnTo>
                    <a:pt x="5433" y="9457"/>
                  </a:lnTo>
                  <a:lnTo>
                    <a:pt x="5452" y="9736"/>
                  </a:lnTo>
                  <a:lnTo>
                    <a:pt x="5470" y="10032"/>
                  </a:lnTo>
                  <a:lnTo>
                    <a:pt x="5526" y="10347"/>
                  </a:lnTo>
                  <a:lnTo>
                    <a:pt x="5582" y="10663"/>
                  </a:lnTo>
                  <a:lnTo>
                    <a:pt x="5674" y="10996"/>
                  </a:lnTo>
                  <a:lnTo>
                    <a:pt x="5767" y="11349"/>
                  </a:lnTo>
                  <a:lnTo>
                    <a:pt x="6008" y="12053"/>
                  </a:lnTo>
                  <a:lnTo>
                    <a:pt x="6305" y="12795"/>
                  </a:lnTo>
                  <a:lnTo>
                    <a:pt x="6639" y="13555"/>
                  </a:lnTo>
                  <a:lnTo>
                    <a:pt x="7028" y="14334"/>
                  </a:lnTo>
                  <a:lnTo>
                    <a:pt x="7436" y="15150"/>
                  </a:lnTo>
                  <a:lnTo>
                    <a:pt x="7899" y="15947"/>
                  </a:lnTo>
                  <a:lnTo>
                    <a:pt x="8382" y="16763"/>
                  </a:lnTo>
                  <a:lnTo>
                    <a:pt x="8864" y="17560"/>
                  </a:lnTo>
                  <a:lnTo>
                    <a:pt x="9383" y="18376"/>
                  </a:lnTo>
                  <a:lnTo>
                    <a:pt x="9902" y="19155"/>
                  </a:lnTo>
                  <a:lnTo>
                    <a:pt x="10421" y="19934"/>
                  </a:lnTo>
                  <a:lnTo>
                    <a:pt x="10940" y="20676"/>
                  </a:lnTo>
                  <a:lnTo>
                    <a:pt x="11960" y="22085"/>
                  </a:lnTo>
                  <a:lnTo>
                    <a:pt x="12887" y="23327"/>
                  </a:lnTo>
                  <a:lnTo>
                    <a:pt x="13685" y="24366"/>
                  </a:lnTo>
                  <a:lnTo>
                    <a:pt x="14315" y="25163"/>
                  </a:lnTo>
                  <a:lnTo>
                    <a:pt x="14871" y="25868"/>
                  </a:lnTo>
                  <a:lnTo>
                    <a:pt x="14408" y="25423"/>
                  </a:lnTo>
                  <a:lnTo>
                    <a:pt x="13852" y="24922"/>
                  </a:lnTo>
                  <a:lnTo>
                    <a:pt x="13147" y="24310"/>
                  </a:lnTo>
                  <a:lnTo>
                    <a:pt x="12275" y="23568"/>
                  </a:lnTo>
                  <a:lnTo>
                    <a:pt x="11293" y="22789"/>
                  </a:lnTo>
                  <a:lnTo>
                    <a:pt x="10199" y="21955"/>
                  </a:lnTo>
                  <a:lnTo>
                    <a:pt x="9642" y="21547"/>
                  </a:lnTo>
                  <a:lnTo>
                    <a:pt x="9049" y="21158"/>
                  </a:lnTo>
                  <a:lnTo>
                    <a:pt x="8456" y="20750"/>
                  </a:lnTo>
                  <a:lnTo>
                    <a:pt x="7862" y="20379"/>
                  </a:lnTo>
                  <a:lnTo>
                    <a:pt x="7250" y="20027"/>
                  </a:lnTo>
                  <a:lnTo>
                    <a:pt x="6639" y="19693"/>
                  </a:lnTo>
                  <a:lnTo>
                    <a:pt x="6045" y="19378"/>
                  </a:lnTo>
                  <a:lnTo>
                    <a:pt x="5452" y="19118"/>
                  </a:lnTo>
                  <a:lnTo>
                    <a:pt x="4858" y="18877"/>
                  </a:lnTo>
                  <a:lnTo>
                    <a:pt x="4284" y="18692"/>
                  </a:lnTo>
                  <a:lnTo>
                    <a:pt x="3709" y="18543"/>
                  </a:lnTo>
                  <a:lnTo>
                    <a:pt x="3449" y="18488"/>
                  </a:lnTo>
                  <a:lnTo>
                    <a:pt x="3171" y="18451"/>
                  </a:lnTo>
                  <a:lnTo>
                    <a:pt x="2911" y="18413"/>
                  </a:lnTo>
                  <a:lnTo>
                    <a:pt x="2652" y="18395"/>
                  </a:lnTo>
                  <a:lnTo>
                    <a:pt x="2392" y="18413"/>
                  </a:lnTo>
                  <a:lnTo>
                    <a:pt x="2151" y="18432"/>
                  </a:lnTo>
                  <a:lnTo>
                    <a:pt x="1910" y="18451"/>
                  </a:lnTo>
                  <a:lnTo>
                    <a:pt x="1688" y="18506"/>
                  </a:lnTo>
                  <a:lnTo>
                    <a:pt x="1465" y="18580"/>
                  </a:lnTo>
                  <a:lnTo>
                    <a:pt x="1243" y="18654"/>
                  </a:lnTo>
                  <a:lnTo>
                    <a:pt x="1039" y="18766"/>
                  </a:lnTo>
                  <a:lnTo>
                    <a:pt x="853" y="18877"/>
                  </a:lnTo>
                  <a:lnTo>
                    <a:pt x="668" y="19025"/>
                  </a:lnTo>
                  <a:lnTo>
                    <a:pt x="482" y="19192"/>
                  </a:lnTo>
                  <a:lnTo>
                    <a:pt x="334" y="19359"/>
                  </a:lnTo>
                  <a:lnTo>
                    <a:pt x="204" y="19563"/>
                  </a:lnTo>
                  <a:lnTo>
                    <a:pt x="112" y="19749"/>
                  </a:lnTo>
                  <a:lnTo>
                    <a:pt x="37" y="19971"/>
                  </a:lnTo>
                  <a:lnTo>
                    <a:pt x="0" y="20194"/>
                  </a:lnTo>
                  <a:lnTo>
                    <a:pt x="0" y="20416"/>
                  </a:lnTo>
                  <a:lnTo>
                    <a:pt x="0" y="20657"/>
                  </a:lnTo>
                  <a:lnTo>
                    <a:pt x="56" y="20917"/>
                  </a:lnTo>
                  <a:lnTo>
                    <a:pt x="112" y="21176"/>
                  </a:lnTo>
                  <a:lnTo>
                    <a:pt x="204" y="21436"/>
                  </a:lnTo>
                  <a:lnTo>
                    <a:pt x="316" y="21714"/>
                  </a:lnTo>
                  <a:lnTo>
                    <a:pt x="445" y="21992"/>
                  </a:lnTo>
                  <a:lnTo>
                    <a:pt x="612" y="22289"/>
                  </a:lnTo>
                  <a:lnTo>
                    <a:pt x="779" y="22586"/>
                  </a:lnTo>
                  <a:lnTo>
                    <a:pt x="983" y="22882"/>
                  </a:lnTo>
                  <a:lnTo>
                    <a:pt x="1187" y="23179"/>
                  </a:lnTo>
                  <a:lnTo>
                    <a:pt x="1669" y="23809"/>
                  </a:lnTo>
                  <a:lnTo>
                    <a:pt x="2188" y="24458"/>
                  </a:lnTo>
                  <a:lnTo>
                    <a:pt x="2782" y="25107"/>
                  </a:lnTo>
                  <a:lnTo>
                    <a:pt x="3431" y="25756"/>
                  </a:lnTo>
                  <a:lnTo>
                    <a:pt x="4098" y="26424"/>
                  </a:lnTo>
                  <a:lnTo>
                    <a:pt x="4821" y="27091"/>
                  </a:lnTo>
                  <a:lnTo>
                    <a:pt x="5545" y="27759"/>
                  </a:lnTo>
                  <a:lnTo>
                    <a:pt x="6305" y="28408"/>
                  </a:lnTo>
                  <a:lnTo>
                    <a:pt x="7065" y="29057"/>
                  </a:lnTo>
                  <a:lnTo>
                    <a:pt x="7844" y="29687"/>
                  </a:lnTo>
                  <a:lnTo>
                    <a:pt x="9346" y="30893"/>
                  </a:lnTo>
                  <a:lnTo>
                    <a:pt x="10792" y="31987"/>
                  </a:lnTo>
                  <a:lnTo>
                    <a:pt x="12109" y="32951"/>
                  </a:lnTo>
                  <a:lnTo>
                    <a:pt x="13240" y="33748"/>
                  </a:lnTo>
                  <a:lnTo>
                    <a:pt x="14111" y="34360"/>
                  </a:lnTo>
                  <a:lnTo>
                    <a:pt x="14871" y="34879"/>
                  </a:lnTo>
                  <a:lnTo>
                    <a:pt x="26516" y="34879"/>
                  </a:lnTo>
                  <a:lnTo>
                    <a:pt x="27351" y="34119"/>
                  </a:lnTo>
                  <a:lnTo>
                    <a:pt x="28315" y="33210"/>
                  </a:lnTo>
                  <a:lnTo>
                    <a:pt x="29539" y="32042"/>
                  </a:lnTo>
                  <a:lnTo>
                    <a:pt x="30966" y="30652"/>
                  </a:lnTo>
                  <a:lnTo>
                    <a:pt x="32542" y="29094"/>
                  </a:lnTo>
                  <a:lnTo>
                    <a:pt x="34174" y="27388"/>
                  </a:lnTo>
                  <a:lnTo>
                    <a:pt x="35009" y="26517"/>
                  </a:lnTo>
                  <a:lnTo>
                    <a:pt x="35843" y="25608"/>
                  </a:lnTo>
                  <a:lnTo>
                    <a:pt x="36659" y="24718"/>
                  </a:lnTo>
                  <a:lnTo>
                    <a:pt x="37438" y="23809"/>
                  </a:lnTo>
                  <a:lnTo>
                    <a:pt x="38216" y="22919"/>
                  </a:lnTo>
                  <a:lnTo>
                    <a:pt x="38940" y="22029"/>
                  </a:lnTo>
                  <a:lnTo>
                    <a:pt x="39626" y="21158"/>
                  </a:lnTo>
                  <a:lnTo>
                    <a:pt x="40238" y="20305"/>
                  </a:lnTo>
                  <a:lnTo>
                    <a:pt x="40812" y="19489"/>
                  </a:lnTo>
                  <a:lnTo>
                    <a:pt x="41313" y="18710"/>
                  </a:lnTo>
                  <a:lnTo>
                    <a:pt x="41536" y="18339"/>
                  </a:lnTo>
                  <a:lnTo>
                    <a:pt x="41721" y="17968"/>
                  </a:lnTo>
                  <a:lnTo>
                    <a:pt x="41906" y="17616"/>
                  </a:lnTo>
                  <a:lnTo>
                    <a:pt x="42073" y="17282"/>
                  </a:lnTo>
                  <a:lnTo>
                    <a:pt x="42203" y="16967"/>
                  </a:lnTo>
                  <a:lnTo>
                    <a:pt x="42296" y="16652"/>
                  </a:lnTo>
                  <a:lnTo>
                    <a:pt x="42389" y="16355"/>
                  </a:lnTo>
                  <a:lnTo>
                    <a:pt x="42444" y="16077"/>
                  </a:lnTo>
                  <a:lnTo>
                    <a:pt x="42481" y="15799"/>
                  </a:lnTo>
                  <a:lnTo>
                    <a:pt x="42481" y="15558"/>
                  </a:lnTo>
                  <a:lnTo>
                    <a:pt x="42444" y="15335"/>
                  </a:lnTo>
                  <a:lnTo>
                    <a:pt x="42389" y="15113"/>
                  </a:lnTo>
                  <a:lnTo>
                    <a:pt x="42296" y="14927"/>
                  </a:lnTo>
                  <a:lnTo>
                    <a:pt x="42166" y="14761"/>
                  </a:lnTo>
                  <a:lnTo>
                    <a:pt x="42018" y="14612"/>
                  </a:lnTo>
                  <a:lnTo>
                    <a:pt x="41832" y="14482"/>
                  </a:lnTo>
                  <a:lnTo>
                    <a:pt x="41610" y="14371"/>
                  </a:lnTo>
                  <a:lnTo>
                    <a:pt x="41406" y="14278"/>
                  </a:lnTo>
                  <a:lnTo>
                    <a:pt x="41183" y="14204"/>
                  </a:lnTo>
                  <a:lnTo>
                    <a:pt x="40961" y="14130"/>
                  </a:lnTo>
                  <a:lnTo>
                    <a:pt x="40738" y="14093"/>
                  </a:lnTo>
                  <a:lnTo>
                    <a:pt x="40497" y="14056"/>
                  </a:lnTo>
                  <a:lnTo>
                    <a:pt x="40275" y="14037"/>
                  </a:lnTo>
                  <a:lnTo>
                    <a:pt x="39793" y="14037"/>
                  </a:lnTo>
                  <a:lnTo>
                    <a:pt x="39552" y="14056"/>
                  </a:lnTo>
                  <a:lnTo>
                    <a:pt x="39069" y="14130"/>
                  </a:lnTo>
                  <a:lnTo>
                    <a:pt x="38587" y="14241"/>
                  </a:lnTo>
                  <a:lnTo>
                    <a:pt x="38087" y="14390"/>
                  </a:lnTo>
                  <a:lnTo>
                    <a:pt x="37586" y="14575"/>
                  </a:lnTo>
                  <a:lnTo>
                    <a:pt x="37085" y="14798"/>
                  </a:lnTo>
                  <a:lnTo>
                    <a:pt x="36603" y="15057"/>
                  </a:lnTo>
                  <a:lnTo>
                    <a:pt x="36103" y="15335"/>
                  </a:lnTo>
                  <a:lnTo>
                    <a:pt x="35621" y="15632"/>
                  </a:lnTo>
                  <a:lnTo>
                    <a:pt x="35138" y="15947"/>
                  </a:lnTo>
                  <a:lnTo>
                    <a:pt x="34656" y="16281"/>
                  </a:lnTo>
                  <a:lnTo>
                    <a:pt x="34211" y="16615"/>
                  </a:lnTo>
                  <a:lnTo>
                    <a:pt x="33766" y="16967"/>
                  </a:lnTo>
                  <a:lnTo>
                    <a:pt x="33321" y="17319"/>
                  </a:lnTo>
                  <a:lnTo>
                    <a:pt x="32505" y="18024"/>
                  </a:lnTo>
                  <a:lnTo>
                    <a:pt x="31782" y="18692"/>
                  </a:lnTo>
                  <a:lnTo>
                    <a:pt x="31152" y="19322"/>
                  </a:lnTo>
                  <a:lnTo>
                    <a:pt x="30633" y="19841"/>
                  </a:lnTo>
                  <a:lnTo>
                    <a:pt x="30243" y="20268"/>
                  </a:lnTo>
                  <a:lnTo>
                    <a:pt x="29928" y="20620"/>
                  </a:lnTo>
                  <a:lnTo>
                    <a:pt x="30243" y="19990"/>
                  </a:lnTo>
                  <a:lnTo>
                    <a:pt x="30595" y="19229"/>
                  </a:lnTo>
                  <a:lnTo>
                    <a:pt x="31041" y="18265"/>
                  </a:lnTo>
                  <a:lnTo>
                    <a:pt x="31560" y="17097"/>
                  </a:lnTo>
                  <a:lnTo>
                    <a:pt x="32097" y="15799"/>
                  </a:lnTo>
                  <a:lnTo>
                    <a:pt x="32376" y="15094"/>
                  </a:lnTo>
                  <a:lnTo>
                    <a:pt x="32635" y="14371"/>
                  </a:lnTo>
                  <a:lnTo>
                    <a:pt x="32913" y="13648"/>
                  </a:lnTo>
                  <a:lnTo>
                    <a:pt x="33154" y="12888"/>
                  </a:lnTo>
                  <a:lnTo>
                    <a:pt x="33395" y="12146"/>
                  </a:lnTo>
                  <a:lnTo>
                    <a:pt x="33618" y="11386"/>
                  </a:lnTo>
                  <a:lnTo>
                    <a:pt x="33803" y="10626"/>
                  </a:lnTo>
                  <a:lnTo>
                    <a:pt x="33989" y="9884"/>
                  </a:lnTo>
                  <a:lnTo>
                    <a:pt x="34119" y="9161"/>
                  </a:lnTo>
                  <a:lnTo>
                    <a:pt x="34230" y="8456"/>
                  </a:lnTo>
                  <a:lnTo>
                    <a:pt x="34304" y="7770"/>
                  </a:lnTo>
                  <a:lnTo>
                    <a:pt x="34341" y="7102"/>
                  </a:lnTo>
                  <a:lnTo>
                    <a:pt x="34341" y="6787"/>
                  </a:lnTo>
                  <a:lnTo>
                    <a:pt x="34323" y="6472"/>
                  </a:lnTo>
                  <a:lnTo>
                    <a:pt x="34304" y="6175"/>
                  </a:lnTo>
                  <a:lnTo>
                    <a:pt x="34267" y="5897"/>
                  </a:lnTo>
                  <a:lnTo>
                    <a:pt x="34211" y="5619"/>
                  </a:lnTo>
                  <a:lnTo>
                    <a:pt x="34137" y="5359"/>
                  </a:lnTo>
                  <a:lnTo>
                    <a:pt x="34063" y="5100"/>
                  </a:lnTo>
                  <a:lnTo>
                    <a:pt x="33970" y="4859"/>
                  </a:lnTo>
                  <a:lnTo>
                    <a:pt x="33878" y="4636"/>
                  </a:lnTo>
                  <a:lnTo>
                    <a:pt x="33748" y="4432"/>
                  </a:lnTo>
                  <a:lnTo>
                    <a:pt x="33618" y="4228"/>
                  </a:lnTo>
                  <a:lnTo>
                    <a:pt x="33451" y="4043"/>
                  </a:lnTo>
                  <a:lnTo>
                    <a:pt x="33284" y="3876"/>
                  </a:lnTo>
                  <a:lnTo>
                    <a:pt x="33099" y="3728"/>
                  </a:lnTo>
                  <a:lnTo>
                    <a:pt x="32895" y="3598"/>
                  </a:lnTo>
                  <a:lnTo>
                    <a:pt x="32672" y="3487"/>
                  </a:lnTo>
                  <a:lnTo>
                    <a:pt x="32431" y="3394"/>
                  </a:lnTo>
                  <a:lnTo>
                    <a:pt x="32209" y="3338"/>
                  </a:lnTo>
                  <a:lnTo>
                    <a:pt x="31968" y="3301"/>
                  </a:lnTo>
                  <a:lnTo>
                    <a:pt x="31745" y="3301"/>
                  </a:lnTo>
                  <a:lnTo>
                    <a:pt x="31504" y="3320"/>
                  </a:lnTo>
                  <a:lnTo>
                    <a:pt x="31282" y="3375"/>
                  </a:lnTo>
                  <a:lnTo>
                    <a:pt x="31059" y="3450"/>
                  </a:lnTo>
                  <a:lnTo>
                    <a:pt x="30837" y="3542"/>
                  </a:lnTo>
                  <a:lnTo>
                    <a:pt x="30614" y="3672"/>
                  </a:lnTo>
                  <a:lnTo>
                    <a:pt x="30392" y="3802"/>
                  </a:lnTo>
                  <a:lnTo>
                    <a:pt x="30169" y="3969"/>
                  </a:lnTo>
                  <a:lnTo>
                    <a:pt x="29947" y="4154"/>
                  </a:lnTo>
                  <a:lnTo>
                    <a:pt x="29743" y="4358"/>
                  </a:lnTo>
                  <a:lnTo>
                    <a:pt x="29520" y="4581"/>
                  </a:lnTo>
                  <a:lnTo>
                    <a:pt x="29316" y="4822"/>
                  </a:lnTo>
                  <a:lnTo>
                    <a:pt x="29094" y="5081"/>
                  </a:lnTo>
                  <a:lnTo>
                    <a:pt x="28686" y="5638"/>
                  </a:lnTo>
                  <a:lnTo>
                    <a:pt x="28278" y="6268"/>
                  </a:lnTo>
                  <a:lnTo>
                    <a:pt x="27888" y="6936"/>
                  </a:lnTo>
                  <a:lnTo>
                    <a:pt x="27499" y="7640"/>
                  </a:lnTo>
                  <a:lnTo>
                    <a:pt x="27128" y="8382"/>
                  </a:lnTo>
                  <a:lnTo>
                    <a:pt x="26776" y="9161"/>
                  </a:lnTo>
                  <a:lnTo>
                    <a:pt x="26423" y="9958"/>
                  </a:lnTo>
                  <a:lnTo>
                    <a:pt x="26090" y="10774"/>
                  </a:lnTo>
                  <a:lnTo>
                    <a:pt x="25774" y="11571"/>
                  </a:lnTo>
                  <a:lnTo>
                    <a:pt x="25478" y="12387"/>
                  </a:lnTo>
                  <a:lnTo>
                    <a:pt x="25181" y="13203"/>
                  </a:lnTo>
                  <a:lnTo>
                    <a:pt x="24921" y="14000"/>
                  </a:lnTo>
                  <a:lnTo>
                    <a:pt x="24439" y="15502"/>
                  </a:lnTo>
                  <a:lnTo>
                    <a:pt x="24013" y="16856"/>
                  </a:lnTo>
                  <a:lnTo>
                    <a:pt x="23698" y="18024"/>
                  </a:lnTo>
                  <a:lnTo>
                    <a:pt x="23457" y="18914"/>
                  </a:lnTo>
                  <a:lnTo>
                    <a:pt x="23253" y="19711"/>
                  </a:lnTo>
                  <a:lnTo>
                    <a:pt x="23216" y="18803"/>
                  </a:lnTo>
                  <a:lnTo>
                    <a:pt x="23160" y="17783"/>
                  </a:lnTo>
                  <a:lnTo>
                    <a:pt x="23067" y="16448"/>
                  </a:lnTo>
                  <a:lnTo>
                    <a:pt x="22937" y="14872"/>
                  </a:lnTo>
                  <a:lnTo>
                    <a:pt x="22771" y="13129"/>
                  </a:lnTo>
                  <a:lnTo>
                    <a:pt x="22659" y="12202"/>
                  </a:lnTo>
                  <a:lnTo>
                    <a:pt x="22548" y="11256"/>
                  </a:lnTo>
                  <a:lnTo>
                    <a:pt x="22418" y="10310"/>
                  </a:lnTo>
                  <a:lnTo>
                    <a:pt x="22270" y="9365"/>
                  </a:lnTo>
                  <a:lnTo>
                    <a:pt x="22103" y="8400"/>
                  </a:lnTo>
                  <a:lnTo>
                    <a:pt x="21936" y="7473"/>
                  </a:lnTo>
                  <a:lnTo>
                    <a:pt x="21732" y="6546"/>
                  </a:lnTo>
                  <a:lnTo>
                    <a:pt x="21528" y="5656"/>
                  </a:lnTo>
                  <a:lnTo>
                    <a:pt x="21287" y="4803"/>
                  </a:lnTo>
                  <a:lnTo>
                    <a:pt x="21046" y="3987"/>
                  </a:lnTo>
                  <a:lnTo>
                    <a:pt x="20768" y="3227"/>
                  </a:lnTo>
                  <a:lnTo>
                    <a:pt x="20490" y="2541"/>
                  </a:lnTo>
                  <a:lnTo>
                    <a:pt x="20341" y="2207"/>
                  </a:lnTo>
                  <a:lnTo>
                    <a:pt x="20175" y="1911"/>
                  </a:lnTo>
                  <a:lnTo>
                    <a:pt x="20008" y="1614"/>
                  </a:lnTo>
                  <a:lnTo>
                    <a:pt x="19841" y="1354"/>
                  </a:lnTo>
                  <a:lnTo>
                    <a:pt x="19674" y="1095"/>
                  </a:lnTo>
                  <a:lnTo>
                    <a:pt x="19489" y="872"/>
                  </a:lnTo>
                  <a:lnTo>
                    <a:pt x="19303" y="668"/>
                  </a:lnTo>
                  <a:lnTo>
                    <a:pt x="19118" y="501"/>
                  </a:lnTo>
                  <a:lnTo>
                    <a:pt x="18914" y="353"/>
                  </a:lnTo>
                  <a:lnTo>
                    <a:pt x="18710" y="223"/>
                  </a:lnTo>
                  <a:lnTo>
                    <a:pt x="18506" y="112"/>
                  </a:lnTo>
                  <a:lnTo>
                    <a:pt x="18283" y="56"/>
                  </a:lnTo>
                  <a:lnTo>
                    <a:pt x="1806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9" name="Google Shape;2319;p34"/>
            <p:cNvSpPr/>
            <p:nvPr/>
          </p:nvSpPr>
          <p:spPr>
            <a:xfrm>
              <a:off x="1309458" y="4878854"/>
              <a:ext cx="289132" cy="254082"/>
            </a:xfrm>
            <a:custGeom>
              <a:avLst/>
              <a:gdLst/>
              <a:ahLst/>
              <a:cxnLst/>
              <a:rect l="l" t="t" r="r" b="b"/>
              <a:pathLst>
                <a:path w="13611" h="11961" extrusionOk="0">
                  <a:moveTo>
                    <a:pt x="0" y="1"/>
                  </a:moveTo>
                  <a:lnTo>
                    <a:pt x="1780" y="1428"/>
                  </a:lnTo>
                  <a:lnTo>
                    <a:pt x="3560" y="2838"/>
                  </a:lnTo>
                  <a:lnTo>
                    <a:pt x="5341" y="4247"/>
                  </a:lnTo>
                  <a:lnTo>
                    <a:pt x="6231" y="4952"/>
                  </a:lnTo>
                  <a:lnTo>
                    <a:pt x="7102" y="5675"/>
                  </a:lnTo>
                  <a:lnTo>
                    <a:pt x="8845" y="7140"/>
                  </a:lnTo>
                  <a:lnTo>
                    <a:pt x="9698" y="7881"/>
                  </a:lnTo>
                  <a:lnTo>
                    <a:pt x="10532" y="8641"/>
                  </a:lnTo>
                  <a:lnTo>
                    <a:pt x="11348" y="9420"/>
                  </a:lnTo>
                  <a:lnTo>
                    <a:pt x="12127" y="10236"/>
                  </a:lnTo>
                  <a:lnTo>
                    <a:pt x="12517" y="10644"/>
                  </a:lnTo>
                  <a:lnTo>
                    <a:pt x="12887" y="11071"/>
                  </a:lnTo>
                  <a:lnTo>
                    <a:pt x="13258" y="11516"/>
                  </a:lnTo>
                  <a:lnTo>
                    <a:pt x="13611" y="11961"/>
                  </a:lnTo>
                  <a:lnTo>
                    <a:pt x="13388" y="11516"/>
                  </a:lnTo>
                  <a:lnTo>
                    <a:pt x="13128" y="11071"/>
                  </a:lnTo>
                  <a:lnTo>
                    <a:pt x="12850" y="10626"/>
                  </a:lnTo>
                  <a:lnTo>
                    <a:pt x="12554" y="10181"/>
                  </a:lnTo>
                  <a:lnTo>
                    <a:pt x="12238" y="9754"/>
                  </a:lnTo>
                  <a:lnTo>
                    <a:pt x="11905" y="9309"/>
                  </a:lnTo>
                  <a:lnTo>
                    <a:pt x="11534" y="8864"/>
                  </a:lnTo>
                  <a:lnTo>
                    <a:pt x="11163" y="8438"/>
                  </a:lnTo>
                  <a:lnTo>
                    <a:pt x="10774" y="8011"/>
                  </a:lnTo>
                  <a:lnTo>
                    <a:pt x="10366" y="7585"/>
                  </a:lnTo>
                  <a:lnTo>
                    <a:pt x="9939" y="7158"/>
                  </a:lnTo>
                  <a:lnTo>
                    <a:pt x="9513" y="6732"/>
                  </a:lnTo>
                  <a:lnTo>
                    <a:pt x="9068" y="6324"/>
                  </a:lnTo>
                  <a:lnTo>
                    <a:pt x="8604" y="5916"/>
                  </a:lnTo>
                  <a:lnTo>
                    <a:pt x="7677" y="5118"/>
                  </a:lnTo>
                  <a:lnTo>
                    <a:pt x="6713" y="4340"/>
                  </a:lnTo>
                  <a:lnTo>
                    <a:pt x="5730" y="3598"/>
                  </a:lnTo>
                  <a:lnTo>
                    <a:pt x="4729" y="2893"/>
                  </a:lnTo>
                  <a:lnTo>
                    <a:pt x="3746" y="2226"/>
                  </a:lnTo>
                  <a:lnTo>
                    <a:pt x="2763" y="1595"/>
                  </a:lnTo>
                  <a:lnTo>
                    <a:pt x="1817" y="1020"/>
                  </a:lnTo>
                  <a:lnTo>
                    <a:pt x="890" y="483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0" name="Google Shape;2320;p34"/>
            <p:cNvSpPr/>
            <p:nvPr/>
          </p:nvSpPr>
          <p:spPr>
            <a:xfrm>
              <a:off x="1439814" y="4750453"/>
              <a:ext cx="183981" cy="337989"/>
            </a:xfrm>
            <a:custGeom>
              <a:avLst/>
              <a:gdLst/>
              <a:ahLst/>
              <a:cxnLst/>
              <a:rect l="l" t="t" r="r" b="b"/>
              <a:pathLst>
                <a:path w="8661" h="15911" extrusionOk="0">
                  <a:moveTo>
                    <a:pt x="1" y="1"/>
                  </a:moveTo>
                  <a:lnTo>
                    <a:pt x="1188" y="1948"/>
                  </a:lnTo>
                  <a:lnTo>
                    <a:pt x="2374" y="3895"/>
                  </a:lnTo>
                  <a:lnTo>
                    <a:pt x="3561" y="5823"/>
                  </a:lnTo>
                  <a:lnTo>
                    <a:pt x="4136" y="6806"/>
                  </a:lnTo>
                  <a:lnTo>
                    <a:pt x="4729" y="7770"/>
                  </a:lnTo>
                  <a:lnTo>
                    <a:pt x="5842" y="9736"/>
                  </a:lnTo>
                  <a:lnTo>
                    <a:pt x="6398" y="10737"/>
                  </a:lnTo>
                  <a:lnTo>
                    <a:pt x="6917" y="11738"/>
                  </a:lnTo>
                  <a:lnTo>
                    <a:pt x="7418" y="12758"/>
                  </a:lnTo>
                  <a:lnTo>
                    <a:pt x="7863" y="13778"/>
                  </a:lnTo>
                  <a:lnTo>
                    <a:pt x="8085" y="14297"/>
                  </a:lnTo>
                  <a:lnTo>
                    <a:pt x="8289" y="14835"/>
                  </a:lnTo>
                  <a:lnTo>
                    <a:pt x="8475" y="15373"/>
                  </a:lnTo>
                  <a:lnTo>
                    <a:pt x="8660" y="15910"/>
                  </a:lnTo>
                  <a:lnTo>
                    <a:pt x="8605" y="15410"/>
                  </a:lnTo>
                  <a:lnTo>
                    <a:pt x="8512" y="14909"/>
                  </a:lnTo>
                  <a:lnTo>
                    <a:pt x="8419" y="14408"/>
                  </a:lnTo>
                  <a:lnTo>
                    <a:pt x="8289" y="13889"/>
                  </a:lnTo>
                  <a:lnTo>
                    <a:pt x="8141" y="13351"/>
                  </a:lnTo>
                  <a:lnTo>
                    <a:pt x="7974" y="12832"/>
                  </a:lnTo>
                  <a:lnTo>
                    <a:pt x="7789" y="12294"/>
                  </a:lnTo>
                  <a:lnTo>
                    <a:pt x="7585" y="11757"/>
                  </a:lnTo>
                  <a:lnTo>
                    <a:pt x="7362" y="11219"/>
                  </a:lnTo>
                  <a:lnTo>
                    <a:pt x="7121" y="10681"/>
                  </a:lnTo>
                  <a:lnTo>
                    <a:pt x="6880" y="10144"/>
                  </a:lnTo>
                  <a:lnTo>
                    <a:pt x="6621" y="9587"/>
                  </a:lnTo>
                  <a:lnTo>
                    <a:pt x="6342" y="9050"/>
                  </a:lnTo>
                  <a:lnTo>
                    <a:pt x="6046" y="8512"/>
                  </a:lnTo>
                  <a:lnTo>
                    <a:pt x="5452" y="7436"/>
                  </a:lnTo>
                  <a:lnTo>
                    <a:pt x="4803" y="6379"/>
                  </a:lnTo>
                  <a:lnTo>
                    <a:pt x="4136" y="5341"/>
                  </a:lnTo>
                  <a:lnTo>
                    <a:pt x="3450" y="4340"/>
                  </a:lnTo>
                  <a:lnTo>
                    <a:pt x="2745" y="3375"/>
                  </a:lnTo>
                  <a:lnTo>
                    <a:pt x="2059" y="2448"/>
                  </a:lnTo>
                  <a:lnTo>
                    <a:pt x="1354" y="1577"/>
                  </a:lnTo>
                  <a:lnTo>
                    <a:pt x="668" y="76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1" name="Google Shape;2321;p34"/>
            <p:cNvSpPr/>
            <p:nvPr/>
          </p:nvSpPr>
          <p:spPr>
            <a:xfrm>
              <a:off x="1797446" y="4781189"/>
              <a:ext cx="232818" cy="306062"/>
            </a:xfrm>
            <a:custGeom>
              <a:avLst/>
              <a:gdLst/>
              <a:ahLst/>
              <a:cxnLst/>
              <a:rect l="l" t="t" r="r" b="b"/>
              <a:pathLst>
                <a:path w="10960" h="14408" extrusionOk="0">
                  <a:moveTo>
                    <a:pt x="10959" y="0"/>
                  </a:moveTo>
                  <a:lnTo>
                    <a:pt x="10199" y="649"/>
                  </a:lnTo>
                  <a:lnTo>
                    <a:pt x="9383" y="1354"/>
                  </a:lnTo>
                  <a:lnTo>
                    <a:pt x="8567" y="2114"/>
                  </a:lnTo>
                  <a:lnTo>
                    <a:pt x="7733" y="2930"/>
                  </a:lnTo>
                  <a:lnTo>
                    <a:pt x="6898" y="3783"/>
                  </a:lnTo>
                  <a:lnTo>
                    <a:pt x="6064" y="4673"/>
                  </a:lnTo>
                  <a:lnTo>
                    <a:pt x="5248" y="5581"/>
                  </a:lnTo>
                  <a:lnTo>
                    <a:pt x="4451" y="6527"/>
                  </a:lnTo>
                  <a:lnTo>
                    <a:pt x="3690" y="7510"/>
                  </a:lnTo>
                  <a:lnTo>
                    <a:pt x="2986" y="8493"/>
                  </a:lnTo>
                  <a:lnTo>
                    <a:pt x="2634" y="8993"/>
                  </a:lnTo>
                  <a:lnTo>
                    <a:pt x="2318" y="9475"/>
                  </a:lnTo>
                  <a:lnTo>
                    <a:pt x="2003" y="9976"/>
                  </a:lnTo>
                  <a:lnTo>
                    <a:pt x="1706" y="10477"/>
                  </a:lnTo>
                  <a:lnTo>
                    <a:pt x="1410" y="10977"/>
                  </a:lnTo>
                  <a:lnTo>
                    <a:pt x="1150" y="11478"/>
                  </a:lnTo>
                  <a:lnTo>
                    <a:pt x="909" y="11979"/>
                  </a:lnTo>
                  <a:lnTo>
                    <a:pt x="687" y="12479"/>
                  </a:lnTo>
                  <a:lnTo>
                    <a:pt x="483" y="12961"/>
                  </a:lnTo>
                  <a:lnTo>
                    <a:pt x="297" y="13462"/>
                  </a:lnTo>
                  <a:lnTo>
                    <a:pt x="130" y="13944"/>
                  </a:lnTo>
                  <a:lnTo>
                    <a:pt x="1" y="14408"/>
                  </a:lnTo>
                  <a:lnTo>
                    <a:pt x="260" y="13907"/>
                  </a:lnTo>
                  <a:lnTo>
                    <a:pt x="538" y="13406"/>
                  </a:lnTo>
                  <a:lnTo>
                    <a:pt x="816" y="12924"/>
                  </a:lnTo>
                  <a:lnTo>
                    <a:pt x="1113" y="12442"/>
                  </a:lnTo>
                  <a:lnTo>
                    <a:pt x="1725" y="11478"/>
                  </a:lnTo>
                  <a:lnTo>
                    <a:pt x="2355" y="10551"/>
                  </a:lnTo>
                  <a:lnTo>
                    <a:pt x="3023" y="9642"/>
                  </a:lnTo>
                  <a:lnTo>
                    <a:pt x="3709" y="8752"/>
                  </a:lnTo>
                  <a:lnTo>
                    <a:pt x="5118" y="6972"/>
                  </a:lnTo>
                  <a:lnTo>
                    <a:pt x="5841" y="6101"/>
                  </a:lnTo>
                  <a:lnTo>
                    <a:pt x="6565" y="5211"/>
                  </a:lnTo>
                  <a:lnTo>
                    <a:pt x="8029" y="3486"/>
                  </a:lnTo>
                  <a:lnTo>
                    <a:pt x="9513" y="1743"/>
                  </a:lnTo>
                  <a:lnTo>
                    <a:pt x="10959" y="0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2" name="Google Shape;2322;p34"/>
            <p:cNvSpPr/>
            <p:nvPr/>
          </p:nvSpPr>
          <p:spPr>
            <a:xfrm>
              <a:off x="1613522" y="4647265"/>
              <a:ext cx="43738" cy="422280"/>
            </a:xfrm>
            <a:custGeom>
              <a:avLst/>
              <a:gdLst/>
              <a:ahLst/>
              <a:cxnLst/>
              <a:rect l="l" t="t" r="r" b="b"/>
              <a:pathLst>
                <a:path w="2059" h="19879" extrusionOk="0">
                  <a:moveTo>
                    <a:pt x="0" y="1"/>
                  </a:moveTo>
                  <a:lnTo>
                    <a:pt x="74" y="1243"/>
                  </a:lnTo>
                  <a:lnTo>
                    <a:pt x="186" y="2467"/>
                  </a:lnTo>
                  <a:lnTo>
                    <a:pt x="427" y="4951"/>
                  </a:lnTo>
                  <a:lnTo>
                    <a:pt x="686" y="7436"/>
                  </a:lnTo>
                  <a:lnTo>
                    <a:pt x="964" y="9939"/>
                  </a:lnTo>
                  <a:lnTo>
                    <a:pt x="1224" y="12443"/>
                  </a:lnTo>
                  <a:lnTo>
                    <a:pt x="1335" y="13685"/>
                  </a:lnTo>
                  <a:lnTo>
                    <a:pt x="1446" y="14927"/>
                  </a:lnTo>
                  <a:lnTo>
                    <a:pt x="1539" y="16170"/>
                  </a:lnTo>
                  <a:lnTo>
                    <a:pt x="1613" y="17412"/>
                  </a:lnTo>
                  <a:lnTo>
                    <a:pt x="1669" y="18654"/>
                  </a:lnTo>
                  <a:lnTo>
                    <a:pt x="1706" y="19878"/>
                  </a:lnTo>
                  <a:lnTo>
                    <a:pt x="1799" y="19415"/>
                  </a:lnTo>
                  <a:lnTo>
                    <a:pt x="1854" y="18951"/>
                  </a:lnTo>
                  <a:lnTo>
                    <a:pt x="1929" y="18488"/>
                  </a:lnTo>
                  <a:lnTo>
                    <a:pt x="1966" y="18005"/>
                  </a:lnTo>
                  <a:lnTo>
                    <a:pt x="2021" y="17078"/>
                  </a:lnTo>
                  <a:lnTo>
                    <a:pt x="2058" y="16133"/>
                  </a:lnTo>
                  <a:lnTo>
                    <a:pt x="2058" y="15187"/>
                  </a:lnTo>
                  <a:lnTo>
                    <a:pt x="2021" y="14241"/>
                  </a:lnTo>
                  <a:lnTo>
                    <a:pt x="1984" y="13296"/>
                  </a:lnTo>
                  <a:lnTo>
                    <a:pt x="1947" y="12368"/>
                  </a:lnTo>
                  <a:lnTo>
                    <a:pt x="1817" y="10811"/>
                  </a:lnTo>
                  <a:lnTo>
                    <a:pt x="1650" y="9253"/>
                  </a:lnTo>
                  <a:lnTo>
                    <a:pt x="1465" y="7696"/>
                  </a:lnTo>
                  <a:lnTo>
                    <a:pt x="1242" y="6138"/>
                  </a:lnTo>
                  <a:lnTo>
                    <a:pt x="983" y="4599"/>
                  </a:lnTo>
                  <a:lnTo>
                    <a:pt x="686" y="3060"/>
                  </a:lnTo>
                  <a:lnTo>
                    <a:pt x="371" y="152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3" name="Google Shape;2323;p34"/>
            <p:cNvSpPr/>
            <p:nvPr/>
          </p:nvSpPr>
          <p:spPr>
            <a:xfrm>
              <a:off x="1747424" y="4651194"/>
              <a:ext cx="88263" cy="414802"/>
            </a:xfrm>
            <a:custGeom>
              <a:avLst/>
              <a:gdLst/>
              <a:ahLst/>
              <a:cxnLst/>
              <a:rect l="l" t="t" r="r" b="b"/>
              <a:pathLst>
                <a:path w="4155" h="19527" extrusionOk="0">
                  <a:moveTo>
                    <a:pt x="4154" y="1"/>
                  </a:moveTo>
                  <a:lnTo>
                    <a:pt x="3598" y="1466"/>
                  </a:lnTo>
                  <a:lnTo>
                    <a:pt x="3079" y="2949"/>
                  </a:lnTo>
                  <a:lnTo>
                    <a:pt x="2615" y="4433"/>
                  </a:lnTo>
                  <a:lnTo>
                    <a:pt x="2170" y="5935"/>
                  </a:lnTo>
                  <a:lnTo>
                    <a:pt x="1762" y="7455"/>
                  </a:lnTo>
                  <a:lnTo>
                    <a:pt x="1391" y="8976"/>
                  </a:lnTo>
                  <a:lnTo>
                    <a:pt x="1039" y="10496"/>
                  </a:lnTo>
                  <a:lnTo>
                    <a:pt x="724" y="12035"/>
                  </a:lnTo>
                  <a:lnTo>
                    <a:pt x="557" y="12962"/>
                  </a:lnTo>
                  <a:lnTo>
                    <a:pt x="409" y="13889"/>
                  </a:lnTo>
                  <a:lnTo>
                    <a:pt x="279" y="14817"/>
                  </a:lnTo>
                  <a:lnTo>
                    <a:pt x="149" y="15762"/>
                  </a:lnTo>
                  <a:lnTo>
                    <a:pt x="75" y="16689"/>
                  </a:lnTo>
                  <a:lnTo>
                    <a:pt x="19" y="17635"/>
                  </a:lnTo>
                  <a:lnTo>
                    <a:pt x="1" y="18099"/>
                  </a:lnTo>
                  <a:lnTo>
                    <a:pt x="1" y="18581"/>
                  </a:lnTo>
                  <a:lnTo>
                    <a:pt x="19" y="19044"/>
                  </a:lnTo>
                  <a:lnTo>
                    <a:pt x="38" y="19526"/>
                  </a:lnTo>
                  <a:lnTo>
                    <a:pt x="242" y="18303"/>
                  </a:lnTo>
                  <a:lnTo>
                    <a:pt x="446" y="17079"/>
                  </a:lnTo>
                  <a:lnTo>
                    <a:pt x="668" y="15855"/>
                  </a:lnTo>
                  <a:lnTo>
                    <a:pt x="909" y="14631"/>
                  </a:lnTo>
                  <a:lnTo>
                    <a:pt x="1169" y="13407"/>
                  </a:lnTo>
                  <a:lnTo>
                    <a:pt x="1428" y="12183"/>
                  </a:lnTo>
                  <a:lnTo>
                    <a:pt x="2003" y="9736"/>
                  </a:lnTo>
                  <a:lnTo>
                    <a:pt x="2559" y="7288"/>
                  </a:lnTo>
                  <a:lnTo>
                    <a:pt x="3134" y="4859"/>
                  </a:lnTo>
                  <a:lnTo>
                    <a:pt x="3672" y="2412"/>
                  </a:lnTo>
                  <a:lnTo>
                    <a:pt x="3913" y="1206"/>
                  </a:lnTo>
                  <a:lnTo>
                    <a:pt x="4154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" name="CuadroTexto 12">
            <a:extLst>
              <a:ext uri="{FF2B5EF4-FFF2-40B4-BE49-F238E27FC236}">
                <a16:creationId xmlns:a16="http://schemas.microsoft.com/office/drawing/2014/main" id="{18CC161A-2DCE-7AEC-4825-E4C1079903E2}"/>
              </a:ext>
            </a:extLst>
          </p:cNvPr>
          <p:cNvSpPr txBox="1"/>
          <p:nvPr/>
        </p:nvSpPr>
        <p:spPr>
          <a:xfrm>
            <a:off x="1487837" y="309592"/>
            <a:ext cx="6168326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4400" b="1" dirty="0">
                <a:effectLst>
                  <a:glow rad="1397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genial" panose="02000503040000020004" pitchFamily="2" charset="0"/>
              </a:rPr>
              <a:t>Bienaventurados sois cuando por mi causa os vituperen y os persigan, y digan toda clase de mal contra vosotros, mintiendo.</a:t>
            </a:r>
            <a:endParaRPr lang="es-MX" sz="4400" b="1" dirty="0">
              <a:effectLst>
                <a:glow rad="139700">
                  <a:srgbClr val="FFFFFF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genial" panose="02000503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59191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3 Rectángulo">
            <a:extLst>
              <a:ext uri="{FF2B5EF4-FFF2-40B4-BE49-F238E27FC236}">
                <a16:creationId xmlns:a16="http://schemas.microsoft.com/office/drawing/2014/main" id="{573ADDE5-3FE8-EB6C-CDF1-E7ED967F8516}"/>
              </a:ext>
            </a:extLst>
          </p:cNvPr>
          <p:cNvSpPr/>
          <p:nvPr/>
        </p:nvSpPr>
        <p:spPr>
          <a:xfrm>
            <a:off x="803981" y="166328"/>
            <a:ext cx="753603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/>
                <a:latin typeface="Congenial" panose="02000503040000020004" pitchFamily="2" charset="0"/>
              </a:rPr>
              <a:t>Fundamento de la Felicidad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5E3BBE92-054B-73F3-39AB-B417798CC93B}"/>
              </a:ext>
            </a:extLst>
          </p:cNvPr>
          <p:cNvSpPr txBox="1"/>
          <p:nvPr/>
        </p:nvSpPr>
        <p:spPr>
          <a:xfrm>
            <a:off x="308808" y="2116897"/>
            <a:ext cx="3828292" cy="156966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es-MX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genial" panose="02000503040000020004" pitchFamily="2" charset="0"/>
              </a:rPr>
              <a:t>Necesidad de Dios</a:t>
            </a:r>
          </a:p>
          <a:p>
            <a:pPr algn="ctr"/>
            <a:r>
              <a:rPr lang="es-MX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genial" panose="02000503040000020004" pitchFamily="2" charset="0"/>
              </a:rPr>
              <a:t>Humildad y Dependencia</a:t>
            </a:r>
          </a:p>
          <a:p>
            <a:pPr algn="ctr"/>
            <a:r>
              <a:rPr lang="es-MX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genial" panose="02000503040000020004" pitchFamily="2" charset="0"/>
              </a:rPr>
              <a:t>Confianza y Sumisión</a:t>
            </a:r>
          </a:p>
          <a:p>
            <a:pPr algn="ctr"/>
            <a:r>
              <a:rPr lang="es-MX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genial" panose="02000503040000020004" pitchFamily="2" charset="0"/>
              </a:rPr>
              <a:t>Justicia en Dios y Paz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8C6FD94E-9EA5-5415-9999-46C0B2AAF843}"/>
              </a:ext>
            </a:extLst>
          </p:cNvPr>
          <p:cNvSpPr txBox="1"/>
          <p:nvPr/>
        </p:nvSpPr>
        <p:spPr>
          <a:xfrm>
            <a:off x="4839388" y="2116897"/>
            <a:ext cx="4163320" cy="156966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es-MX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genial" panose="02000503040000020004" pitchFamily="2" charset="0"/>
              </a:rPr>
              <a:t>Dar misericordia</a:t>
            </a:r>
          </a:p>
          <a:p>
            <a:pPr algn="ctr"/>
            <a:r>
              <a:rPr lang="es-MX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genial" panose="02000503040000020004" pitchFamily="2" charset="0"/>
              </a:rPr>
              <a:t>Vivir en Santidad y Servicio</a:t>
            </a:r>
          </a:p>
          <a:p>
            <a:pPr algn="ctr"/>
            <a:r>
              <a:rPr lang="es-MX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genial" panose="02000503040000020004" pitchFamily="2" charset="0"/>
              </a:rPr>
              <a:t>Traer Paz y Armonía</a:t>
            </a:r>
          </a:p>
          <a:p>
            <a:pPr algn="ctr"/>
            <a:r>
              <a:rPr lang="es-MX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genial" panose="02000503040000020004" pitchFamily="2" charset="0"/>
              </a:rPr>
              <a:t>Darse a sí mismos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A1751236-F3B2-9CDE-6F9C-18AFF8EE53AE}"/>
              </a:ext>
            </a:extLst>
          </p:cNvPr>
          <p:cNvSpPr txBox="1"/>
          <p:nvPr/>
        </p:nvSpPr>
        <p:spPr>
          <a:xfrm>
            <a:off x="1047792" y="1322363"/>
            <a:ext cx="23503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dirty="0">
                <a:ln>
                  <a:solidFill>
                    <a:schemeClr val="bg1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Jumble" panose="02000503000000020004" pitchFamily="2" charset="0"/>
              </a:rPr>
              <a:t>¿QUIÉN SOY?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EDCC886D-F47D-5D70-1CAF-6E24706A5382}"/>
              </a:ext>
            </a:extLst>
          </p:cNvPr>
          <p:cNvSpPr txBox="1"/>
          <p:nvPr/>
        </p:nvSpPr>
        <p:spPr>
          <a:xfrm>
            <a:off x="5201667" y="1322363"/>
            <a:ext cx="34387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>
              <a:defRPr sz="24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Jumble" panose="02000503000000020004" pitchFamily="2" charset="0"/>
              </a:defRPr>
            </a:lvl1pPr>
          </a:lstStyle>
          <a:p>
            <a:r>
              <a:rPr lang="es-MX" sz="2800" dirty="0">
                <a:ln>
                  <a:solidFill>
                    <a:schemeClr val="bg1"/>
                  </a:solidFill>
                </a:ln>
              </a:rPr>
              <a:t>¿QUÉ DEBO HACER?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10" name="Google Shape;2310;p34"/>
          <p:cNvGrpSpPr/>
          <p:nvPr/>
        </p:nvGrpSpPr>
        <p:grpSpPr>
          <a:xfrm>
            <a:off x="1688339" y="3786355"/>
            <a:ext cx="175882" cy="144409"/>
            <a:chOff x="1212175" y="4412127"/>
            <a:chExt cx="902424" cy="740938"/>
          </a:xfrm>
        </p:grpSpPr>
        <p:sp>
          <p:nvSpPr>
            <p:cNvPr id="2311" name="Google Shape;2311;p34"/>
            <p:cNvSpPr/>
            <p:nvPr/>
          </p:nvSpPr>
          <p:spPr>
            <a:xfrm>
              <a:off x="1212175" y="4412127"/>
              <a:ext cx="902424" cy="740938"/>
            </a:xfrm>
            <a:custGeom>
              <a:avLst/>
              <a:gdLst/>
              <a:ahLst/>
              <a:cxnLst/>
              <a:rect l="l" t="t" r="r" b="b"/>
              <a:pathLst>
                <a:path w="42482" h="34880" extrusionOk="0">
                  <a:moveTo>
                    <a:pt x="17597" y="1"/>
                  </a:moveTo>
                  <a:lnTo>
                    <a:pt x="17356" y="56"/>
                  </a:lnTo>
                  <a:lnTo>
                    <a:pt x="17115" y="149"/>
                  </a:lnTo>
                  <a:lnTo>
                    <a:pt x="16893" y="242"/>
                  </a:lnTo>
                  <a:lnTo>
                    <a:pt x="16689" y="371"/>
                  </a:lnTo>
                  <a:lnTo>
                    <a:pt x="16503" y="538"/>
                  </a:lnTo>
                  <a:lnTo>
                    <a:pt x="16318" y="724"/>
                  </a:lnTo>
                  <a:lnTo>
                    <a:pt x="16151" y="928"/>
                  </a:lnTo>
                  <a:lnTo>
                    <a:pt x="16003" y="1150"/>
                  </a:lnTo>
                  <a:lnTo>
                    <a:pt x="15854" y="1391"/>
                  </a:lnTo>
                  <a:lnTo>
                    <a:pt x="15724" y="1669"/>
                  </a:lnTo>
                  <a:lnTo>
                    <a:pt x="15613" y="1966"/>
                  </a:lnTo>
                  <a:lnTo>
                    <a:pt x="15502" y="2263"/>
                  </a:lnTo>
                  <a:lnTo>
                    <a:pt x="15409" y="2597"/>
                  </a:lnTo>
                  <a:lnTo>
                    <a:pt x="15335" y="2930"/>
                  </a:lnTo>
                  <a:lnTo>
                    <a:pt x="15261" y="3283"/>
                  </a:lnTo>
                  <a:lnTo>
                    <a:pt x="15205" y="3672"/>
                  </a:lnTo>
                  <a:lnTo>
                    <a:pt x="15150" y="4061"/>
                  </a:lnTo>
                  <a:lnTo>
                    <a:pt x="15075" y="4859"/>
                  </a:lnTo>
                  <a:lnTo>
                    <a:pt x="15038" y="5730"/>
                  </a:lnTo>
                  <a:lnTo>
                    <a:pt x="15038" y="6620"/>
                  </a:lnTo>
                  <a:lnTo>
                    <a:pt x="15057" y="7566"/>
                  </a:lnTo>
                  <a:lnTo>
                    <a:pt x="15112" y="8512"/>
                  </a:lnTo>
                  <a:lnTo>
                    <a:pt x="15187" y="9494"/>
                  </a:lnTo>
                  <a:lnTo>
                    <a:pt x="15279" y="10477"/>
                  </a:lnTo>
                  <a:lnTo>
                    <a:pt x="15391" y="11460"/>
                  </a:lnTo>
                  <a:lnTo>
                    <a:pt x="15520" y="12443"/>
                  </a:lnTo>
                  <a:lnTo>
                    <a:pt x="15669" y="13425"/>
                  </a:lnTo>
                  <a:lnTo>
                    <a:pt x="15817" y="14371"/>
                  </a:lnTo>
                  <a:lnTo>
                    <a:pt x="15984" y="15298"/>
                  </a:lnTo>
                  <a:lnTo>
                    <a:pt x="16299" y="17041"/>
                  </a:lnTo>
                  <a:lnTo>
                    <a:pt x="16633" y="18599"/>
                  </a:lnTo>
                  <a:lnTo>
                    <a:pt x="16911" y="19915"/>
                  </a:lnTo>
                  <a:lnTo>
                    <a:pt x="17152" y="20935"/>
                  </a:lnTo>
                  <a:lnTo>
                    <a:pt x="17356" y="21807"/>
                  </a:lnTo>
                  <a:lnTo>
                    <a:pt x="17097" y="21084"/>
                  </a:lnTo>
                  <a:lnTo>
                    <a:pt x="16781" y="20268"/>
                  </a:lnTo>
                  <a:lnTo>
                    <a:pt x="16336" y="19211"/>
                  </a:lnTo>
                  <a:lnTo>
                    <a:pt x="15817" y="17968"/>
                  </a:lnTo>
                  <a:lnTo>
                    <a:pt x="15205" y="16596"/>
                  </a:lnTo>
                  <a:lnTo>
                    <a:pt x="14871" y="15873"/>
                  </a:lnTo>
                  <a:lnTo>
                    <a:pt x="14501" y="15150"/>
                  </a:lnTo>
                  <a:lnTo>
                    <a:pt x="14130" y="14408"/>
                  </a:lnTo>
                  <a:lnTo>
                    <a:pt x="13740" y="13685"/>
                  </a:lnTo>
                  <a:lnTo>
                    <a:pt x="13351" y="12943"/>
                  </a:lnTo>
                  <a:lnTo>
                    <a:pt x="12924" y="12239"/>
                  </a:lnTo>
                  <a:lnTo>
                    <a:pt x="12498" y="11534"/>
                  </a:lnTo>
                  <a:lnTo>
                    <a:pt x="12071" y="10867"/>
                  </a:lnTo>
                  <a:lnTo>
                    <a:pt x="11626" y="10236"/>
                  </a:lnTo>
                  <a:lnTo>
                    <a:pt x="11163" y="9643"/>
                  </a:lnTo>
                  <a:lnTo>
                    <a:pt x="10699" y="9105"/>
                  </a:lnTo>
                  <a:lnTo>
                    <a:pt x="10236" y="8604"/>
                  </a:lnTo>
                  <a:lnTo>
                    <a:pt x="10013" y="8382"/>
                  </a:lnTo>
                  <a:lnTo>
                    <a:pt x="9772" y="8178"/>
                  </a:lnTo>
                  <a:lnTo>
                    <a:pt x="9531" y="7992"/>
                  </a:lnTo>
                  <a:lnTo>
                    <a:pt x="9309" y="7826"/>
                  </a:lnTo>
                  <a:lnTo>
                    <a:pt x="9068" y="7659"/>
                  </a:lnTo>
                  <a:lnTo>
                    <a:pt x="8827" y="7529"/>
                  </a:lnTo>
                  <a:lnTo>
                    <a:pt x="8585" y="7418"/>
                  </a:lnTo>
                  <a:lnTo>
                    <a:pt x="8363" y="7325"/>
                  </a:lnTo>
                  <a:lnTo>
                    <a:pt x="8122" y="7251"/>
                  </a:lnTo>
                  <a:lnTo>
                    <a:pt x="7881" y="7195"/>
                  </a:lnTo>
                  <a:lnTo>
                    <a:pt x="7658" y="7177"/>
                  </a:lnTo>
                  <a:lnTo>
                    <a:pt x="7417" y="7158"/>
                  </a:lnTo>
                  <a:lnTo>
                    <a:pt x="7195" y="7195"/>
                  </a:lnTo>
                  <a:lnTo>
                    <a:pt x="6954" y="7232"/>
                  </a:lnTo>
                  <a:lnTo>
                    <a:pt x="6731" y="7306"/>
                  </a:lnTo>
                  <a:lnTo>
                    <a:pt x="6509" y="7418"/>
                  </a:lnTo>
                  <a:lnTo>
                    <a:pt x="6286" y="7547"/>
                  </a:lnTo>
                  <a:lnTo>
                    <a:pt x="6101" y="7677"/>
                  </a:lnTo>
                  <a:lnTo>
                    <a:pt x="5934" y="7844"/>
                  </a:lnTo>
                  <a:lnTo>
                    <a:pt x="5804" y="8030"/>
                  </a:lnTo>
                  <a:lnTo>
                    <a:pt x="5674" y="8234"/>
                  </a:lnTo>
                  <a:lnTo>
                    <a:pt x="5582" y="8438"/>
                  </a:lnTo>
                  <a:lnTo>
                    <a:pt x="5526" y="8679"/>
                  </a:lnTo>
                  <a:lnTo>
                    <a:pt x="5470" y="8920"/>
                  </a:lnTo>
                  <a:lnTo>
                    <a:pt x="5452" y="9179"/>
                  </a:lnTo>
                  <a:lnTo>
                    <a:pt x="5433" y="9457"/>
                  </a:lnTo>
                  <a:lnTo>
                    <a:pt x="5452" y="9736"/>
                  </a:lnTo>
                  <a:lnTo>
                    <a:pt x="5470" y="10032"/>
                  </a:lnTo>
                  <a:lnTo>
                    <a:pt x="5526" y="10347"/>
                  </a:lnTo>
                  <a:lnTo>
                    <a:pt x="5582" y="10663"/>
                  </a:lnTo>
                  <a:lnTo>
                    <a:pt x="5674" y="10996"/>
                  </a:lnTo>
                  <a:lnTo>
                    <a:pt x="5767" y="11349"/>
                  </a:lnTo>
                  <a:lnTo>
                    <a:pt x="6008" y="12053"/>
                  </a:lnTo>
                  <a:lnTo>
                    <a:pt x="6305" y="12795"/>
                  </a:lnTo>
                  <a:lnTo>
                    <a:pt x="6639" y="13555"/>
                  </a:lnTo>
                  <a:lnTo>
                    <a:pt x="7028" y="14334"/>
                  </a:lnTo>
                  <a:lnTo>
                    <a:pt x="7436" y="15150"/>
                  </a:lnTo>
                  <a:lnTo>
                    <a:pt x="7899" y="15947"/>
                  </a:lnTo>
                  <a:lnTo>
                    <a:pt x="8382" y="16763"/>
                  </a:lnTo>
                  <a:lnTo>
                    <a:pt x="8864" y="17560"/>
                  </a:lnTo>
                  <a:lnTo>
                    <a:pt x="9383" y="18376"/>
                  </a:lnTo>
                  <a:lnTo>
                    <a:pt x="9902" y="19155"/>
                  </a:lnTo>
                  <a:lnTo>
                    <a:pt x="10421" y="19934"/>
                  </a:lnTo>
                  <a:lnTo>
                    <a:pt x="10940" y="20676"/>
                  </a:lnTo>
                  <a:lnTo>
                    <a:pt x="11960" y="22085"/>
                  </a:lnTo>
                  <a:lnTo>
                    <a:pt x="12887" y="23327"/>
                  </a:lnTo>
                  <a:lnTo>
                    <a:pt x="13685" y="24366"/>
                  </a:lnTo>
                  <a:lnTo>
                    <a:pt x="14315" y="25163"/>
                  </a:lnTo>
                  <a:lnTo>
                    <a:pt x="14871" y="25868"/>
                  </a:lnTo>
                  <a:lnTo>
                    <a:pt x="14408" y="25423"/>
                  </a:lnTo>
                  <a:lnTo>
                    <a:pt x="13852" y="24922"/>
                  </a:lnTo>
                  <a:lnTo>
                    <a:pt x="13147" y="24310"/>
                  </a:lnTo>
                  <a:lnTo>
                    <a:pt x="12275" y="23568"/>
                  </a:lnTo>
                  <a:lnTo>
                    <a:pt x="11293" y="22789"/>
                  </a:lnTo>
                  <a:lnTo>
                    <a:pt x="10199" y="21955"/>
                  </a:lnTo>
                  <a:lnTo>
                    <a:pt x="9642" y="21547"/>
                  </a:lnTo>
                  <a:lnTo>
                    <a:pt x="9049" y="21158"/>
                  </a:lnTo>
                  <a:lnTo>
                    <a:pt x="8456" y="20750"/>
                  </a:lnTo>
                  <a:lnTo>
                    <a:pt x="7862" y="20379"/>
                  </a:lnTo>
                  <a:lnTo>
                    <a:pt x="7250" y="20027"/>
                  </a:lnTo>
                  <a:lnTo>
                    <a:pt x="6639" y="19693"/>
                  </a:lnTo>
                  <a:lnTo>
                    <a:pt x="6045" y="19378"/>
                  </a:lnTo>
                  <a:lnTo>
                    <a:pt x="5452" y="19118"/>
                  </a:lnTo>
                  <a:lnTo>
                    <a:pt x="4858" y="18877"/>
                  </a:lnTo>
                  <a:lnTo>
                    <a:pt x="4284" y="18692"/>
                  </a:lnTo>
                  <a:lnTo>
                    <a:pt x="3709" y="18543"/>
                  </a:lnTo>
                  <a:lnTo>
                    <a:pt x="3449" y="18488"/>
                  </a:lnTo>
                  <a:lnTo>
                    <a:pt x="3171" y="18451"/>
                  </a:lnTo>
                  <a:lnTo>
                    <a:pt x="2911" y="18413"/>
                  </a:lnTo>
                  <a:lnTo>
                    <a:pt x="2652" y="18395"/>
                  </a:lnTo>
                  <a:lnTo>
                    <a:pt x="2392" y="18413"/>
                  </a:lnTo>
                  <a:lnTo>
                    <a:pt x="2151" y="18432"/>
                  </a:lnTo>
                  <a:lnTo>
                    <a:pt x="1910" y="18451"/>
                  </a:lnTo>
                  <a:lnTo>
                    <a:pt x="1688" y="18506"/>
                  </a:lnTo>
                  <a:lnTo>
                    <a:pt x="1465" y="18580"/>
                  </a:lnTo>
                  <a:lnTo>
                    <a:pt x="1243" y="18654"/>
                  </a:lnTo>
                  <a:lnTo>
                    <a:pt x="1039" y="18766"/>
                  </a:lnTo>
                  <a:lnTo>
                    <a:pt x="853" y="18877"/>
                  </a:lnTo>
                  <a:lnTo>
                    <a:pt x="668" y="19025"/>
                  </a:lnTo>
                  <a:lnTo>
                    <a:pt x="482" y="19192"/>
                  </a:lnTo>
                  <a:lnTo>
                    <a:pt x="334" y="19359"/>
                  </a:lnTo>
                  <a:lnTo>
                    <a:pt x="204" y="19563"/>
                  </a:lnTo>
                  <a:lnTo>
                    <a:pt x="112" y="19749"/>
                  </a:lnTo>
                  <a:lnTo>
                    <a:pt x="37" y="19971"/>
                  </a:lnTo>
                  <a:lnTo>
                    <a:pt x="0" y="20194"/>
                  </a:lnTo>
                  <a:lnTo>
                    <a:pt x="0" y="20416"/>
                  </a:lnTo>
                  <a:lnTo>
                    <a:pt x="0" y="20657"/>
                  </a:lnTo>
                  <a:lnTo>
                    <a:pt x="56" y="20917"/>
                  </a:lnTo>
                  <a:lnTo>
                    <a:pt x="112" y="21176"/>
                  </a:lnTo>
                  <a:lnTo>
                    <a:pt x="204" y="21436"/>
                  </a:lnTo>
                  <a:lnTo>
                    <a:pt x="316" y="21714"/>
                  </a:lnTo>
                  <a:lnTo>
                    <a:pt x="445" y="21992"/>
                  </a:lnTo>
                  <a:lnTo>
                    <a:pt x="612" y="22289"/>
                  </a:lnTo>
                  <a:lnTo>
                    <a:pt x="779" y="22586"/>
                  </a:lnTo>
                  <a:lnTo>
                    <a:pt x="983" y="22882"/>
                  </a:lnTo>
                  <a:lnTo>
                    <a:pt x="1187" y="23179"/>
                  </a:lnTo>
                  <a:lnTo>
                    <a:pt x="1669" y="23809"/>
                  </a:lnTo>
                  <a:lnTo>
                    <a:pt x="2188" y="24458"/>
                  </a:lnTo>
                  <a:lnTo>
                    <a:pt x="2782" y="25107"/>
                  </a:lnTo>
                  <a:lnTo>
                    <a:pt x="3431" y="25756"/>
                  </a:lnTo>
                  <a:lnTo>
                    <a:pt x="4098" y="26424"/>
                  </a:lnTo>
                  <a:lnTo>
                    <a:pt x="4821" y="27091"/>
                  </a:lnTo>
                  <a:lnTo>
                    <a:pt x="5545" y="27759"/>
                  </a:lnTo>
                  <a:lnTo>
                    <a:pt x="6305" y="28408"/>
                  </a:lnTo>
                  <a:lnTo>
                    <a:pt x="7065" y="29057"/>
                  </a:lnTo>
                  <a:lnTo>
                    <a:pt x="7844" y="29687"/>
                  </a:lnTo>
                  <a:lnTo>
                    <a:pt x="9346" y="30893"/>
                  </a:lnTo>
                  <a:lnTo>
                    <a:pt x="10792" y="31987"/>
                  </a:lnTo>
                  <a:lnTo>
                    <a:pt x="12109" y="32951"/>
                  </a:lnTo>
                  <a:lnTo>
                    <a:pt x="13240" y="33748"/>
                  </a:lnTo>
                  <a:lnTo>
                    <a:pt x="14111" y="34360"/>
                  </a:lnTo>
                  <a:lnTo>
                    <a:pt x="14871" y="34879"/>
                  </a:lnTo>
                  <a:lnTo>
                    <a:pt x="26516" y="34879"/>
                  </a:lnTo>
                  <a:lnTo>
                    <a:pt x="27351" y="34119"/>
                  </a:lnTo>
                  <a:lnTo>
                    <a:pt x="28315" y="33210"/>
                  </a:lnTo>
                  <a:lnTo>
                    <a:pt x="29539" y="32042"/>
                  </a:lnTo>
                  <a:lnTo>
                    <a:pt x="30966" y="30652"/>
                  </a:lnTo>
                  <a:lnTo>
                    <a:pt x="32542" y="29094"/>
                  </a:lnTo>
                  <a:lnTo>
                    <a:pt x="34174" y="27388"/>
                  </a:lnTo>
                  <a:lnTo>
                    <a:pt x="35009" y="26517"/>
                  </a:lnTo>
                  <a:lnTo>
                    <a:pt x="35843" y="25608"/>
                  </a:lnTo>
                  <a:lnTo>
                    <a:pt x="36659" y="24718"/>
                  </a:lnTo>
                  <a:lnTo>
                    <a:pt x="37438" y="23809"/>
                  </a:lnTo>
                  <a:lnTo>
                    <a:pt x="38216" y="22919"/>
                  </a:lnTo>
                  <a:lnTo>
                    <a:pt x="38940" y="22029"/>
                  </a:lnTo>
                  <a:lnTo>
                    <a:pt x="39626" y="21158"/>
                  </a:lnTo>
                  <a:lnTo>
                    <a:pt x="40238" y="20305"/>
                  </a:lnTo>
                  <a:lnTo>
                    <a:pt x="40812" y="19489"/>
                  </a:lnTo>
                  <a:lnTo>
                    <a:pt x="41313" y="18710"/>
                  </a:lnTo>
                  <a:lnTo>
                    <a:pt x="41536" y="18339"/>
                  </a:lnTo>
                  <a:lnTo>
                    <a:pt x="41721" y="17968"/>
                  </a:lnTo>
                  <a:lnTo>
                    <a:pt x="41906" y="17616"/>
                  </a:lnTo>
                  <a:lnTo>
                    <a:pt x="42073" y="17282"/>
                  </a:lnTo>
                  <a:lnTo>
                    <a:pt x="42203" y="16967"/>
                  </a:lnTo>
                  <a:lnTo>
                    <a:pt x="42296" y="16652"/>
                  </a:lnTo>
                  <a:lnTo>
                    <a:pt x="42389" y="16355"/>
                  </a:lnTo>
                  <a:lnTo>
                    <a:pt x="42444" y="16077"/>
                  </a:lnTo>
                  <a:lnTo>
                    <a:pt x="42481" y="15799"/>
                  </a:lnTo>
                  <a:lnTo>
                    <a:pt x="42481" y="15558"/>
                  </a:lnTo>
                  <a:lnTo>
                    <a:pt x="42444" y="15335"/>
                  </a:lnTo>
                  <a:lnTo>
                    <a:pt x="42389" y="15113"/>
                  </a:lnTo>
                  <a:lnTo>
                    <a:pt x="42296" y="14927"/>
                  </a:lnTo>
                  <a:lnTo>
                    <a:pt x="42166" y="14761"/>
                  </a:lnTo>
                  <a:lnTo>
                    <a:pt x="42018" y="14612"/>
                  </a:lnTo>
                  <a:lnTo>
                    <a:pt x="41832" y="14482"/>
                  </a:lnTo>
                  <a:lnTo>
                    <a:pt x="41610" y="14371"/>
                  </a:lnTo>
                  <a:lnTo>
                    <a:pt x="41406" y="14278"/>
                  </a:lnTo>
                  <a:lnTo>
                    <a:pt x="41183" y="14204"/>
                  </a:lnTo>
                  <a:lnTo>
                    <a:pt x="40961" y="14130"/>
                  </a:lnTo>
                  <a:lnTo>
                    <a:pt x="40738" y="14093"/>
                  </a:lnTo>
                  <a:lnTo>
                    <a:pt x="40497" y="14056"/>
                  </a:lnTo>
                  <a:lnTo>
                    <a:pt x="40275" y="14037"/>
                  </a:lnTo>
                  <a:lnTo>
                    <a:pt x="39793" y="14037"/>
                  </a:lnTo>
                  <a:lnTo>
                    <a:pt x="39552" y="14056"/>
                  </a:lnTo>
                  <a:lnTo>
                    <a:pt x="39069" y="14130"/>
                  </a:lnTo>
                  <a:lnTo>
                    <a:pt x="38587" y="14241"/>
                  </a:lnTo>
                  <a:lnTo>
                    <a:pt x="38087" y="14390"/>
                  </a:lnTo>
                  <a:lnTo>
                    <a:pt x="37586" y="14575"/>
                  </a:lnTo>
                  <a:lnTo>
                    <a:pt x="37085" y="14798"/>
                  </a:lnTo>
                  <a:lnTo>
                    <a:pt x="36603" y="15057"/>
                  </a:lnTo>
                  <a:lnTo>
                    <a:pt x="36103" y="15335"/>
                  </a:lnTo>
                  <a:lnTo>
                    <a:pt x="35621" y="15632"/>
                  </a:lnTo>
                  <a:lnTo>
                    <a:pt x="35138" y="15947"/>
                  </a:lnTo>
                  <a:lnTo>
                    <a:pt x="34656" y="16281"/>
                  </a:lnTo>
                  <a:lnTo>
                    <a:pt x="34211" y="16615"/>
                  </a:lnTo>
                  <a:lnTo>
                    <a:pt x="33766" y="16967"/>
                  </a:lnTo>
                  <a:lnTo>
                    <a:pt x="33321" y="17319"/>
                  </a:lnTo>
                  <a:lnTo>
                    <a:pt x="32505" y="18024"/>
                  </a:lnTo>
                  <a:lnTo>
                    <a:pt x="31782" y="18692"/>
                  </a:lnTo>
                  <a:lnTo>
                    <a:pt x="31152" y="19322"/>
                  </a:lnTo>
                  <a:lnTo>
                    <a:pt x="30633" y="19841"/>
                  </a:lnTo>
                  <a:lnTo>
                    <a:pt x="30243" y="20268"/>
                  </a:lnTo>
                  <a:lnTo>
                    <a:pt x="29928" y="20620"/>
                  </a:lnTo>
                  <a:lnTo>
                    <a:pt x="30243" y="19990"/>
                  </a:lnTo>
                  <a:lnTo>
                    <a:pt x="30595" y="19229"/>
                  </a:lnTo>
                  <a:lnTo>
                    <a:pt x="31041" y="18265"/>
                  </a:lnTo>
                  <a:lnTo>
                    <a:pt x="31560" y="17097"/>
                  </a:lnTo>
                  <a:lnTo>
                    <a:pt x="32097" y="15799"/>
                  </a:lnTo>
                  <a:lnTo>
                    <a:pt x="32376" y="15094"/>
                  </a:lnTo>
                  <a:lnTo>
                    <a:pt x="32635" y="14371"/>
                  </a:lnTo>
                  <a:lnTo>
                    <a:pt x="32913" y="13648"/>
                  </a:lnTo>
                  <a:lnTo>
                    <a:pt x="33154" y="12888"/>
                  </a:lnTo>
                  <a:lnTo>
                    <a:pt x="33395" y="12146"/>
                  </a:lnTo>
                  <a:lnTo>
                    <a:pt x="33618" y="11386"/>
                  </a:lnTo>
                  <a:lnTo>
                    <a:pt x="33803" y="10626"/>
                  </a:lnTo>
                  <a:lnTo>
                    <a:pt x="33989" y="9884"/>
                  </a:lnTo>
                  <a:lnTo>
                    <a:pt x="34119" y="9161"/>
                  </a:lnTo>
                  <a:lnTo>
                    <a:pt x="34230" y="8456"/>
                  </a:lnTo>
                  <a:lnTo>
                    <a:pt x="34304" y="7770"/>
                  </a:lnTo>
                  <a:lnTo>
                    <a:pt x="34341" y="7102"/>
                  </a:lnTo>
                  <a:lnTo>
                    <a:pt x="34341" y="6787"/>
                  </a:lnTo>
                  <a:lnTo>
                    <a:pt x="34323" y="6472"/>
                  </a:lnTo>
                  <a:lnTo>
                    <a:pt x="34304" y="6175"/>
                  </a:lnTo>
                  <a:lnTo>
                    <a:pt x="34267" y="5897"/>
                  </a:lnTo>
                  <a:lnTo>
                    <a:pt x="34211" y="5619"/>
                  </a:lnTo>
                  <a:lnTo>
                    <a:pt x="34137" y="5359"/>
                  </a:lnTo>
                  <a:lnTo>
                    <a:pt x="34063" y="5100"/>
                  </a:lnTo>
                  <a:lnTo>
                    <a:pt x="33970" y="4859"/>
                  </a:lnTo>
                  <a:lnTo>
                    <a:pt x="33878" y="4636"/>
                  </a:lnTo>
                  <a:lnTo>
                    <a:pt x="33748" y="4432"/>
                  </a:lnTo>
                  <a:lnTo>
                    <a:pt x="33618" y="4228"/>
                  </a:lnTo>
                  <a:lnTo>
                    <a:pt x="33451" y="4043"/>
                  </a:lnTo>
                  <a:lnTo>
                    <a:pt x="33284" y="3876"/>
                  </a:lnTo>
                  <a:lnTo>
                    <a:pt x="33099" y="3728"/>
                  </a:lnTo>
                  <a:lnTo>
                    <a:pt x="32895" y="3598"/>
                  </a:lnTo>
                  <a:lnTo>
                    <a:pt x="32672" y="3487"/>
                  </a:lnTo>
                  <a:lnTo>
                    <a:pt x="32431" y="3394"/>
                  </a:lnTo>
                  <a:lnTo>
                    <a:pt x="32209" y="3338"/>
                  </a:lnTo>
                  <a:lnTo>
                    <a:pt x="31968" y="3301"/>
                  </a:lnTo>
                  <a:lnTo>
                    <a:pt x="31745" y="3301"/>
                  </a:lnTo>
                  <a:lnTo>
                    <a:pt x="31504" y="3320"/>
                  </a:lnTo>
                  <a:lnTo>
                    <a:pt x="31282" y="3375"/>
                  </a:lnTo>
                  <a:lnTo>
                    <a:pt x="31059" y="3450"/>
                  </a:lnTo>
                  <a:lnTo>
                    <a:pt x="30837" y="3542"/>
                  </a:lnTo>
                  <a:lnTo>
                    <a:pt x="30614" y="3672"/>
                  </a:lnTo>
                  <a:lnTo>
                    <a:pt x="30392" y="3802"/>
                  </a:lnTo>
                  <a:lnTo>
                    <a:pt x="30169" y="3969"/>
                  </a:lnTo>
                  <a:lnTo>
                    <a:pt x="29947" y="4154"/>
                  </a:lnTo>
                  <a:lnTo>
                    <a:pt x="29743" y="4358"/>
                  </a:lnTo>
                  <a:lnTo>
                    <a:pt x="29520" y="4581"/>
                  </a:lnTo>
                  <a:lnTo>
                    <a:pt x="29316" y="4822"/>
                  </a:lnTo>
                  <a:lnTo>
                    <a:pt x="29094" y="5081"/>
                  </a:lnTo>
                  <a:lnTo>
                    <a:pt x="28686" y="5638"/>
                  </a:lnTo>
                  <a:lnTo>
                    <a:pt x="28278" y="6268"/>
                  </a:lnTo>
                  <a:lnTo>
                    <a:pt x="27888" y="6936"/>
                  </a:lnTo>
                  <a:lnTo>
                    <a:pt x="27499" y="7640"/>
                  </a:lnTo>
                  <a:lnTo>
                    <a:pt x="27128" y="8382"/>
                  </a:lnTo>
                  <a:lnTo>
                    <a:pt x="26776" y="9161"/>
                  </a:lnTo>
                  <a:lnTo>
                    <a:pt x="26423" y="9958"/>
                  </a:lnTo>
                  <a:lnTo>
                    <a:pt x="26090" y="10774"/>
                  </a:lnTo>
                  <a:lnTo>
                    <a:pt x="25774" y="11571"/>
                  </a:lnTo>
                  <a:lnTo>
                    <a:pt x="25478" y="12387"/>
                  </a:lnTo>
                  <a:lnTo>
                    <a:pt x="25181" y="13203"/>
                  </a:lnTo>
                  <a:lnTo>
                    <a:pt x="24921" y="14000"/>
                  </a:lnTo>
                  <a:lnTo>
                    <a:pt x="24439" y="15502"/>
                  </a:lnTo>
                  <a:lnTo>
                    <a:pt x="24013" y="16856"/>
                  </a:lnTo>
                  <a:lnTo>
                    <a:pt x="23698" y="18024"/>
                  </a:lnTo>
                  <a:lnTo>
                    <a:pt x="23457" y="18914"/>
                  </a:lnTo>
                  <a:lnTo>
                    <a:pt x="23253" y="19711"/>
                  </a:lnTo>
                  <a:lnTo>
                    <a:pt x="23216" y="18803"/>
                  </a:lnTo>
                  <a:lnTo>
                    <a:pt x="23160" y="17783"/>
                  </a:lnTo>
                  <a:lnTo>
                    <a:pt x="23067" y="16448"/>
                  </a:lnTo>
                  <a:lnTo>
                    <a:pt x="22937" y="14872"/>
                  </a:lnTo>
                  <a:lnTo>
                    <a:pt x="22771" y="13129"/>
                  </a:lnTo>
                  <a:lnTo>
                    <a:pt x="22659" y="12202"/>
                  </a:lnTo>
                  <a:lnTo>
                    <a:pt x="22548" y="11256"/>
                  </a:lnTo>
                  <a:lnTo>
                    <a:pt x="22418" y="10310"/>
                  </a:lnTo>
                  <a:lnTo>
                    <a:pt x="22270" y="9365"/>
                  </a:lnTo>
                  <a:lnTo>
                    <a:pt x="22103" y="8400"/>
                  </a:lnTo>
                  <a:lnTo>
                    <a:pt x="21936" y="7473"/>
                  </a:lnTo>
                  <a:lnTo>
                    <a:pt x="21732" y="6546"/>
                  </a:lnTo>
                  <a:lnTo>
                    <a:pt x="21528" y="5656"/>
                  </a:lnTo>
                  <a:lnTo>
                    <a:pt x="21287" y="4803"/>
                  </a:lnTo>
                  <a:lnTo>
                    <a:pt x="21046" y="3987"/>
                  </a:lnTo>
                  <a:lnTo>
                    <a:pt x="20768" y="3227"/>
                  </a:lnTo>
                  <a:lnTo>
                    <a:pt x="20490" y="2541"/>
                  </a:lnTo>
                  <a:lnTo>
                    <a:pt x="20341" y="2207"/>
                  </a:lnTo>
                  <a:lnTo>
                    <a:pt x="20175" y="1911"/>
                  </a:lnTo>
                  <a:lnTo>
                    <a:pt x="20008" y="1614"/>
                  </a:lnTo>
                  <a:lnTo>
                    <a:pt x="19841" y="1354"/>
                  </a:lnTo>
                  <a:lnTo>
                    <a:pt x="19674" y="1095"/>
                  </a:lnTo>
                  <a:lnTo>
                    <a:pt x="19489" y="872"/>
                  </a:lnTo>
                  <a:lnTo>
                    <a:pt x="19303" y="668"/>
                  </a:lnTo>
                  <a:lnTo>
                    <a:pt x="19118" y="501"/>
                  </a:lnTo>
                  <a:lnTo>
                    <a:pt x="18914" y="353"/>
                  </a:lnTo>
                  <a:lnTo>
                    <a:pt x="18710" y="223"/>
                  </a:lnTo>
                  <a:lnTo>
                    <a:pt x="18506" y="112"/>
                  </a:lnTo>
                  <a:lnTo>
                    <a:pt x="18283" y="56"/>
                  </a:lnTo>
                  <a:lnTo>
                    <a:pt x="1806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2" name="Google Shape;2312;p34"/>
            <p:cNvSpPr/>
            <p:nvPr/>
          </p:nvSpPr>
          <p:spPr>
            <a:xfrm>
              <a:off x="1309458" y="4878854"/>
              <a:ext cx="289132" cy="254082"/>
            </a:xfrm>
            <a:custGeom>
              <a:avLst/>
              <a:gdLst/>
              <a:ahLst/>
              <a:cxnLst/>
              <a:rect l="l" t="t" r="r" b="b"/>
              <a:pathLst>
                <a:path w="13611" h="11961" extrusionOk="0">
                  <a:moveTo>
                    <a:pt x="0" y="1"/>
                  </a:moveTo>
                  <a:lnTo>
                    <a:pt x="1780" y="1428"/>
                  </a:lnTo>
                  <a:lnTo>
                    <a:pt x="3560" y="2838"/>
                  </a:lnTo>
                  <a:lnTo>
                    <a:pt x="5341" y="4247"/>
                  </a:lnTo>
                  <a:lnTo>
                    <a:pt x="6231" y="4952"/>
                  </a:lnTo>
                  <a:lnTo>
                    <a:pt x="7102" y="5675"/>
                  </a:lnTo>
                  <a:lnTo>
                    <a:pt x="8845" y="7140"/>
                  </a:lnTo>
                  <a:lnTo>
                    <a:pt x="9698" y="7881"/>
                  </a:lnTo>
                  <a:lnTo>
                    <a:pt x="10532" y="8641"/>
                  </a:lnTo>
                  <a:lnTo>
                    <a:pt x="11348" y="9420"/>
                  </a:lnTo>
                  <a:lnTo>
                    <a:pt x="12127" y="10236"/>
                  </a:lnTo>
                  <a:lnTo>
                    <a:pt x="12517" y="10644"/>
                  </a:lnTo>
                  <a:lnTo>
                    <a:pt x="12887" y="11071"/>
                  </a:lnTo>
                  <a:lnTo>
                    <a:pt x="13258" y="11516"/>
                  </a:lnTo>
                  <a:lnTo>
                    <a:pt x="13611" y="11961"/>
                  </a:lnTo>
                  <a:lnTo>
                    <a:pt x="13388" y="11516"/>
                  </a:lnTo>
                  <a:lnTo>
                    <a:pt x="13128" y="11071"/>
                  </a:lnTo>
                  <a:lnTo>
                    <a:pt x="12850" y="10626"/>
                  </a:lnTo>
                  <a:lnTo>
                    <a:pt x="12554" y="10181"/>
                  </a:lnTo>
                  <a:lnTo>
                    <a:pt x="12238" y="9754"/>
                  </a:lnTo>
                  <a:lnTo>
                    <a:pt x="11905" y="9309"/>
                  </a:lnTo>
                  <a:lnTo>
                    <a:pt x="11534" y="8864"/>
                  </a:lnTo>
                  <a:lnTo>
                    <a:pt x="11163" y="8438"/>
                  </a:lnTo>
                  <a:lnTo>
                    <a:pt x="10774" y="8011"/>
                  </a:lnTo>
                  <a:lnTo>
                    <a:pt x="10366" y="7585"/>
                  </a:lnTo>
                  <a:lnTo>
                    <a:pt x="9939" y="7158"/>
                  </a:lnTo>
                  <a:lnTo>
                    <a:pt x="9513" y="6732"/>
                  </a:lnTo>
                  <a:lnTo>
                    <a:pt x="9068" y="6324"/>
                  </a:lnTo>
                  <a:lnTo>
                    <a:pt x="8604" y="5916"/>
                  </a:lnTo>
                  <a:lnTo>
                    <a:pt x="7677" y="5118"/>
                  </a:lnTo>
                  <a:lnTo>
                    <a:pt x="6713" y="4340"/>
                  </a:lnTo>
                  <a:lnTo>
                    <a:pt x="5730" y="3598"/>
                  </a:lnTo>
                  <a:lnTo>
                    <a:pt x="4729" y="2893"/>
                  </a:lnTo>
                  <a:lnTo>
                    <a:pt x="3746" y="2226"/>
                  </a:lnTo>
                  <a:lnTo>
                    <a:pt x="2763" y="1595"/>
                  </a:lnTo>
                  <a:lnTo>
                    <a:pt x="1817" y="1020"/>
                  </a:lnTo>
                  <a:lnTo>
                    <a:pt x="890" y="483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3" name="Google Shape;2313;p34"/>
            <p:cNvSpPr/>
            <p:nvPr/>
          </p:nvSpPr>
          <p:spPr>
            <a:xfrm>
              <a:off x="1439814" y="4750453"/>
              <a:ext cx="183981" cy="337989"/>
            </a:xfrm>
            <a:custGeom>
              <a:avLst/>
              <a:gdLst/>
              <a:ahLst/>
              <a:cxnLst/>
              <a:rect l="l" t="t" r="r" b="b"/>
              <a:pathLst>
                <a:path w="8661" h="15911" extrusionOk="0">
                  <a:moveTo>
                    <a:pt x="1" y="1"/>
                  </a:moveTo>
                  <a:lnTo>
                    <a:pt x="1188" y="1948"/>
                  </a:lnTo>
                  <a:lnTo>
                    <a:pt x="2374" y="3895"/>
                  </a:lnTo>
                  <a:lnTo>
                    <a:pt x="3561" y="5823"/>
                  </a:lnTo>
                  <a:lnTo>
                    <a:pt x="4136" y="6806"/>
                  </a:lnTo>
                  <a:lnTo>
                    <a:pt x="4729" y="7770"/>
                  </a:lnTo>
                  <a:lnTo>
                    <a:pt x="5842" y="9736"/>
                  </a:lnTo>
                  <a:lnTo>
                    <a:pt x="6398" y="10737"/>
                  </a:lnTo>
                  <a:lnTo>
                    <a:pt x="6917" y="11738"/>
                  </a:lnTo>
                  <a:lnTo>
                    <a:pt x="7418" y="12758"/>
                  </a:lnTo>
                  <a:lnTo>
                    <a:pt x="7863" y="13778"/>
                  </a:lnTo>
                  <a:lnTo>
                    <a:pt x="8085" y="14297"/>
                  </a:lnTo>
                  <a:lnTo>
                    <a:pt x="8289" y="14835"/>
                  </a:lnTo>
                  <a:lnTo>
                    <a:pt x="8475" y="15373"/>
                  </a:lnTo>
                  <a:lnTo>
                    <a:pt x="8660" y="15910"/>
                  </a:lnTo>
                  <a:lnTo>
                    <a:pt x="8605" y="15410"/>
                  </a:lnTo>
                  <a:lnTo>
                    <a:pt x="8512" y="14909"/>
                  </a:lnTo>
                  <a:lnTo>
                    <a:pt x="8419" y="14408"/>
                  </a:lnTo>
                  <a:lnTo>
                    <a:pt x="8289" y="13889"/>
                  </a:lnTo>
                  <a:lnTo>
                    <a:pt x="8141" y="13351"/>
                  </a:lnTo>
                  <a:lnTo>
                    <a:pt x="7974" y="12832"/>
                  </a:lnTo>
                  <a:lnTo>
                    <a:pt x="7789" y="12294"/>
                  </a:lnTo>
                  <a:lnTo>
                    <a:pt x="7585" y="11757"/>
                  </a:lnTo>
                  <a:lnTo>
                    <a:pt x="7362" y="11219"/>
                  </a:lnTo>
                  <a:lnTo>
                    <a:pt x="7121" y="10681"/>
                  </a:lnTo>
                  <a:lnTo>
                    <a:pt x="6880" y="10144"/>
                  </a:lnTo>
                  <a:lnTo>
                    <a:pt x="6621" y="9587"/>
                  </a:lnTo>
                  <a:lnTo>
                    <a:pt x="6342" y="9050"/>
                  </a:lnTo>
                  <a:lnTo>
                    <a:pt x="6046" y="8512"/>
                  </a:lnTo>
                  <a:lnTo>
                    <a:pt x="5452" y="7436"/>
                  </a:lnTo>
                  <a:lnTo>
                    <a:pt x="4803" y="6379"/>
                  </a:lnTo>
                  <a:lnTo>
                    <a:pt x="4136" y="5341"/>
                  </a:lnTo>
                  <a:lnTo>
                    <a:pt x="3450" y="4340"/>
                  </a:lnTo>
                  <a:lnTo>
                    <a:pt x="2745" y="3375"/>
                  </a:lnTo>
                  <a:lnTo>
                    <a:pt x="2059" y="2448"/>
                  </a:lnTo>
                  <a:lnTo>
                    <a:pt x="1354" y="1577"/>
                  </a:lnTo>
                  <a:lnTo>
                    <a:pt x="668" y="76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4" name="Google Shape;2314;p34"/>
            <p:cNvSpPr/>
            <p:nvPr/>
          </p:nvSpPr>
          <p:spPr>
            <a:xfrm>
              <a:off x="1797446" y="4781189"/>
              <a:ext cx="232818" cy="306062"/>
            </a:xfrm>
            <a:custGeom>
              <a:avLst/>
              <a:gdLst/>
              <a:ahLst/>
              <a:cxnLst/>
              <a:rect l="l" t="t" r="r" b="b"/>
              <a:pathLst>
                <a:path w="10960" h="14408" extrusionOk="0">
                  <a:moveTo>
                    <a:pt x="10959" y="0"/>
                  </a:moveTo>
                  <a:lnTo>
                    <a:pt x="10199" y="649"/>
                  </a:lnTo>
                  <a:lnTo>
                    <a:pt x="9383" y="1354"/>
                  </a:lnTo>
                  <a:lnTo>
                    <a:pt x="8567" y="2114"/>
                  </a:lnTo>
                  <a:lnTo>
                    <a:pt x="7733" y="2930"/>
                  </a:lnTo>
                  <a:lnTo>
                    <a:pt x="6898" y="3783"/>
                  </a:lnTo>
                  <a:lnTo>
                    <a:pt x="6064" y="4673"/>
                  </a:lnTo>
                  <a:lnTo>
                    <a:pt x="5248" y="5581"/>
                  </a:lnTo>
                  <a:lnTo>
                    <a:pt x="4451" y="6527"/>
                  </a:lnTo>
                  <a:lnTo>
                    <a:pt x="3690" y="7510"/>
                  </a:lnTo>
                  <a:lnTo>
                    <a:pt x="2986" y="8493"/>
                  </a:lnTo>
                  <a:lnTo>
                    <a:pt x="2634" y="8993"/>
                  </a:lnTo>
                  <a:lnTo>
                    <a:pt x="2318" y="9475"/>
                  </a:lnTo>
                  <a:lnTo>
                    <a:pt x="2003" y="9976"/>
                  </a:lnTo>
                  <a:lnTo>
                    <a:pt x="1706" y="10477"/>
                  </a:lnTo>
                  <a:lnTo>
                    <a:pt x="1410" y="10977"/>
                  </a:lnTo>
                  <a:lnTo>
                    <a:pt x="1150" y="11478"/>
                  </a:lnTo>
                  <a:lnTo>
                    <a:pt x="909" y="11979"/>
                  </a:lnTo>
                  <a:lnTo>
                    <a:pt x="687" y="12479"/>
                  </a:lnTo>
                  <a:lnTo>
                    <a:pt x="483" y="12961"/>
                  </a:lnTo>
                  <a:lnTo>
                    <a:pt x="297" y="13462"/>
                  </a:lnTo>
                  <a:lnTo>
                    <a:pt x="130" y="13944"/>
                  </a:lnTo>
                  <a:lnTo>
                    <a:pt x="1" y="14408"/>
                  </a:lnTo>
                  <a:lnTo>
                    <a:pt x="260" y="13907"/>
                  </a:lnTo>
                  <a:lnTo>
                    <a:pt x="538" y="13406"/>
                  </a:lnTo>
                  <a:lnTo>
                    <a:pt x="816" y="12924"/>
                  </a:lnTo>
                  <a:lnTo>
                    <a:pt x="1113" y="12442"/>
                  </a:lnTo>
                  <a:lnTo>
                    <a:pt x="1725" y="11478"/>
                  </a:lnTo>
                  <a:lnTo>
                    <a:pt x="2355" y="10551"/>
                  </a:lnTo>
                  <a:lnTo>
                    <a:pt x="3023" y="9642"/>
                  </a:lnTo>
                  <a:lnTo>
                    <a:pt x="3709" y="8752"/>
                  </a:lnTo>
                  <a:lnTo>
                    <a:pt x="5118" y="6972"/>
                  </a:lnTo>
                  <a:lnTo>
                    <a:pt x="5841" y="6101"/>
                  </a:lnTo>
                  <a:lnTo>
                    <a:pt x="6565" y="5211"/>
                  </a:lnTo>
                  <a:lnTo>
                    <a:pt x="8029" y="3486"/>
                  </a:lnTo>
                  <a:lnTo>
                    <a:pt x="9513" y="1743"/>
                  </a:lnTo>
                  <a:lnTo>
                    <a:pt x="10959" y="0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5" name="Google Shape;2315;p34"/>
            <p:cNvSpPr/>
            <p:nvPr/>
          </p:nvSpPr>
          <p:spPr>
            <a:xfrm>
              <a:off x="1613522" y="4647265"/>
              <a:ext cx="43738" cy="422280"/>
            </a:xfrm>
            <a:custGeom>
              <a:avLst/>
              <a:gdLst/>
              <a:ahLst/>
              <a:cxnLst/>
              <a:rect l="l" t="t" r="r" b="b"/>
              <a:pathLst>
                <a:path w="2059" h="19879" extrusionOk="0">
                  <a:moveTo>
                    <a:pt x="0" y="1"/>
                  </a:moveTo>
                  <a:lnTo>
                    <a:pt x="74" y="1243"/>
                  </a:lnTo>
                  <a:lnTo>
                    <a:pt x="186" y="2467"/>
                  </a:lnTo>
                  <a:lnTo>
                    <a:pt x="427" y="4951"/>
                  </a:lnTo>
                  <a:lnTo>
                    <a:pt x="686" y="7436"/>
                  </a:lnTo>
                  <a:lnTo>
                    <a:pt x="964" y="9939"/>
                  </a:lnTo>
                  <a:lnTo>
                    <a:pt x="1224" y="12443"/>
                  </a:lnTo>
                  <a:lnTo>
                    <a:pt x="1335" y="13685"/>
                  </a:lnTo>
                  <a:lnTo>
                    <a:pt x="1446" y="14927"/>
                  </a:lnTo>
                  <a:lnTo>
                    <a:pt x="1539" y="16170"/>
                  </a:lnTo>
                  <a:lnTo>
                    <a:pt x="1613" y="17412"/>
                  </a:lnTo>
                  <a:lnTo>
                    <a:pt x="1669" y="18654"/>
                  </a:lnTo>
                  <a:lnTo>
                    <a:pt x="1706" y="19878"/>
                  </a:lnTo>
                  <a:lnTo>
                    <a:pt x="1799" y="19415"/>
                  </a:lnTo>
                  <a:lnTo>
                    <a:pt x="1854" y="18951"/>
                  </a:lnTo>
                  <a:lnTo>
                    <a:pt x="1929" y="18488"/>
                  </a:lnTo>
                  <a:lnTo>
                    <a:pt x="1966" y="18005"/>
                  </a:lnTo>
                  <a:lnTo>
                    <a:pt x="2021" y="17078"/>
                  </a:lnTo>
                  <a:lnTo>
                    <a:pt x="2058" y="16133"/>
                  </a:lnTo>
                  <a:lnTo>
                    <a:pt x="2058" y="15187"/>
                  </a:lnTo>
                  <a:lnTo>
                    <a:pt x="2021" y="14241"/>
                  </a:lnTo>
                  <a:lnTo>
                    <a:pt x="1984" y="13296"/>
                  </a:lnTo>
                  <a:lnTo>
                    <a:pt x="1947" y="12368"/>
                  </a:lnTo>
                  <a:lnTo>
                    <a:pt x="1817" y="10811"/>
                  </a:lnTo>
                  <a:lnTo>
                    <a:pt x="1650" y="9253"/>
                  </a:lnTo>
                  <a:lnTo>
                    <a:pt x="1465" y="7696"/>
                  </a:lnTo>
                  <a:lnTo>
                    <a:pt x="1242" y="6138"/>
                  </a:lnTo>
                  <a:lnTo>
                    <a:pt x="983" y="4599"/>
                  </a:lnTo>
                  <a:lnTo>
                    <a:pt x="686" y="3060"/>
                  </a:lnTo>
                  <a:lnTo>
                    <a:pt x="371" y="152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6" name="Google Shape;2316;p34"/>
            <p:cNvSpPr/>
            <p:nvPr/>
          </p:nvSpPr>
          <p:spPr>
            <a:xfrm>
              <a:off x="1747424" y="4651194"/>
              <a:ext cx="88263" cy="414802"/>
            </a:xfrm>
            <a:custGeom>
              <a:avLst/>
              <a:gdLst/>
              <a:ahLst/>
              <a:cxnLst/>
              <a:rect l="l" t="t" r="r" b="b"/>
              <a:pathLst>
                <a:path w="4155" h="19527" extrusionOk="0">
                  <a:moveTo>
                    <a:pt x="4154" y="1"/>
                  </a:moveTo>
                  <a:lnTo>
                    <a:pt x="3598" y="1466"/>
                  </a:lnTo>
                  <a:lnTo>
                    <a:pt x="3079" y="2949"/>
                  </a:lnTo>
                  <a:lnTo>
                    <a:pt x="2615" y="4433"/>
                  </a:lnTo>
                  <a:lnTo>
                    <a:pt x="2170" y="5935"/>
                  </a:lnTo>
                  <a:lnTo>
                    <a:pt x="1762" y="7455"/>
                  </a:lnTo>
                  <a:lnTo>
                    <a:pt x="1391" y="8976"/>
                  </a:lnTo>
                  <a:lnTo>
                    <a:pt x="1039" y="10496"/>
                  </a:lnTo>
                  <a:lnTo>
                    <a:pt x="724" y="12035"/>
                  </a:lnTo>
                  <a:lnTo>
                    <a:pt x="557" y="12962"/>
                  </a:lnTo>
                  <a:lnTo>
                    <a:pt x="409" y="13889"/>
                  </a:lnTo>
                  <a:lnTo>
                    <a:pt x="279" y="14817"/>
                  </a:lnTo>
                  <a:lnTo>
                    <a:pt x="149" y="15762"/>
                  </a:lnTo>
                  <a:lnTo>
                    <a:pt x="75" y="16689"/>
                  </a:lnTo>
                  <a:lnTo>
                    <a:pt x="19" y="17635"/>
                  </a:lnTo>
                  <a:lnTo>
                    <a:pt x="1" y="18099"/>
                  </a:lnTo>
                  <a:lnTo>
                    <a:pt x="1" y="18581"/>
                  </a:lnTo>
                  <a:lnTo>
                    <a:pt x="19" y="19044"/>
                  </a:lnTo>
                  <a:lnTo>
                    <a:pt x="38" y="19526"/>
                  </a:lnTo>
                  <a:lnTo>
                    <a:pt x="242" y="18303"/>
                  </a:lnTo>
                  <a:lnTo>
                    <a:pt x="446" y="17079"/>
                  </a:lnTo>
                  <a:lnTo>
                    <a:pt x="668" y="15855"/>
                  </a:lnTo>
                  <a:lnTo>
                    <a:pt x="909" y="14631"/>
                  </a:lnTo>
                  <a:lnTo>
                    <a:pt x="1169" y="13407"/>
                  </a:lnTo>
                  <a:lnTo>
                    <a:pt x="1428" y="12183"/>
                  </a:lnTo>
                  <a:lnTo>
                    <a:pt x="2003" y="9736"/>
                  </a:lnTo>
                  <a:lnTo>
                    <a:pt x="2559" y="7288"/>
                  </a:lnTo>
                  <a:lnTo>
                    <a:pt x="3134" y="4859"/>
                  </a:lnTo>
                  <a:lnTo>
                    <a:pt x="3672" y="2412"/>
                  </a:lnTo>
                  <a:lnTo>
                    <a:pt x="3913" y="1206"/>
                  </a:lnTo>
                  <a:lnTo>
                    <a:pt x="4154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317" name="Google Shape;2317;p34"/>
          <p:cNvGrpSpPr/>
          <p:nvPr/>
        </p:nvGrpSpPr>
        <p:grpSpPr>
          <a:xfrm>
            <a:off x="1932939" y="3741730"/>
            <a:ext cx="175882" cy="144409"/>
            <a:chOff x="1212175" y="4412127"/>
            <a:chExt cx="902424" cy="740938"/>
          </a:xfrm>
        </p:grpSpPr>
        <p:sp>
          <p:nvSpPr>
            <p:cNvPr id="2318" name="Google Shape;2318;p34"/>
            <p:cNvSpPr/>
            <p:nvPr/>
          </p:nvSpPr>
          <p:spPr>
            <a:xfrm>
              <a:off x="1212175" y="4412127"/>
              <a:ext cx="902424" cy="740938"/>
            </a:xfrm>
            <a:custGeom>
              <a:avLst/>
              <a:gdLst/>
              <a:ahLst/>
              <a:cxnLst/>
              <a:rect l="l" t="t" r="r" b="b"/>
              <a:pathLst>
                <a:path w="42482" h="34880" extrusionOk="0">
                  <a:moveTo>
                    <a:pt x="17597" y="1"/>
                  </a:moveTo>
                  <a:lnTo>
                    <a:pt x="17356" y="56"/>
                  </a:lnTo>
                  <a:lnTo>
                    <a:pt x="17115" y="149"/>
                  </a:lnTo>
                  <a:lnTo>
                    <a:pt x="16893" y="242"/>
                  </a:lnTo>
                  <a:lnTo>
                    <a:pt x="16689" y="371"/>
                  </a:lnTo>
                  <a:lnTo>
                    <a:pt x="16503" y="538"/>
                  </a:lnTo>
                  <a:lnTo>
                    <a:pt x="16318" y="724"/>
                  </a:lnTo>
                  <a:lnTo>
                    <a:pt x="16151" y="928"/>
                  </a:lnTo>
                  <a:lnTo>
                    <a:pt x="16003" y="1150"/>
                  </a:lnTo>
                  <a:lnTo>
                    <a:pt x="15854" y="1391"/>
                  </a:lnTo>
                  <a:lnTo>
                    <a:pt x="15724" y="1669"/>
                  </a:lnTo>
                  <a:lnTo>
                    <a:pt x="15613" y="1966"/>
                  </a:lnTo>
                  <a:lnTo>
                    <a:pt x="15502" y="2263"/>
                  </a:lnTo>
                  <a:lnTo>
                    <a:pt x="15409" y="2597"/>
                  </a:lnTo>
                  <a:lnTo>
                    <a:pt x="15335" y="2930"/>
                  </a:lnTo>
                  <a:lnTo>
                    <a:pt x="15261" y="3283"/>
                  </a:lnTo>
                  <a:lnTo>
                    <a:pt x="15205" y="3672"/>
                  </a:lnTo>
                  <a:lnTo>
                    <a:pt x="15150" y="4061"/>
                  </a:lnTo>
                  <a:lnTo>
                    <a:pt x="15075" y="4859"/>
                  </a:lnTo>
                  <a:lnTo>
                    <a:pt x="15038" y="5730"/>
                  </a:lnTo>
                  <a:lnTo>
                    <a:pt x="15038" y="6620"/>
                  </a:lnTo>
                  <a:lnTo>
                    <a:pt x="15057" y="7566"/>
                  </a:lnTo>
                  <a:lnTo>
                    <a:pt x="15112" y="8512"/>
                  </a:lnTo>
                  <a:lnTo>
                    <a:pt x="15187" y="9494"/>
                  </a:lnTo>
                  <a:lnTo>
                    <a:pt x="15279" y="10477"/>
                  </a:lnTo>
                  <a:lnTo>
                    <a:pt x="15391" y="11460"/>
                  </a:lnTo>
                  <a:lnTo>
                    <a:pt x="15520" y="12443"/>
                  </a:lnTo>
                  <a:lnTo>
                    <a:pt x="15669" y="13425"/>
                  </a:lnTo>
                  <a:lnTo>
                    <a:pt x="15817" y="14371"/>
                  </a:lnTo>
                  <a:lnTo>
                    <a:pt x="15984" y="15298"/>
                  </a:lnTo>
                  <a:lnTo>
                    <a:pt x="16299" y="17041"/>
                  </a:lnTo>
                  <a:lnTo>
                    <a:pt x="16633" y="18599"/>
                  </a:lnTo>
                  <a:lnTo>
                    <a:pt x="16911" y="19915"/>
                  </a:lnTo>
                  <a:lnTo>
                    <a:pt x="17152" y="20935"/>
                  </a:lnTo>
                  <a:lnTo>
                    <a:pt x="17356" y="21807"/>
                  </a:lnTo>
                  <a:lnTo>
                    <a:pt x="17097" y="21084"/>
                  </a:lnTo>
                  <a:lnTo>
                    <a:pt x="16781" y="20268"/>
                  </a:lnTo>
                  <a:lnTo>
                    <a:pt x="16336" y="19211"/>
                  </a:lnTo>
                  <a:lnTo>
                    <a:pt x="15817" y="17968"/>
                  </a:lnTo>
                  <a:lnTo>
                    <a:pt x="15205" y="16596"/>
                  </a:lnTo>
                  <a:lnTo>
                    <a:pt x="14871" y="15873"/>
                  </a:lnTo>
                  <a:lnTo>
                    <a:pt x="14501" y="15150"/>
                  </a:lnTo>
                  <a:lnTo>
                    <a:pt x="14130" y="14408"/>
                  </a:lnTo>
                  <a:lnTo>
                    <a:pt x="13740" y="13685"/>
                  </a:lnTo>
                  <a:lnTo>
                    <a:pt x="13351" y="12943"/>
                  </a:lnTo>
                  <a:lnTo>
                    <a:pt x="12924" y="12239"/>
                  </a:lnTo>
                  <a:lnTo>
                    <a:pt x="12498" y="11534"/>
                  </a:lnTo>
                  <a:lnTo>
                    <a:pt x="12071" y="10867"/>
                  </a:lnTo>
                  <a:lnTo>
                    <a:pt x="11626" y="10236"/>
                  </a:lnTo>
                  <a:lnTo>
                    <a:pt x="11163" y="9643"/>
                  </a:lnTo>
                  <a:lnTo>
                    <a:pt x="10699" y="9105"/>
                  </a:lnTo>
                  <a:lnTo>
                    <a:pt x="10236" y="8604"/>
                  </a:lnTo>
                  <a:lnTo>
                    <a:pt x="10013" y="8382"/>
                  </a:lnTo>
                  <a:lnTo>
                    <a:pt x="9772" y="8178"/>
                  </a:lnTo>
                  <a:lnTo>
                    <a:pt x="9531" y="7992"/>
                  </a:lnTo>
                  <a:lnTo>
                    <a:pt x="9309" y="7826"/>
                  </a:lnTo>
                  <a:lnTo>
                    <a:pt x="9068" y="7659"/>
                  </a:lnTo>
                  <a:lnTo>
                    <a:pt x="8827" y="7529"/>
                  </a:lnTo>
                  <a:lnTo>
                    <a:pt x="8585" y="7418"/>
                  </a:lnTo>
                  <a:lnTo>
                    <a:pt x="8363" y="7325"/>
                  </a:lnTo>
                  <a:lnTo>
                    <a:pt x="8122" y="7251"/>
                  </a:lnTo>
                  <a:lnTo>
                    <a:pt x="7881" y="7195"/>
                  </a:lnTo>
                  <a:lnTo>
                    <a:pt x="7658" y="7177"/>
                  </a:lnTo>
                  <a:lnTo>
                    <a:pt x="7417" y="7158"/>
                  </a:lnTo>
                  <a:lnTo>
                    <a:pt x="7195" y="7195"/>
                  </a:lnTo>
                  <a:lnTo>
                    <a:pt x="6954" y="7232"/>
                  </a:lnTo>
                  <a:lnTo>
                    <a:pt x="6731" y="7306"/>
                  </a:lnTo>
                  <a:lnTo>
                    <a:pt x="6509" y="7418"/>
                  </a:lnTo>
                  <a:lnTo>
                    <a:pt x="6286" y="7547"/>
                  </a:lnTo>
                  <a:lnTo>
                    <a:pt x="6101" y="7677"/>
                  </a:lnTo>
                  <a:lnTo>
                    <a:pt x="5934" y="7844"/>
                  </a:lnTo>
                  <a:lnTo>
                    <a:pt x="5804" y="8030"/>
                  </a:lnTo>
                  <a:lnTo>
                    <a:pt x="5674" y="8234"/>
                  </a:lnTo>
                  <a:lnTo>
                    <a:pt x="5582" y="8438"/>
                  </a:lnTo>
                  <a:lnTo>
                    <a:pt x="5526" y="8679"/>
                  </a:lnTo>
                  <a:lnTo>
                    <a:pt x="5470" y="8920"/>
                  </a:lnTo>
                  <a:lnTo>
                    <a:pt x="5452" y="9179"/>
                  </a:lnTo>
                  <a:lnTo>
                    <a:pt x="5433" y="9457"/>
                  </a:lnTo>
                  <a:lnTo>
                    <a:pt x="5452" y="9736"/>
                  </a:lnTo>
                  <a:lnTo>
                    <a:pt x="5470" y="10032"/>
                  </a:lnTo>
                  <a:lnTo>
                    <a:pt x="5526" y="10347"/>
                  </a:lnTo>
                  <a:lnTo>
                    <a:pt x="5582" y="10663"/>
                  </a:lnTo>
                  <a:lnTo>
                    <a:pt x="5674" y="10996"/>
                  </a:lnTo>
                  <a:lnTo>
                    <a:pt x="5767" y="11349"/>
                  </a:lnTo>
                  <a:lnTo>
                    <a:pt x="6008" y="12053"/>
                  </a:lnTo>
                  <a:lnTo>
                    <a:pt x="6305" y="12795"/>
                  </a:lnTo>
                  <a:lnTo>
                    <a:pt x="6639" y="13555"/>
                  </a:lnTo>
                  <a:lnTo>
                    <a:pt x="7028" y="14334"/>
                  </a:lnTo>
                  <a:lnTo>
                    <a:pt x="7436" y="15150"/>
                  </a:lnTo>
                  <a:lnTo>
                    <a:pt x="7899" y="15947"/>
                  </a:lnTo>
                  <a:lnTo>
                    <a:pt x="8382" y="16763"/>
                  </a:lnTo>
                  <a:lnTo>
                    <a:pt x="8864" y="17560"/>
                  </a:lnTo>
                  <a:lnTo>
                    <a:pt x="9383" y="18376"/>
                  </a:lnTo>
                  <a:lnTo>
                    <a:pt x="9902" y="19155"/>
                  </a:lnTo>
                  <a:lnTo>
                    <a:pt x="10421" y="19934"/>
                  </a:lnTo>
                  <a:lnTo>
                    <a:pt x="10940" y="20676"/>
                  </a:lnTo>
                  <a:lnTo>
                    <a:pt x="11960" y="22085"/>
                  </a:lnTo>
                  <a:lnTo>
                    <a:pt x="12887" y="23327"/>
                  </a:lnTo>
                  <a:lnTo>
                    <a:pt x="13685" y="24366"/>
                  </a:lnTo>
                  <a:lnTo>
                    <a:pt x="14315" y="25163"/>
                  </a:lnTo>
                  <a:lnTo>
                    <a:pt x="14871" y="25868"/>
                  </a:lnTo>
                  <a:lnTo>
                    <a:pt x="14408" y="25423"/>
                  </a:lnTo>
                  <a:lnTo>
                    <a:pt x="13852" y="24922"/>
                  </a:lnTo>
                  <a:lnTo>
                    <a:pt x="13147" y="24310"/>
                  </a:lnTo>
                  <a:lnTo>
                    <a:pt x="12275" y="23568"/>
                  </a:lnTo>
                  <a:lnTo>
                    <a:pt x="11293" y="22789"/>
                  </a:lnTo>
                  <a:lnTo>
                    <a:pt x="10199" y="21955"/>
                  </a:lnTo>
                  <a:lnTo>
                    <a:pt x="9642" y="21547"/>
                  </a:lnTo>
                  <a:lnTo>
                    <a:pt x="9049" y="21158"/>
                  </a:lnTo>
                  <a:lnTo>
                    <a:pt x="8456" y="20750"/>
                  </a:lnTo>
                  <a:lnTo>
                    <a:pt x="7862" y="20379"/>
                  </a:lnTo>
                  <a:lnTo>
                    <a:pt x="7250" y="20027"/>
                  </a:lnTo>
                  <a:lnTo>
                    <a:pt x="6639" y="19693"/>
                  </a:lnTo>
                  <a:lnTo>
                    <a:pt x="6045" y="19378"/>
                  </a:lnTo>
                  <a:lnTo>
                    <a:pt x="5452" y="19118"/>
                  </a:lnTo>
                  <a:lnTo>
                    <a:pt x="4858" y="18877"/>
                  </a:lnTo>
                  <a:lnTo>
                    <a:pt x="4284" y="18692"/>
                  </a:lnTo>
                  <a:lnTo>
                    <a:pt x="3709" y="18543"/>
                  </a:lnTo>
                  <a:lnTo>
                    <a:pt x="3449" y="18488"/>
                  </a:lnTo>
                  <a:lnTo>
                    <a:pt x="3171" y="18451"/>
                  </a:lnTo>
                  <a:lnTo>
                    <a:pt x="2911" y="18413"/>
                  </a:lnTo>
                  <a:lnTo>
                    <a:pt x="2652" y="18395"/>
                  </a:lnTo>
                  <a:lnTo>
                    <a:pt x="2392" y="18413"/>
                  </a:lnTo>
                  <a:lnTo>
                    <a:pt x="2151" y="18432"/>
                  </a:lnTo>
                  <a:lnTo>
                    <a:pt x="1910" y="18451"/>
                  </a:lnTo>
                  <a:lnTo>
                    <a:pt x="1688" y="18506"/>
                  </a:lnTo>
                  <a:lnTo>
                    <a:pt x="1465" y="18580"/>
                  </a:lnTo>
                  <a:lnTo>
                    <a:pt x="1243" y="18654"/>
                  </a:lnTo>
                  <a:lnTo>
                    <a:pt x="1039" y="18766"/>
                  </a:lnTo>
                  <a:lnTo>
                    <a:pt x="853" y="18877"/>
                  </a:lnTo>
                  <a:lnTo>
                    <a:pt x="668" y="19025"/>
                  </a:lnTo>
                  <a:lnTo>
                    <a:pt x="482" y="19192"/>
                  </a:lnTo>
                  <a:lnTo>
                    <a:pt x="334" y="19359"/>
                  </a:lnTo>
                  <a:lnTo>
                    <a:pt x="204" y="19563"/>
                  </a:lnTo>
                  <a:lnTo>
                    <a:pt x="112" y="19749"/>
                  </a:lnTo>
                  <a:lnTo>
                    <a:pt x="37" y="19971"/>
                  </a:lnTo>
                  <a:lnTo>
                    <a:pt x="0" y="20194"/>
                  </a:lnTo>
                  <a:lnTo>
                    <a:pt x="0" y="20416"/>
                  </a:lnTo>
                  <a:lnTo>
                    <a:pt x="0" y="20657"/>
                  </a:lnTo>
                  <a:lnTo>
                    <a:pt x="56" y="20917"/>
                  </a:lnTo>
                  <a:lnTo>
                    <a:pt x="112" y="21176"/>
                  </a:lnTo>
                  <a:lnTo>
                    <a:pt x="204" y="21436"/>
                  </a:lnTo>
                  <a:lnTo>
                    <a:pt x="316" y="21714"/>
                  </a:lnTo>
                  <a:lnTo>
                    <a:pt x="445" y="21992"/>
                  </a:lnTo>
                  <a:lnTo>
                    <a:pt x="612" y="22289"/>
                  </a:lnTo>
                  <a:lnTo>
                    <a:pt x="779" y="22586"/>
                  </a:lnTo>
                  <a:lnTo>
                    <a:pt x="983" y="22882"/>
                  </a:lnTo>
                  <a:lnTo>
                    <a:pt x="1187" y="23179"/>
                  </a:lnTo>
                  <a:lnTo>
                    <a:pt x="1669" y="23809"/>
                  </a:lnTo>
                  <a:lnTo>
                    <a:pt x="2188" y="24458"/>
                  </a:lnTo>
                  <a:lnTo>
                    <a:pt x="2782" y="25107"/>
                  </a:lnTo>
                  <a:lnTo>
                    <a:pt x="3431" y="25756"/>
                  </a:lnTo>
                  <a:lnTo>
                    <a:pt x="4098" y="26424"/>
                  </a:lnTo>
                  <a:lnTo>
                    <a:pt x="4821" y="27091"/>
                  </a:lnTo>
                  <a:lnTo>
                    <a:pt x="5545" y="27759"/>
                  </a:lnTo>
                  <a:lnTo>
                    <a:pt x="6305" y="28408"/>
                  </a:lnTo>
                  <a:lnTo>
                    <a:pt x="7065" y="29057"/>
                  </a:lnTo>
                  <a:lnTo>
                    <a:pt x="7844" y="29687"/>
                  </a:lnTo>
                  <a:lnTo>
                    <a:pt x="9346" y="30893"/>
                  </a:lnTo>
                  <a:lnTo>
                    <a:pt x="10792" y="31987"/>
                  </a:lnTo>
                  <a:lnTo>
                    <a:pt x="12109" y="32951"/>
                  </a:lnTo>
                  <a:lnTo>
                    <a:pt x="13240" y="33748"/>
                  </a:lnTo>
                  <a:lnTo>
                    <a:pt x="14111" y="34360"/>
                  </a:lnTo>
                  <a:lnTo>
                    <a:pt x="14871" y="34879"/>
                  </a:lnTo>
                  <a:lnTo>
                    <a:pt x="26516" y="34879"/>
                  </a:lnTo>
                  <a:lnTo>
                    <a:pt x="27351" y="34119"/>
                  </a:lnTo>
                  <a:lnTo>
                    <a:pt x="28315" y="33210"/>
                  </a:lnTo>
                  <a:lnTo>
                    <a:pt x="29539" y="32042"/>
                  </a:lnTo>
                  <a:lnTo>
                    <a:pt x="30966" y="30652"/>
                  </a:lnTo>
                  <a:lnTo>
                    <a:pt x="32542" y="29094"/>
                  </a:lnTo>
                  <a:lnTo>
                    <a:pt x="34174" y="27388"/>
                  </a:lnTo>
                  <a:lnTo>
                    <a:pt x="35009" y="26517"/>
                  </a:lnTo>
                  <a:lnTo>
                    <a:pt x="35843" y="25608"/>
                  </a:lnTo>
                  <a:lnTo>
                    <a:pt x="36659" y="24718"/>
                  </a:lnTo>
                  <a:lnTo>
                    <a:pt x="37438" y="23809"/>
                  </a:lnTo>
                  <a:lnTo>
                    <a:pt x="38216" y="22919"/>
                  </a:lnTo>
                  <a:lnTo>
                    <a:pt x="38940" y="22029"/>
                  </a:lnTo>
                  <a:lnTo>
                    <a:pt x="39626" y="21158"/>
                  </a:lnTo>
                  <a:lnTo>
                    <a:pt x="40238" y="20305"/>
                  </a:lnTo>
                  <a:lnTo>
                    <a:pt x="40812" y="19489"/>
                  </a:lnTo>
                  <a:lnTo>
                    <a:pt x="41313" y="18710"/>
                  </a:lnTo>
                  <a:lnTo>
                    <a:pt x="41536" y="18339"/>
                  </a:lnTo>
                  <a:lnTo>
                    <a:pt x="41721" y="17968"/>
                  </a:lnTo>
                  <a:lnTo>
                    <a:pt x="41906" y="17616"/>
                  </a:lnTo>
                  <a:lnTo>
                    <a:pt x="42073" y="17282"/>
                  </a:lnTo>
                  <a:lnTo>
                    <a:pt x="42203" y="16967"/>
                  </a:lnTo>
                  <a:lnTo>
                    <a:pt x="42296" y="16652"/>
                  </a:lnTo>
                  <a:lnTo>
                    <a:pt x="42389" y="16355"/>
                  </a:lnTo>
                  <a:lnTo>
                    <a:pt x="42444" y="16077"/>
                  </a:lnTo>
                  <a:lnTo>
                    <a:pt x="42481" y="15799"/>
                  </a:lnTo>
                  <a:lnTo>
                    <a:pt x="42481" y="15558"/>
                  </a:lnTo>
                  <a:lnTo>
                    <a:pt x="42444" y="15335"/>
                  </a:lnTo>
                  <a:lnTo>
                    <a:pt x="42389" y="15113"/>
                  </a:lnTo>
                  <a:lnTo>
                    <a:pt x="42296" y="14927"/>
                  </a:lnTo>
                  <a:lnTo>
                    <a:pt x="42166" y="14761"/>
                  </a:lnTo>
                  <a:lnTo>
                    <a:pt x="42018" y="14612"/>
                  </a:lnTo>
                  <a:lnTo>
                    <a:pt x="41832" y="14482"/>
                  </a:lnTo>
                  <a:lnTo>
                    <a:pt x="41610" y="14371"/>
                  </a:lnTo>
                  <a:lnTo>
                    <a:pt x="41406" y="14278"/>
                  </a:lnTo>
                  <a:lnTo>
                    <a:pt x="41183" y="14204"/>
                  </a:lnTo>
                  <a:lnTo>
                    <a:pt x="40961" y="14130"/>
                  </a:lnTo>
                  <a:lnTo>
                    <a:pt x="40738" y="14093"/>
                  </a:lnTo>
                  <a:lnTo>
                    <a:pt x="40497" y="14056"/>
                  </a:lnTo>
                  <a:lnTo>
                    <a:pt x="40275" y="14037"/>
                  </a:lnTo>
                  <a:lnTo>
                    <a:pt x="39793" y="14037"/>
                  </a:lnTo>
                  <a:lnTo>
                    <a:pt x="39552" y="14056"/>
                  </a:lnTo>
                  <a:lnTo>
                    <a:pt x="39069" y="14130"/>
                  </a:lnTo>
                  <a:lnTo>
                    <a:pt x="38587" y="14241"/>
                  </a:lnTo>
                  <a:lnTo>
                    <a:pt x="38087" y="14390"/>
                  </a:lnTo>
                  <a:lnTo>
                    <a:pt x="37586" y="14575"/>
                  </a:lnTo>
                  <a:lnTo>
                    <a:pt x="37085" y="14798"/>
                  </a:lnTo>
                  <a:lnTo>
                    <a:pt x="36603" y="15057"/>
                  </a:lnTo>
                  <a:lnTo>
                    <a:pt x="36103" y="15335"/>
                  </a:lnTo>
                  <a:lnTo>
                    <a:pt x="35621" y="15632"/>
                  </a:lnTo>
                  <a:lnTo>
                    <a:pt x="35138" y="15947"/>
                  </a:lnTo>
                  <a:lnTo>
                    <a:pt x="34656" y="16281"/>
                  </a:lnTo>
                  <a:lnTo>
                    <a:pt x="34211" y="16615"/>
                  </a:lnTo>
                  <a:lnTo>
                    <a:pt x="33766" y="16967"/>
                  </a:lnTo>
                  <a:lnTo>
                    <a:pt x="33321" y="17319"/>
                  </a:lnTo>
                  <a:lnTo>
                    <a:pt x="32505" y="18024"/>
                  </a:lnTo>
                  <a:lnTo>
                    <a:pt x="31782" y="18692"/>
                  </a:lnTo>
                  <a:lnTo>
                    <a:pt x="31152" y="19322"/>
                  </a:lnTo>
                  <a:lnTo>
                    <a:pt x="30633" y="19841"/>
                  </a:lnTo>
                  <a:lnTo>
                    <a:pt x="30243" y="20268"/>
                  </a:lnTo>
                  <a:lnTo>
                    <a:pt x="29928" y="20620"/>
                  </a:lnTo>
                  <a:lnTo>
                    <a:pt x="30243" y="19990"/>
                  </a:lnTo>
                  <a:lnTo>
                    <a:pt x="30595" y="19229"/>
                  </a:lnTo>
                  <a:lnTo>
                    <a:pt x="31041" y="18265"/>
                  </a:lnTo>
                  <a:lnTo>
                    <a:pt x="31560" y="17097"/>
                  </a:lnTo>
                  <a:lnTo>
                    <a:pt x="32097" y="15799"/>
                  </a:lnTo>
                  <a:lnTo>
                    <a:pt x="32376" y="15094"/>
                  </a:lnTo>
                  <a:lnTo>
                    <a:pt x="32635" y="14371"/>
                  </a:lnTo>
                  <a:lnTo>
                    <a:pt x="32913" y="13648"/>
                  </a:lnTo>
                  <a:lnTo>
                    <a:pt x="33154" y="12888"/>
                  </a:lnTo>
                  <a:lnTo>
                    <a:pt x="33395" y="12146"/>
                  </a:lnTo>
                  <a:lnTo>
                    <a:pt x="33618" y="11386"/>
                  </a:lnTo>
                  <a:lnTo>
                    <a:pt x="33803" y="10626"/>
                  </a:lnTo>
                  <a:lnTo>
                    <a:pt x="33989" y="9884"/>
                  </a:lnTo>
                  <a:lnTo>
                    <a:pt x="34119" y="9161"/>
                  </a:lnTo>
                  <a:lnTo>
                    <a:pt x="34230" y="8456"/>
                  </a:lnTo>
                  <a:lnTo>
                    <a:pt x="34304" y="7770"/>
                  </a:lnTo>
                  <a:lnTo>
                    <a:pt x="34341" y="7102"/>
                  </a:lnTo>
                  <a:lnTo>
                    <a:pt x="34341" y="6787"/>
                  </a:lnTo>
                  <a:lnTo>
                    <a:pt x="34323" y="6472"/>
                  </a:lnTo>
                  <a:lnTo>
                    <a:pt x="34304" y="6175"/>
                  </a:lnTo>
                  <a:lnTo>
                    <a:pt x="34267" y="5897"/>
                  </a:lnTo>
                  <a:lnTo>
                    <a:pt x="34211" y="5619"/>
                  </a:lnTo>
                  <a:lnTo>
                    <a:pt x="34137" y="5359"/>
                  </a:lnTo>
                  <a:lnTo>
                    <a:pt x="34063" y="5100"/>
                  </a:lnTo>
                  <a:lnTo>
                    <a:pt x="33970" y="4859"/>
                  </a:lnTo>
                  <a:lnTo>
                    <a:pt x="33878" y="4636"/>
                  </a:lnTo>
                  <a:lnTo>
                    <a:pt x="33748" y="4432"/>
                  </a:lnTo>
                  <a:lnTo>
                    <a:pt x="33618" y="4228"/>
                  </a:lnTo>
                  <a:lnTo>
                    <a:pt x="33451" y="4043"/>
                  </a:lnTo>
                  <a:lnTo>
                    <a:pt x="33284" y="3876"/>
                  </a:lnTo>
                  <a:lnTo>
                    <a:pt x="33099" y="3728"/>
                  </a:lnTo>
                  <a:lnTo>
                    <a:pt x="32895" y="3598"/>
                  </a:lnTo>
                  <a:lnTo>
                    <a:pt x="32672" y="3487"/>
                  </a:lnTo>
                  <a:lnTo>
                    <a:pt x="32431" y="3394"/>
                  </a:lnTo>
                  <a:lnTo>
                    <a:pt x="32209" y="3338"/>
                  </a:lnTo>
                  <a:lnTo>
                    <a:pt x="31968" y="3301"/>
                  </a:lnTo>
                  <a:lnTo>
                    <a:pt x="31745" y="3301"/>
                  </a:lnTo>
                  <a:lnTo>
                    <a:pt x="31504" y="3320"/>
                  </a:lnTo>
                  <a:lnTo>
                    <a:pt x="31282" y="3375"/>
                  </a:lnTo>
                  <a:lnTo>
                    <a:pt x="31059" y="3450"/>
                  </a:lnTo>
                  <a:lnTo>
                    <a:pt x="30837" y="3542"/>
                  </a:lnTo>
                  <a:lnTo>
                    <a:pt x="30614" y="3672"/>
                  </a:lnTo>
                  <a:lnTo>
                    <a:pt x="30392" y="3802"/>
                  </a:lnTo>
                  <a:lnTo>
                    <a:pt x="30169" y="3969"/>
                  </a:lnTo>
                  <a:lnTo>
                    <a:pt x="29947" y="4154"/>
                  </a:lnTo>
                  <a:lnTo>
                    <a:pt x="29743" y="4358"/>
                  </a:lnTo>
                  <a:lnTo>
                    <a:pt x="29520" y="4581"/>
                  </a:lnTo>
                  <a:lnTo>
                    <a:pt x="29316" y="4822"/>
                  </a:lnTo>
                  <a:lnTo>
                    <a:pt x="29094" y="5081"/>
                  </a:lnTo>
                  <a:lnTo>
                    <a:pt x="28686" y="5638"/>
                  </a:lnTo>
                  <a:lnTo>
                    <a:pt x="28278" y="6268"/>
                  </a:lnTo>
                  <a:lnTo>
                    <a:pt x="27888" y="6936"/>
                  </a:lnTo>
                  <a:lnTo>
                    <a:pt x="27499" y="7640"/>
                  </a:lnTo>
                  <a:lnTo>
                    <a:pt x="27128" y="8382"/>
                  </a:lnTo>
                  <a:lnTo>
                    <a:pt x="26776" y="9161"/>
                  </a:lnTo>
                  <a:lnTo>
                    <a:pt x="26423" y="9958"/>
                  </a:lnTo>
                  <a:lnTo>
                    <a:pt x="26090" y="10774"/>
                  </a:lnTo>
                  <a:lnTo>
                    <a:pt x="25774" y="11571"/>
                  </a:lnTo>
                  <a:lnTo>
                    <a:pt x="25478" y="12387"/>
                  </a:lnTo>
                  <a:lnTo>
                    <a:pt x="25181" y="13203"/>
                  </a:lnTo>
                  <a:lnTo>
                    <a:pt x="24921" y="14000"/>
                  </a:lnTo>
                  <a:lnTo>
                    <a:pt x="24439" y="15502"/>
                  </a:lnTo>
                  <a:lnTo>
                    <a:pt x="24013" y="16856"/>
                  </a:lnTo>
                  <a:lnTo>
                    <a:pt x="23698" y="18024"/>
                  </a:lnTo>
                  <a:lnTo>
                    <a:pt x="23457" y="18914"/>
                  </a:lnTo>
                  <a:lnTo>
                    <a:pt x="23253" y="19711"/>
                  </a:lnTo>
                  <a:lnTo>
                    <a:pt x="23216" y="18803"/>
                  </a:lnTo>
                  <a:lnTo>
                    <a:pt x="23160" y="17783"/>
                  </a:lnTo>
                  <a:lnTo>
                    <a:pt x="23067" y="16448"/>
                  </a:lnTo>
                  <a:lnTo>
                    <a:pt x="22937" y="14872"/>
                  </a:lnTo>
                  <a:lnTo>
                    <a:pt x="22771" y="13129"/>
                  </a:lnTo>
                  <a:lnTo>
                    <a:pt x="22659" y="12202"/>
                  </a:lnTo>
                  <a:lnTo>
                    <a:pt x="22548" y="11256"/>
                  </a:lnTo>
                  <a:lnTo>
                    <a:pt x="22418" y="10310"/>
                  </a:lnTo>
                  <a:lnTo>
                    <a:pt x="22270" y="9365"/>
                  </a:lnTo>
                  <a:lnTo>
                    <a:pt x="22103" y="8400"/>
                  </a:lnTo>
                  <a:lnTo>
                    <a:pt x="21936" y="7473"/>
                  </a:lnTo>
                  <a:lnTo>
                    <a:pt x="21732" y="6546"/>
                  </a:lnTo>
                  <a:lnTo>
                    <a:pt x="21528" y="5656"/>
                  </a:lnTo>
                  <a:lnTo>
                    <a:pt x="21287" y="4803"/>
                  </a:lnTo>
                  <a:lnTo>
                    <a:pt x="21046" y="3987"/>
                  </a:lnTo>
                  <a:lnTo>
                    <a:pt x="20768" y="3227"/>
                  </a:lnTo>
                  <a:lnTo>
                    <a:pt x="20490" y="2541"/>
                  </a:lnTo>
                  <a:lnTo>
                    <a:pt x="20341" y="2207"/>
                  </a:lnTo>
                  <a:lnTo>
                    <a:pt x="20175" y="1911"/>
                  </a:lnTo>
                  <a:lnTo>
                    <a:pt x="20008" y="1614"/>
                  </a:lnTo>
                  <a:lnTo>
                    <a:pt x="19841" y="1354"/>
                  </a:lnTo>
                  <a:lnTo>
                    <a:pt x="19674" y="1095"/>
                  </a:lnTo>
                  <a:lnTo>
                    <a:pt x="19489" y="872"/>
                  </a:lnTo>
                  <a:lnTo>
                    <a:pt x="19303" y="668"/>
                  </a:lnTo>
                  <a:lnTo>
                    <a:pt x="19118" y="501"/>
                  </a:lnTo>
                  <a:lnTo>
                    <a:pt x="18914" y="353"/>
                  </a:lnTo>
                  <a:lnTo>
                    <a:pt x="18710" y="223"/>
                  </a:lnTo>
                  <a:lnTo>
                    <a:pt x="18506" y="112"/>
                  </a:lnTo>
                  <a:lnTo>
                    <a:pt x="18283" y="56"/>
                  </a:lnTo>
                  <a:lnTo>
                    <a:pt x="1806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9" name="Google Shape;2319;p34"/>
            <p:cNvSpPr/>
            <p:nvPr/>
          </p:nvSpPr>
          <p:spPr>
            <a:xfrm>
              <a:off x="1309458" y="4878854"/>
              <a:ext cx="289132" cy="254082"/>
            </a:xfrm>
            <a:custGeom>
              <a:avLst/>
              <a:gdLst/>
              <a:ahLst/>
              <a:cxnLst/>
              <a:rect l="l" t="t" r="r" b="b"/>
              <a:pathLst>
                <a:path w="13611" h="11961" extrusionOk="0">
                  <a:moveTo>
                    <a:pt x="0" y="1"/>
                  </a:moveTo>
                  <a:lnTo>
                    <a:pt x="1780" y="1428"/>
                  </a:lnTo>
                  <a:lnTo>
                    <a:pt x="3560" y="2838"/>
                  </a:lnTo>
                  <a:lnTo>
                    <a:pt x="5341" y="4247"/>
                  </a:lnTo>
                  <a:lnTo>
                    <a:pt x="6231" y="4952"/>
                  </a:lnTo>
                  <a:lnTo>
                    <a:pt x="7102" y="5675"/>
                  </a:lnTo>
                  <a:lnTo>
                    <a:pt x="8845" y="7140"/>
                  </a:lnTo>
                  <a:lnTo>
                    <a:pt x="9698" y="7881"/>
                  </a:lnTo>
                  <a:lnTo>
                    <a:pt x="10532" y="8641"/>
                  </a:lnTo>
                  <a:lnTo>
                    <a:pt x="11348" y="9420"/>
                  </a:lnTo>
                  <a:lnTo>
                    <a:pt x="12127" y="10236"/>
                  </a:lnTo>
                  <a:lnTo>
                    <a:pt x="12517" y="10644"/>
                  </a:lnTo>
                  <a:lnTo>
                    <a:pt x="12887" y="11071"/>
                  </a:lnTo>
                  <a:lnTo>
                    <a:pt x="13258" y="11516"/>
                  </a:lnTo>
                  <a:lnTo>
                    <a:pt x="13611" y="11961"/>
                  </a:lnTo>
                  <a:lnTo>
                    <a:pt x="13388" y="11516"/>
                  </a:lnTo>
                  <a:lnTo>
                    <a:pt x="13128" y="11071"/>
                  </a:lnTo>
                  <a:lnTo>
                    <a:pt x="12850" y="10626"/>
                  </a:lnTo>
                  <a:lnTo>
                    <a:pt x="12554" y="10181"/>
                  </a:lnTo>
                  <a:lnTo>
                    <a:pt x="12238" y="9754"/>
                  </a:lnTo>
                  <a:lnTo>
                    <a:pt x="11905" y="9309"/>
                  </a:lnTo>
                  <a:lnTo>
                    <a:pt x="11534" y="8864"/>
                  </a:lnTo>
                  <a:lnTo>
                    <a:pt x="11163" y="8438"/>
                  </a:lnTo>
                  <a:lnTo>
                    <a:pt x="10774" y="8011"/>
                  </a:lnTo>
                  <a:lnTo>
                    <a:pt x="10366" y="7585"/>
                  </a:lnTo>
                  <a:lnTo>
                    <a:pt x="9939" y="7158"/>
                  </a:lnTo>
                  <a:lnTo>
                    <a:pt x="9513" y="6732"/>
                  </a:lnTo>
                  <a:lnTo>
                    <a:pt x="9068" y="6324"/>
                  </a:lnTo>
                  <a:lnTo>
                    <a:pt x="8604" y="5916"/>
                  </a:lnTo>
                  <a:lnTo>
                    <a:pt x="7677" y="5118"/>
                  </a:lnTo>
                  <a:lnTo>
                    <a:pt x="6713" y="4340"/>
                  </a:lnTo>
                  <a:lnTo>
                    <a:pt x="5730" y="3598"/>
                  </a:lnTo>
                  <a:lnTo>
                    <a:pt x="4729" y="2893"/>
                  </a:lnTo>
                  <a:lnTo>
                    <a:pt x="3746" y="2226"/>
                  </a:lnTo>
                  <a:lnTo>
                    <a:pt x="2763" y="1595"/>
                  </a:lnTo>
                  <a:lnTo>
                    <a:pt x="1817" y="1020"/>
                  </a:lnTo>
                  <a:lnTo>
                    <a:pt x="890" y="483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0" name="Google Shape;2320;p34"/>
            <p:cNvSpPr/>
            <p:nvPr/>
          </p:nvSpPr>
          <p:spPr>
            <a:xfrm>
              <a:off x="1439814" y="4750453"/>
              <a:ext cx="183981" cy="337989"/>
            </a:xfrm>
            <a:custGeom>
              <a:avLst/>
              <a:gdLst/>
              <a:ahLst/>
              <a:cxnLst/>
              <a:rect l="l" t="t" r="r" b="b"/>
              <a:pathLst>
                <a:path w="8661" h="15911" extrusionOk="0">
                  <a:moveTo>
                    <a:pt x="1" y="1"/>
                  </a:moveTo>
                  <a:lnTo>
                    <a:pt x="1188" y="1948"/>
                  </a:lnTo>
                  <a:lnTo>
                    <a:pt x="2374" y="3895"/>
                  </a:lnTo>
                  <a:lnTo>
                    <a:pt x="3561" y="5823"/>
                  </a:lnTo>
                  <a:lnTo>
                    <a:pt x="4136" y="6806"/>
                  </a:lnTo>
                  <a:lnTo>
                    <a:pt x="4729" y="7770"/>
                  </a:lnTo>
                  <a:lnTo>
                    <a:pt x="5842" y="9736"/>
                  </a:lnTo>
                  <a:lnTo>
                    <a:pt x="6398" y="10737"/>
                  </a:lnTo>
                  <a:lnTo>
                    <a:pt x="6917" y="11738"/>
                  </a:lnTo>
                  <a:lnTo>
                    <a:pt x="7418" y="12758"/>
                  </a:lnTo>
                  <a:lnTo>
                    <a:pt x="7863" y="13778"/>
                  </a:lnTo>
                  <a:lnTo>
                    <a:pt x="8085" y="14297"/>
                  </a:lnTo>
                  <a:lnTo>
                    <a:pt x="8289" y="14835"/>
                  </a:lnTo>
                  <a:lnTo>
                    <a:pt x="8475" y="15373"/>
                  </a:lnTo>
                  <a:lnTo>
                    <a:pt x="8660" y="15910"/>
                  </a:lnTo>
                  <a:lnTo>
                    <a:pt x="8605" y="15410"/>
                  </a:lnTo>
                  <a:lnTo>
                    <a:pt x="8512" y="14909"/>
                  </a:lnTo>
                  <a:lnTo>
                    <a:pt x="8419" y="14408"/>
                  </a:lnTo>
                  <a:lnTo>
                    <a:pt x="8289" y="13889"/>
                  </a:lnTo>
                  <a:lnTo>
                    <a:pt x="8141" y="13351"/>
                  </a:lnTo>
                  <a:lnTo>
                    <a:pt x="7974" y="12832"/>
                  </a:lnTo>
                  <a:lnTo>
                    <a:pt x="7789" y="12294"/>
                  </a:lnTo>
                  <a:lnTo>
                    <a:pt x="7585" y="11757"/>
                  </a:lnTo>
                  <a:lnTo>
                    <a:pt x="7362" y="11219"/>
                  </a:lnTo>
                  <a:lnTo>
                    <a:pt x="7121" y="10681"/>
                  </a:lnTo>
                  <a:lnTo>
                    <a:pt x="6880" y="10144"/>
                  </a:lnTo>
                  <a:lnTo>
                    <a:pt x="6621" y="9587"/>
                  </a:lnTo>
                  <a:lnTo>
                    <a:pt x="6342" y="9050"/>
                  </a:lnTo>
                  <a:lnTo>
                    <a:pt x="6046" y="8512"/>
                  </a:lnTo>
                  <a:lnTo>
                    <a:pt x="5452" y="7436"/>
                  </a:lnTo>
                  <a:lnTo>
                    <a:pt x="4803" y="6379"/>
                  </a:lnTo>
                  <a:lnTo>
                    <a:pt x="4136" y="5341"/>
                  </a:lnTo>
                  <a:lnTo>
                    <a:pt x="3450" y="4340"/>
                  </a:lnTo>
                  <a:lnTo>
                    <a:pt x="2745" y="3375"/>
                  </a:lnTo>
                  <a:lnTo>
                    <a:pt x="2059" y="2448"/>
                  </a:lnTo>
                  <a:lnTo>
                    <a:pt x="1354" y="1577"/>
                  </a:lnTo>
                  <a:lnTo>
                    <a:pt x="668" y="76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1" name="Google Shape;2321;p34"/>
            <p:cNvSpPr/>
            <p:nvPr/>
          </p:nvSpPr>
          <p:spPr>
            <a:xfrm>
              <a:off x="1797446" y="4781189"/>
              <a:ext cx="232818" cy="306062"/>
            </a:xfrm>
            <a:custGeom>
              <a:avLst/>
              <a:gdLst/>
              <a:ahLst/>
              <a:cxnLst/>
              <a:rect l="l" t="t" r="r" b="b"/>
              <a:pathLst>
                <a:path w="10960" h="14408" extrusionOk="0">
                  <a:moveTo>
                    <a:pt x="10959" y="0"/>
                  </a:moveTo>
                  <a:lnTo>
                    <a:pt x="10199" y="649"/>
                  </a:lnTo>
                  <a:lnTo>
                    <a:pt x="9383" y="1354"/>
                  </a:lnTo>
                  <a:lnTo>
                    <a:pt x="8567" y="2114"/>
                  </a:lnTo>
                  <a:lnTo>
                    <a:pt x="7733" y="2930"/>
                  </a:lnTo>
                  <a:lnTo>
                    <a:pt x="6898" y="3783"/>
                  </a:lnTo>
                  <a:lnTo>
                    <a:pt x="6064" y="4673"/>
                  </a:lnTo>
                  <a:lnTo>
                    <a:pt x="5248" y="5581"/>
                  </a:lnTo>
                  <a:lnTo>
                    <a:pt x="4451" y="6527"/>
                  </a:lnTo>
                  <a:lnTo>
                    <a:pt x="3690" y="7510"/>
                  </a:lnTo>
                  <a:lnTo>
                    <a:pt x="2986" y="8493"/>
                  </a:lnTo>
                  <a:lnTo>
                    <a:pt x="2634" y="8993"/>
                  </a:lnTo>
                  <a:lnTo>
                    <a:pt x="2318" y="9475"/>
                  </a:lnTo>
                  <a:lnTo>
                    <a:pt x="2003" y="9976"/>
                  </a:lnTo>
                  <a:lnTo>
                    <a:pt x="1706" y="10477"/>
                  </a:lnTo>
                  <a:lnTo>
                    <a:pt x="1410" y="10977"/>
                  </a:lnTo>
                  <a:lnTo>
                    <a:pt x="1150" y="11478"/>
                  </a:lnTo>
                  <a:lnTo>
                    <a:pt x="909" y="11979"/>
                  </a:lnTo>
                  <a:lnTo>
                    <a:pt x="687" y="12479"/>
                  </a:lnTo>
                  <a:lnTo>
                    <a:pt x="483" y="12961"/>
                  </a:lnTo>
                  <a:lnTo>
                    <a:pt x="297" y="13462"/>
                  </a:lnTo>
                  <a:lnTo>
                    <a:pt x="130" y="13944"/>
                  </a:lnTo>
                  <a:lnTo>
                    <a:pt x="1" y="14408"/>
                  </a:lnTo>
                  <a:lnTo>
                    <a:pt x="260" y="13907"/>
                  </a:lnTo>
                  <a:lnTo>
                    <a:pt x="538" y="13406"/>
                  </a:lnTo>
                  <a:lnTo>
                    <a:pt x="816" y="12924"/>
                  </a:lnTo>
                  <a:lnTo>
                    <a:pt x="1113" y="12442"/>
                  </a:lnTo>
                  <a:lnTo>
                    <a:pt x="1725" y="11478"/>
                  </a:lnTo>
                  <a:lnTo>
                    <a:pt x="2355" y="10551"/>
                  </a:lnTo>
                  <a:lnTo>
                    <a:pt x="3023" y="9642"/>
                  </a:lnTo>
                  <a:lnTo>
                    <a:pt x="3709" y="8752"/>
                  </a:lnTo>
                  <a:lnTo>
                    <a:pt x="5118" y="6972"/>
                  </a:lnTo>
                  <a:lnTo>
                    <a:pt x="5841" y="6101"/>
                  </a:lnTo>
                  <a:lnTo>
                    <a:pt x="6565" y="5211"/>
                  </a:lnTo>
                  <a:lnTo>
                    <a:pt x="8029" y="3486"/>
                  </a:lnTo>
                  <a:lnTo>
                    <a:pt x="9513" y="1743"/>
                  </a:lnTo>
                  <a:lnTo>
                    <a:pt x="10959" y="0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2" name="Google Shape;2322;p34"/>
            <p:cNvSpPr/>
            <p:nvPr/>
          </p:nvSpPr>
          <p:spPr>
            <a:xfrm>
              <a:off x="1613522" y="4647265"/>
              <a:ext cx="43738" cy="422280"/>
            </a:xfrm>
            <a:custGeom>
              <a:avLst/>
              <a:gdLst/>
              <a:ahLst/>
              <a:cxnLst/>
              <a:rect l="l" t="t" r="r" b="b"/>
              <a:pathLst>
                <a:path w="2059" h="19879" extrusionOk="0">
                  <a:moveTo>
                    <a:pt x="0" y="1"/>
                  </a:moveTo>
                  <a:lnTo>
                    <a:pt x="74" y="1243"/>
                  </a:lnTo>
                  <a:lnTo>
                    <a:pt x="186" y="2467"/>
                  </a:lnTo>
                  <a:lnTo>
                    <a:pt x="427" y="4951"/>
                  </a:lnTo>
                  <a:lnTo>
                    <a:pt x="686" y="7436"/>
                  </a:lnTo>
                  <a:lnTo>
                    <a:pt x="964" y="9939"/>
                  </a:lnTo>
                  <a:lnTo>
                    <a:pt x="1224" y="12443"/>
                  </a:lnTo>
                  <a:lnTo>
                    <a:pt x="1335" y="13685"/>
                  </a:lnTo>
                  <a:lnTo>
                    <a:pt x="1446" y="14927"/>
                  </a:lnTo>
                  <a:lnTo>
                    <a:pt x="1539" y="16170"/>
                  </a:lnTo>
                  <a:lnTo>
                    <a:pt x="1613" y="17412"/>
                  </a:lnTo>
                  <a:lnTo>
                    <a:pt x="1669" y="18654"/>
                  </a:lnTo>
                  <a:lnTo>
                    <a:pt x="1706" y="19878"/>
                  </a:lnTo>
                  <a:lnTo>
                    <a:pt x="1799" y="19415"/>
                  </a:lnTo>
                  <a:lnTo>
                    <a:pt x="1854" y="18951"/>
                  </a:lnTo>
                  <a:lnTo>
                    <a:pt x="1929" y="18488"/>
                  </a:lnTo>
                  <a:lnTo>
                    <a:pt x="1966" y="18005"/>
                  </a:lnTo>
                  <a:lnTo>
                    <a:pt x="2021" y="17078"/>
                  </a:lnTo>
                  <a:lnTo>
                    <a:pt x="2058" y="16133"/>
                  </a:lnTo>
                  <a:lnTo>
                    <a:pt x="2058" y="15187"/>
                  </a:lnTo>
                  <a:lnTo>
                    <a:pt x="2021" y="14241"/>
                  </a:lnTo>
                  <a:lnTo>
                    <a:pt x="1984" y="13296"/>
                  </a:lnTo>
                  <a:lnTo>
                    <a:pt x="1947" y="12368"/>
                  </a:lnTo>
                  <a:lnTo>
                    <a:pt x="1817" y="10811"/>
                  </a:lnTo>
                  <a:lnTo>
                    <a:pt x="1650" y="9253"/>
                  </a:lnTo>
                  <a:lnTo>
                    <a:pt x="1465" y="7696"/>
                  </a:lnTo>
                  <a:lnTo>
                    <a:pt x="1242" y="6138"/>
                  </a:lnTo>
                  <a:lnTo>
                    <a:pt x="983" y="4599"/>
                  </a:lnTo>
                  <a:lnTo>
                    <a:pt x="686" y="3060"/>
                  </a:lnTo>
                  <a:lnTo>
                    <a:pt x="371" y="152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3" name="Google Shape;2323;p34"/>
            <p:cNvSpPr/>
            <p:nvPr/>
          </p:nvSpPr>
          <p:spPr>
            <a:xfrm>
              <a:off x="1747424" y="4651194"/>
              <a:ext cx="88263" cy="414802"/>
            </a:xfrm>
            <a:custGeom>
              <a:avLst/>
              <a:gdLst/>
              <a:ahLst/>
              <a:cxnLst/>
              <a:rect l="l" t="t" r="r" b="b"/>
              <a:pathLst>
                <a:path w="4155" h="19527" extrusionOk="0">
                  <a:moveTo>
                    <a:pt x="4154" y="1"/>
                  </a:moveTo>
                  <a:lnTo>
                    <a:pt x="3598" y="1466"/>
                  </a:lnTo>
                  <a:lnTo>
                    <a:pt x="3079" y="2949"/>
                  </a:lnTo>
                  <a:lnTo>
                    <a:pt x="2615" y="4433"/>
                  </a:lnTo>
                  <a:lnTo>
                    <a:pt x="2170" y="5935"/>
                  </a:lnTo>
                  <a:lnTo>
                    <a:pt x="1762" y="7455"/>
                  </a:lnTo>
                  <a:lnTo>
                    <a:pt x="1391" y="8976"/>
                  </a:lnTo>
                  <a:lnTo>
                    <a:pt x="1039" y="10496"/>
                  </a:lnTo>
                  <a:lnTo>
                    <a:pt x="724" y="12035"/>
                  </a:lnTo>
                  <a:lnTo>
                    <a:pt x="557" y="12962"/>
                  </a:lnTo>
                  <a:lnTo>
                    <a:pt x="409" y="13889"/>
                  </a:lnTo>
                  <a:lnTo>
                    <a:pt x="279" y="14817"/>
                  </a:lnTo>
                  <a:lnTo>
                    <a:pt x="149" y="15762"/>
                  </a:lnTo>
                  <a:lnTo>
                    <a:pt x="75" y="16689"/>
                  </a:lnTo>
                  <a:lnTo>
                    <a:pt x="19" y="17635"/>
                  </a:lnTo>
                  <a:lnTo>
                    <a:pt x="1" y="18099"/>
                  </a:lnTo>
                  <a:lnTo>
                    <a:pt x="1" y="18581"/>
                  </a:lnTo>
                  <a:lnTo>
                    <a:pt x="19" y="19044"/>
                  </a:lnTo>
                  <a:lnTo>
                    <a:pt x="38" y="19526"/>
                  </a:lnTo>
                  <a:lnTo>
                    <a:pt x="242" y="18303"/>
                  </a:lnTo>
                  <a:lnTo>
                    <a:pt x="446" y="17079"/>
                  </a:lnTo>
                  <a:lnTo>
                    <a:pt x="668" y="15855"/>
                  </a:lnTo>
                  <a:lnTo>
                    <a:pt x="909" y="14631"/>
                  </a:lnTo>
                  <a:lnTo>
                    <a:pt x="1169" y="13407"/>
                  </a:lnTo>
                  <a:lnTo>
                    <a:pt x="1428" y="12183"/>
                  </a:lnTo>
                  <a:lnTo>
                    <a:pt x="2003" y="9736"/>
                  </a:lnTo>
                  <a:lnTo>
                    <a:pt x="2559" y="7288"/>
                  </a:lnTo>
                  <a:lnTo>
                    <a:pt x="3134" y="4859"/>
                  </a:lnTo>
                  <a:lnTo>
                    <a:pt x="3672" y="2412"/>
                  </a:lnTo>
                  <a:lnTo>
                    <a:pt x="3913" y="1206"/>
                  </a:lnTo>
                  <a:lnTo>
                    <a:pt x="4154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" name="CuadroTexto 12">
            <a:extLst>
              <a:ext uri="{FF2B5EF4-FFF2-40B4-BE49-F238E27FC236}">
                <a16:creationId xmlns:a16="http://schemas.microsoft.com/office/drawing/2014/main" id="{18CC161A-2DCE-7AEC-4825-E4C1079903E2}"/>
              </a:ext>
            </a:extLst>
          </p:cNvPr>
          <p:cNvSpPr txBox="1"/>
          <p:nvPr/>
        </p:nvSpPr>
        <p:spPr>
          <a:xfrm>
            <a:off x="1356101" y="649260"/>
            <a:ext cx="6168326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4800" b="1" dirty="0">
                <a:effectLst>
                  <a:glow rad="1397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genial" panose="02000503040000020004" pitchFamily="2" charset="0"/>
              </a:rPr>
              <a:t>Bienaventurados los pobres en espíritu, porque de ellos es el reino de los cielos</a:t>
            </a:r>
            <a:endParaRPr lang="es-MX" sz="4800" b="1" dirty="0">
              <a:effectLst>
                <a:glow rad="139700">
                  <a:srgbClr val="FFFFFF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genial" panose="02000503040000020004" pitchFamily="2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10" name="Google Shape;2310;p34"/>
          <p:cNvGrpSpPr/>
          <p:nvPr/>
        </p:nvGrpSpPr>
        <p:grpSpPr>
          <a:xfrm>
            <a:off x="1688339" y="3786355"/>
            <a:ext cx="175882" cy="144409"/>
            <a:chOff x="1212175" y="4412127"/>
            <a:chExt cx="902424" cy="740938"/>
          </a:xfrm>
        </p:grpSpPr>
        <p:sp>
          <p:nvSpPr>
            <p:cNvPr id="2311" name="Google Shape;2311;p34"/>
            <p:cNvSpPr/>
            <p:nvPr/>
          </p:nvSpPr>
          <p:spPr>
            <a:xfrm>
              <a:off x="1212175" y="4412127"/>
              <a:ext cx="902424" cy="740938"/>
            </a:xfrm>
            <a:custGeom>
              <a:avLst/>
              <a:gdLst/>
              <a:ahLst/>
              <a:cxnLst/>
              <a:rect l="l" t="t" r="r" b="b"/>
              <a:pathLst>
                <a:path w="42482" h="34880" extrusionOk="0">
                  <a:moveTo>
                    <a:pt x="17597" y="1"/>
                  </a:moveTo>
                  <a:lnTo>
                    <a:pt x="17356" y="56"/>
                  </a:lnTo>
                  <a:lnTo>
                    <a:pt x="17115" y="149"/>
                  </a:lnTo>
                  <a:lnTo>
                    <a:pt x="16893" y="242"/>
                  </a:lnTo>
                  <a:lnTo>
                    <a:pt x="16689" y="371"/>
                  </a:lnTo>
                  <a:lnTo>
                    <a:pt x="16503" y="538"/>
                  </a:lnTo>
                  <a:lnTo>
                    <a:pt x="16318" y="724"/>
                  </a:lnTo>
                  <a:lnTo>
                    <a:pt x="16151" y="928"/>
                  </a:lnTo>
                  <a:lnTo>
                    <a:pt x="16003" y="1150"/>
                  </a:lnTo>
                  <a:lnTo>
                    <a:pt x="15854" y="1391"/>
                  </a:lnTo>
                  <a:lnTo>
                    <a:pt x="15724" y="1669"/>
                  </a:lnTo>
                  <a:lnTo>
                    <a:pt x="15613" y="1966"/>
                  </a:lnTo>
                  <a:lnTo>
                    <a:pt x="15502" y="2263"/>
                  </a:lnTo>
                  <a:lnTo>
                    <a:pt x="15409" y="2597"/>
                  </a:lnTo>
                  <a:lnTo>
                    <a:pt x="15335" y="2930"/>
                  </a:lnTo>
                  <a:lnTo>
                    <a:pt x="15261" y="3283"/>
                  </a:lnTo>
                  <a:lnTo>
                    <a:pt x="15205" y="3672"/>
                  </a:lnTo>
                  <a:lnTo>
                    <a:pt x="15150" y="4061"/>
                  </a:lnTo>
                  <a:lnTo>
                    <a:pt x="15075" y="4859"/>
                  </a:lnTo>
                  <a:lnTo>
                    <a:pt x="15038" y="5730"/>
                  </a:lnTo>
                  <a:lnTo>
                    <a:pt x="15038" y="6620"/>
                  </a:lnTo>
                  <a:lnTo>
                    <a:pt x="15057" y="7566"/>
                  </a:lnTo>
                  <a:lnTo>
                    <a:pt x="15112" y="8512"/>
                  </a:lnTo>
                  <a:lnTo>
                    <a:pt x="15187" y="9494"/>
                  </a:lnTo>
                  <a:lnTo>
                    <a:pt x="15279" y="10477"/>
                  </a:lnTo>
                  <a:lnTo>
                    <a:pt x="15391" y="11460"/>
                  </a:lnTo>
                  <a:lnTo>
                    <a:pt x="15520" y="12443"/>
                  </a:lnTo>
                  <a:lnTo>
                    <a:pt x="15669" y="13425"/>
                  </a:lnTo>
                  <a:lnTo>
                    <a:pt x="15817" y="14371"/>
                  </a:lnTo>
                  <a:lnTo>
                    <a:pt x="15984" y="15298"/>
                  </a:lnTo>
                  <a:lnTo>
                    <a:pt x="16299" y="17041"/>
                  </a:lnTo>
                  <a:lnTo>
                    <a:pt x="16633" y="18599"/>
                  </a:lnTo>
                  <a:lnTo>
                    <a:pt x="16911" y="19915"/>
                  </a:lnTo>
                  <a:lnTo>
                    <a:pt x="17152" y="20935"/>
                  </a:lnTo>
                  <a:lnTo>
                    <a:pt x="17356" y="21807"/>
                  </a:lnTo>
                  <a:lnTo>
                    <a:pt x="17097" y="21084"/>
                  </a:lnTo>
                  <a:lnTo>
                    <a:pt x="16781" y="20268"/>
                  </a:lnTo>
                  <a:lnTo>
                    <a:pt x="16336" y="19211"/>
                  </a:lnTo>
                  <a:lnTo>
                    <a:pt x="15817" y="17968"/>
                  </a:lnTo>
                  <a:lnTo>
                    <a:pt x="15205" y="16596"/>
                  </a:lnTo>
                  <a:lnTo>
                    <a:pt x="14871" y="15873"/>
                  </a:lnTo>
                  <a:lnTo>
                    <a:pt x="14501" y="15150"/>
                  </a:lnTo>
                  <a:lnTo>
                    <a:pt x="14130" y="14408"/>
                  </a:lnTo>
                  <a:lnTo>
                    <a:pt x="13740" y="13685"/>
                  </a:lnTo>
                  <a:lnTo>
                    <a:pt x="13351" y="12943"/>
                  </a:lnTo>
                  <a:lnTo>
                    <a:pt x="12924" y="12239"/>
                  </a:lnTo>
                  <a:lnTo>
                    <a:pt x="12498" y="11534"/>
                  </a:lnTo>
                  <a:lnTo>
                    <a:pt x="12071" y="10867"/>
                  </a:lnTo>
                  <a:lnTo>
                    <a:pt x="11626" y="10236"/>
                  </a:lnTo>
                  <a:lnTo>
                    <a:pt x="11163" y="9643"/>
                  </a:lnTo>
                  <a:lnTo>
                    <a:pt x="10699" y="9105"/>
                  </a:lnTo>
                  <a:lnTo>
                    <a:pt x="10236" y="8604"/>
                  </a:lnTo>
                  <a:lnTo>
                    <a:pt x="10013" y="8382"/>
                  </a:lnTo>
                  <a:lnTo>
                    <a:pt x="9772" y="8178"/>
                  </a:lnTo>
                  <a:lnTo>
                    <a:pt x="9531" y="7992"/>
                  </a:lnTo>
                  <a:lnTo>
                    <a:pt x="9309" y="7826"/>
                  </a:lnTo>
                  <a:lnTo>
                    <a:pt x="9068" y="7659"/>
                  </a:lnTo>
                  <a:lnTo>
                    <a:pt x="8827" y="7529"/>
                  </a:lnTo>
                  <a:lnTo>
                    <a:pt x="8585" y="7418"/>
                  </a:lnTo>
                  <a:lnTo>
                    <a:pt x="8363" y="7325"/>
                  </a:lnTo>
                  <a:lnTo>
                    <a:pt x="8122" y="7251"/>
                  </a:lnTo>
                  <a:lnTo>
                    <a:pt x="7881" y="7195"/>
                  </a:lnTo>
                  <a:lnTo>
                    <a:pt x="7658" y="7177"/>
                  </a:lnTo>
                  <a:lnTo>
                    <a:pt x="7417" y="7158"/>
                  </a:lnTo>
                  <a:lnTo>
                    <a:pt x="7195" y="7195"/>
                  </a:lnTo>
                  <a:lnTo>
                    <a:pt x="6954" y="7232"/>
                  </a:lnTo>
                  <a:lnTo>
                    <a:pt x="6731" y="7306"/>
                  </a:lnTo>
                  <a:lnTo>
                    <a:pt x="6509" y="7418"/>
                  </a:lnTo>
                  <a:lnTo>
                    <a:pt x="6286" y="7547"/>
                  </a:lnTo>
                  <a:lnTo>
                    <a:pt x="6101" y="7677"/>
                  </a:lnTo>
                  <a:lnTo>
                    <a:pt x="5934" y="7844"/>
                  </a:lnTo>
                  <a:lnTo>
                    <a:pt x="5804" y="8030"/>
                  </a:lnTo>
                  <a:lnTo>
                    <a:pt x="5674" y="8234"/>
                  </a:lnTo>
                  <a:lnTo>
                    <a:pt x="5582" y="8438"/>
                  </a:lnTo>
                  <a:lnTo>
                    <a:pt x="5526" y="8679"/>
                  </a:lnTo>
                  <a:lnTo>
                    <a:pt x="5470" y="8920"/>
                  </a:lnTo>
                  <a:lnTo>
                    <a:pt x="5452" y="9179"/>
                  </a:lnTo>
                  <a:lnTo>
                    <a:pt x="5433" y="9457"/>
                  </a:lnTo>
                  <a:lnTo>
                    <a:pt x="5452" y="9736"/>
                  </a:lnTo>
                  <a:lnTo>
                    <a:pt x="5470" y="10032"/>
                  </a:lnTo>
                  <a:lnTo>
                    <a:pt x="5526" y="10347"/>
                  </a:lnTo>
                  <a:lnTo>
                    <a:pt x="5582" y="10663"/>
                  </a:lnTo>
                  <a:lnTo>
                    <a:pt x="5674" y="10996"/>
                  </a:lnTo>
                  <a:lnTo>
                    <a:pt x="5767" y="11349"/>
                  </a:lnTo>
                  <a:lnTo>
                    <a:pt x="6008" y="12053"/>
                  </a:lnTo>
                  <a:lnTo>
                    <a:pt x="6305" y="12795"/>
                  </a:lnTo>
                  <a:lnTo>
                    <a:pt x="6639" y="13555"/>
                  </a:lnTo>
                  <a:lnTo>
                    <a:pt x="7028" y="14334"/>
                  </a:lnTo>
                  <a:lnTo>
                    <a:pt x="7436" y="15150"/>
                  </a:lnTo>
                  <a:lnTo>
                    <a:pt x="7899" y="15947"/>
                  </a:lnTo>
                  <a:lnTo>
                    <a:pt x="8382" y="16763"/>
                  </a:lnTo>
                  <a:lnTo>
                    <a:pt x="8864" y="17560"/>
                  </a:lnTo>
                  <a:lnTo>
                    <a:pt x="9383" y="18376"/>
                  </a:lnTo>
                  <a:lnTo>
                    <a:pt x="9902" y="19155"/>
                  </a:lnTo>
                  <a:lnTo>
                    <a:pt x="10421" y="19934"/>
                  </a:lnTo>
                  <a:lnTo>
                    <a:pt x="10940" y="20676"/>
                  </a:lnTo>
                  <a:lnTo>
                    <a:pt x="11960" y="22085"/>
                  </a:lnTo>
                  <a:lnTo>
                    <a:pt x="12887" y="23327"/>
                  </a:lnTo>
                  <a:lnTo>
                    <a:pt x="13685" y="24366"/>
                  </a:lnTo>
                  <a:lnTo>
                    <a:pt x="14315" y="25163"/>
                  </a:lnTo>
                  <a:lnTo>
                    <a:pt x="14871" y="25868"/>
                  </a:lnTo>
                  <a:lnTo>
                    <a:pt x="14408" y="25423"/>
                  </a:lnTo>
                  <a:lnTo>
                    <a:pt x="13852" y="24922"/>
                  </a:lnTo>
                  <a:lnTo>
                    <a:pt x="13147" y="24310"/>
                  </a:lnTo>
                  <a:lnTo>
                    <a:pt x="12275" y="23568"/>
                  </a:lnTo>
                  <a:lnTo>
                    <a:pt x="11293" y="22789"/>
                  </a:lnTo>
                  <a:lnTo>
                    <a:pt x="10199" y="21955"/>
                  </a:lnTo>
                  <a:lnTo>
                    <a:pt x="9642" y="21547"/>
                  </a:lnTo>
                  <a:lnTo>
                    <a:pt x="9049" y="21158"/>
                  </a:lnTo>
                  <a:lnTo>
                    <a:pt x="8456" y="20750"/>
                  </a:lnTo>
                  <a:lnTo>
                    <a:pt x="7862" y="20379"/>
                  </a:lnTo>
                  <a:lnTo>
                    <a:pt x="7250" y="20027"/>
                  </a:lnTo>
                  <a:lnTo>
                    <a:pt x="6639" y="19693"/>
                  </a:lnTo>
                  <a:lnTo>
                    <a:pt x="6045" y="19378"/>
                  </a:lnTo>
                  <a:lnTo>
                    <a:pt x="5452" y="19118"/>
                  </a:lnTo>
                  <a:lnTo>
                    <a:pt x="4858" y="18877"/>
                  </a:lnTo>
                  <a:lnTo>
                    <a:pt x="4284" y="18692"/>
                  </a:lnTo>
                  <a:lnTo>
                    <a:pt x="3709" y="18543"/>
                  </a:lnTo>
                  <a:lnTo>
                    <a:pt x="3449" y="18488"/>
                  </a:lnTo>
                  <a:lnTo>
                    <a:pt x="3171" y="18451"/>
                  </a:lnTo>
                  <a:lnTo>
                    <a:pt x="2911" y="18413"/>
                  </a:lnTo>
                  <a:lnTo>
                    <a:pt x="2652" y="18395"/>
                  </a:lnTo>
                  <a:lnTo>
                    <a:pt x="2392" y="18413"/>
                  </a:lnTo>
                  <a:lnTo>
                    <a:pt x="2151" y="18432"/>
                  </a:lnTo>
                  <a:lnTo>
                    <a:pt x="1910" y="18451"/>
                  </a:lnTo>
                  <a:lnTo>
                    <a:pt x="1688" y="18506"/>
                  </a:lnTo>
                  <a:lnTo>
                    <a:pt x="1465" y="18580"/>
                  </a:lnTo>
                  <a:lnTo>
                    <a:pt x="1243" y="18654"/>
                  </a:lnTo>
                  <a:lnTo>
                    <a:pt x="1039" y="18766"/>
                  </a:lnTo>
                  <a:lnTo>
                    <a:pt x="853" y="18877"/>
                  </a:lnTo>
                  <a:lnTo>
                    <a:pt x="668" y="19025"/>
                  </a:lnTo>
                  <a:lnTo>
                    <a:pt x="482" y="19192"/>
                  </a:lnTo>
                  <a:lnTo>
                    <a:pt x="334" y="19359"/>
                  </a:lnTo>
                  <a:lnTo>
                    <a:pt x="204" y="19563"/>
                  </a:lnTo>
                  <a:lnTo>
                    <a:pt x="112" y="19749"/>
                  </a:lnTo>
                  <a:lnTo>
                    <a:pt x="37" y="19971"/>
                  </a:lnTo>
                  <a:lnTo>
                    <a:pt x="0" y="20194"/>
                  </a:lnTo>
                  <a:lnTo>
                    <a:pt x="0" y="20416"/>
                  </a:lnTo>
                  <a:lnTo>
                    <a:pt x="0" y="20657"/>
                  </a:lnTo>
                  <a:lnTo>
                    <a:pt x="56" y="20917"/>
                  </a:lnTo>
                  <a:lnTo>
                    <a:pt x="112" y="21176"/>
                  </a:lnTo>
                  <a:lnTo>
                    <a:pt x="204" y="21436"/>
                  </a:lnTo>
                  <a:lnTo>
                    <a:pt x="316" y="21714"/>
                  </a:lnTo>
                  <a:lnTo>
                    <a:pt x="445" y="21992"/>
                  </a:lnTo>
                  <a:lnTo>
                    <a:pt x="612" y="22289"/>
                  </a:lnTo>
                  <a:lnTo>
                    <a:pt x="779" y="22586"/>
                  </a:lnTo>
                  <a:lnTo>
                    <a:pt x="983" y="22882"/>
                  </a:lnTo>
                  <a:lnTo>
                    <a:pt x="1187" y="23179"/>
                  </a:lnTo>
                  <a:lnTo>
                    <a:pt x="1669" y="23809"/>
                  </a:lnTo>
                  <a:lnTo>
                    <a:pt x="2188" y="24458"/>
                  </a:lnTo>
                  <a:lnTo>
                    <a:pt x="2782" y="25107"/>
                  </a:lnTo>
                  <a:lnTo>
                    <a:pt x="3431" y="25756"/>
                  </a:lnTo>
                  <a:lnTo>
                    <a:pt x="4098" y="26424"/>
                  </a:lnTo>
                  <a:lnTo>
                    <a:pt x="4821" y="27091"/>
                  </a:lnTo>
                  <a:lnTo>
                    <a:pt x="5545" y="27759"/>
                  </a:lnTo>
                  <a:lnTo>
                    <a:pt x="6305" y="28408"/>
                  </a:lnTo>
                  <a:lnTo>
                    <a:pt x="7065" y="29057"/>
                  </a:lnTo>
                  <a:lnTo>
                    <a:pt x="7844" y="29687"/>
                  </a:lnTo>
                  <a:lnTo>
                    <a:pt x="9346" y="30893"/>
                  </a:lnTo>
                  <a:lnTo>
                    <a:pt x="10792" y="31987"/>
                  </a:lnTo>
                  <a:lnTo>
                    <a:pt x="12109" y="32951"/>
                  </a:lnTo>
                  <a:lnTo>
                    <a:pt x="13240" y="33748"/>
                  </a:lnTo>
                  <a:lnTo>
                    <a:pt x="14111" y="34360"/>
                  </a:lnTo>
                  <a:lnTo>
                    <a:pt x="14871" y="34879"/>
                  </a:lnTo>
                  <a:lnTo>
                    <a:pt x="26516" y="34879"/>
                  </a:lnTo>
                  <a:lnTo>
                    <a:pt x="27351" y="34119"/>
                  </a:lnTo>
                  <a:lnTo>
                    <a:pt x="28315" y="33210"/>
                  </a:lnTo>
                  <a:lnTo>
                    <a:pt x="29539" y="32042"/>
                  </a:lnTo>
                  <a:lnTo>
                    <a:pt x="30966" y="30652"/>
                  </a:lnTo>
                  <a:lnTo>
                    <a:pt x="32542" y="29094"/>
                  </a:lnTo>
                  <a:lnTo>
                    <a:pt x="34174" y="27388"/>
                  </a:lnTo>
                  <a:lnTo>
                    <a:pt x="35009" y="26517"/>
                  </a:lnTo>
                  <a:lnTo>
                    <a:pt x="35843" y="25608"/>
                  </a:lnTo>
                  <a:lnTo>
                    <a:pt x="36659" y="24718"/>
                  </a:lnTo>
                  <a:lnTo>
                    <a:pt x="37438" y="23809"/>
                  </a:lnTo>
                  <a:lnTo>
                    <a:pt x="38216" y="22919"/>
                  </a:lnTo>
                  <a:lnTo>
                    <a:pt x="38940" y="22029"/>
                  </a:lnTo>
                  <a:lnTo>
                    <a:pt x="39626" y="21158"/>
                  </a:lnTo>
                  <a:lnTo>
                    <a:pt x="40238" y="20305"/>
                  </a:lnTo>
                  <a:lnTo>
                    <a:pt x="40812" y="19489"/>
                  </a:lnTo>
                  <a:lnTo>
                    <a:pt x="41313" y="18710"/>
                  </a:lnTo>
                  <a:lnTo>
                    <a:pt x="41536" y="18339"/>
                  </a:lnTo>
                  <a:lnTo>
                    <a:pt x="41721" y="17968"/>
                  </a:lnTo>
                  <a:lnTo>
                    <a:pt x="41906" y="17616"/>
                  </a:lnTo>
                  <a:lnTo>
                    <a:pt x="42073" y="17282"/>
                  </a:lnTo>
                  <a:lnTo>
                    <a:pt x="42203" y="16967"/>
                  </a:lnTo>
                  <a:lnTo>
                    <a:pt x="42296" y="16652"/>
                  </a:lnTo>
                  <a:lnTo>
                    <a:pt x="42389" y="16355"/>
                  </a:lnTo>
                  <a:lnTo>
                    <a:pt x="42444" y="16077"/>
                  </a:lnTo>
                  <a:lnTo>
                    <a:pt x="42481" y="15799"/>
                  </a:lnTo>
                  <a:lnTo>
                    <a:pt x="42481" y="15558"/>
                  </a:lnTo>
                  <a:lnTo>
                    <a:pt x="42444" y="15335"/>
                  </a:lnTo>
                  <a:lnTo>
                    <a:pt x="42389" y="15113"/>
                  </a:lnTo>
                  <a:lnTo>
                    <a:pt x="42296" y="14927"/>
                  </a:lnTo>
                  <a:lnTo>
                    <a:pt x="42166" y="14761"/>
                  </a:lnTo>
                  <a:lnTo>
                    <a:pt x="42018" y="14612"/>
                  </a:lnTo>
                  <a:lnTo>
                    <a:pt x="41832" y="14482"/>
                  </a:lnTo>
                  <a:lnTo>
                    <a:pt x="41610" y="14371"/>
                  </a:lnTo>
                  <a:lnTo>
                    <a:pt x="41406" y="14278"/>
                  </a:lnTo>
                  <a:lnTo>
                    <a:pt x="41183" y="14204"/>
                  </a:lnTo>
                  <a:lnTo>
                    <a:pt x="40961" y="14130"/>
                  </a:lnTo>
                  <a:lnTo>
                    <a:pt x="40738" y="14093"/>
                  </a:lnTo>
                  <a:lnTo>
                    <a:pt x="40497" y="14056"/>
                  </a:lnTo>
                  <a:lnTo>
                    <a:pt x="40275" y="14037"/>
                  </a:lnTo>
                  <a:lnTo>
                    <a:pt x="39793" y="14037"/>
                  </a:lnTo>
                  <a:lnTo>
                    <a:pt x="39552" y="14056"/>
                  </a:lnTo>
                  <a:lnTo>
                    <a:pt x="39069" y="14130"/>
                  </a:lnTo>
                  <a:lnTo>
                    <a:pt x="38587" y="14241"/>
                  </a:lnTo>
                  <a:lnTo>
                    <a:pt x="38087" y="14390"/>
                  </a:lnTo>
                  <a:lnTo>
                    <a:pt x="37586" y="14575"/>
                  </a:lnTo>
                  <a:lnTo>
                    <a:pt x="37085" y="14798"/>
                  </a:lnTo>
                  <a:lnTo>
                    <a:pt x="36603" y="15057"/>
                  </a:lnTo>
                  <a:lnTo>
                    <a:pt x="36103" y="15335"/>
                  </a:lnTo>
                  <a:lnTo>
                    <a:pt x="35621" y="15632"/>
                  </a:lnTo>
                  <a:lnTo>
                    <a:pt x="35138" y="15947"/>
                  </a:lnTo>
                  <a:lnTo>
                    <a:pt x="34656" y="16281"/>
                  </a:lnTo>
                  <a:lnTo>
                    <a:pt x="34211" y="16615"/>
                  </a:lnTo>
                  <a:lnTo>
                    <a:pt x="33766" y="16967"/>
                  </a:lnTo>
                  <a:lnTo>
                    <a:pt x="33321" y="17319"/>
                  </a:lnTo>
                  <a:lnTo>
                    <a:pt x="32505" y="18024"/>
                  </a:lnTo>
                  <a:lnTo>
                    <a:pt x="31782" y="18692"/>
                  </a:lnTo>
                  <a:lnTo>
                    <a:pt x="31152" y="19322"/>
                  </a:lnTo>
                  <a:lnTo>
                    <a:pt x="30633" y="19841"/>
                  </a:lnTo>
                  <a:lnTo>
                    <a:pt x="30243" y="20268"/>
                  </a:lnTo>
                  <a:lnTo>
                    <a:pt x="29928" y="20620"/>
                  </a:lnTo>
                  <a:lnTo>
                    <a:pt x="30243" y="19990"/>
                  </a:lnTo>
                  <a:lnTo>
                    <a:pt x="30595" y="19229"/>
                  </a:lnTo>
                  <a:lnTo>
                    <a:pt x="31041" y="18265"/>
                  </a:lnTo>
                  <a:lnTo>
                    <a:pt x="31560" y="17097"/>
                  </a:lnTo>
                  <a:lnTo>
                    <a:pt x="32097" y="15799"/>
                  </a:lnTo>
                  <a:lnTo>
                    <a:pt x="32376" y="15094"/>
                  </a:lnTo>
                  <a:lnTo>
                    <a:pt x="32635" y="14371"/>
                  </a:lnTo>
                  <a:lnTo>
                    <a:pt x="32913" y="13648"/>
                  </a:lnTo>
                  <a:lnTo>
                    <a:pt x="33154" y="12888"/>
                  </a:lnTo>
                  <a:lnTo>
                    <a:pt x="33395" y="12146"/>
                  </a:lnTo>
                  <a:lnTo>
                    <a:pt x="33618" y="11386"/>
                  </a:lnTo>
                  <a:lnTo>
                    <a:pt x="33803" y="10626"/>
                  </a:lnTo>
                  <a:lnTo>
                    <a:pt x="33989" y="9884"/>
                  </a:lnTo>
                  <a:lnTo>
                    <a:pt x="34119" y="9161"/>
                  </a:lnTo>
                  <a:lnTo>
                    <a:pt x="34230" y="8456"/>
                  </a:lnTo>
                  <a:lnTo>
                    <a:pt x="34304" y="7770"/>
                  </a:lnTo>
                  <a:lnTo>
                    <a:pt x="34341" y="7102"/>
                  </a:lnTo>
                  <a:lnTo>
                    <a:pt x="34341" y="6787"/>
                  </a:lnTo>
                  <a:lnTo>
                    <a:pt x="34323" y="6472"/>
                  </a:lnTo>
                  <a:lnTo>
                    <a:pt x="34304" y="6175"/>
                  </a:lnTo>
                  <a:lnTo>
                    <a:pt x="34267" y="5897"/>
                  </a:lnTo>
                  <a:lnTo>
                    <a:pt x="34211" y="5619"/>
                  </a:lnTo>
                  <a:lnTo>
                    <a:pt x="34137" y="5359"/>
                  </a:lnTo>
                  <a:lnTo>
                    <a:pt x="34063" y="5100"/>
                  </a:lnTo>
                  <a:lnTo>
                    <a:pt x="33970" y="4859"/>
                  </a:lnTo>
                  <a:lnTo>
                    <a:pt x="33878" y="4636"/>
                  </a:lnTo>
                  <a:lnTo>
                    <a:pt x="33748" y="4432"/>
                  </a:lnTo>
                  <a:lnTo>
                    <a:pt x="33618" y="4228"/>
                  </a:lnTo>
                  <a:lnTo>
                    <a:pt x="33451" y="4043"/>
                  </a:lnTo>
                  <a:lnTo>
                    <a:pt x="33284" y="3876"/>
                  </a:lnTo>
                  <a:lnTo>
                    <a:pt x="33099" y="3728"/>
                  </a:lnTo>
                  <a:lnTo>
                    <a:pt x="32895" y="3598"/>
                  </a:lnTo>
                  <a:lnTo>
                    <a:pt x="32672" y="3487"/>
                  </a:lnTo>
                  <a:lnTo>
                    <a:pt x="32431" y="3394"/>
                  </a:lnTo>
                  <a:lnTo>
                    <a:pt x="32209" y="3338"/>
                  </a:lnTo>
                  <a:lnTo>
                    <a:pt x="31968" y="3301"/>
                  </a:lnTo>
                  <a:lnTo>
                    <a:pt x="31745" y="3301"/>
                  </a:lnTo>
                  <a:lnTo>
                    <a:pt x="31504" y="3320"/>
                  </a:lnTo>
                  <a:lnTo>
                    <a:pt x="31282" y="3375"/>
                  </a:lnTo>
                  <a:lnTo>
                    <a:pt x="31059" y="3450"/>
                  </a:lnTo>
                  <a:lnTo>
                    <a:pt x="30837" y="3542"/>
                  </a:lnTo>
                  <a:lnTo>
                    <a:pt x="30614" y="3672"/>
                  </a:lnTo>
                  <a:lnTo>
                    <a:pt x="30392" y="3802"/>
                  </a:lnTo>
                  <a:lnTo>
                    <a:pt x="30169" y="3969"/>
                  </a:lnTo>
                  <a:lnTo>
                    <a:pt x="29947" y="4154"/>
                  </a:lnTo>
                  <a:lnTo>
                    <a:pt x="29743" y="4358"/>
                  </a:lnTo>
                  <a:lnTo>
                    <a:pt x="29520" y="4581"/>
                  </a:lnTo>
                  <a:lnTo>
                    <a:pt x="29316" y="4822"/>
                  </a:lnTo>
                  <a:lnTo>
                    <a:pt x="29094" y="5081"/>
                  </a:lnTo>
                  <a:lnTo>
                    <a:pt x="28686" y="5638"/>
                  </a:lnTo>
                  <a:lnTo>
                    <a:pt x="28278" y="6268"/>
                  </a:lnTo>
                  <a:lnTo>
                    <a:pt x="27888" y="6936"/>
                  </a:lnTo>
                  <a:lnTo>
                    <a:pt x="27499" y="7640"/>
                  </a:lnTo>
                  <a:lnTo>
                    <a:pt x="27128" y="8382"/>
                  </a:lnTo>
                  <a:lnTo>
                    <a:pt x="26776" y="9161"/>
                  </a:lnTo>
                  <a:lnTo>
                    <a:pt x="26423" y="9958"/>
                  </a:lnTo>
                  <a:lnTo>
                    <a:pt x="26090" y="10774"/>
                  </a:lnTo>
                  <a:lnTo>
                    <a:pt x="25774" y="11571"/>
                  </a:lnTo>
                  <a:lnTo>
                    <a:pt x="25478" y="12387"/>
                  </a:lnTo>
                  <a:lnTo>
                    <a:pt x="25181" y="13203"/>
                  </a:lnTo>
                  <a:lnTo>
                    <a:pt x="24921" y="14000"/>
                  </a:lnTo>
                  <a:lnTo>
                    <a:pt x="24439" y="15502"/>
                  </a:lnTo>
                  <a:lnTo>
                    <a:pt x="24013" y="16856"/>
                  </a:lnTo>
                  <a:lnTo>
                    <a:pt x="23698" y="18024"/>
                  </a:lnTo>
                  <a:lnTo>
                    <a:pt x="23457" y="18914"/>
                  </a:lnTo>
                  <a:lnTo>
                    <a:pt x="23253" y="19711"/>
                  </a:lnTo>
                  <a:lnTo>
                    <a:pt x="23216" y="18803"/>
                  </a:lnTo>
                  <a:lnTo>
                    <a:pt x="23160" y="17783"/>
                  </a:lnTo>
                  <a:lnTo>
                    <a:pt x="23067" y="16448"/>
                  </a:lnTo>
                  <a:lnTo>
                    <a:pt x="22937" y="14872"/>
                  </a:lnTo>
                  <a:lnTo>
                    <a:pt x="22771" y="13129"/>
                  </a:lnTo>
                  <a:lnTo>
                    <a:pt x="22659" y="12202"/>
                  </a:lnTo>
                  <a:lnTo>
                    <a:pt x="22548" y="11256"/>
                  </a:lnTo>
                  <a:lnTo>
                    <a:pt x="22418" y="10310"/>
                  </a:lnTo>
                  <a:lnTo>
                    <a:pt x="22270" y="9365"/>
                  </a:lnTo>
                  <a:lnTo>
                    <a:pt x="22103" y="8400"/>
                  </a:lnTo>
                  <a:lnTo>
                    <a:pt x="21936" y="7473"/>
                  </a:lnTo>
                  <a:lnTo>
                    <a:pt x="21732" y="6546"/>
                  </a:lnTo>
                  <a:lnTo>
                    <a:pt x="21528" y="5656"/>
                  </a:lnTo>
                  <a:lnTo>
                    <a:pt x="21287" y="4803"/>
                  </a:lnTo>
                  <a:lnTo>
                    <a:pt x="21046" y="3987"/>
                  </a:lnTo>
                  <a:lnTo>
                    <a:pt x="20768" y="3227"/>
                  </a:lnTo>
                  <a:lnTo>
                    <a:pt x="20490" y="2541"/>
                  </a:lnTo>
                  <a:lnTo>
                    <a:pt x="20341" y="2207"/>
                  </a:lnTo>
                  <a:lnTo>
                    <a:pt x="20175" y="1911"/>
                  </a:lnTo>
                  <a:lnTo>
                    <a:pt x="20008" y="1614"/>
                  </a:lnTo>
                  <a:lnTo>
                    <a:pt x="19841" y="1354"/>
                  </a:lnTo>
                  <a:lnTo>
                    <a:pt x="19674" y="1095"/>
                  </a:lnTo>
                  <a:lnTo>
                    <a:pt x="19489" y="872"/>
                  </a:lnTo>
                  <a:lnTo>
                    <a:pt x="19303" y="668"/>
                  </a:lnTo>
                  <a:lnTo>
                    <a:pt x="19118" y="501"/>
                  </a:lnTo>
                  <a:lnTo>
                    <a:pt x="18914" y="353"/>
                  </a:lnTo>
                  <a:lnTo>
                    <a:pt x="18710" y="223"/>
                  </a:lnTo>
                  <a:lnTo>
                    <a:pt x="18506" y="112"/>
                  </a:lnTo>
                  <a:lnTo>
                    <a:pt x="18283" y="56"/>
                  </a:lnTo>
                  <a:lnTo>
                    <a:pt x="1806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2" name="Google Shape;2312;p34"/>
            <p:cNvSpPr/>
            <p:nvPr/>
          </p:nvSpPr>
          <p:spPr>
            <a:xfrm>
              <a:off x="1309458" y="4878854"/>
              <a:ext cx="289132" cy="254082"/>
            </a:xfrm>
            <a:custGeom>
              <a:avLst/>
              <a:gdLst/>
              <a:ahLst/>
              <a:cxnLst/>
              <a:rect l="l" t="t" r="r" b="b"/>
              <a:pathLst>
                <a:path w="13611" h="11961" extrusionOk="0">
                  <a:moveTo>
                    <a:pt x="0" y="1"/>
                  </a:moveTo>
                  <a:lnTo>
                    <a:pt x="1780" y="1428"/>
                  </a:lnTo>
                  <a:lnTo>
                    <a:pt x="3560" y="2838"/>
                  </a:lnTo>
                  <a:lnTo>
                    <a:pt x="5341" y="4247"/>
                  </a:lnTo>
                  <a:lnTo>
                    <a:pt x="6231" y="4952"/>
                  </a:lnTo>
                  <a:lnTo>
                    <a:pt x="7102" y="5675"/>
                  </a:lnTo>
                  <a:lnTo>
                    <a:pt x="8845" y="7140"/>
                  </a:lnTo>
                  <a:lnTo>
                    <a:pt x="9698" y="7881"/>
                  </a:lnTo>
                  <a:lnTo>
                    <a:pt x="10532" y="8641"/>
                  </a:lnTo>
                  <a:lnTo>
                    <a:pt x="11348" y="9420"/>
                  </a:lnTo>
                  <a:lnTo>
                    <a:pt x="12127" y="10236"/>
                  </a:lnTo>
                  <a:lnTo>
                    <a:pt x="12517" y="10644"/>
                  </a:lnTo>
                  <a:lnTo>
                    <a:pt x="12887" y="11071"/>
                  </a:lnTo>
                  <a:lnTo>
                    <a:pt x="13258" y="11516"/>
                  </a:lnTo>
                  <a:lnTo>
                    <a:pt x="13611" y="11961"/>
                  </a:lnTo>
                  <a:lnTo>
                    <a:pt x="13388" y="11516"/>
                  </a:lnTo>
                  <a:lnTo>
                    <a:pt x="13128" y="11071"/>
                  </a:lnTo>
                  <a:lnTo>
                    <a:pt x="12850" y="10626"/>
                  </a:lnTo>
                  <a:lnTo>
                    <a:pt x="12554" y="10181"/>
                  </a:lnTo>
                  <a:lnTo>
                    <a:pt x="12238" y="9754"/>
                  </a:lnTo>
                  <a:lnTo>
                    <a:pt x="11905" y="9309"/>
                  </a:lnTo>
                  <a:lnTo>
                    <a:pt x="11534" y="8864"/>
                  </a:lnTo>
                  <a:lnTo>
                    <a:pt x="11163" y="8438"/>
                  </a:lnTo>
                  <a:lnTo>
                    <a:pt x="10774" y="8011"/>
                  </a:lnTo>
                  <a:lnTo>
                    <a:pt x="10366" y="7585"/>
                  </a:lnTo>
                  <a:lnTo>
                    <a:pt x="9939" y="7158"/>
                  </a:lnTo>
                  <a:lnTo>
                    <a:pt x="9513" y="6732"/>
                  </a:lnTo>
                  <a:lnTo>
                    <a:pt x="9068" y="6324"/>
                  </a:lnTo>
                  <a:lnTo>
                    <a:pt x="8604" y="5916"/>
                  </a:lnTo>
                  <a:lnTo>
                    <a:pt x="7677" y="5118"/>
                  </a:lnTo>
                  <a:lnTo>
                    <a:pt x="6713" y="4340"/>
                  </a:lnTo>
                  <a:lnTo>
                    <a:pt x="5730" y="3598"/>
                  </a:lnTo>
                  <a:lnTo>
                    <a:pt x="4729" y="2893"/>
                  </a:lnTo>
                  <a:lnTo>
                    <a:pt x="3746" y="2226"/>
                  </a:lnTo>
                  <a:lnTo>
                    <a:pt x="2763" y="1595"/>
                  </a:lnTo>
                  <a:lnTo>
                    <a:pt x="1817" y="1020"/>
                  </a:lnTo>
                  <a:lnTo>
                    <a:pt x="890" y="483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3" name="Google Shape;2313;p34"/>
            <p:cNvSpPr/>
            <p:nvPr/>
          </p:nvSpPr>
          <p:spPr>
            <a:xfrm>
              <a:off x="1439814" y="4750453"/>
              <a:ext cx="183981" cy="337989"/>
            </a:xfrm>
            <a:custGeom>
              <a:avLst/>
              <a:gdLst/>
              <a:ahLst/>
              <a:cxnLst/>
              <a:rect l="l" t="t" r="r" b="b"/>
              <a:pathLst>
                <a:path w="8661" h="15911" extrusionOk="0">
                  <a:moveTo>
                    <a:pt x="1" y="1"/>
                  </a:moveTo>
                  <a:lnTo>
                    <a:pt x="1188" y="1948"/>
                  </a:lnTo>
                  <a:lnTo>
                    <a:pt x="2374" y="3895"/>
                  </a:lnTo>
                  <a:lnTo>
                    <a:pt x="3561" y="5823"/>
                  </a:lnTo>
                  <a:lnTo>
                    <a:pt x="4136" y="6806"/>
                  </a:lnTo>
                  <a:lnTo>
                    <a:pt x="4729" y="7770"/>
                  </a:lnTo>
                  <a:lnTo>
                    <a:pt x="5842" y="9736"/>
                  </a:lnTo>
                  <a:lnTo>
                    <a:pt x="6398" y="10737"/>
                  </a:lnTo>
                  <a:lnTo>
                    <a:pt x="6917" y="11738"/>
                  </a:lnTo>
                  <a:lnTo>
                    <a:pt x="7418" y="12758"/>
                  </a:lnTo>
                  <a:lnTo>
                    <a:pt x="7863" y="13778"/>
                  </a:lnTo>
                  <a:lnTo>
                    <a:pt x="8085" y="14297"/>
                  </a:lnTo>
                  <a:lnTo>
                    <a:pt x="8289" y="14835"/>
                  </a:lnTo>
                  <a:lnTo>
                    <a:pt x="8475" y="15373"/>
                  </a:lnTo>
                  <a:lnTo>
                    <a:pt x="8660" y="15910"/>
                  </a:lnTo>
                  <a:lnTo>
                    <a:pt x="8605" y="15410"/>
                  </a:lnTo>
                  <a:lnTo>
                    <a:pt x="8512" y="14909"/>
                  </a:lnTo>
                  <a:lnTo>
                    <a:pt x="8419" y="14408"/>
                  </a:lnTo>
                  <a:lnTo>
                    <a:pt x="8289" y="13889"/>
                  </a:lnTo>
                  <a:lnTo>
                    <a:pt x="8141" y="13351"/>
                  </a:lnTo>
                  <a:lnTo>
                    <a:pt x="7974" y="12832"/>
                  </a:lnTo>
                  <a:lnTo>
                    <a:pt x="7789" y="12294"/>
                  </a:lnTo>
                  <a:lnTo>
                    <a:pt x="7585" y="11757"/>
                  </a:lnTo>
                  <a:lnTo>
                    <a:pt x="7362" y="11219"/>
                  </a:lnTo>
                  <a:lnTo>
                    <a:pt x="7121" y="10681"/>
                  </a:lnTo>
                  <a:lnTo>
                    <a:pt x="6880" y="10144"/>
                  </a:lnTo>
                  <a:lnTo>
                    <a:pt x="6621" y="9587"/>
                  </a:lnTo>
                  <a:lnTo>
                    <a:pt x="6342" y="9050"/>
                  </a:lnTo>
                  <a:lnTo>
                    <a:pt x="6046" y="8512"/>
                  </a:lnTo>
                  <a:lnTo>
                    <a:pt x="5452" y="7436"/>
                  </a:lnTo>
                  <a:lnTo>
                    <a:pt x="4803" y="6379"/>
                  </a:lnTo>
                  <a:lnTo>
                    <a:pt x="4136" y="5341"/>
                  </a:lnTo>
                  <a:lnTo>
                    <a:pt x="3450" y="4340"/>
                  </a:lnTo>
                  <a:lnTo>
                    <a:pt x="2745" y="3375"/>
                  </a:lnTo>
                  <a:lnTo>
                    <a:pt x="2059" y="2448"/>
                  </a:lnTo>
                  <a:lnTo>
                    <a:pt x="1354" y="1577"/>
                  </a:lnTo>
                  <a:lnTo>
                    <a:pt x="668" y="76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4" name="Google Shape;2314;p34"/>
            <p:cNvSpPr/>
            <p:nvPr/>
          </p:nvSpPr>
          <p:spPr>
            <a:xfrm>
              <a:off x="1797446" y="4781189"/>
              <a:ext cx="232818" cy="306062"/>
            </a:xfrm>
            <a:custGeom>
              <a:avLst/>
              <a:gdLst/>
              <a:ahLst/>
              <a:cxnLst/>
              <a:rect l="l" t="t" r="r" b="b"/>
              <a:pathLst>
                <a:path w="10960" h="14408" extrusionOk="0">
                  <a:moveTo>
                    <a:pt x="10959" y="0"/>
                  </a:moveTo>
                  <a:lnTo>
                    <a:pt x="10199" y="649"/>
                  </a:lnTo>
                  <a:lnTo>
                    <a:pt x="9383" y="1354"/>
                  </a:lnTo>
                  <a:lnTo>
                    <a:pt x="8567" y="2114"/>
                  </a:lnTo>
                  <a:lnTo>
                    <a:pt x="7733" y="2930"/>
                  </a:lnTo>
                  <a:lnTo>
                    <a:pt x="6898" y="3783"/>
                  </a:lnTo>
                  <a:lnTo>
                    <a:pt x="6064" y="4673"/>
                  </a:lnTo>
                  <a:lnTo>
                    <a:pt x="5248" y="5581"/>
                  </a:lnTo>
                  <a:lnTo>
                    <a:pt x="4451" y="6527"/>
                  </a:lnTo>
                  <a:lnTo>
                    <a:pt x="3690" y="7510"/>
                  </a:lnTo>
                  <a:lnTo>
                    <a:pt x="2986" y="8493"/>
                  </a:lnTo>
                  <a:lnTo>
                    <a:pt x="2634" y="8993"/>
                  </a:lnTo>
                  <a:lnTo>
                    <a:pt x="2318" y="9475"/>
                  </a:lnTo>
                  <a:lnTo>
                    <a:pt x="2003" y="9976"/>
                  </a:lnTo>
                  <a:lnTo>
                    <a:pt x="1706" y="10477"/>
                  </a:lnTo>
                  <a:lnTo>
                    <a:pt x="1410" y="10977"/>
                  </a:lnTo>
                  <a:lnTo>
                    <a:pt x="1150" y="11478"/>
                  </a:lnTo>
                  <a:lnTo>
                    <a:pt x="909" y="11979"/>
                  </a:lnTo>
                  <a:lnTo>
                    <a:pt x="687" y="12479"/>
                  </a:lnTo>
                  <a:lnTo>
                    <a:pt x="483" y="12961"/>
                  </a:lnTo>
                  <a:lnTo>
                    <a:pt x="297" y="13462"/>
                  </a:lnTo>
                  <a:lnTo>
                    <a:pt x="130" y="13944"/>
                  </a:lnTo>
                  <a:lnTo>
                    <a:pt x="1" y="14408"/>
                  </a:lnTo>
                  <a:lnTo>
                    <a:pt x="260" y="13907"/>
                  </a:lnTo>
                  <a:lnTo>
                    <a:pt x="538" y="13406"/>
                  </a:lnTo>
                  <a:lnTo>
                    <a:pt x="816" y="12924"/>
                  </a:lnTo>
                  <a:lnTo>
                    <a:pt x="1113" y="12442"/>
                  </a:lnTo>
                  <a:lnTo>
                    <a:pt x="1725" y="11478"/>
                  </a:lnTo>
                  <a:lnTo>
                    <a:pt x="2355" y="10551"/>
                  </a:lnTo>
                  <a:lnTo>
                    <a:pt x="3023" y="9642"/>
                  </a:lnTo>
                  <a:lnTo>
                    <a:pt x="3709" y="8752"/>
                  </a:lnTo>
                  <a:lnTo>
                    <a:pt x="5118" y="6972"/>
                  </a:lnTo>
                  <a:lnTo>
                    <a:pt x="5841" y="6101"/>
                  </a:lnTo>
                  <a:lnTo>
                    <a:pt x="6565" y="5211"/>
                  </a:lnTo>
                  <a:lnTo>
                    <a:pt x="8029" y="3486"/>
                  </a:lnTo>
                  <a:lnTo>
                    <a:pt x="9513" y="1743"/>
                  </a:lnTo>
                  <a:lnTo>
                    <a:pt x="10959" y="0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5" name="Google Shape;2315;p34"/>
            <p:cNvSpPr/>
            <p:nvPr/>
          </p:nvSpPr>
          <p:spPr>
            <a:xfrm>
              <a:off x="1613522" y="4647265"/>
              <a:ext cx="43738" cy="422280"/>
            </a:xfrm>
            <a:custGeom>
              <a:avLst/>
              <a:gdLst/>
              <a:ahLst/>
              <a:cxnLst/>
              <a:rect l="l" t="t" r="r" b="b"/>
              <a:pathLst>
                <a:path w="2059" h="19879" extrusionOk="0">
                  <a:moveTo>
                    <a:pt x="0" y="1"/>
                  </a:moveTo>
                  <a:lnTo>
                    <a:pt x="74" y="1243"/>
                  </a:lnTo>
                  <a:lnTo>
                    <a:pt x="186" y="2467"/>
                  </a:lnTo>
                  <a:lnTo>
                    <a:pt x="427" y="4951"/>
                  </a:lnTo>
                  <a:lnTo>
                    <a:pt x="686" y="7436"/>
                  </a:lnTo>
                  <a:lnTo>
                    <a:pt x="964" y="9939"/>
                  </a:lnTo>
                  <a:lnTo>
                    <a:pt x="1224" y="12443"/>
                  </a:lnTo>
                  <a:lnTo>
                    <a:pt x="1335" y="13685"/>
                  </a:lnTo>
                  <a:lnTo>
                    <a:pt x="1446" y="14927"/>
                  </a:lnTo>
                  <a:lnTo>
                    <a:pt x="1539" y="16170"/>
                  </a:lnTo>
                  <a:lnTo>
                    <a:pt x="1613" y="17412"/>
                  </a:lnTo>
                  <a:lnTo>
                    <a:pt x="1669" y="18654"/>
                  </a:lnTo>
                  <a:lnTo>
                    <a:pt x="1706" y="19878"/>
                  </a:lnTo>
                  <a:lnTo>
                    <a:pt x="1799" y="19415"/>
                  </a:lnTo>
                  <a:lnTo>
                    <a:pt x="1854" y="18951"/>
                  </a:lnTo>
                  <a:lnTo>
                    <a:pt x="1929" y="18488"/>
                  </a:lnTo>
                  <a:lnTo>
                    <a:pt x="1966" y="18005"/>
                  </a:lnTo>
                  <a:lnTo>
                    <a:pt x="2021" y="17078"/>
                  </a:lnTo>
                  <a:lnTo>
                    <a:pt x="2058" y="16133"/>
                  </a:lnTo>
                  <a:lnTo>
                    <a:pt x="2058" y="15187"/>
                  </a:lnTo>
                  <a:lnTo>
                    <a:pt x="2021" y="14241"/>
                  </a:lnTo>
                  <a:lnTo>
                    <a:pt x="1984" y="13296"/>
                  </a:lnTo>
                  <a:lnTo>
                    <a:pt x="1947" y="12368"/>
                  </a:lnTo>
                  <a:lnTo>
                    <a:pt x="1817" y="10811"/>
                  </a:lnTo>
                  <a:lnTo>
                    <a:pt x="1650" y="9253"/>
                  </a:lnTo>
                  <a:lnTo>
                    <a:pt x="1465" y="7696"/>
                  </a:lnTo>
                  <a:lnTo>
                    <a:pt x="1242" y="6138"/>
                  </a:lnTo>
                  <a:lnTo>
                    <a:pt x="983" y="4599"/>
                  </a:lnTo>
                  <a:lnTo>
                    <a:pt x="686" y="3060"/>
                  </a:lnTo>
                  <a:lnTo>
                    <a:pt x="371" y="152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6" name="Google Shape;2316;p34"/>
            <p:cNvSpPr/>
            <p:nvPr/>
          </p:nvSpPr>
          <p:spPr>
            <a:xfrm>
              <a:off x="1747424" y="4651194"/>
              <a:ext cx="88263" cy="414802"/>
            </a:xfrm>
            <a:custGeom>
              <a:avLst/>
              <a:gdLst/>
              <a:ahLst/>
              <a:cxnLst/>
              <a:rect l="l" t="t" r="r" b="b"/>
              <a:pathLst>
                <a:path w="4155" h="19527" extrusionOk="0">
                  <a:moveTo>
                    <a:pt x="4154" y="1"/>
                  </a:moveTo>
                  <a:lnTo>
                    <a:pt x="3598" y="1466"/>
                  </a:lnTo>
                  <a:lnTo>
                    <a:pt x="3079" y="2949"/>
                  </a:lnTo>
                  <a:lnTo>
                    <a:pt x="2615" y="4433"/>
                  </a:lnTo>
                  <a:lnTo>
                    <a:pt x="2170" y="5935"/>
                  </a:lnTo>
                  <a:lnTo>
                    <a:pt x="1762" y="7455"/>
                  </a:lnTo>
                  <a:lnTo>
                    <a:pt x="1391" y="8976"/>
                  </a:lnTo>
                  <a:lnTo>
                    <a:pt x="1039" y="10496"/>
                  </a:lnTo>
                  <a:lnTo>
                    <a:pt x="724" y="12035"/>
                  </a:lnTo>
                  <a:lnTo>
                    <a:pt x="557" y="12962"/>
                  </a:lnTo>
                  <a:lnTo>
                    <a:pt x="409" y="13889"/>
                  </a:lnTo>
                  <a:lnTo>
                    <a:pt x="279" y="14817"/>
                  </a:lnTo>
                  <a:lnTo>
                    <a:pt x="149" y="15762"/>
                  </a:lnTo>
                  <a:lnTo>
                    <a:pt x="75" y="16689"/>
                  </a:lnTo>
                  <a:lnTo>
                    <a:pt x="19" y="17635"/>
                  </a:lnTo>
                  <a:lnTo>
                    <a:pt x="1" y="18099"/>
                  </a:lnTo>
                  <a:lnTo>
                    <a:pt x="1" y="18581"/>
                  </a:lnTo>
                  <a:lnTo>
                    <a:pt x="19" y="19044"/>
                  </a:lnTo>
                  <a:lnTo>
                    <a:pt x="38" y="19526"/>
                  </a:lnTo>
                  <a:lnTo>
                    <a:pt x="242" y="18303"/>
                  </a:lnTo>
                  <a:lnTo>
                    <a:pt x="446" y="17079"/>
                  </a:lnTo>
                  <a:lnTo>
                    <a:pt x="668" y="15855"/>
                  </a:lnTo>
                  <a:lnTo>
                    <a:pt x="909" y="14631"/>
                  </a:lnTo>
                  <a:lnTo>
                    <a:pt x="1169" y="13407"/>
                  </a:lnTo>
                  <a:lnTo>
                    <a:pt x="1428" y="12183"/>
                  </a:lnTo>
                  <a:lnTo>
                    <a:pt x="2003" y="9736"/>
                  </a:lnTo>
                  <a:lnTo>
                    <a:pt x="2559" y="7288"/>
                  </a:lnTo>
                  <a:lnTo>
                    <a:pt x="3134" y="4859"/>
                  </a:lnTo>
                  <a:lnTo>
                    <a:pt x="3672" y="2412"/>
                  </a:lnTo>
                  <a:lnTo>
                    <a:pt x="3913" y="1206"/>
                  </a:lnTo>
                  <a:lnTo>
                    <a:pt x="4154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317" name="Google Shape;2317;p34"/>
          <p:cNvGrpSpPr/>
          <p:nvPr/>
        </p:nvGrpSpPr>
        <p:grpSpPr>
          <a:xfrm>
            <a:off x="1932939" y="3741730"/>
            <a:ext cx="175882" cy="144409"/>
            <a:chOff x="1212175" y="4412127"/>
            <a:chExt cx="902424" cy="740938"/>
          </a:xfrm>
        </p:grpSpPr>
        <p:sp>
          <p:nvSpPr>
            <p:cNvPr id="2318" name="Google Shape;2318;p34"/>
            <p:cNvSpPr/>
            <p:nvPr/>
          </p:nvSpPr>
          <p:spPr>
            <a:xfrm>
              <a:off x="1212175" y="4412127"/>
              <a:ext cx="902424" cy="740938"/>
            </a:xfrm>
            <a:custGeom>
              <a:avLst/>
              <a:gdLst/>
              <a:ahLst/>
              <a:cxnLst/>
              <a:rect l="l" t="t" r="r" b="b"/>
              <a:pathLst>
                <a:path w="42482" h="34880" extrusionOk="0">
                  <a:moveTo>
                    <a:pt x="17597" y="1"/>
                  </a:moveTo>
                  <a:lnTo>
                    <a:pt x="17356" y="56"/>
                  </a:lnTo>
                  <a:lnTo>
                    <a:pt x="17115" y="149"/>
                  </a:lnTo>
                  <a:lnTo>
                    <a:pt x="16893" y="242"/>
                  </a:lnTo>
                  <a:lnTo>
                    <a:pt x="16689" y="371"/>
                  </a:lnTo>
                  <a:lnTo>
                    <a:pt x="16503" y="538"/>
                  </a:lnTo>
                  <a:lnTo>
                    <a:pt x="16318" y="724"/>
                  </a:lnTo>
                  <a:lnTo>
                    <a:pt x="16151" y="928"/>
                  </a:lnTo>
                  <a:lnTo>
                    <a:pt x="16003" y="1150"/>
                  </a:lnTo>
                  <a:lnTo>
                    <a:pt x="15854" y="1391"/>
                  </a:lnTo>
                  <a:lnTo>
                    <a:pt x="15724" y="1669"/>
                  </a:lnTo>
                  <a:lnTo>
                    <a:pt x="15613" y="1966"/>
                  </a:lnTo>
                  <a:lnTo>
                    <a:pt x="15502" y="2263"/>
                  </a:lnTo>
                  <a:lnTo>
                    <a:pt x="15409" y="2597"/>
                  </a:lnTo>
                  <a:lnTo>
                    <a:pt x="15335" y="2930"/>
                  </a:lnTo>
                  <a:lnTo>
                    <a:pt x="15261" y="3283"/>
                  </a:lnTo>
                  <a:lnTo>
                    <a:pt x="15205" y="3672"/>
                  </a:lnTo>
                  <a:lnTo>
                    <a:pt x="15150" y="4061"/>
                  </a:lnTo>
                  <a:lnTo>
                    <a:pt x="15075" y="4859"/>
                  </a:lnTo>
                  <a:lnTo>
                    <a:pt x="15038" y="5730"/>
                  </a:lnTo>
                  <a:lnTo>
                    <a:pt x="15038" y="6620"/>
                  </a:lnTo>
                  <a:lnTo>
                    <a:pt x="15057" y="7566"/>
                  </a:lnTo>
                  <a:lnTo>
                    <a:pt x="15112" y="8512"/>
                  </a:lnTo>
                  <a:lnTo>
                    <a:pt x="15187" y="9494"/>
                  </a:lnTo>
                  <a:lnTo>
                    <a:pt x="15279" y="10477"/>
                  </a:lnTo>
                  <a:lnTo>
                    <a:pt x="15391" y="11460"/>
                  </a:lnTo>
                  <a:lnTo>
                    <a:pt x="15520" y="12443"/>
                  </a:lnTo>
                  <a:lnTo>
                    <a:pt x="15669" y="13425"/>
                  </a:lnTo>
                  <a:lnTo>
                    <a:pt x="15817" y="14371"/>
                  </a:lnTo>
                  <a:lnTo>
                    <a:pt x="15984" y="15298"/>
                  </a:lnTo>
                  <a:lnTo>
                    <a:pt x="16299" y="17041"/>
                  </a:lnTo>
                  <a:lnTo>
                    <a:pt x="16633" y="18599"/>
                  </a:lnTo>
                  <a:lnTo>
                    <a:pt x="16911" y="19915"/>
                  </a:lnTo>
                  <a:lnTo>
                    <a:pt x="17152" y="20935"/>
                  </a:lnTo>
                  <a:lnTo>
                    <a:pt x="17356" y="21807"/>
                  </a:lnTo>
                  <a:lnTo>
                    <a:pt x="17097" y="21084"/>
                  </a:lnTo>
                  <a:lnTo>
                    <a:pt x="16781" y="20268"/>
                  </a:lnTo>
                  <a:lnTo>
                    <a:pt x="16336" y="19211"/>
                  </a:lnTo>
                  <a:lnTo>
                    <a:pt x="15817" y="17968"/>
                  </a:lnTo>
                  <a:lnTo>
                    <a:pt x="15205" y="16596"/>
                  </a:lnTo>
                  <a:lnTo>
                    <a:pt x="14871" y="15873"/>
                  </a:lnTo>
                  <a:lnTo>
                    <a:pt x="14501" y="15150"/>
                  </a:lnTo>
                  <a:lnTo>
                    <a:pt x="14130" y="14408"/>
                  </a:lnTo>
                  <a:lnTo>
                    <a:pt x="13740" y="13685"/>
                  </a:lnTo>
                  <a:lnTo>
                    <a:pt x="13351" y="12943"/>
                  </a:lnTo>
                  <a:lnTo>
                    <a:pt x="12924" y="12239"/>
                  </a:lnTo>
                  <a:lnTo>
                    <a:pt x="12498" y="11534"/>
                  </a:lnTo>
                  <a:lnTo>
                    <a:pt x="12071" y="10867"/>
                  </a:lnTo>
                  <a:lnTo>
                    <a:pt x="11626" y="10236"/>
                  </a:lnTo>
                  <a:lnTo>
                    <a:pt x="11163" y="9643"/>
                  </a:lnTo>
                  <a:lnTo>
                    <a:pt x="10699" y="9105"/>
                  </a:lnTo>
                  <a:lnTo>
                    <a:pt x="10236" y="8604"/>
                  </a:lnTo>
                  <a:lnTo>
                    <a:pt x="10013" y="8382"/>
                  </a:lnTo>
                  <a:lnTo>
                    <a:pt x="9772" y="8178"/>
                  </a:lnTo>
                  <a:lnTo>
                    <a:pt x="9531" y="7992"/>
                  </a:lnTo>
                  <a:lnTo>
                    <a:pt x="9309" y="7826"/>
                  </a:lnTo>
                  <a:lnTo>
                    <a:pt x="9068" y="7659"/>
                  </a:lnTo>
                  <a:lnTo>
                    <a:pt x="8827" y="7529"/>
                  </a:lnTo>
                  <a:lnTo>
                    <a:pt x="8585" y="7418"/>
                  </a:lnTo>
                  <a:lnTo>
                    <a:pt x="8363" y="7325"/>
                  </a:lnTo>
                  <a:lnTo>
                    <a:pt x="8122" y="7251"/>
                  </a:lnTo>
                  <a:lnTo>
                    <a:pt x="7881" y="7195"/>
                  </a:lnTo>
                  <a:lnTo>
                    <a:pt x="7658" y="7177"/>
                  </a:lnTo>
                  <a:lnTo>
                    <a:pt x="7417" y="7158"/>
                  </a:lnTo>
                  <a:lnTo>
                    <a:pt x="7195" y="7195"/>
                  </a:lnTo>
                  <a:lnTo>
                    <a:pt x="6954" y="7232"/>
                  </a:lnTo>
                  <a:lnTo>
                    <a:pt x="6731" y="7306"/>
                  </a:lnTo>
                  <a:lnTo>
                    <a:pt x="6509" y="7418"/>
                  </a:lnTo>
                  <a:lnTo>
                    <a:pt x="6286" y="7547"/>
                  </a:lnTo>
                  <a:lnTo>
                    <a:pt x="6101" y="7677"/>
                  </a:lnTo>
                  <a:lnTo>
                    <a:pt x="5934" y="7844"/>
                  </a:lnTo>
                  <a:lnTo>
                    <a:pt x="5804" y="8030"/>
                  </a:lnTo>
                  <a:lnTo>
                    <a:pt x="5674" y="8234"/>
                  </a:lnTo>
                  <a:lnTo>
                    <a:pt x="5582" y="8438"/>
                  </a:lnTo>
                  <a:lnTo>
                    <a:pt x="5526" y="8679"/>
                  </a:lnTo>
                  <a:lnTo>
                    <a:pt x="5470" y="8920"/>
                  </a:lnTo>
                  <a:lnTo>
                    <a:pt x="5452" y="9179"/>
                  </a:lnTo>
                  <a:lnTo>
                    <a:pt x="5433" y="9457"/>
                  </a:lnTo>
                  <a:lnTo>
                    <a:pt x="5452" y="9736"/>
                  </a:lnTo>
                  <a:lnTo>
                    <a:pt x="5470" y="10032"/>
                  </a:lnTo>
                  <a:lnTo>
                    <a:pt x="5526" y="10347"/>
                  </a:lnTo>
                  <a:lnTo>
                    <a:pt x="5582" y="10663"/>
                  </a:lnTo>
                  <a:lnTo>
                    <a:pt x="5674" y="10996"/>
                  </a:lnTo>
                  <a:lnTo>
                    <a:pt x="5767" y="11349"/>
                  </a:lnTo>
                  <a:lnTo>
                    <a:pt x="6008" y="12053"/>
                  </a:lnTo>
                  <a:lnTo>
                    <a:pt x="6305" y="12795"/>
                  </a:lnTo>
                  <a:lnTo>
                    <a:pt x="6639" y="13555"/>
                  </a:lnTo>
                  <a:lnTo>
                    <a:pt x="7028" y="14334"/>
                  </a:lnTo>
                  <a:lnTo>
                    <a:pt x="7436" y="15150"/>
                  </a:lnTo>
                  <a:lnTo>
                    <a:pt x="7899" y="15947"/>
                  </a:lnTo>
                  <a:lnTo>
                    <a:pt x="8382" y="16763"/>
                  </a:lnTo>
                  <a:lnTo>
                    <a:pt x="8864" y="17560"/>
                  </a:lnTo>
                  <a:lnTo>
                    <a:pt x="9383" y="18376"/>
                  </a:lnTo>
                  <a:lnTo>
                    <a:pt x="9902" y="19155"/>
                  </a:lnTo>
                  <a:lnTo>
                    <a:pt x="10421" y="19934"/>
                  </a:lnTo>
                  <a:lnTo>
                    <a:pt x="10940" y="20676"/>
                  </a:lnTo>
                  <a:lnTo>
                    <a:pt x="11960" y="22085"/>
                  </a:lnTo>
                  <a:lnTo>
                    <a:pt x="12887" y="23327"/>
                  </a:lnTo>
                  <a:lnTo>
                    <a:pt x="13685" y="24366"/>
                  </a:lnTo>
                  <a:lnTo>
                    <a:pt x="14315" y="25163"/>
                  </a:lnTo>
                  <a:lnTo>
                    <a:pt x="14871" y="25868"/>
                  </a:lnTo>
                  <a:lnTo>
                    <a:pt x="14408" y="25423"/>
                  </a:lnTo>
                  <a:lnTo>
                    <a:pt x="13852" y="24922"/>
                  </a:lnTo>
                  <a:lnTo>
                    <a:pt x="13147" y="24310"/>
                  </a:lnTo>
                  <a:lnTo>
                    <a:pt x="12275" y="23568"/>
                  </a:lnTo>
                  <a:lnTo>
                    <a:pt x="11293" y="22789"/>
                  </a:lnTo>
                  <a:lnTo>
                    <a:pt x="10199" y="21955"/>
                  </a:lnTo>
                  <a:lnTo>
                    <a:pt x="9642" y="21547"/>
                  </a:lnTo>
                  <a:lnTo>
                    <a:pt x="9049" y="21158"/>
                  </a:lnTo>
                  <a:lnTo>
                    <a:pt x="8456" y="20750"/>
                  </a:lnTo>
                  <a:lnTo>
                    <a:pt x="7862" y="20379"/>
                  </a:lnTo>
                  <a:lnTo>
                    <a:pt x="7250" y="20027"/>
                  </a:lnTo>
                  <a:lnTo>
                    <a:pt x="6639" y="19693"/>
                  </a:lnTo>
                  <a:lnTo>
                    <a:pt x="6045" y="19378"/>
                  </a:lnTo>
                  <a:lnTo>
                    <a:pt x="5452" y="19118"/>
                  </a:lnTo>
                  <a:lnTo>
                    <a:pt x="4858" y="18877"/>
                  </a:lnTo>
                  <a:lnTo>
                    <a:pt x="4284" y="18692"/>
                  </a:lnTo>
                  <a:lnTo>
                    <a:pt x="3709" y="18543"/>
                  </a:lnTo>
                  <a:lnTo>
                    <a:pt x="3449" y="18488"/>
                  </a:lnTo>
                  <a:lnTo>
                    <a:pt x="3171" y="18451"/>
                  </a:lnTo>
                  <a:lnTo>
                    <a:pt x="2911" y="18413"/>
                  </a:lnTo>
                  <a:lnTo>
                    <a:pt x="2652" y="18395"/>
                  </a:lnTo>
                  <a:lnTo>
                    <a:pt x="2392" y="18413"/>
                  </a:lnTo>
                  <a:lnTo>
                    <a:pt x="2151" y="18432"/>
                  </a:lnTo>
                  <a:lnTo>
                    <a:pt x="1910" y="18451"/>
                  </a:lnTo>
                  <a:lnTo>
                    <a:pt x="1688" y="18506"/>
                  </a:lnTo>
                  <a:lnTo>
                    <a:pt x="1465" y="18580"/>
                  </a:lnTo>
                  <a:lnTo>
                    <a:pt x="1243" y="18654"/>
                  </a:lnTo>
                  <a:lnTo>
                    <a:pt x="1039" y="18766"/>
                  </a:lnTo>
                  <a:lnTo>
                    <a:pt x="853" y="18877"/>
                  </a:lnTo>
                  <a:lnTo>
                    <a:pt x="668" y="19025"/>
                  </a:lnTo>
                  <a:lnTo>
                    <a:pt x="482" y="19192"/>
                  </a:lnTo>
                  <a:lnTo>
                    <a:pt x="334" y="19359"/>
                  </a:lnTo>
                  <a:lnTo>
                    <a:pt x="204" y="19563"/>
                  </a:lnTo>
                  <a:lnTo>
                    <a:pt x="112" y="19749"/>
                  </a:lnTo>
                  <a:lnTo>
                    <a:pt x="37" y="19971"/>
                  </a:lnTo>
                  <a:lnTo>
                    <a:pt x="0" y="20194"/>
                  </a:lnTo>
                  <a:lnTo>
                    <a:pt x="0" y="20416"/>
                  </a:lnTo>
                  <a:lnTo>
                    <a:pt x="0" y="20657"/>
                  </a:lnTo>
                  <a:lnTo>
                    <a:pt x="56" y="20917"/>
                  </a:lnTo>
                  <a:lnTo>
                    <a:pt x="112" y="21176"/>
                  </a:lnTo>
                  <a:lnTo>
                    <a:pt x="204" y="21436"/>
                  </a:lnTo>
                  <a:lnTo>
                    <a:pt x="316" y="21714"/>
                  </a:lnTo>
                  <a:lnTo>
                    <a:pt x="445" y="21992"/>
                  </a:lnTo>
                  <a:lnTo>
                    <a:pt x="612" y="22289"/>
                  </a:lnTo>
                  <a:lnTo>
                    <a:pt x="779" y="22586"/>
                  </a:lnTo>
                  <a:lnTo>
                    <a:pt x="983" y="22882"/>
                  </a:lnTo>
                  <a:lnTo>
                    <a:pt x="1187" y="23179"/>
                  </a:lnTo>
                  <a:lnTo>
                    <a:pt x="1669" y="23809"/>
                  </a:lnTo>
                  <a:lnTo>
                    <a:pt x="2188" y="24458"/>
                  </a:lnTo>
                  <a:lnTo>
                    <a:pt x="2782" y="25107"/>
                  </a:lnTo>
                  <a:lnTo>
                    <a:pt x="3431" y="25756"/>
                  </a:lnTo>
                  <a:lnTo>
                    <a:pt x="4098" y="26424"/>
                  </a:lnTo>
                  <a:lnTo>
                    <a:pt x="4821" y="27091"/>
                  </a:lnTo>
                  <a:lnTo>
                    <a:pt x="5545" y="27759"/>
                  </a:lnTo>
                  <a:lnTo>
                    <a:pt x="6305" y="28408"/>
                  </a:lnTo>
                  <a:lnTo>
                    <a:pt x="7065" y="29057"/>
                  </a:lnTo>
                  <a:lnTo>
                    <a:pt x="7844" y="29687"/>
                  </a:lnTo>
                  <a:lnTo>
                    <a:pt x="9346" y="30893"/>
                  </a:lnTo>
                  <a:lnTo>
                    <a:pt x="10792" y="31987"/>
                  </a:lnTo>
                  <a:lnTo>
                    <a:pt x="12109" y="32951"/>
                  </a:lnTo>
                  <a:lnTo>
                    <a:pt x="13240" y="33748"/>
                  </a:lnTo>
                  <a:lnTo>
                    <a:pt x="14111" y="34360"/>
                  </a:lnTo>
                  <a:lnTo>
                    <a:pt x="14871" y="34879"/>
                  </a:lnTo>
                  <a:lnTo>
                    <a:pt x="26516" y="34879"/>
                  </a:lnTo>
                  <a:lnTo>
                    <a:pt x="27351" y="34119"/>
                  </a:lnTo>
                  <a:lnTo>
                    <a:pt x="28315" y="33210"/>
                  </a:lnTo>
                  <a:lnTo>
                    <a:pt x="29539" y="32042"/>
                  </a:lnTo>
                  <a:lnTo>
                    <a:pt x="30966" y="30652"/>
                  </a:lnTo>
                  <a:lnTo>
                    <a:pt x="32542" y="29094"/>
                  </a:lnTo>
                  <a:lnTo>
                    <a:pt x="34174" y="27388"/>
                  </a:lnTo>
                  <a:lnTo>
                    <a:pt x="35009" y="26517"/>
                  </a:lnTo>
                  <a:lnTo>
                    <a:pt x="35843" y="25608"/>
                  </a:lnTo>
                  <a:lnTo>
                    <a:pt x="36659" y="24718"/>
                  </a:lnTo>
                  <a:lnTo>
                    <a:pt x="37438" y="23809"/>
                  </a:lnTo>
                  <a:lnTo>
                    <a:pt x="38216" y="22919"/>
                  </a:lnTo>
                  <a:lnTo>
                    <a:pt x="38940" y="22029"/>
                  </a:lnTo>
                  <a:lnTo>
                    <a:pt x="39626" y="21158"/>
                  </a:lnTo>
                  <a:lnTo>
                    <a:pt x="40238" y="20305"/>
                  </a:lnTo>
                  <a:lnTo>
                    <a:pt x="40812" y="19489"/>
                  </a:lnTo>
                  <a:lnTo>
                    <a:pt x="41313" y="18710"/>
                  </a:lnTo>
                  <a:lnTo>
                    <a:pt x="41536" y="18339"/>
                  </a:lnTo>
                  <a:lnTo>
                    <a:pt x="41721" y="17968"/>
                  </a:lnTo>
                  <a:lnTo>
                    <a:pt x="41906" y="17616"/>
                  </a:lnTo>
                  <a:lnTo>
                    <a:pt x="42073" y="17282"/>
                  </a:lnTo>
                  <a:lnTo>
                    <a:pt x="42203" y="16967"/>
                  </a:lnTo>
                  <a:lnTo>
                    <a:pt x="42296" y="16652"/>
                  </a:lnTo>
                  <a:lnTo>
                    <a:pt x="42389" y="16355"/>
                  </a:lnTo>
                  <a:lnTo>
                    <a:pt x="42444" y="16077"/>
                  </a:lnTo>
                  <a:lnTo>
                    <a:pt x="42481" y="15799"/>
                  </a:lnTo>
                  <a:lnTo>
                    <a:pt x="42481" y="15558"/>
                  </a:lnTo>
                  <a:lnTo>
                    <a:pt x="42444" y="15335"/>
                  </a:lnTo>
                  <a:lnTo>
                    <a:pt x="42389" y="15113"/>
                  </a:lnTo>
                  <a:lnTo>
                    <a:pt x="42296" y="14927"/>
                  </a:lnTo>
                  <a:lnTo>
                    <a:pt x="42166" y="14761"/>
                  </a:lnTo>
                  <a:lnTo>
                    <a:pt x="42018" y="14612"/>
                  </a:lnTo>
                  <a:lnTo>
                    <a:pt x="41832" y="14482"/>
                  </a:lnTo>
                  <a:lnTo>
                    <a:pt x="41610" y="14371"/>
                  </a:lnTo>
                  <a:lnTo>
                    <a:pt x="41406" y="14278"/>
                  </a:lnTo>
                  <a:lnTo>
                    <a:pt x="41183" y="14204"/>
                  </a:lnTo>
                  <a:lnTo>
                    <a:pt x="40961" y="14130"/>
                  </a:lnTo>
                  <a:lnTo>
                    <a:pt x="40738" y="14093"/>
                  </a:lnTo>
                  <a:lnTo>
                    <a:pt x="40497" y="14056"/>
                  </a:lnTo>
                  <a:lnTo>
                    <a:pt x="40275" y="14037"/>
                  </a:lnTo>
                  <a:lnTo>
                    <a:pt x="39793" y="14037"/>
                  </a:lnTo>
                  <a:lnTo>
                    <a:pt x="39552" y="14056"/>
                  </a:lnTo>
                  <a:lnTo>
                    <a:pt x="39069" y="14130"/>
                  </a:lnTo>
                  <a:lnTo>
                    <a:pt x="38587" y="14241"/>
                  </a:lnTo>
                  <a:lnTo>
                    <a:pt x="38087" y="14390"/>
                  </a:lnTo>
                  <a:lnTo>
                    <a:pt x="37586" y="14575"/>
                  </a:lnTo>
                  <a:lnTo>
                    <a:pt x="37085" y="14798"/>
                  </a:lnTo>
                  <a:lnTo>
                    <a:pt x="36603" y="15057"/>
                  </a:lnTo>
                  <a:lnTo>
                    <a:pt x="36103" y="15335"/>
                  </a:lnTo>
                  <a:lnTo>
                    <a:pt x="35621" y="15632"/>
                  </a:lnTo>
                  <a:lnTo>
                    <a:pt x="35138" y="15947"/>
                  </a:lnTo>
                  <a:lnTo>
                    <a:pt x="34656" y="16281"/>
                  </a:lnTo>
                  <a:lnTo>
                    <a:pt x="34211" y="16615"/>
                  </a:lnTo>
                  <a:lnTo>
                    <a:pt x="33766" y="16967"/>
                  </a:lnTo>
                  <a:lnTo>
                    <a:pt x="33321" y="17319"/>
                  </a:lnTo>
                  <a:lnTo>
                    <a:pt x="32505" y="18024"/>
                  </a:lnTo>
                  <a:lnTo>
                    <a:pt x="31782" y="18692"/>
                  </a:lnTo>
                  <a:lnTo>
                    <a:pt x="31152" y="19322"/>
                  </a:lnTo>
                  <a:lnTo>
                    <a:pt x="30633" y="19841"/>
                  </a:lnTo>
                  <a:lnTo>
                    <a:pt x="30243" y="20268"/>
                  </a:lnTo>
                  <a:lnTo>
                    <a:pt x="29928" y="20620"/>
                  </a:lnTo>
                  <a:lnTo>
                    <a:pt x="30243" y="19990"/>
                  </a:lnTo>
                  <a:lnTo>
                    <a:pt x="30595" y="19229"/>
                  </a:lnTo>
                  <a:lnTo>
                    <a:pt x="31041" y="18265"/>
                  </a:lnTo>
                  <a:lnTo>
                    <a:pt x="31560" y="17097"/>
                  </a:lnTo>
                  <a:lnTo>
                    <a:pt x="32097" y="15799"/>
                  </a:lnTo>
                  <a:lnTo>
                    <a:pt x="32376" y="15094"/>
                  </a:lnTo>
                  <a:lnTo>
                    <a:pt x="32635" y="14371"/>
                  </a:lnTo>
                  <a:lnTo>
                    <a:pt x="32913" y="13648"/>
                  </a:lnTo>
                  <a:lnTo>
                    <a:pt x="33154" y="12888"/>
                  </a:lnTo>
                  <a:lnTo>
                    <a:pt x="33395" y="12146"/>
                  </a:lnTo>
                  <a:lnTo>
                    <a:pt x="33618" y="11386"/>
                  </a:lnTo>
                  <a:lnTo>
                    <a:pt x="33803" y="10626"/>
                  </a:lnTo>
                  <a:lnTo>
                    <a:pt x="33989" y="9884"/>
                  </a:lnTo>
                  <a:lnTo>
                    <a:pt x="34119" y="9161"/>
                  </a:lnTo>
                  <a:lnTo>
                    <a:pt x="34230" y="8456"/>
                  </a:lnTo>
                  <a:lnTo>
                    <a:pt x="34304" y="7770"/>
                  </a:lnTo>
                  <a:lnTo>
                    <a:pt x="34341" y="7102"/>
                  </a:lnTo>
                  <a:lnTo>
                    <a:pt x="34341" y="6787"/>
                  </a:lnTo>
                  <a:lnTo>
                    <a:pt x="34323" y="6472"/>
                  </a:lnTo>
                  <a:lnTo>
                    <a:pt x="34304" y="6175"/>
                  </a:lnTo>
                  <a:lnTo>
                    <a:pt x="34267" y="5897"/>
                  </a:lnTo>
                  <a:lnTo>
                    <a:pt x="34211" y="5619"/>
                  </a:lnTo>
                  <a:lnTo>
                    <a:pt x="34137" y="5359"/>
                  </a:lnTo>
                  <a:lnTo>
                    <a:pt x="34063" y="5100"/>
                  </a:lnTo>
                  <a:lnTo>
                    <a:pt x="33970" y="4859"/>
                  </a:lnTo>
                  <a:lnTo>
                    <a:pt x="33878" y="4636"/>
                  </a:lnTo>
                  <a:lnTo>
                    <a:pt x="33748" y="4432"/>
                  </a:lnTo>
                  <a:lnTo>
                    <a:pt x="33618" y="4228"/>
                  </a:lnTo>
                  <a:lnTo>
                    <a:pt x="33451" y="4043"/>
                  </a:lnTo>
                  <a:lnTo>
                    <a:pt x="33284" y="3876"/>
                  </a:lnTo>
                  <a:lnTo>
                    <a:pt x="33099" y="3728"/>
                  </a:lnTo>
                  <a:lnTo>
                    <a:pt x="32895" y="3598"/>
                  </a:lnTo>
                  <a:lnTo>
                    <a:pt x="32672" y="3487"/>
                  </a:lnTo>
                  <a:lnTo>
                    <a:pt x="32431" y="3394"/>
                  </a:lnTo>
                  <a:lnTo>
                    <a:pt x="32209" y="3338"/>
                  </a:lnTo>
                  <a:lnTo>
                    <a:pt x="31968" y="3301"/>
                  </a:lnTo>
                  <a:lnTo>
                    <a:pt x="31745" y="3301"/>
                  </a:lnTo>
                  <a:lnTo>
                    <a:pt x="31504" y="3320"/>
                  </a:lnTo>
                  <a:lnTo>
                    <a:pt x="31282" y="3375"/>
                  </a:lnTo>
                  <a:lnTo>
                    <a:pt x="31059" y="3450"/>
                  </a:lnTo>
                  <a:lnTo>
                    <a:pt x="30837" y="3542"/>
                  </a:lnTo>
                  <a:lnTo>
                    <a:pt x="30614" y="3672"/>
                  </a:lnTo>
                  <a:lnTo>
                    <a:pt x="30392" y="3802"/>
                  </a:lnTo>
                  <a:lnTo>
                    <a:pt x="30169" y="3969"/>
                  </a:lnTo>
                  <a:lnTo>
                    <a:pt x="29947" y="4154"/>
                  </a:lnTo>
                  <a:lnTo>
                    <a:pt x="29743" y="4358"/>
                  </a:lnTo>
                  <a:lnTo>
                    <a:pt x="29520" y="4581"/>
                  </a:lnTo>
                  <a:lnTo>
                    <a:pt x="29316" y="4822"/>
                  </a:lnTo>
                  <a:lnTo>
                    <a:pt x="29094" y="5081"/>
                  </a:lnTo>
                  <a:lnTo>
                    <a:pt x="28686" y="5638"/>
                  </a:lnTo>
                  <a:lnTo>
                    <a:pt x="28278" y="6268"/>
                  </a:lnTo>
                  <a:lnTo>
                    <a:pt x="27888" y="6936"/>
                  </a:lnTo>
                  <a:lnTo>
                    <a:pt x="27499" y="7640"/>
                  </a:lnTo>
                  <a:lnTo>
                    <a:pt x="27128" y="8382"/>
                  </a:lnTo>
                  <a:lnTo>
                    <a:pt x="26776" y="9161"/>
                  </a:lnTo>
                  <a:lnTo>
                    <a:pt x="26423" y="9958"/>
                  </a:lnTo>
                  <a:lnTo>
                    <a:pt x="26090" y="10774"/>
                  </a:lnTo>
                  <a:lnTo>
                    <a:pt x="25774" y="11571"/>
                  </a:lnTo>
                  <a:lnTo>
                    <a:pt x="25478" y="12387"/>
                  </a:lnTo>
                  <a:lnTo>
                    <a:pt x="25181" y="13203"/>
                  </a:lnTo>
                  <a:lnTo>
                    <a:pt x="24921" y="14000"/>
                  </a:lnTo>
                  <a:lnTo>
                    <a:pt x="24439" y="15502"/>
                  </a:lnTo>
                  <a:lnTo>
                    <a:pt x="24013" y="16856"/>
                  </a:lnTo>
                  <a:lnTo>
                    <a:pt x="23698" y="18024"/>
                  </a:lnTo>
                  <a:lnTo>
                    <a:pt x="23457" y="18914"/>
                  </a:lnTo>
                  <a:lnTo>
                    <a:pt x="23253" y="19711"/>
                  </a:lnTo>
                  <a:lnTo>
                    <a:pt x="23216" y="18803"/>
                  </a:lnTo>
                  <a:lnTo>
                    <a:pt x="23160" y="17783"/>
                  </a:lnTo>
                  <a:lnTo>
                    <a:pt x="23067" y="16448"/>
                  </a:lnTo>
                  <a:lnTo>
                    <a:pt x="22937" y="14872"/>
                  </a:lnTo>
                  <a:lnTo>
                    <a:pt x="22771" y="13129"/>
                  </a:lnTo>
                  <a:lnTo>
                    <a:pt x="22659" y="12202"/>
                  </a:lnTo>
                  <a:lnTo>
                    <a:pt x="22548" y="11256"/>
                  </a:lnTo>
                  <a:lnTo>
                    <a:pt x="22418" y="10310"/>
                  </a:lnTo>
                  <a:lnTo>
                    <a:pt x="22270" y="9365"/>
                  </a:lnTo>
                  <a:lnTo>
                    <a:pt x="22103" y="8400"/>
                  </a:lnTo>
                  <a:lnTo>
                    <a:pt x="21936" y="7473"/>
                  </a:lnTo>
                  <a:lnTo>
                    <a:pt x="21732" y="6546"/>
                  </a:lnTo>
                  <a:lnTo>
                    <a:pt x="21528" y="5656"/>
                  </a:lnTo>
                  <a:lnTo>
                    <a:pt x="21287" y="4803"/>
                  </a:lnTo>
                  <a:lnTo>
                    <a:pt x="21046" y="3987"/>
                  </a:lnTo>
                  <a:lnTo>
                    <a:pt x="20768" y="3227"/>
                  </a:lnTo>
                  <a:lnTo>
                    <a:pt x="20490" y="2541"/>
                  </a:lnTo>
                  <a:lnTo>
                    <a:pt x="20341" y="2207"/>
                  </a:lnTo>
                  <a:lnTo>
                    <a:pt x="20175" y="1911"/>
                  </a:lnTo>
                  <a:lnTo>
                    <a:pt x="20008" y="1614"/>
                  </a:lnTo>
                  <a:lnTo>
                    <a:pt x="19841" y="1354"/>
                  </a:lnTo>
                  <a:lnTo>
                    <a:pt x="19674" y="1095"/>
                  </a:lnTo>
                  <a:lnTo>
                    <a:pt x="19489" y="872"/>
                  </a:lnTo>
                  <a:lnTo>
                    <a:pt x="19303" y="668"/>
                  </a:lnTo>
                  <a:lnTo>
                    <a:pt x="19118" y="501"/>
                  </a:lnTo>
                  <a:lnTo>
                    <a:pt x="18914" y="353"/>
                  </a:lnTo>
                  <a:lnTo>
                    <a:pt x="18710" y="223"/>
                  </a:lnTo>
                  <a:lnTo>
                    <a:pt x="18506" y="112"/>
                  </a:lnTo>
                  <a:lnTo>
                    <a:pt x="18283" y="56"/>
                  </a:lnTo>
                  <a:lnTo>
                    <a:pt x="1806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9" name="Google Shape;2319;p34"/>
            <p:cNvSpPr/>
            <p:nvPr/>
          </p:nvSpPr>
          <p:spPr>
            <a:xfrm>
              <a:off x="1309458" y="4878854"/>
              <a:ext cx="289132" cy="254082"/>
            </a:xfrm>
            <a:custGeom>
              <a:avLst/>
              <a:gdLst/>
              <a:ahLst/>
              <a:cxnLst/>
              <a:rect l="l" t="t" r="r" b="b"/>
              <a:pathLst>
                <a:path w="13611" h="11961" extrusionOk="0">
                  <a:moveTo>
                    <a:pt x="0" y="1"/>
                  </a:moveTo>
                  <a:lnTo>
                    <a:pt x="1780" y="1428"/>
                  </a:lnTo>
                  <a:lnTo>
                    <a:pt x="3560" y="2838"/>
                  </a:lnTo>
                  <a:lnTo>
                    <a:pt x="5341" y="4247"/>
                  </a:lnTo>
                  <a:lnTo>
                    <a:pt x="6231" y="4952"/>
                  </a:lnTo>
                  <a:lnTo>
                    <a:pt x="7102" y="5675"/>
                  </a:lnTo>
                  <a:lnTo>
                    <a:pt x="8845" y="7140"/>
                  </a:lnTo>
                  <a:lnTo>
                    <a:pt x="9698" y="7881"/>
                  </a:lnTo>
                  <a:lnTo>
                    <a:pt x="10532" y="8641"/>
                  </a:lnTo>
                  <a:lnTo>
                    <a:pt x="11348" y="9420"/>
                  </a:lnTo>
                  <a:lnTo>
                    <a:pt x="12127" y="10236"/>
                  </a:lnTo>
                  <a:lnTo>
                    <a:pt x="12517" y="10644"/>
                  </a:lnTo>
                  <a:lnTo>
                    <a:pt x="12887" y="11071"/>
                  </a:lnTo>
                  <a:lnTo>
                    <a:pt x="13258" y="11516"/>
                  </a:lnTo>
                  <a:lnTo>
                    <a:pt x="13611" y="11961"/>
                  </a:lnTo>
                  <a:lnTo>
                    <a:pt x="13388" y="11516"/>
                  </a:lnTo>
                  <a:lnTo>
                    <a:pt x="13128" y="11071"/>
                  </a:lnTo>
                  <a:lnTo>
                    <a:pt x="12850" y="10626"/>
                  </a:lnTo>
                  <a:lnTo>
                    <a:pt x="12554" y="10181"/>
                  </a:lnTo>
                  <a:lnTo>
                    <a:pt x="12238" y="9754"/>
                  </a:lnTo>
                  <a:lnTo>
                    <a:pt x="11905" y="9309"/>
                  </a:lnTo>
                  <a:lnTo>
                    <a:pt x="11534" y="8864"/>
                  </a:lnTo>
                  <a:lnTo>
                    <a:pt x="11163" y="8438"/>
                  </a:lnTo>
                  <a:lnTo>
                    <a:pt x="10774" y="8011"/>
                  </a:lnTo>
                  <a:lnTo>
                    <a:pt x="10366" y="7585"/>
                  </a:lnTo>
                  <a:lnTo>
                    <a:pt x="9939" y="7158"/>
                  </a:lnTo>
                  <a:lnTo>
                    <a:pt x="9513" y="6732"/>
                  </a:lnTo>
                  <a:lnTo>
                    <a:pt x="9068" y="6324"/>
                  </a:lnTo>
                  <a:lnTo>
                    <a:pt x="8604" y="5916"/>
                  </a:lnTo>
                  <a:lnTo>
                    <a:pt x="7677" y="5118"/>
                  </a:lnTo>
                  <a:lnTo>
                    <a:pt x="6713" y="4340"/>
                  </a:lnTo>
                  <a:lnTo>
                    <a:pt x="5730" y="3598"/>
                  </a:lnTo>
                  <a:lnTo>
                    <a:pt x="4729" y="2893"/>
                  </a:lnTo>
                  <a:lnTo>
                    <a:pt x="3746" y="2226"/>
                  </a:lnTo>
                  <a:lnTo>
                    <a:pt x="2763" y="1595"/>
                  </a:lnTo>
                  <a:lnTo>
                    <a:pt x="1817" y="1020"/>
                  </a:lnTo>
                  <a:lnTo>
                    <a:pt x="890" y="483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0" name="Google Shape;2320;p34"/>
            <p:cNvSpPr/>
            <p:nvPr/>
          </p:nvSpPr>
          <p:spPr>
            <a:xfrm>
              <a:off x="1439814" y="4750453"/>
              <a:ext cx="183981" cy="337989"/>
            </a:xfrm>
            <a:custGeom>
              <a:avLst/>
              <a:gdLst/>
              <a:ahLst/>
              <a:cxnLst/>
              <a:rect l="l" t="t" r="r" b="b"/>
              <a:pathLst>
                <a:path w="8661" h="15911" extrusionOk="0">
                  <a:moveTo>
                    <a:pt x="1" y="1"/>
                  </a:moveTo>
                  <a:lnTo>
                    <a:pt x="1188" y="1948"/>
                  </a:lnTo>
                  <a:lnTo>
                    <a:pt x="2374" y="3895"/>
                  </a:lnTo>
                  <a:lnTo>
                    <a:pt x="3561" y="5823"/>
                  </a:lnTo>
                  <a:lnTo>
                    <a:pt x="4136" y="6806"/>
                  </a:lnTo>
                  <a:lnTo>
                    <a:pt x="4729" y="7770"/>
                  </a:lnTo>
                  <a:lnTo>
                    <a:pt x="5842" y="9736"/>
                  </a:lnTo>
                  <a:lnTo>
                    <a:pt x="6398" y="10737"/>
                  </a:lnTo>
                  <a:lnTo>
                    <a:pt x="6917" y="11738"/>
                  </a:lnTo>
                  <a:lnTo>
                    <a:pt x="7418" y="12758"/>
                  </a:lnTo>
                  <a:lnTo>
                    <a:pt x="7863" y="13778"/>
                  </a:lnTo>
                  <a:lnTo>
                    <a:pt x="8085" y="14297"/>
                  </a:lnTo>
                  <a:lnTo>
                    <a:pt x="8289" y="14835"/>
                  </a:lnTo>
                  <a:lnTo>
                    <a:pt x="8475" y="15373"/>
                  </a:lnTo>
                  <a:lnTo>
                    <a:pt x="8660" y="15910"/>
                  </a:lnTo>
                  <a:lnTo>
                    <a:pt x="8605" y="15410"/>
                  </a:lnTo>
                  <a:lnTo>
                    <a:pt x="8512" y="14909"/>
                  </a:lnTo>
                  <a:lnTo>
                    <a:pt x="8419" y="14408"/>
                  </a:lnTo>
                  <a:lnTo>
                    <a:pt x="8289" y="13889"/>
                  </a:lnTo>
                  <a:lnTo>
                    <a:pt x="8141" y="13351"/>
                  </a:lnTo>
                  <a:lnTo>
                    <a:pt x="7974" y="12832"/>
                  </a:lnTo>
                  <a:lnTo>
                    <a:pt x="7789" y="12294"/>
                  </a:lnTo>
                  <a:lnTo>
                    <a:pt x="7585" y="11757"/>
                  </a:lnTo>
                  <a:lnTo>
                    <a:pt x="7362" y="11219"/>
                  </a:lnTo>
                  <a:lnTo>
                    <a:pt x="7121" y="10681"/>
                  </a:lnTo>
                  <a:lnTo>
                    <a:pt x="6880" y="10144"/>
                  </a:lnTo>
                  <a:lnTo>
                    <a:pt x="6621" y="9587"/>
                  </a:lnTo>
                  <a:lnTo>
                    <a:pt x="6342" y="9050"/>
                  </a:lnTo>
                  <a:lnTo>
                    <a:pt x="6046" y="8512"/>
                  </a:lnTo>
                  <a:lnTo>
                    <a:pt x="5452" y="7436"/>
                  </a:lnTo>
                  <a:lnTo>
                    <a:pt x="4803" y="6379"/>
                  </a:lnTo>
                  <a:lnTo>
                    <a:pt x="4136" y="5341"/>
                  </a:lnTo>
                  <a:lnTo>
                    <a:pt x="3450" y="4340"/>
                  </a:lnTo>
                  <a:lnTo>
                    <a:pt x="2745" y="3375"/>
                  </a:lnTo>
                  <a:lnTo>
                    <a:pt x="2059" y="2448"/>
                  </a:lnTo>
                  <a:lnTo>
                    <a:pt x="1354" y="1577"/>
                  </a:lnTo>
                  <a:lnTo>
                    <a:pt x="668" y="76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1" name="Google Shape;2321;p34"/>
            <p:cNvSpPr/>
            <p:nvPr/>
          </p:nvSpPr>
          <p:spPr>
            <a:xfrm>
              <a:off x="1797446" y="4781189"/>
              <a:ext cx="232818" cy="306062"/>
            </a:xfrm>
            <a:custGeom>
              <a:avLst/>
              <a:gdLst/>
              <a:ahLst/>
              <a:cxnLst/>
              <a:rect l="l" t="t" r="r" b="b"/>
              <a:pathLst>
                <a:path w="10960" h="14408" extrusionOk="0">
                  <a:moveTo>
                    <a:pt x="10959" y="0"/>
                  </a:moveTo>
                  <a:lnTo>
                    <a:pt x="10199" y="649"/>
                  </a:lnTo>
                  <a:lnTo>
                    <a:pt x="9383" y="1354"/>
                  </a:lnTo>
                  <a:lnTo>
                    <a:pt x="8567" y="2114"/>
                  </a:lnTo>
                  <a:lnTo>
                    <a:pt x="7733" y="2930"/>
                  </a:lnTo>
                  <a:lnTo>
                    <a:pt x="6898" y="3783"/>
                  </a:lnTo>
                  <a:lnTo>
                    <a:pt x="6064" y="4673"/>
                  </a:lnTo>
                  <a:lnTo>
                    <a:pt x="5248" y="5581"/>
                  </a:lnTo>
                  <a:lnTo>
                    <a:pt x="4451" y="6527"/>
                  </a:lnTo>
                  <a:lnTo>
                    <a:pt x="3690" y="7510"/>
                  </a:lnTo>
                  <a:lnTo>
                    <a:pt x="2986" y="8493"/>
                  </a:lnTo>
                  <a:lnTo>
                    <a:pt x="2634" y="8993"/>
                  </a:lnTo>
                  <a:lnTo>
                    <a:pt x="2318" y="9475"/>
                  </a:lnTo>
                  <a:lnTo>
                    <a:pt x="2003" y="9976"/>
                  </a:lnTo>
                  <a:lnTo>
                    <a:pt x="1706" y="10477"/>
                  </a:lnTo>
                  <a:lnTo>
                    <a:pt x="1410" y="10977"/>
                  </a:lnTo>
                  <a:lnTo>
                    <a:pt x="1150" y="11478"/>
                  </a:lnTo>
                  <a:lnTo>
                    <a:pt x="909" y="11979"/>
                  </a:lnTo>
                  <a:lnTo>
                    <a:pt x="687" y="12479"/>
                  </a:lnTo>
                  <a:lnTo>
                    <a:pt x="483" y="12961"/>
                  </a:lnTo>
                  <a:lnTo>
                    <a:pt x="297" y="13462"/>
                  </a:lnTo>
                  <a:lnTo>
                    <a:pt x="130" y="13944"/>
                  </a:lnTo>
                  <a:lnTo>
                    <a:pt x="1" y="14408"/>
                  </a:lnTo>
                  <a:lnTo>
                    <a:pt x="260" y="13907"/>
                  </a:lnTo>
                  <a:lnTo>
                    <a:pt x="538" y="13406"/>
                  </a:lnTo>
                  <a:lnTo>
                    <a:pt x="816" y="12924"/>
                  </a:lnTo>
                  <a:lnTo>
                    <a:pt x="1113" y="12442"/>
                  </a:lnTo>
                  <a:lnTo>
                    <a:pt x="1725" y="11478"/>
                  </a:lnTo>
                  <a:lnTo>
                    <a:pt x="2355" y="10551"/>
                  </a:lnTo>
                  <a:lnTo>
                    <a:pt x="3023" y="9642"/>
                  </a:lnTo>
                  <a:lnTo>
                    <a:pt x="3709" y="8752"/>
                  </a:lnTo>
                  <a:lnTo>
                    <a:pt x="5118" y="6972"/>
                  </a:lnTo>
                  <a:lnTo>
                    <a:pt x="5841" y="6101"/>
                  </a:lnTo>
                  <a:lnTo>
                    <a:pt x="6565" y="5211"/>
                  </a:lnTo>
                  <a:lnTo>
                    <a:pt x="8029" y="3486"/>
                  </a:lnTo>
                  <a:lnTo>
                    <a:pt x="9513" y="1743"/>
                  </a:lnTo>
                  <a:lnTo>
                    <a:pt x="10959" y="0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2" name="Google Shape;2322;p34"/>
            <p:cNvSpPr/>
            <p:nvPr/>
          </p:nvSpPr>
          <p:spPr>
            <a:xfrm>
              <a:off x="1613522" y="4647265"/>
              <a:ext cx="43738" cy="422280"/>
            </a:xfrm>
            <a:custGeom>
              <a:avLst/>
              <a:gdLst/>
              <a:ahLst/>
              <a:cxnLst/>
              <a:rect l="l" t="t" r="r" b="b"/>
              <a:pathLst>
                <a:path w="2059" h="19879" extrusionOk="0">
                  <a:moveTo>
                    <a:pt x="0" y="1"/>
                  </a:moveTo>
                  <a:lnTo>
                    <a:pt x="74" y="1243"/>
                  </a:lnTo>
                  <a:lnTo>
                    <a:pt x="186" y="2467"/>
                  </a:lnTo>
                  <a:lnTo>
                    <a:pt x="427" y="4951"/>
                  </a:lnTo>
                  <a:lnTo>
                    <a:pt x="686" y="7436"/>
                  </a:lnTo>
                  <a:lnTo>
                    <a:pt x="964" y="9939"/>
                  </a:lnTo>
                  <a:lnTo>
                    <a:pt x="1224" y="12443"/>
                  </a:lnTo>
                  <a:lnTo>
                    <a:pt x="1335" y="13685"/>
                  </a:lnTo>
                  <a:lnTo>
                    <a:pt x="1446" y="14927"/>
                  </a:lnTo>
                  <a:lnTo>
                    <a:pt x="1539" y="16170"/>
                  </a:lnTo>
                  <a:lnTo>
                    <a:pt x="1613" y="17412"/>
                  </a:lnTo>
                  <a:lnTo>
                    <a:pt x="1669" y="18654"/>
                  </a:lnTo>
                  <a:lnTo>
                    <a:pt x="1706" y="19878"/>
                  </a:lnTo>
                  <a:lnTo>
                    <a:pt x="1799" y="19415"/>
                  </a:lnTo>
                  <a:lnTo>
                    <a:pt x="1854" y="18951"/>
                  </a:lnTo>
                  <a:lnTo>
                    <a:pt x="1929" y="18488"/>
                  </a:lnTo>
                  <a:lnTo>
                    <a:pt x="1966" y="18005"/>
                  </a:lnTo>
                  <a:lnTo>
                    <a:pt x="2021" y="17078"/>
                  </a:lnTo>
                  <a:lnTo>
                    <a:pt x="2058" y="16133"/>
                  </a:lnTo>
                  <a:lnTo>
                    <a:pt x="2058" y="15187"/>
                  </a:lnTo>
                  <a:lnTo>
                    <a:pt x="2021" y="14241"/>
                  </a:lnTo>
                  <a:lnTo>
                    <a:pt x="1984" y="13296"/>
                  </a:lnTo>
                  <a:lnTo>
                    <a:pt x="1947" y="12368"/>
                  </a:lnTo>
                  <a:lnTo>
                    <a:pt x="1817" y="10811"/>
                  </a:lnTo>
                  <a:lnTo>
                    <a:pt x="1650" y="9253"/>
                  </a:lnTo>
                  <a:lnTo>
                    <a:pt x="1465" y="7696"/>
                  </a:lnTo>
                  <a:lnTo>
                    <a:pt x="1242" y="6138"/>
                  </a:lnTo>
                  <a:lnTo>
                    <a:pt x="983" y="4599"/>
                  </a:lnTo>
                  <a:lnTo>
                    <a:pt x="686" y="3060"/>
                  </a:lnTo>
                  <a:lnTo>
                    <a:pt x="371" y="152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3" name="Google Shape;2323;p34"/>
            <p:cNvSpPr/>
            <p:nvPr/>
          </p:nvSpPr>
          <p:spPr>
            <a:xfrm>
              <a:off x="1747424" y="4651194"/>
              <a:ext cx="88263" cy="414802"/>
            </a:xfrm>
            <a:custGeom>
              <a:avLst/>
              <a:gdLst/>
              <a:ahLst/>
              <a:cxnLst/>
              <a:rect l="l" t="t" r="r" b="b"/>
              <a:pathLst>
                <a:path w="4155" h="19527" extrusionOk="0">
                  <a:moveTo>
                    <a:pt x="4154" y="1"/>
                  </a:moveTo>
                  <a:lnTo>
                    <a:pt x="3598" y="1466"/>
                  </a:lnTo>
                  <a:lnTo>
                    <a:pt x="3079" y="2949"/>
                  </a:lnTo>
                  <a:lnTo>
                    <a:pt x="2615" y="4433"/>
                  </a:lnTo>
                  <a:lnTo>
                    <a:pt x="2170" y="5935"/>
                  </a:lnTo>
                  <a:lnTo>
                    <a:pt x="1762" y="7455"/>
                  </a:lnTo>
                  <a:lnTo>
                    <a:pt x="1391" y="8976"/>
                  </a:lnTo>
                  <a:lnTo>
                    <a:pt x="1039" y="10496"/>
                  </a:lnTo>
                  <a:lnTo>
                    <a:pt x="724" y="12035"/>
                  </a:lnTo>
                  <a:lnTo>
                    <a:pt x="557" y="12962"/>
                  </a:lnTo>
                  <a:lnTo>
                    <a:pt x="409" y="13889"/>
                  </a:lnTo>
                  <a:lnTo>
                    <a:pt x="279" y="14817"/>
                  </a:lnTo>
                  <a:lnTo>
                    <a:pt x="149" y="15762"/>
                  </a:lnTo>
                  <a:lnTo>
                    <a:pt x="75" y="16689"/>
                  </a:lnTo>
                  <a:lnTo>
                    <a:pt x="19" y="17635"/>
                  </a:lnTo>
                  <a:lnTo>
                    <a:pt x="1" y="18099"/>
                  </a:lnTo>
                  <a:lnTo>
                    <a:pt x="1" y="18581"/>
                  </a:lnTo>
                  <a:lnTo>
                    <a:pt x="19" y="19044"/>
                  </a:lnTo>
                  <a:lnTo>
                    <a:pt x="38" y="19526"/>
                  </a:lnTo>
                  <a:lnTo>
                    <a:pt x="242" y="18303"/>
                  </a:lnTo>
                  <a:lnTo>
                    <a:pt x="446" y="17079"/>
                  </a:lnTo>
                  <a:lnTo>
                    <a:pt x="668" y="15855"/>
                  </a:lnTo>
                  <a:lnTo>
                    <a:pt x="909" y="14631"/>
                  </a:lnTo>
                  <a:lnTo>
                    <a:pt x="1169" y="13407"/>
                  </a:lnTo>
                  <a:lnTo>
                    <a:pt x="1428" y="12183"/>
                  </a:lnTo>
                  <a:lnTo>
                    <a:pt x="2003" y="9736"/>
                  </a:lnTo>
                  <a:lnTo>
                    <a:pt x="2559" y="7288"/>
                  </a:lnTo>
                  <a:lnTo>
                    <a:pt x="3134" y="4859"/>
                  </a:lnTo>
                  <a:lnTo>
                    <a:pt x="3672" y="2412"/>
                  </a:lnTo>
                  <a:lnTo>
                    <a:pt x="3913" y="1206"/>
                  </a:lnTo>
                  <a:lnTo>
                    <a:pt x="4154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" name="CuadroTexto 12">
            <a:extLst>
              <a:ext uri="{FF2B5EF4-FFF2-40B4-BE49-F238E27FC236}">
                <a16:creationId xmlns:a16="http://schemas.microsoft.com/office/drawing/2014/main" id="{18CC161A-2DCE-7AEC-4825-E4C1079903E2}"/>
              </a:ext>
            </a:extLst>
          </p:cNvPr>
          <p:cNvSpPr txBox="1"/>
          <p:nvPr/>
        </p:nvSpPr>
        <p:spPr>
          <a:xfrm>
            <a:off x="1356101" y="649260"/>
            <a:ext cx="6168326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4800" b="1" dirty="0">
                <a:effectLst>
                  <a:glow rad="1397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genial" panose="02000503040000020004" pitchFamily="2" charset="0"/>
              </a:rPr>
              <a:t>Bienaventurados los que lloran, porque ellos recibirán consolación</a:t>
            </a:r>
            <a:endParaRPr lang="es-MX" sz="4800" b="1" dirty="0">
              <a:effectLst>
                <a:glow rad="139700">
                  <a:srgbClr val="FFFFFF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genial" panose="02000503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0680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10" name="Google Shape;2310;p34"/>
          <p:cNvGrpSpPr/>
          <p:nvPr/>
        </p:nvGrpSpPr>
        <p:grpSpPr>
          <a:xfrm>
            <a:off x="1688339" y="3786355"/>
            <a:ext cx="175882" cy="144409"/>
            <a:chOff x="1212175" y="4412127"/>
            <a:chExt cx="902424" cy="740938"/>
          </a:xfrm>
        </p:grpSpPr>
        <p:sp>
          <p:nvSpPr>
            <p:cNvPr id="2311" name="Google Shape;2311;p34"/>
            <p:cNvSpPr/>
            <p:nvPr/>
          </p:nvSpPr>
          <p:spPr>
            <a:xfrm>
              <a:off x="1212175" y="4412127"/>
              <a:ext cx="902424" cy="740938"/>
            </a:xfrm>
            <a:custGeom>
              <a:avLst/>
              <a:gdLst/>
              <a:ahLst/>
              <a:cxnLst/>
              <a:rect l="l" t="t" r="r" b="b"/>
              <a:pathLst>
                <a:path w="42482" h="34880" extrusionOk="0">
                  <a:moveTo>
                    <a:pt x="17597" y="1"/>
                  </a:moveTo>
                  <a:lnTo>
                    <a:pt x="17356" y="56"/>
                  </a:lnTo>
                  <a:lnTo>
                    <a:pt x="17115" y="149"/>
                  </a:lnTo>
                  <a:lnTo>
                    <a:pt x="16893" y="242"/>
                  </a:lnTo>
                  <a:lnTo>
                    <a:pt x="16689" y="371"/>
                  </a:lnTo>
                  <a:lnTo>
                    <a:pt x="16503" y="538"/>
                  </a:lnTo>
                  <a:lnTo>
                    <a:pt x="16318" y="724"/>
                  </a:lnTo>
                  <a:lnTo>
                    <a:pt x="16151" y="928"/>
                  </a:lnTo>
                  <a:lnTo>
                    <a:pt x="16003" y="1150"/>
                  </a:lnTo>
                  <a:lnTo>
                    <a:pt x="15854" y="1391"/>
                  </a:lnTo>
                  <a:lnTo>
                    <a:pt x="15724" y="1669"/>
                  </a:lnTo>
                  <a:lnTo>
                    <a:pt x="15613" y="1966"/>
                  </a:lnTo>
                  <a:lnTo>
                    <a:pt x="15502" y="2263"/>
                  </a:lnTo>
                  <a:lnTo>
                    <a:pt x="15409" y="2597"/>
                  </a:lnTo>
                  <a:lnTo>
                    <a:pt x="15335" y="2930"/>
                  </a:lnTo>
                  <a:lnTo>
                    <a:pt x="15261" y="3283"/>
                  </a:lnTo>
                  <a:lnTo>
                    <a:pt x="15205" y="3672"/>
                  </a:lnTo>
                  <a:lnTo>
                    <a:pt x="15150" y="4061"/>
                  </a:lnTo>
                  <a:lnTo>
                    <a:pt x="15075" y="4859"/>
                  </a:lnTo>
                  <a:lnTo>
                    <a:pt x="15038" y="5730"/>
                  </a:lnTo>
                  <a:lnTo>
                    <a:pt x="15038" y="6620"/>
                  </a:lnTo>
                  <a:lnTo>
                    <a:pt x="15057" y="7566"/>
                  </a:lnTo>
                  <a:lnTo>
                    <a:pt x="15112" y="8512"/>
                  </a:lnTo>
                  <a:lnTo>
                    <a:pt x="15187" y="9494"/>
                  </a:lnTo>
                  <a:lnTo>
                    <a:pt x="15279" y="10477"/>
                  </a:lnTo>
                  <a:lnTo>
                    <a:pt x="15391" y="11460"/>
                  </a:lnTo>
                  <a:lnTo>
                    <a:pt x="15520" y="12443"/>
                  </a:lnTo>
                  <a:lnTo>
                    <a:pt x="15669" y="13425"/>
                  </a:lnTo>
                  <a:lnTo>
                    <a:pt x="15817" y="14371"/>
                  </a:lnTo>
                  <a:lnTo>
                    <a:pt x="15984" y="15298"/>
                  </a:lnTo>
                  <a:lnTo>
                    <a:pt x="16299" y="17041"/>
                  </a:lnTo>
                  <a:lnTo>
                    <a:pt x="16633" y="18599"/>
                  </a:lnTo>
                  <a:lnTo>
                    <a:pt x="16911" y="19915"/>
                  </a:lnTo>
                  <a:lnTo>
                    <a:pt x="17152" y="20935"/>
                  </a:lnTo>
                  <a:lnTo>
                    <a:pt x="17356" y="21807"/>
                  </a:lnTo>
                  <a:lnTo>
                    <a:pt x="17097" y="21084"/>
                  </a:lnTo>
                  <a:lnTo>
                    <a:pt x="16781" y="20268"/>
                  </a:lnTo>
                  <a:lnTo>
                    <a:pt x="16336" y="19211"/>
                  </a:lnTo>
                  <a:lnTo>
                    <a:pt x="15817" y="17968"/>
                  </a:lnTo>
                  <a:lnTo>
                    <a:pt x="15205" y="16596"/>
                  </a:lnTo>
                  <a:lnTo>
                    <a:pt x="14871" y="15873"/>
                  </a:lnTo>
                  <a:lnTo>
                    <a:pt x="14501" y="15150"/>
                  </a:lnTo>
                  <a:lnTo>
                    <a:pt x="14130" y="14408"/>
                  </a:lnTo>
                  <a:lnTo>
                    <a:pt x="13740" y="13685"/>
                  </a:lnTo>
                  <a:lnTo>
                    <a:pt x="13351" y="12943"/>
                  </a:lnTo>
                  <a:lnTo>
                    <a:pt x="12924" y="12239"/>
                  </a:lnTo>
                  <a:lnTo>
                    <a:pt x="12498" y="11534"/>
                  </a:lnTo>
                  <a:lnTo>
                    <a:pt x="12071" y="10867"/>
                  </a:lnTo>
                  <a:lnTo>
                    <a:pt x="11626" y="10236"/>
                  </a:lnTo>
                  <a:lnTo>
                    <a:pt x="11163" y="9643"/>
                  </a:lnTo>
                  <a:lnTo>
                    <a:pt x="10699" y="9105"/>
                  </a:lnTo>
                  <a:lnTo>
                    <a:pt x="10236" y="8604"/>
                  </a:lnTo>
                  <a:lnTo>
                    <a:pt x="10013" y="8382"/>
                  </a:lnTo>
                  <a:lnTo>
                    <a:pt x="9772" y="8178"/>
                  </a:lnTo>
                  <a:lnTo>
                    <a:pt x="9531" y="7992"/>
                  </a:lnTo>
                  <a:lnTo>
                    <a:pt x="9309" y="7826"/>
                  </a:lnTo>
                  <a:lnTo>
                    <a:pt x="9068" y="7659"/>
                  </a:lnTo>
                  <a:lnTo>
                    <a:pt x="8827" y="7529"/>
                  </a:lnTo>
                  <a:lnTo>
                    <a:pt x="8585" y="7418"/>
                  </a:lnTo>
                  <a:lnTo>
                    <a:pt x="8363" y="7325"/>
                  </a:lnTo>
                  <a:lnTo>
                    <a:pt x="8122" y="7251"/>
                  </a:lnTo>
                  <a:lnTo>
                    <a:pt x="7881" y="7195"/>
                  </a:lnTo>
                  <a:lnTo>
                    <a:pt x="7658" y="7177"/>
                  </a:lnTo>
                  <a:lnTo>
                    <a:pt x="7417" y="7158"/>
                  </a:lnTo>
                  <a:lnTo>
                    <a:pt x="7195" y="7195"/>
                  </a:lnTo>
                  <a:lnTo>
                    <a:pt x="6954" y="7232"/>
                  </a:lnTo>
                  <a:lnTo>
                    <a:pt x="6731" y="7306"/>
                  </a:lnTo>
                  <a:lnTo>
                    <a:pt x="6509" y="7418"/>
                  </a:lnTo>
                  <a:lnTo>
                    <a:pt x="6286" y="7547"/>
                  </a:lnTo>
                  <a:lnTo>
                    <a:pt x="6101" y="7677"/>
                  </a:lnTo>
                  <a:lnTo>
                    <a:pt x="5934" y="7844"/>
                  </a:lnTo>
                  <a:lnTo>
                    <a:pt x="5804" y="8030"/>
                  </a:lnTo>
                  <a:lnTo>
                    <a:pt x="5674" y="8234"/>
                  </a:lnTo>
                  <a:lnTo>
                    <a:pt x="5582" y="8438"/>
                  </a:lnTo>
                  <a:lnTo>
                    <a:pt x="5526" y="8679"/>
                  </a:lnTo>
                  <a:lnTo>
                    <a:pt x="5470" y="8920"/>
                  </a:lnTo>
                  <a:lnTo>
                    <a:pt x="5452" y="9179"/>
                  </a:lnTo>
                  <a:lnTo>
                    <a:pt x="5433" y="9457"/>
                  </a:lnTo>
                  <a:lnTo>
                    <a:pt x="5452" y="9736"/>
                  </a:lnTo>
                  <a:lnTo>
                    <a:pt x="5470" y="10032"/>
                  </a:lnTo>
                  <a:lnTo>
                    <a:pt x="5526" y="10347"/>
                  </a:lnTo>
                  <a:lnTo>
                    <a:pt x="5582" y="10663"/>
                  </a:lnTo>
                  <a:lnTo>
                    <a:pt x="5674" y="10996"/>
                  </a:lnTo>
                  <a:lnTo>
                    <a:pt x="5767" y="11349"/>
                  </a:lnTo>
                  <a:lnTo>
                    <a:pt x="6008" y="12053"/>
                  </a:lnTo>
                  <a:lnTo>
                    <a:pt x="6305" y="12795"/>
                  </a:lnTo>
                  <a:lnTo>
                    <a:pt x="6639" y="13555"/>
                  </a:lnTo>
                  <a:lnTo>
                    <a:pt x="7028" y="14334"/>
                  </a:lnTo>
                  <a:lnTo>
                    <a:pt x="7436" y="15150"/>
                  </a:lnTo>
                  <a:lnTo>
                    <a:pt x="7899" y="15947"/>
                  </a:lnTo>
                  <a:lnTo>
                    <a:pt x="8382" y="16763"/>
                  </a:lnTo>
                  <a:lnTo>
                    <a:pt x="8864" y="17560"/>
                  </a:lnTo>
                  <a:lnTo>
                    <a:pt x="9383" y="18376"/>
                  </a:lnTo>
                  <a:lnTo>
                    <a:pt x="9902" y="19155"/>
                  </a:lnTo>
                  <a:lnTo>
                    <a:pt x="10421" y="19934"/>
                  </a:lnTo>
                  <a:lnTo>
                    <a:pt x="10940" y="20676"/>
                  </a:lnTo>
                  <a:lnTo>
                    <a:pt x="11960" y="22085"/>
                  </a:lnTo>
                  <a:lnTo>
                    <a:pt x="12887" y="23327"/>
                  </a:lnTo>
                  <a:lnTo>
                    <a:pt x="13685" y="24366"/>
                  </a:lnTo>
                  <a:lnTo>
                    <a:pt x="14315" y="25163"/>
                  </a:lnTo>
                  <a:lnTo>
                    <a:pt x="14871" y="25868"/>
                  </a:lnTo>
                  <a:lnTo>
                    <a:pt x="14408" y="25423"/>
                  </a:lnTo>
                  <a:lnTo>
                    <a:pt x="13852" y="24922"/>
                  </a:lnTo>
                  <a:lnTo>
                    <a:pt x="13147" y="24310"/>
                  </a:lnTo>
                  <a:lnTo>
                    <a:pt x="12275" y="23568"/>
                  </a:lnTo>
                  <a:lnTo>
                    <a:pt x="11293" y="22789"/>
                  </a:lnTo>
                  <a:lnTo>
                    <a:pt x="10199" y="21955"/>
                  </a:lnTo>
                  <a:lnTo>
                    <a:pt x="9642" y="21547"/>
                  </a:lnTo>
                  <a:lnTo>
                    <a:pt x="9049" y="21158"/>
                  </a:lnTo>
                  <a:lnTo>
                    <a:pt x="8456" y="20750"/>
                  </a:lnTo>
                  <a:lnTo>
                    <a:pt x="7862" y="20379"/>
                  </a:lnTo>
                  <a:lnTo>
                    <a:pt x="7250" y="20027"/>
                  </a:lnTo>
                  <a:lnTo>
                    <a:pt x="6639" y="19693"/>
                  </a:lnTo>
                  <a:lnTo>
                    <a:pt x="6045" y="19378"/>
                  </a:lnTo>
                  <a:lnTo>
                    <a:pt x="5452" y="19118"/>
                  </a:lnTo>
                  <a:lnTo>
                    <a:pt x="4858" y="18877"/>
                  </a:lnTo>
                  <a:lnTo>
                    <a:pt x="4284" y="18692"/>
                  </a:lnTo>
                  <a:lnTo>
                    <a:pt x="3709" y="18543"/>
                  </a:lnTo>
                  <a:lnTo>
                    <a:pt x="3449" y="18488"/>
                  </a:lnTo>
                  <a:lnTo>
                    <a:pt x="3171" y="18451"/>
                  </a:lnTo>
                  <a:lnTo>
                    <a:pt x="2911" y="18413"/>
                  </a:lnTo>
                  <a:lnTo>
                    <a:pt x="2652" y="18395"/>
                  </a:lnTo>
                  <a:lnTo>
                    <a:pt x="2392" y="18413"/>
                  </a:lnTo>
                  <a:lnTo>
                    <a:pt x="2151" y="18432"/>
                  </a:lnTo>
                  <a:lnTo>
                    <a:pt x="1910" y="18451"/>
                  </a:lnTo>
                  <a:lnTo>
                    <a:pt x="1688" y="18506"/>
                  </a:lnTo>
                  <a:lnTo>
                    <a:pt x="1465" y="18580"/>
                  </a:lnTo>
                  <a:lnTo>
                    <a:pt x="1243" y="18654"/>
                  </a:lnTo>
                  <a:lnTo>
                    <a:pt x="1039" y="18766"/>
                  </a:lnTo>
                  <a:lnTo>
                    <a:pt x="853" y="18877"/>
                  </a:lnTo>
                  <a:lnTo>
                    <a:pt x="668" y="19025"/>
                  </a:lnTo>
                  <a:lnTo>
                    <a:pt x="482" y="19192"/>
                  </a:lnTo>
                  <a:lnTo>
                    <a:pt x="334" y="19359"/>
                  </a:lnTo>
                  <a:lnTo>
                    <a:pt x="204" y="19563"/>
                  </a:lnTo>
                  <a:lnTo>
                    <a:pt x="112" y="19749"/>
                  </a:lnTo>
                  <a:lnTo>
                    <a:pt x="37" y="19971"/>
                  </a:lnTo>
                  <a:lnTo>
                    <a:pt x="0" y="20194"/>
                  </a:lnTo>
                  <a:lnTo>
                    <a:pt x="0" y="20416"/>
                  </a:lnTo>
                  <a:lnTo>
                    <a:pt x="0" y="20657"/>
                  </a:lnTo>
                  <a:lnTo>
                    <a:pt x="56" y="20917"/>
                  </a:lnTo>
                  <a:lnTo>
                    <a:pt x="112" y="21176"/>
                  </a:lnTo>
                  <a:lnTo>
                    <a:pt x="204" y="21436"/>
                  </a:lnTo>
                  <a:lnTo>
                    <a:pt x="316" y="21714"/>
                  </a:lnTo>
                  <a:lnTo>
                    <a:pt x="445" y="21992"/>
                  </a:lnTo>
                  <a:lnTo>
                    <a:pt x="612" y="22289"/>
                  </a:lnTo>
                  <a:lnTo>
                    <a:pt x="779" y="22586"/>
                  </a:lnTo>
                  <a:lnTo>
                    <a:pt x="983" y="22882"/>
                  </a:lnTo>
                  <a:lnTo>
                    <a:pt x="1187" y="23179"/>
                  </a:lnTo>
                  <a:lnTo>
                    <a:pt x="1669" y="23809"/>
                  </a:lnTo>
                  <a:lnTo>
                    <a:pt x="2188" y="24458"/>
                  </a:lnTo>
                  <a:lnTo>
                    <a:pt x="2782" y="25107"/>
                  </a:lnTo>
                  <a:lnTo>
                    <a:pt x="3431" y="25756"/>
                  </a:lnTo>
                  <a:lnTo>
                    <a:pt x="4098" y="26424"/>
                  </a:lnTo>
                  <a:lnTo>
                    <a:pt x="4821" y="27091"/>
                  </a:lnTo>
                  <a:lnTo>
                    <a:pt x="5545" y="27759"/>
                  </a:lnTo>
                  <a:lnTo>
                    <a:pt x="6305" y="28408"/>
                  </a:lnTo>
                  <a:lnTo>
                    <a:pt x="7065" y="29057"/>
                  </a:lnTo>
                  <a:lnTo>
                    <a:pt x="7844" y="29687"/>
                  </a:lnTo>
                  <a:lnTo>
                    <a:pt x="9346" y="30893"/>
                  </a:lnTo>
                  <a:lnTo>
                    <a:pt x="10792" y="31987"/>
                  </a:lnTo>
                  <a:lnTo>
                    <a:pt x="12109" y="32951"/>
                  </a:lnTo>
                  <a:lnTo>
                    <a:pt x="13240" y="33748"/>
                  </a:lnTo>
                  <a:lnTo>
                    <a:pt x="14111" y="34360"/>
                  </a:lnTo>
                  <a:lnTo>
                    <a:pt x="14871" y="34879"/>
                  </a:lnTo>
                  <a:lnTo>
                    <a:pt x="26516" y="34879"/>
                  </a:lnTo>
                  <a:lnTo>
                    <a:pt x="27351" y="34119"/>
                  </a:lnTo>
                  <a:lnTo>
                    <a:pt x="28315" y="33210"/>
                  </a:lnTo>
                  <a:lnTo>
                    <a:pt x="29539" y="32042"/>
                  </a:lnTo>
                  <a:lnTo>
                    <a:pt x="30966" y="30652"/>
                  </a:lnTo>
                  <a:lnTo>
                    <a:pt x="32542" y="29094"/>
                  </a:lnTo>
                  <a:lnTo>
                    <a:pt x="34174" y="27388"/>
                  </a:lnTo>
                  <a:lnTo>
                    <a:pt x="35009" y="26517"/>
                  </a:lnTo>
                  <a:lnTo>
                    <a:pt x="35843" y="25608"/>
                  </a:lnTo>
                  <a:lnTo>
                    <a:pt x="36659" y="24718"/>
                  </a:lnTo>
                  <a:lnTo>
                    <a:pt x="37438" y="23809"/>
                  </a:lnTo>
                  <a:lnTo>
                    <a:pt x="38216" y="22919"/>
                  </a:lnTo>
                  <a:lnTo>
                    <a:pt x="38940" y="22029"/>
                  </a:lnTo>
                  <a:lnTo>
                    <a:pt x="39626" y="21158"/>
                  </a:lnTo>
                  <a:lnTo>
                    <a:pt x="40238" y="20305"/>
                  </a:lnTo>
                  <a:lnTo>
                    <a:pt x="40812" y="19489"/>
                  </a:lnTo>
                  <a:lnTo>
                    <a:pt x="41313" y="18710"/>
                  </a:lnTo>
                  <a:lnTo>
                    <a:pt x="41536" y="18339"/>
                  </a:lnTo>
                  <a:lnTo>
                    <a:pt x="41721" y="17968"/>
                  </a:lnTo>
                  <a:lnTo>
                    <a:pt x="41906" y="17616"/>
                  </a:lnTo>
                  <a:lnTo>
                    <a:pt x="42073" y="17282"/>
                  </a:lnTo>
                  <a:lnTo>
                    <a:pt x="42203" y="16967"/>
                  </a:lnTo>
                  <a:lnTo>
                    <a:pt x="42296" y="16652"/>
                  </a:lnTo>
                  <a:lnTo>
                    <a:pt x="42389" y="16355"/>
                  </a:lnTo>
                  <a:lnTo>
                    <a:pt x="42444" y="16077"/>
                  </a:lnTo>
                  <a:lnTo>
                    <a:pt x="42481" y="15799"/>
                  </a:lnTo>
                  <a:lnTo>
                    <a:pt x="42481" y="15558"/>
                  </a:lnTo>
                  <a:lnTo>
                    <a:pt x="42444" y="15335"/>
                  </a:lnTo>
                  <a:lnTo>
                    <a:pt x="42389" y="15113"/>
                  </a:lnTo>
                  <a:lnTo>
                    <a:pt x="42296" y="14927"/>
                  </a:lnTo>
                  <a:lnTo>
                    <a:pt x="42166" y="14761"/>
                  </a:lnTo>
                  <a:lnTo>
                    <a:pt x="42018" y="14612"/>
                  </a:lnTo>
                  <a:lnTo>
                    <a:pt x="41832" y="14482"/>
                  </a:lnTo>
                  <a:lnTo>
                    <a:pt x="41610" y="14371"/>
                  </a:lnTo>
                  <a:lnTo>
                    <a:pt x="41406" y="14278"/>
                  </a:lnTo>
                  <a:lnTo>
                    <a:pt x="41183" y="14204"/>
                  </a:lnTo>
                  <a:lnTo>
                    <a:pt x="40961" y="14130"/>
                  </a:lnTo>
                  <a:lnTo>
                    <a:pt x="40738" y="14093"/>
                  </a:lnTo>
                  <a:lnTo>
                    <a:pt x="40497" y="14056"/>
                  </a:lnTo>
                  <a:lnTo>
                    <a:pt x="40275" y="14037"/>
                  </a:lnTo>
                  <a:lnTo>
                    <a:pt x="39793" y="14037"/>
                  </a:lnTo>
                  <a:lnTo>
                    <a:pt x="39552" y="14056"/>
                  </a:lnTo>
                  <a:lnTo>
                    <a:pt x="39069" y="14130"/>
                  </a:lnTo>
                  <a:lnTo>
                    <a:pt x="38587" y="14241"/>
                  </a:lnTo>
                  <a:lnTo>
                    <a:pt x="38087" y="14390"/>
                  </a:lnTo>
                  <a:lnTo>
                    <a:pt x="37586" y="14575"/>
                  </a:lnTo>
                  <a:lnTo>
                    <a:pt x="37085" y="14798"/>
                  </a:lnTo>
                  <a:lnTo>
                    <a:pt x="36603" y="15057"/>
                  </a:lnTo>
                  <a:lnTo>
                    <a:pt x="36103" y="15335"/>
                  </a:lnTo>
                  <a:lnTo>
                    <a:pt x="35621" y="15632"/>
                  </a:lnTo>
                  <a:lnTo>
                    <a:pt x="35138" y="15947"/>
                  </a:lnTo>
                  <a:lnTo>
                    <a:pt x="34656" y="16281"/>
                  </a:lnTo>
                  <a:lnTo>
                    <a:pt x="34211" y="16615"/>
                  </a:lnTo>
                  <a:lnTo>
                    <a:pt x="33766" y="16967"/>
                  </a:lnTo>
                  <a:lnTo>
                    <a:pt x="33321" y="17319"/>
                  </a:lnTo>
                  <a:lnTo>
                    <a:pt x="32505" y="18024"/>
                  </a:lnTo>
                  <a:lnTo>
                    <a:pt x="31782" y="18692"/>
                  </a:lnTo>
                  <a:lnTo>
                    <a:pt x="31152" y="19322"/>
                  </a:lnTo>
                  <a:lnTo>
                    <a:pt x="30633" y="19841"/>
                  </a:lnTo>
                  <a:lnTo>
                    <a:pt x="30243" y="20268"/>
                  </a:lnTo>
                  <a:lnTo>
                    <a:pt x="29928" y="20620"/>
                  </a:lnTo>
                  <a:lnTo>
                    <a:pt x="30243" y="19990"/>
                  </a:lnTo>
                  <a:lnTo>
                    <a:pt x="30595" y="19229"/>
                  </a:lnTo>
                  <a:lnTo>
                    <a:pt x="31041" y="18265"/>
                  </a:lnTo>
                  <a:lnTo>
                    <a:pt x="31560" y="17097"/>
                  </a:lnTo>
                  <a:lnTo>
                    <a:pt x="32097" y="15799"/>
                  </a:lnTo>
                  <a:lnTo>
                    <a:pt x="32376" y="15094"/>
                  </a:lnTo>
                  <a:lnTo>
                    <a:pt x="32635" y="14371"/>
                  </a:lnTo>
                  <a:lnTo>
                    <a:pt x="32913" y="13648"/>
                  </a:lnTo>
                  <a:lnTo>
                    <a:pt x="33154" y="12888"/>
                  </a:lnTo>
                  <a:lnTo>
                    <a:pt x="33395" y="12146"/>
                  </a:lnTo>
                  <a:lnTo>
                    <a:pt x="33618" y="11386"/>
                  </a:lnTo>
                  <a:lnTo>
                    <a:pt x="33803" y="10626"/>
                  </a:lnTo>
                  <a:lnTo>
                    <a:pt x="33989" y="9884"/>
                  </a:lnTo>
                  <a:lnTo>
                    <a:pt x="34119" y="9161"/>
                  </a:lnTo>
                  <a:lnTo>
                    <a:pt x="34230" y="8456"/>
                  </a:lnTo>
                  <a:lnTo>
                    <a:pt x="34304" y="7770"/>
                  </a:lnTo>
                  <a:lnTo>
                    <a:pt x="34341" y="7102"/>
                  </a:lnTo>
                  <a:lnTo>
                    <a:pt x="34341" y="6787"/>
                  </a:lnTo>
                  <a:lnTo>
                    <a:pt x="34323" y="6472"/>
                  </a:lnTo>
                  <a:lnTo>
                    <a:pt x="34304" y="6175"/>
                  </a:lnTo>
                  <a:lnTo>
                    <a:pt x="34267" y="5897"/>
                  </a:lnTo>
                  <a:lnTo>
                    <a:pt x="34211" y="5619"/>
                  </a:lnTo>
                  <a:lnTo>
                    <a:pt x="34137" y="5359"/>
                  </a:lnTo>
                  <a:lnTo>
                    <a:pt x="34063" y="5100"/>
                  </a:lnTo>
                  <a:lnTo>
                    <a:pt x="33970" y="4859"/>
                  </a:lnTo>
                  <a:lnTo>
                    <a:pt x="33878" y="4636"/>
                  </a:lnTo>
                  <a:lnTo>
                    <a:pt x="33748" y="4432"/>
                  </a:lnTo>
                  <a:lnTo>
                    <a:pt x="33618" y="4228"/>
                  </a:lnTo>
                  <a:lnTo>
                    <a:pt x="33451" y="4043"/>
                  </a:lnTo>
                  <a:lnTo>
                    <a:pt x="33284" y="3876"/>
                  </a:lnTo>
                  <a:lnTo>
                    <a:pt x="33099" y="3728"/>
                  </a:lnTo>
                  <a:lnTo>
                    <a:pt x="32895" y="3598"/>
                  </a:lnTo>
                  <a:lnTo>
                    <a:pt x="32672" y="3487"/>
                  </a:lnTo>
                  <a:lnTo>
                    <a:pt x="32431" y="3394"/>
                  </a:lnTo>
                  <a:lnTo>
                    <a:pt x="32209" y="3338"/>
                  </a:lnTo>
                  <a:lnTo>
                    <a:pt x="31968" y="3301"/>
                  </a:lnTo>
                  <a:lnTo>
                    <a:pt x="31745" y="3301"/>
                  </a:lnTo>
                  <a:lnTo>
                    <a:pt x="31504" y="3320"/>
                  </a:lnTo>
                  <a:lnTo>
                    <a:pt x="31282" y="3375"/>
                  </a:lnTo>
                  <a:lnTo>
                    <a:pt x="31059" y="3450"/>
                  </a:lnTo>
                  <a:lnTo>
                    <a:pt x="30837" y="3542"/>
                  </a:lnTo>
                  <a:lnTo>
                    <a:pt x="30614" y="3672"/>
                  </a:lnTo>
                  <a:lnTo>
                    <a:pt x="30392" y="3802"/>
                  </a:lnTo>
                  <a:lnTo>
                    <a:pt x="30169" y="3969"/>
                  </a:lnTo>
                  <a:lnTo>
                    <a:pt x="29947" y="4154"/>
                  </a:lnTo>
                  <a:lnTo>
                    <a:pt x="29743" y="4358"/>
                  </a:lnTo>
                  <a:lnTo>
                    <a:pt x="29520" y="4581"/>
                  </a:lnTo>
                  <a:lnTo>
                    <a:pt x="29316" y="4822"/>
                  </a:lnTo>
                  <a:lnTo>
                    <a:pt x="29094" y="5081"/>
                  </a:lnTo>
                  <a:lnTo>
                    <a:pt x="28686" y="5638"/>
                  </a:lnTo>
                  <a:lnTo>
                    <a:pt x="28278" y="6268"/>
                  </a:lnTo>
                  <a:lnTo>
                    <a:pt x="27888" y="6936"/>
                  </a:lnTo>
                  <a:lnTo>
                    <a:pt x="27499" y="7640"/>
                  </a:lnTo>
                  <a:lnTo>
                    <a:pt x="27128" y="8382"/>
                  </a:lnTo>
                  <a:lnTo>
                    <a:pt x="26776" y="9161"/>
                  </a:lnTo>
                  <a:lnTo>
                    <a:pt x="26423" y="9958"/>
                  </a:lnTo>
                  <a:lnTo>
                    <a:pt x="26090" y="10774"/>
                  </a:lnTo>
                  <a:lnTo>
                    <a:pt x="25774" y="11571"/>
                  </a:lnTo>
                  <a:lnTo>
                    <a:pt x="25478" y="12387"/>
                  </a:lnTo>
                  <a:lnTo>
                    <a:pt x="25181" y="13203"/>
                  </a:lnTo>
                  <a:lnTo>
                    <a:pt x="24921" y="14000"/>
                  </a:lnTo>
                  <a:lnTo>
                    <a:pt x="24439" y="15502"/>
                  </a:lnTo>
                  <a:lnTo>
                    <a:pt x="24013" y="16856"/>
                  </a:lnTo>
                  <a:lnTo>
                    <a:pt x="23698" y="18024"/>
                  </a:lnTo>
                  <a:lnTo>
                    <a:pt x="23457" y="18914"/>
                  </a:lnTo>
                  <a:lnTo>
                    <a:pt x="23253" y="19711"/>
                  </a:lnTo>
                  <a:lnTo>
                    <a:pt x="23216" y="18803"/>
                  </a:lnTo>
                  <a:lnTo>
                    <a:pt x="23160" y="17783"/>
                  </a:lnTo>
                  <a:lnTo>
                    <a:pt x="23067" y="16448"/>
                  </a:lnTo>
                  <a:lnTo>
                    <a:pt x="22937" y="14872"/>
                  </a:lnTo>
                  <a:lnTo>
                    <a:pt x="22771" y="13129"/>
                  </a:lnTo>
                  <a:lnTo>
                    <a:pt x="22659" y="12202"/>
                  </a:lnTo>
                  <a:lnTo>
                    <a:pt x="22548" y="11256"/>
                  </a:lnTo>
                  <a:lnTo>
                    <a:pt x="22418" y="10310"/>
                  </a:lnTo>
                  <a:lnTo>
                    <a:pt x="22270" y="9365"/>
                  </a:lnTo>
                  <a:lnTo>
                    <a:pt x="22103" y="8400"/>
                  </a:lnTo>
                  <a:lnTo>
                    <a:pt x="21936" y="7473"/>
                  </a:lnTo>
                  <a:lnTo>
                    <a:pt x="21732" y="6546"/>
                  </a:lnTo>
                  <a:lnTo>
                    <a:pt x="21528" y="5656"/>
                  </a:lnTo>
                  <a:lnTo>
                    <a:pt x="21287" y="4803"/>
                  </a:lnTo>
                  <a:lnTo>
                    <a:pt x="21046" y="3987"/>
                  </a:lnTo>
                  <a:lnTo>
                    <a:pt x="20768" y="3227"/>
                  </a:lnTo>
                  <a:lnTo>
                    <a:pt x="20490" y="2541"/>
                  </a:lnTo>
                  <a:lnTo>
                    <a:pt x="20341" y="2207"/>
                  </a:lnTo>
                  <a:lnTo>
                    <a:pt x="20175" y="1911"/>
                  </a:lnTo>
                  <a:lnTo>
                    <a:pt x="20008" y="1614"/>
                  </a:lnTo>
                  <a:lnTo>
                    <a:pt x="19841" y="1354"/>
                  </a:lnTo>
                  <a:lnTo>
                    <a:pt x="19674" y="1095"/>
                  </a:lnTo>
                  <a:lnTo>
                    <a:pt x="19489" y="872"/>
                  </a:lnTo>
                  <a:lnTo>
                    <a:pt x="19303" y="668"/>
                  </a:lnTo>
                  <a:lnTo>
                    <a:pt x="19118" y="501"/>
                  </a:lnTo>
                  <a:lnTo>
                    <a:pt x="18914" y="353"/>
                  </a:lnTo>
                  <a:lnTo>
                    <a:pt x="18710" y="223"/>
                  </a:lnTo>
                  <a:lnTo>
                    <a:pt x="18506" y="112"/>
                  </a:lnTo>
                  <a:lnTo>
                    <a:pt x="18283" y="56"/>
                  </a:lnTo>
                  <a:lnTo>
                    <a:pt x="1806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2" name="Google Shape;2312;p34"/>
            <p:cNvSpPr/>
            <p:nvPr/>
          </p:nvSpPr>
          <p:spPr>
            <a:xfrm>
              <a:off x="1309458" y="4878854"/>
              <a:ext cx="289132" cy="254082"/>
            </a:xfrm>
            <a:custGeom>
              <a:avLst/>
              <a:gdLst/>
              <a:ahLst/>
              <a:cxnLst/>
              <a:rect l="l" t="t" r="r" b="b"/>
              <a:pathLst>
                <a:path w="13611" h="11961" extrusionOk="0">
                  <a:moveTo>
                    <a:pt x="0" y="1"/>
                  </a:moveTo>
                  <a:lnTo>
                    <a:pt x="1780" y="1428"/>
                  </a:lnTo>
                  <a:lnTo>
                    <a:pt x="3560" y="2838"/>
                  </a:lnTo>
                  <a:lnTo>
                    <a:pt x="5341" y="4247"/>
                  </a:lnTo>
                  <a:lnTo>
                    <a:pt x="6231" y="4952"/>
                  </a:lnTo>
                  <a:lnTo>
                    <a:pt x="7102" y="5675"/>
                  </a:lnTo>
                  <a:lnTo>
                    <a:pt x="8845" y="7140"/>
                  </a:lnTo>
                  <a:lnTo>
                    <a:pt x="9698" y="7881"/>
                  </a:lnTo>
                  <a:lnTo>
                    <a:pt x="10532" y="8641"/>
                  </a:lnTo>
                  <a:lnTo>
                    <a:pt x="11348" y="9420"/>
                  </a:lnTo>
                  <a:lnTo>
                    <a:pt x="12127" y="10236"/>
                  </a:lnTo>
                  <a:lnTo>
                    <a:pt x="12517" y="10644"/>
                  </a:lnTo>
                  <a:lnTo>
                    <a:pt x="12887" y="11071"/>
                  </a:lnTo>
                  <a:lnTo>
                    <a:pt x="13258" y="11516"/>
                  </a:lnTo>
                  <a:lnTo>
                    <a:pt x="13611" y="11961"/>
                  </a:lnTo>
                  <a:lnTo>
                    <a:pt x="13388" y="11516"/>
                  </a:lnTo>
                  <a:lnTo>
                    <a:pt x="13128" y="11071"/>
                  </a:lnTo>
                  <a:lnTo>
                    <a:pt x="12850" y="10626"/>
                  </a:lnTo>
                  <a:lnTo>
                    <a:pt x="12554" y="10181"/>
                  </a:lnTo>
                  <a:lnTo>
                    <a:pt x="12238" y="9754"/>
                  </a:lnTo>
                  <a:lnTo>
                    <a:pt x="11905" y="9309"/>
                  </a:lnTo>
                  <a:lnTo>
                    <a:pt x="11534" y="8864"/>
                  </a:lnTo>
                  <a:lnTo>
                    <a:pt x="11163" y="8438"/>
                  </a:lnTo>
                  <a:lnTo>
                    <a:pt x="10774" y="8011"/>
                  </a:lnTo>
                  <a:lnTo>
                    <a:pt x="10366" y="7585"/>
                  </a:lnTo>
                  <a:lnTo>
                    <a:pt x="9939" y="7158"/>
                  </a:lnTo>
                  <a:lnTo>
                    <a:pt x="9513" y="6732"/>
                  </a:lnTo>
                  <a:lnTo>
                    <a:pt x="9068" y="6324"/>
                  </a:lnTo>
                  <a:lnTo>
                    <a:pt x="8604" y="5916"/>
                  </a:lnTo>
                  <a:lnTo>
                    <a:pt x="7677" y="5118"/>
                  </a:lnTo>
                  <a:lnTo>
                    <a:pt x="6713" y="4340"/>
                  </a:lnTo>
                  <a:lnTo>
                    <a:pt x="5730" y="3598"/>
                  </a:lnTo>
                  <a:lnTo>
                    <a:pt x="4729" y="2893"/>
                  </a:lnTo>
                  <a:lnTo>
                    <a:pt x="3746" y="2226"/>
                  </a:lnTo>
                  <a:lnTo>
                    <a:pt x="2763" y="1595"/>
                  </a:lnTo>
                  <a:lnTo>
                    <a:pt x="1817" y="1020"/>
                  </a:lnTo>
                  <a:lnTo>
                    <a:pt x="890" y="483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3" name="Google Shape;2313;p34"/>
            <p:cNvSpPr/>
            <p:nvPr/>
          </p:nvSpPr>
          <p:spPr>
            <a:xfrm>
              <a:off x="1439814" y="4750453"/>
              <a:ext cx="183981" cy="337989"/>
            </a:xfrm>
            <a:custGeom>
              <a:avLst/>
              <a:gdLst/>
              <a:ahLst/>
              <a:cxnLst/>
              <a:rect l="l" t="t" r="r" b="b"/>
              <a:pathLst>
                <a:path w="8661" h="15911" extrusionOk="0">
                  <a:moveTo>
                    <a:pt x="1" y="1"/>
                  </a:moveTo>
                  <a:lnTo>
                    <a:pt x="1188" y="1948"/>
                  </a:lnTo>
                  <a:lnTo>
                    <a:pt x="2374" y="3895"/>
                  </a:lnTo>
                  <a:lnTo>
                    <a:pt x="3561" y="5823"/>
                  </a:lnTo>
                  <a:lnTo>
                    <a:pt x="4136" y="6806"/>
                  </a:lnTo>
                  <a:lnTo>
                    <a:pt x="4729" y="7770"/>
                  </a:lnTo>
                  <a:lnTo>
                    <a:pt x="5842" y="9736"/>
                  </a:lnTo>
                  <a:lnTo>
                    <a:pt x="6398" y="10737"/>
                  </a:lnTo>
                  <a:lnTo>
                    <a:pt x="6917" y="11738"/>
                  </a:lnTo>
                  <a:lnTo>
                    <a:pt x="7418" y="12758"/>
                  </a:lnTo>
                  <a:lnTo>
                    <a:pt x="7863" y="13778"/>
                  </a:lnTo>
                  <a:lnTo>
                    <a:pt x="8085" y="14297"/>
                  </a:lnTo>
                  <a:lnTo>
                    <a:pt x="8289" y="14835"/>
                  </a:lnTo>
                  <a:lnTo>
                    <a:pt x="8475" y="15373"/>
                  </a:lnTo>
                  <a:lnTo>
                    <a:pt x="8660" y="15910"/>
                  </a:lnTo>
                  <a:lnTo>
                    <a:pt x="8605" y="15410"/>
                  </a:lnTo>
                  <a:lnTo>
                    <a:pt x="8512" y="14909"/>
                  </a:lnTo>
                  <a:lnTo>
                    <a:pt x="8419" y="14408"/>
                  </a:lnTo>
                  <a:lnTo>
                    <a:pt x="8289" y="13889"/>
                  </a:lnTo>
                  <a:lnTo>
                    <a:pt x="8141" y="13351"/>
                  </a:lnTo>
                  <a:lnTo>
                    <a:pt x="7974" y="12832"/>
                  </a:lnTo>
                  <a:lnTo>
                    <a:pt x="7789" y="12294"/>
                  </a:lnTo>
                  <a:lnTo>
                    <a:pt x="7585" y="11757"/>
                  </a:lnTo>
                  <a:lnTo>
                    <a:pt x="7362" y="11219"/>
                  </a:lnTo>
                  <a:lnTo>
                    <a:pt x="7121" y="10681"/>
                  </a:lnTo>
                  <a:lnTo>
                    <a:pt x="6880" y="10144"/>
                  </a:lnTo>
                  <a:lnTo>
                    <a:pt x="6621" y="9587"/>
                  </a:lnTo>
                  <a:lnTo>
                    <a:pt x="6342" y="9050"/>
                  </a:lnTo>
                  <a:lnTo>
                    <a:pt x="6046" y="8512"/>
                  </a:lnTo>
                  <a:lnTo>
                    <a:pt x="5452" y="7436"/>
                  </a:lnTo>
                  <a:lnTo>
                    <a:pt x="4803" y="6379"/>
                  </a:lnTo>
                  <a:lnTo>
                    <a:pt x="4136" y="5341"/>
                  </a:lnTo>
                  <a:lnTo>
                    <a:pt x="3450" y="4340"/>
                  </a:lnTo>
                  <a:lnTo>
                    <a:pt x="2745" y="3375"/>
                  </a:lnTo>
                  <a:lnTo>
                    <a:pt x="2059" y="2448"/>
                  </a:lnTo>
                  <a:lnTo>
                    <a:pt x="1354" y="1577"/>
                  </a:lnTo>
                  <a:lnTo>
                    <a:pt x="668" y="76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4" name="Google Shape;2314;p34"/>
            <p:cNvSpPr/>
            <p:nvPr/>
          </p:nvSpPr>
          <p:spPr>
            <a:xfrm>
              <a:off x="1797446" y="4781189"/>
              <a:ext cx="232818" cy="306062"/>
            </a:xfrm>
            <a:custGeom>
              <a:avLst/>
              <a:gdLst/>
              <a:ahLst/>
              <a:cxnLst/>
              <a:rect l="l" t="t" r="r" b="b"/>
              <a:pathLst>
                <a:path w="10960" h="14408" extrusionOk="0">
                  <a:moveTo>
                    <a:pt x="10959" y="0"/>
                  </a:moveTo>
                  <a:lnTo>
                    <a:pt x="10199" y="649"/>
                  </a:lnTo>
                  <a:lnTo>
                    <a:pt x="9383" y="1354"/>
                  </a:lnTo>
                  <a:lnTo>
                    <a:pt x="8567" y="2114"/>
                  </a:lnTo>
                  <a:lnTo>
                    <a:pt x="7733" y="2930"/>
                  </a:lnTo>
                  <a:lnTo>
                    <a:pt x="6898" y="3783"/>
                  </a:lnTo>
                  <a:lnTo>
                    <a:pt x="6064" y="4673"/>
                  </a:lnTo>
                  <a:lnTo>
                    <a:pt x="5248" y="5581"/>
                  </a:lnTo>
                  <a:lnTo>
                    <a:pt x="4451" y="6527"/>
                  </a:lnTo>
                  <a:lnTo>
                    <a:pt x="3690" y="7510"/>
                  </a:lnTo>
                  <a:lnTo>
                    <a:pt x="2986" y="8493"/>
                  </a:lnTo>
                  <a:lnTo>
                    <a:pt x="2634" y="8993"/>
                  </a:lnTo>
                  <a:lnTo>
                    <a:pt x="2318" y="9475"/>
                  </a:lnTo>
                  <a:lnTo>
                    <a:pt x="2003" y="9976"/>
                  </a:lnTo>
                  <a:lnTo>
                    <a:pt x="1706" y="10477"/>
                  </a:lnTo>
                  <a:lnTo>
                    <a:pt x="1410" y="10977"/>
                  </a:lnTo>
                  <a:lnTo>
                    <a:pt x="1150" y="11478"/>
                  </a:lnTo>
                  <a:lnTo>
                    <a:pt x="909" y="11979"/>
                  </a:lnTo>
                  <a:lnTo>
                    <a:pt x="687" y="12479"/>
                  </a:lnTo>
                  <a:lnTo>
                    <a:pt x="483" y="12961"/>
                  </a:lnTo>
                  <a:lnTo>
                    <a:pt x="297" y="13462"/>
                  </a:lnTo>
                  <a:lnTo>
                    <a:pt x="130" y="13944"/>
                  </a:lnTo>
                  <a:lnTo>
                    <a:pt x="1" y="14408"/>
                  </a:lnTo>
                  <a:lnTo>
                    <a:pt x="260" y="13907"/>
                  </a:lnTo>
                  <a:lnTo>
                    <a:pt x="538" y="13406"/>
                  </a:lnTo>
                  <a:lnTo>
                    <a:pt x="816" y="12924"/>
                  </a:lnTo>
                  <a:lnTo>
                    <a:pt x="1113" y="12442"/>
                  </a:lnTo>
                  <a:lnTo>
                    <a:pt x="1725" y="11478"/>
                  </a:lnTo>
                  <a:lnTo>
                    <a:pt x="2355" y="10551"/>
                  </a:lnTo>
                  <a:lnTo>
                    <a:pt x="3023" y="9642"/>
                  </a:lnTo>
                  <a:lnTo>
                    <a:pt x="3709" y="8752"/>
                  </a:lnTo>
                  <a:lnTo>
                    <a:pt x="5118" y="6972"/>
                  </a:lnTo>
                  <a:lnTo>
                    <a:pt x="5841" y="6101"/>
                  </a:lnTo>
                  <a:lnTo>
                    <a:pt x="6565" y="5211"/>
                  </a:lnTo>
                  <a:lnTo>
                    <a:pt x="8029" y="3486"/>
                  </a:lnTo>
                  <a:lnTo>
                    <a:pt x="9513" y="1743"/>
                  </a:lnTo>
                  <a:lnTo>
                    <a:pt x="10959" y="0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5" name="Google Shape;2315;p34"/>
            <p:cNvSpPr/>
            <p:nvPr/>
          </p:nvSpPr>
          <p:spPr>
            <a:xfrm>
              <a:off x="1613522" y="4647265"/>
              <a:ext cx="43738" cy="422280"/>
            </a:xfrm>
            <a:custGeom>
              <a:avLst/>
              <a:gdLst/>
              <a:ahLst/>
              <a:cxnLst/>
              <a:rect l="l" t="t" r="r" b="b"/>
              <a:pathLst>
                <a:path w="2059" h="19879" extrusionOk="0">
                  <a:moveTo>
                    <a:pt x="0" y="1"/>
                  </a:moveTo>
                  <a:lnTo>
                    <a:pt x="74" y="1243"/>
                  </a:lnTo>
                  <a:lnTo>
                    <a:pt x="186" y="2467"/>
                  </a:lnTo>
                  <a:lnTo>
                    <a:pt x="427" y="4951"/>
                  </a:lnTo>
                  <a:lnTo>
                    <a:pt x="686" y="7436"/>
                  </a:lnTo>
                  <a:lnTo>
                    <a:pt x="964" y="9939"/>
                  </a:lnTo>
                  <a:lnTo>
                    <a:pt x="1224" y="12443"/>
                  </a:lnTo>
                  <a:lnTo>
                    <a:pt x="1335" y="13685"/>
                  </a:lnTo>
                  <a:lnTo>
                    <a:pt x="1446" y="14927"/>
                  </a:lnTo>
                  <a:lnTo>
                    <a:pt x="1539" y="16170"/>
                  </a:lnTo>
                  <a:lnTo>
                    <a:pt x="1613" y="17412"/>
                  </a:lnTo>
                  <a:lnTo>
                    <a:pt x="1669" y="18654"/>
                  </a:lnTo>
                  <a:lnTo>
                    <a:pt x="1706" y="19878"/>
                  </a:lnTo>
                  <a:lnTo>
                    <a:pt x="1799" y="19415"/>
                  </a:lnTo>
                  <a:lnTo>
                    <a:pt x="1854" y="18951"/>
                  </a:lnTo>
                  <a:lnTo>
                    <a:pt x="1929" y="18488"/>
                  </a:lnTo>
                  <a:lnTo>
                    <a:pt x="1966" y="18005"/>
                  </a:lnTo>
                  <a:lnTo>
                    <a:pt x="2021" y="17078"/>
                  </a:lnTo>
                  <a:lnTo>
                    <a:pt x="2058" y="16133"/>
                  </a:lnTo>
                  <a:lnTo>
                    <a:pt x="2058" y="15187"/>
                  </a:lnTo>
                  <a:lnTo>
                    <a:pt x="2021" y="14241"/>
                  </a:lnTo>
                  <a:lnTo>
                    <a:pt x="1984" y="13296"/>
                  </a:lnTo>
                  <a:lnTo>
                    <a:pt x="1947" y="12368"/>
                  </a:lnTo>
                  <a:lnTo>
                    <a:pt x="1817" y="10811"/>
                  </a:lnTo>
                  <a:lnTo>
                    <a:pt x="1650" y="9253"/>
                  </a:lnTo>
                  <a:lnTo>
                    <a:pt x="1465" y="7696"/>
                  </a:lnTo>
                  <a:lnTo>
                    <a:pt x="1242" y="6138"/>
                  </a:lnTo>
                  <a:lnTo>
                    <a:pt x="983" y="4599"/>
                  </a:lnTo>
                  <a:lnTo>
                    <a:pt x="686" y="3060"/>
                  </a:lnTo>
                  <a:lnTo>
                    <a:pt x="371" y="152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6" name="Google Shape;2316;p34"/>
            <p:cNvSpPr/>
            <p:nvPr/>
          </p:nvSpPr>
          <p:spPr>
            <a:xfrm>
              <a:off x="1747424" y="4651194"/>
              <a:ext cx="88263" cy="414802"/>
            </a:xfrm>
            <a:custGeom>
              <a:avLst/>
              <a:gdLst/>
              <a:ahLst/>
              <a:cxnLst/>
              <a:rect l="l" t="t" r="r" b="b"/>
              <a:pathLst>
                <a:path w="4155" h="19527" extrusionOk="0">
                  <a:moveTo>
                    <a:pt x="4154" y="1"/>
                  </a:moveTo>
                  <a:lnTo>
                    <a:pt x="3598" y="1466"/>
                  </a:lnTo>
                  <a:lnTo>
                    <a:pt x="3079" y="2949"/>
                  </a:lnTo>
                  <a:lnTo>
                    <a:pt x="2615" y="4433"/>
                  </a:lnTo>
                  <a:lnTo>
                    <a:pt x="2170" y="5935"/>
                  </a:lnTo>
                  <a:lnTo>
                    <a:pt x="1762" y="7455"/>
                  </a:lnTo>
                  <a:lnTo>
                    <a:pt x="1391" y="8976"/>
                  </a:lnTo>
                  <a:lnTo>
                    <a:pt x="1039" y="10496"/>
                  </a:lnTo>
                  <a:lnTo>
                    <a:pt x="724" y="12035"/>
                  </a:lnTo>
                  <a:lnTo>
                    <a:pt x="557" y="12962"/>
                  </a:lnTo>
                  <a:lnTo>
                    <a:pt x="409" y="13889"/>
                  </a:lnTo>
                  <a:lnTo>
                    <a:pt x="279" y="14817"/>
                  </a:lnTo>
                  <a:lnTo>
                    <a:pt x="149" y="15762"/>
                  </a:lnTo>
                  <a:lnTo>
                    <a:pt x="75" y="16689"/>
                  </a:lnTo>
                  <a:lnTo>
                    <a:pt x="19" y="17635"/>
                  </a:lnTo>
                  <a:lnTo>
                    <a:pt x="1" y="18099"/>
                  </a:lnTo>
                  <a:lnTo>
                    <a:pt x="1" y="18581"/>
                  </a:lnTo>
                  <a:lnTo>
                    <a:pt x="19" y="19044"/>
                  </a:lnTo>
                  <a:lnTo>
                    <a:pt x="38" y="19526"/>
                  </a:lnTo>
                  <a:lnTo>
                    <a:pt x="242" y="18303"/>
                  </a:lnTo>
                  <a:lnTo>
                    <a:pt x="446" y="17079"/>
                  </a:lnTo>
                  <a:lnTo>
                    <a:pt x="668" y="15855"/>
                  </a:lnTo>
                  <a:lnTo>
                    <a:pt x="909" y="14631"/>
                  </a:lnTo>
                  <a:lnTo>
                    <a:pt x="1169" y="13407"/>
                  </a:lnTo>
                  <a:lnTo>
                    <a:pt x="1428" y="12183"/>
                  </a:lnTo>
                  <a:lnTo>
                    <a:pt x="2003" y="9736"/>
                  </a:lnTo>
                  <a:lnTo>
                    <a:pt x="2559" y="7288"/>
                  </a:lnTo>
                  <a:lnTo>
                    <a:pt x="3134" y="4859"/>
                  </a:lnTo>
                  <a:lnTo>
                    <a:pt x="3672" y="2412"/>
                  </a:lnTo>
                  <a:lnTo>
                    <a:pt x="3913" y="1206"/>
                  </a:lnTo>
                  <a:lnTo>
                    <a:pt x="4154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317" name="Google Shape;2317;p34"/>
          <p:cNvGrpSpPr/>
          <p:nvPr/>
        </p:nvGrpSpPr>
        <p:grpSpPr>
          <a:xfrm>
            <a:off x="1932939" y="3741730"/>
            <a:ext cx="175882" cy="144409"/>
            <a:chOff x="1212175" y="4412127"/>
            <a:chExt cx="902424" cy="740938"/>
          </a:xfrm>
        </p:grpSpPr>
        <p:sp>
          <p:nvSpPr>
            <p:cNvPr id="2318" name="Google Shape;2318;p34"/>
            <p:cNvSpPr/>
            <p:nvPr/>
          </p:nvSpPr>
          <p:spPr>
            <a:xfrm>
              <a:off x="1212175" y="4412127"/>
              <a:ext cx="902424" cy="740938"/>
            </a:xfrm>
            <a:custGeom>
              <a:avLst/>
              <a:gdLst/>
              <a:ahLst/>
              <a:cxnLst/>
              <a:rect l="l" t="t" r="r" b="b"/>
              <a:pathLst>
                <a:path w="42482" h="34880" extrusionOk="0">
                  <a:moveTo>
                    <a:pt x="17597" y="1"/>
                  </a:moveTo>
                  <a:lnTo>
                    <a:pt x="17356" y="56"/>
                  </a:lnTo>
                  <a:lnTo>
                    <a:pt x="17115" y="149"/>
                  </a:lnTo>
                  <a:lnTo>
                    <a:pt x="16893" y="242"/>
                  </a:lnTo>
                  <a:lnTo>
                    <a:pt x="16689" y="371"/>
                  </a:lnTo>
                  <a:lnTo>
                    <a:pt x="16503" y="538"/>
                  </a:lnTo>
                  <a:lnTo>
                    <a:pt x="16318" y="724"/>
                  </a:lnTo>
                  <a:lnTo>
                    <a:pt x="16151" y="928"/>
                  </a:lnTo>
                  <a:lnTo>
                    <a:pt x="16003" y="1150"/>
                  </a:lnTo>
                  <a:lnTo>
                    <a:pt x="15854" y="1391"/>
                  </a:lnTo>
                  <a:lnTo>
                    <a:pt x="15724" y="1669"/>
                  </a:lnTo>
                  <a:lnTo>
                    <a:pt x="15613" y="1966"/>
                  </a:lnTo>
                  <a:lnTo>
                    <a:pt x="15502" y="2263"/>
                  </a:lnTo>
                  <a:lnTo>
                    <a:pt x="15409" y="2597"/>
                  </a:lnTo>
                  <a:lnTo>
                    <a:pt x="15335" y="2930"/>
                  </a:lnTo>
                  <a:lnTo>
                    <a:pt x="15261" y="3283"/>
                  </a:lnTo>
                  <a:lnTo>
                    <a:pt x="15205" y="3672"/>
                  </a:lnTo>
                  <a:lnTo>
                    <a:pt x="15150" y="4061"/>
                  </a:lnTo>
                  <a:lnTo>
                    <a:pt x="15075" y="4859"/>
                  </a:lnTo>
                  <a:lnTo>
                    <a:pt x="15038" y="5730"/>
                  </a:lnTo>
                  <a:lnTo>
                    <a:pt x="15038" y="6620"/>
                  </a:lnTo>
                  <a:lnTo>
                    <a:pt x="15057" y="7566"/>
                  </a:lnTo>
                  <a:lnTo>
                    <a:pt x="15112" y="8512"/>
                  </a:lnTo>
                  <a:lnTo>
                    <a:pt x="15187" y="9494"/>
                  </a:lnTo>
                  <a:lnTo>
                    <a:pt x="15279" y="10477"/>
                  </a:lnTo>
                  <a:lnTo>
                    <a:pt x="15391" y="11460"/>
                  </a:lnTo>
                  <a:lnTo>
                    <a:pt x="15520" y="12443"/>
                  </a:lnTo>
                  <a:lnTo>
                    <a:pt x="15669" y="13425"/>
                  </a:lnTo>
                  <a:lnTo>
                    <a:pt x="15817" y="14371"/>
                  </a:lnTo>
                  <a:lnTo>
                    <a:pt x="15984" y="15298"/>
                  </a:lnTo>
                  <a:lnTo>
                    <a:pt x="16299" y="17041"/>
                  </a:lnTo>
                  <a:lnTo>
                    <a:pt x="16633" y="18599"/>
                  </a:lnTo>
                  <a:lnTo>
                    <a:pt x="16911" y="19915"/>
                  </a:lnTo>
                  <a:lnTo>
                    <a:pt x="17152" y="20935"/>
                  </a:lnTo>
                  <a:lnTo>
                    <a:pt x="17356" y="21807"/>
                  </a:lnTo>
                  <a:lnTo>
                    <a:pt x="17097" y="21084"/>
                  </a:lnTo>
                  <a:lnTo>
                    <a:pt x="16781" y="20268"/>
                  </a:lnTo>
                  <a:lnTo>
                    <a:pt x="16336" y="19211"/>
                  </a:lnTo>
                  <a:lnTo>
                    <a:pt x="15817" y="17968"/>
                  </a:lnTo>
                  <a:lnTo>
                    <a:pt x="15205" y="16596"/>
                  </a:lnTo>
                  <a:lnTo>
                    <a:pt x="14871" y="15873"/>
                  </a:lnTo>
                  <a:lnTo>
                    <a:pt x="14501" y="15150"/>
                  </a:lnTo>
                  <a:lnTo>
                    <a:pt x="14130" y="14408"/>
                  </a:lnTo>
                  <a:lnTo>
                    <a:pt x="13740" y="13685"/>
                  </a:lnTo>
                  <a:lnTo>
                    <a:pt x="13351" y="12943"/>
                  </a:lnTo>
                  <a:lnTo>
                    <a:pt x="12924" y="12239"/>
                  </a:lnTo>
                  <a:lnTo>
                    <a:pt x="12498" y="11534"/>
                  </a:lnTo>
                  <a:lnTo>
                    <a:pt x="12071" y="10867"/>
                  </a:lnTo>
                  <a:lnTo>
                    <a:pt x="11626" y="10236"/>
                  </a:lnTo>
                  <a:lnTo>
                    <a:pt x="11163" y="9643"/>
                  </a:lnTo>
                  <a:lnTo>
                    <a:pt x="10699" y="9105"/>
                  </a:lnTo>
                  <a:lnTo>
                    <a:pt x="10236" y="8604"/>
                  </a:lnTo>
                  <a:lnTo>
                    <a:pt x="10013" y="8382"/>
                  </a:lnTo>
                  <a:lnTo>
                    <a:pt x="9772" y="8178"/>
                  </a:lnTo>
                  <a:lnTo>
                    <a:pt x="9531" y="7992"/>
                  </a:lnTo>
                  <a:lnTo>
                    <a:pt x="9309" y="7826"/>
                  </a:lnTo>
                  <a:lnTo>
                    <a:pt x="9068" y="7659"/>
                  </a:lnTo>
                  <a:lnTo>
                    <a:pt x="8827" y="7529"/>
                  </a:lnTo>
                  <a:lnTo>
                    <a:pt x="8585" y="7418"/>
                  </a:lnTo>
                  <a:lnTo>
                    <a:pt x="8363" y="7325"/>
                  </a:lnTo>
                  <a:lnTo>
                    <a:pt x="8122" y="7251"/>
                  </a:lnTo>
                  <a:lnTo>
                    <a:pt x="7881" y="7195"/>
                  </a:lnTo>
                  <a:lnTo>
                    <a:pt x="7658" y="7177"/>
                  </a:lnTo>
                  <a:lnTo>
                    <a:pt x="7417" y="7158"/>
                  </a:lnTo>
                  <a:lnTo>
                    <a:pt x="7195" y="7195"/>
                  </a:lnTo>
                  <a:lnTo>
                    <a:pt x="6954" y="7232"/>
                  </a:lnTo>
                  <a:lnTo>
                    <a:pt x="6731" y="7306"/>
                  </a:lnTo>
                  <a:lnTo>
                    <a:pt x="6509" y="7418"/>
                  </a:lnTo>
                  <a:lnTo>
                    <a:pt x="6286" y="7547"/>
                  </a:lnTo>
                  <a:lnTo>
                    <a:pt x="6101" y="7677"/>
                  </a:lnTo>
                  <a:lnTo>
                    <a:pt x="5934" y="7844"/>
                  </a:lnTo>
                  <a:lnTo>
                    <a:pt x="5804" y="8030"/>
                  </a:lnTo>
                  <a:lnTo>
                    <a:pt x="5674" y="8234"/>
                  </a:lnTo>
                  <a:lnTo>
                    <a:pt x="5582" y="8438"/>
                  </a:lnTo>
                  <a:lnTo>
                    <a:pt x="5526" y="8679"/>
                  </a:lnTo>
                  <a:lnTo>
                    <a:pt x="5470" y="8920"/>
                  </a:lnTo>
                  <a:lnTo>
                    <a:pt x="5452" y="9179"/>
                  </a:lnTo>
                  <a:lnTo>
                    <a:pt x="5433" y="9457"/>
                  </a:lnTo>
                  <a:lnTo>
                    <a:pt x="5452" y="9736"/>
                  </a:lnTo>
                  <a:lnTo>
                    <a:pt x="5470" y="10032"/>
                  </a:lnTo>
                  <a:lnTo>
                    <a:pt x="5526" y="10347"/>
                  </a:lnTo>
                  <a:lnTo>
                    <a:pt x="5582" y="10663"/>
                  </a:lnTo>
                  <a:lnTo>
                    <a:pt x="5674" y="10996"/>
                  </a:lnTo>
                  <a:lnTo>
                    <a:pt x="5767" y="11349"/>
                  </a:lnTo>
                  <a:lnTo>
                    <a:pt x="6008" y="12053"/>
                  </a:lnTo>
                  <a:lnTo>
                    <a:pt x="6305" y="12795"/>
                  </a:lnTo>
                  <a:lnTo>
                    <a:pt x="6639" y="13555"/>
                  </a:lnTo>
                  <a:lnTo>
                    <a:pt x="7028" y="14334"/>
                  </a:lnTo>
                  <a:lnTo>
                    <a:pt x="7436" y="15150"/>
                  </a:lnTo>
                  <a:lnTo>
                    <a:pt x="7899" y="15947"/>
                  </a:lnTo>
                  <a:lnTo>
                    <a:pt x="8382" y="16763"/>
                  </a:lnTo>
                  <a:lnTo>
                    <a:pt x="8864" y="17560"/>
                  </a:lnTo>
                  <a:lnTo>
                    <a:pt x="9383" y="18376"/>
                  </a:lnTo>
                  <a:lnTo>
                    <a:pt x="9902" y="19155"/>
                  </a:lnTo>
                  <a:lnTo>
                    <a:pt x="10421" y="19934"/>
                  </a:lnTo>
                  <a:lnTo>
                    <a:pt x="10940" y="20676"/>
                  </a:lnTo>
                  <a:lnTo>
                    <a:pt x="11960" y="22085"/>
                  </a:lnTo>
                  <a:lnTo>
                    <a:pt x="12887" y="23327"/>
                  </a:lnTo>
                  <a:lnTo>
                    <a:pt x="13685" y="24366"/>
                  </a:lnTo>
                  <a:lnTo>
                    <a:pt x="14315" y="25163"/>
                  </a:lnTo>
                  <a:lnTo>
                    <a:pt x="14871" y="25868"/>
                  </a:lnTo>
                  <a:lnTo>
                    <a:pt x="14408" y="25423"/>
                  </a:lnTo>
                  <a:lnTo>
                    <a:pt x="13852" y="24922"/>
                  </a:lnTo>
                  <a:lnTo>
                    <a:pt x="13147" y="24310"/>
                  </a:lnTo>
                  <a:lnTo>
                    <a:pt x="12275" y="23568"/>
                  </a:lnTo>
                  <a:lnTo>
                    <a:pt x="11293" y="22789"/>
                  </a:lnTo>
                  <a:lnTo>
                    <a:pt x="10199" y="21955"/>
                  </a:lnTo>
                  <a:lnTo>
                    <a:pt x="9642" y="21547"/>
                  </a:lnTo>
                  <a:lnTo>
                    <a:pt x="9049" y="21158"/>
                  </a:lnTo>
                  <a:lnTo>
                    <a:pt x="8456" y="20750"/>
                  </a:lnTo>
                  <a:lnTo>
                    <a:pt x="7862" y="20379"/>
                  </a:lnTo>
                  <a:lnTo>
                    <a:pt x="7250" y="20027"/>
                  </a:lnTo>
                  <a:lnTo>
                    <a:pt x="6639" y="19693"/>
                  </a:lnTo>
                  <a:lnTo>
                    <a:pt x="6045" y="19378"/>
                  </a:lnTo>
                  <a:lnTo>
                    <a:pt x="5452" y="19118"/>
                  </a:lnTo>
                  <a:lnTo>
                    <a:pt x="4858" y="18877"/>
                  </a:lnTo>
                  <a:lnTo>
                    <a:pt x="4284" y="18692"/>
                  </a:lnTo>
                  <a:lnTo>
                    <a:pt x="3709" y="18543"/>
                  </a:lnTo>
                  <a:lnTo>
                    <a:pt x="3449" y="18488"/>
                  </a:lnTo>
                  <a:lnTo>
                    <a:pt x="3171" y="18451"/>
                  </a:lnTo>
                  <a:lnTo>
                    <a:pt x="2911" y="18413"/>
                  </a:lnTo>
                  <a:lnTo>
                    <a:pt x="2652" y="18395"/>
                  </a:lnTo>
                  <a:lnTo>
                    <a:pt x="2392" y="18413"/>
                  </a:lnTo>
                  <a:lnTo>
                    <a:pt x="2151" y="18432"/>
                  </a:lnTo>
                  <a:lnTo>
                    <a:pt x="1910" y="18451"/>
                  </a:lnTo>
                  <a:lnTo>
                    <a:pt x="1688" y="18506"/>
                  </a:lnTo>
                  <a:lnTo>
                    <a:pt x="1465" y="18580"/>
                  </a:lnTo>
                  <a:lnTo>
                    <a:pt x="1243" y="18654"/>
                  </a:lnTo>
                  <a:lnTo>
                    <a:pt x="1039" y="18766"/>
                  </a:lnTo>
                  <a:lnTo>
                    <a:pt x="853" y="18877"/>
                  </a:lnTo>
                  <a:lnTo>
                    <a:pt x="668" y="19025"/>
                  </a:lnTo>
                  <a:lnTo>
                    <a:pt x="482" y="19192"/>
                  </a:lnTo>
                  <a:lnTo>
                    <a:pt x="334" y="19359"/>
                  </a:lnTo>
                  <a:lnTo>
                    <a:pt x="204" y="19563"/>
                  </a:lnTo>
                  <a:lnTo>
                    <a:pt x="112" y="19749"/>
                  </a:lnTo>
                  <a:lnTo>
                    <a:pt x="37" y="19971"/>
                  </a:lnTo>
                  <a:lnTo>
                    <a:pt x="0" y="20194"/>
                  </a:lnTo>
                  <a:lnTo>
                    <a:pt x="0" y="20416"/>
                  </a:lnTo>
                  <a:lnTo>
                    <a:pt x="0" y="20657"/>
                  </a:lnTo>
                  <a:lnTo>
                    <a:pt x="56" y="20917"/>
                  </a:lnTo>
                  <a:lnTo>
                    <a:pt x="112" y="21176"/>
                  </a:lnTo>
                  <a:lnTo>
                    <a:pt x="204" y="21436"/>
                  </a:lnTo>
                  <a:lnTo>
                    <a:pt x="316" y="21714"/>
                  </a:lnTo>
                  <a:lnTo>
                    <a:pt x="445" y="21992"/>
                  </a:lnTo>
                  <a:lnTo>
                    <a:pt x="612" y="22289"/>
                  </a:lnTo>
                  <a:lnTo>
                    <a:pt x="779" y="22586"/>
                  </a:lnTo>
                  <a:lnTo>
                    <a:pt x="983" y="22882"/>
                  </a:lnTo>
                  <a:lnTo>
                    <a:pt x="1187" y="23179"/>
                  </a:lnTo>
                  <a:lnTo>
                    <a:pt x="1669" y="23809"/>
                  </a:lnTo>
                  <a:lnTo>
                    <a:pt x="2188" y="24458"/>
                  </a:lnTo>
                  <a:lnTo>
                    <a:pt x="2782" y="25107"/>
                  </a:lnTo>
                  <a:lnTo>
                    <a:pt x="3431" y="25756"/>
                  </a:lnTo>
                  <a:lnTo>
                    <a:pt x="4098" y="26424"/>
                  </a:lnTo>
                  <a:lnTo>
                    <a:pt x="4821" y="27091"/>
                  </a:lnTo>
                  <a:lnTo>
                    <a:pt x="5545" y="27759"/>
                  </a:lnTo>
                  <a:lnTo>
                    <a:pt x="6305" y="28408"/>
                  </a:lnTo>
                  <a:lnTo>
                    <a:pt x="7065" y="29057"/>
                  </a:lnTo>
                  <a:lnTo>
                    <a:pt x="7844" y="29687"/>
                  </a:lnTo>
                  <a:lnTo>
                    <a:pt x="9346" y="30893"/>
                  </a:lnTo>
                  <a:lnTo>
                    <a:pt x="10792" y="31987"/>
                  </a:lnTo>
                  <a:lnTo>
                    <a:pt x="12109" y="32951"/>
                  </a:lnTo>
                  <a:lnTo>
                    <a:pt x="13240" y="33748"/>
                  </a:lnTo>
                  <a:lnTo>
                    <a:pt x="14111" y="34360"/>
                  </a:lnTo>
                  <a:lnTo>
                    <a:pt x="14871" y="34879"/>
                  </a:lnTo>
                  <a:lnTo>
                    <a:pt x="26516" y="34879"/>
                  </a:lnTo>
                  <a:lnTo>
                    <a:pt x="27351" y="34119"/>
                  </a:lnTo>
                  <a:lnTo>
                    <a:pt x="28315" y="33210"/>
                  </a:lnTo>
                  <a:lnTo>
                    <a:pt x="29539" y="32042"/>
                  </a:lnTo>
                  <a:lnTo>
                    <a:pt x="30966" y="30652"/>
                  </a:lnTo>
                  <a:lnTo>
                    <a:pt x="32542" y="29094"/>
                  </a:lnTo>
                  <a:lnTo>
                    <a:pt x="34174" y="27388"/>
                  </a:lnTo>
                  <a:lnTo>
                    <a:pt x="35009" y="26517"/>
                  </a:lnTo>
                  <a:lnTo>
                    <a:pt x="35843" y="25608"/>
                  </a:lnTo>
                  <a:lnTo>
                    <a:pt x="36659" y="24718"/>
                  </a:lnTo>
                  <a:lnTo>
                    <a:pt x="37438" y="23809"/>
                  </a:lnTo>
                  <a:lnTo>
                    <a:pt x="38216" y="22919"/>
                  </a:lnTo>
                  <a:lnTo>
                    <a:pt x="38940" y="22029"/>
                  </a:lnTo>
                  <a:lnTo>
                    <a:pt x="39626" y="21158"/>
                  </a:lnTo>
                  <a:lnTo>
                    <a:pt x="40238" y="20305"/>
                  </a:lnTo>
                  <a:lnTo>
                    <a:pt x="40812" y="19489"/>
                  </a:lnTo>
                  <a:lnTo>
                    <a:pt x="41313" y="18710"/>
                  </a:lnTo>
                  <a:lnTo>
                    <a:pt x="41536" y="18339"/>
                  </a:lnTo>
                  <a:lnTo>
                    <a:pt x="41721" y="17968"/>
                  </a:lnTo>
                  <a:lnTo>
                    <a:pt x="41906" y="17616"/>
                  </a:lnTo>
                  <a:lnTo>
                    <a:pt x="42073" y="17282"/>
                  </a:lnTo>
                  <a:lnTo>
                    <a:pt x="42203" y="16967"/>
                  </a:lnTo>
                  <a:lnTo>
                    <a:pt x="42296" y="16652"/>
                  </a:lnTo>
                  <a:lnTo>
                    <a:pt x="42389" y="16355"/>
                  </a:lnTo>
                  <a:lnTo>
                    <a:pt x="42444" y="16077"/>
                  </a:lnTo>
                  <a:lnTo>
                    <a:pt x="42481" y="15799"/>
                  </a:lnTo>
                  <a:lnTo>
                    <a:pt x="42481" y="15558"/>
                  </a:lnTo>
                  <a:lnTo>
                    <a:pt x="42444" y="15335"/>
                  </a:lnTo>
                  <a:lnTo>
                    <a:pt x="42389" y="15113"/>
                  </a:lnTo>
                  <a:lnTo>
                    <a:pt x="42296" y="14927"/>
                  </a:lnTo>
                  <a:lnTo>
                    <a:pt x="42166" y="14761"/>
                  </a:lnTo>
                  <a:lnTo>
                    <a:pt x="42018" y="14612"/>
                  </a:lnTo>
                  <a:lnTo>
                    <a:pt x="41832" y="14482"/>
                  </a:lnTo>
                  <a:lnTo>
                    <a:pt x="41610" y="14371"/>
                  </a:lnTo>
                  <a:lnTo>
                    <a:pt x="41406" y="14278"/>
                  </a:lnTo>
                  <a:lnTo>
                    <a:pt x="41183" y="14204"/>
                  </a:lnTo>
                  <a:lnTo>
                    <a:pt x="40961" y="14130"/>
                  </a:lnTo>
                  <a:lnTo>
                    <a:pt x="40738" y="14093"/>
                  </a:lnTo>
                  <a:lnTo>
                    <a:pt x="40497" y="14056"/>
                  </a:lnTo>
                  <a:lnTo>
                    <a:pt x="40275" y="14037"/>
                  </a:lnTo>
                  <a:lnTo>
                    <a:pt x="39793" y="14037"/>
                  </a:lnTo>
                  <a:lnTo>
                    <a:pt x="39552" y="14056"/>
                  </a:lnTo>
                  <a:lnTo>
                    <a:pt x="39069" y="14130"/>
                  </a:lnTo>
                  <a:lnTo>
                    <a:pt x="38587" y="14241"/>
                  </a:lnTo>
                  <a:lnTo>
                    <a:pt x="38087" y="14390"/>
                  </a:lnTo>
                  <a:lnTo>
                    <a:pt x="37586" y="14575"/>
                  </a:lnTo>
                  <a:lnTo>
                    <a:pt x="37085" y="14798"/>
                  </a:lnTo>
                  <a:lnTo>
                    <a:pt x="36603" y="15057"/>
                  </a:lnTo>
                  <a:lnTo>
                    <a:pt x="36103" y="15335"/>
                  </a:lnTo>
                  <a:lnTo>
                    <a:pt x="35621" y="15632"/>
                  </a:lnTo>
                  <a:lnTo>
                    <a:pt x="35138" y="15947"/>
                  </a:lnTo>
                  <a:lnTo>
                    <a:pt x="34656" y="16281"/>
                  </a:lnTo>
                  <a:lnTo>
                    <a:pt x="34211" y="16615"/>
                  </a:lnTo>
                  <a:lnTo>
                    <a:pt x="33766" y="16967"/>
                  </a:lnTo>
                  <a:lnTo>
                    <a:pt x="33321" y="17319"/>
                  </a:lnTo>
                  <a:lnTo>
                    <a:pt x="32505" y="18024"/>
                  </a:lnTo>
                  <a:lnTo>
                    <a:pt x="31782" y="18692"/>
                  </a:lnTo>
                  <a:lnTo>
                    <a:pt x="31152" y="19322"/>
                  </a:lnTo>
                  <a:lnTo>
                    <a:pt x="30633" y="19841"/>
                  </a:lnTo>
                  <a:lnTo>
                    <a:pt x="30243" y="20268"/>
                  </a:lnTo>
                  <a:lnTo>
                    <a:pt x="29928" y="20620"/>
                  </a:lnTo>
                  <a:lnTo>
                    <a:pt x="30243" y="19990"/>
                  </a:lnTo>
                  <a:lnTo>
                    <a:pt x="30595" y="19229"/>
                  </a:lnTo>
                  <a:lnTo>
                    <a:pt x="31041" y="18265"/>
                  </a:lnTo>
                  <a:lnTo>
                    <a:pt x="31560" y="17097"/>
                  </a:lnTo>
                  <a:lnTo>
                    <a:pt x="32097" y="15799"/>
                  </a:lnTo>
                  <a:lnTo>
                    <a:pt x="32376" y="15094"/>
                  </a:lnTo>
                  <a:lnTo>
                    <a:pt x="32635" y="14371"/>
                  </a:lnTo>
                  <a:lnTo>
                    <a:pt x="32913" y="13648"/>
                  </a:lnTo>
                  <a:lnTo>
                    <a:pt x="33154" y="12888"/>
                  </a:lnTo>
                  <a:lnTo>
                    <a:pt x="33395" y="12146"/>
                  </a:lnTo>
                  <a:lnTo>
                    <a:pt x="33618" y="11386"/>
                  </a:lnTo>
                  <a:lnTo>
                    <a:pt x="33803" y="10626"/>
                  </a:lnTo>
                  <a:lnTo>
                    <a:pt x="33989" y="9884"/>
                  </a:lnTo>
                  <a:lnTo>
                    <a:pt x="34119" y="9161"/>
                  </a:lnTo>
                  <a:lnTo>
                    <a:pt x="34230" y="8456"/>
                  </a:lnTo>
                  <a:lnTo>
                    <a:pt x="34304" y="7770"/>
                  </a:lnTo>
                  <a:lnTo>
                    <a:pt x="34341" y="7102"/>
                  </a:lnTo>
                  <a:lnTo>
                    <a:pt x="34341" y="6787"/>
                  </a:lnTo>
                  <a:lnTo>
                    <a:pt x="34323" y="6472"/>
                  </a:lnTo>
                  <a:lnTo>
                    <a:pt x="34304" y="6175"/>
                  </a:lnTo>
                  <a:lnTo>
                    <a:pt x="34267" y="5897"/>
                  </a:lnTo>
                  <a:lnTo>
                    <a:pt x="34211" y="5619"/>
                  </a:lnTo>
                  <a:lnTo>
                    <a:pt x="34137" y="5359"/>
                  </a:lnTo>
                  <a:lnTo>
                    <a:pt x="34063" y="5100"/>
                  </a:lnTo>
                  <a:lnTo>
                    <a:pt x="33970" y="4859"/>
                  </a:lnTo>
                  <a:lnTo>
                    <a:pt x="33878" y="4636"/>
                  </a:lnTo>
                  <a:lnTo>
                    <a:pt x="33748" y="4432"/>
                  </a:lnTo>
                  <a:lnTo>
                    <a:pt x="33618" y="4228"/>
                  </a:lnTo>
                  <a:lnTo>
                    <a:pt x="33451" y="4043"/>
                  </a:lnTo>
                  <a:lnTo>
                    <a:pt x="33284" y="3876"/>
                  </a:lnTo>
                  <a:lnTo>
                    <a:pt x="33099" y="3728"/>
                  </a:lnTo>
                  <a:lnTo>
                    <a:pt x="32895" y="3598"/>
                  </a:lnTo>
                  <a:lnTo>
                    <a:pt x="32672" y="3487"/>
                  </a:lnTo>
                  <a:lnTo>
                    <a:pt x="32431" y="3394"/>
                  </a:lnTo>
                  <a:lnTo>
                    <a:pt x="32209" y="3338"/>
                  </a:lnTo>
                  <a:lnTo>
                    <a:pt x="31968" y="3301"/>
                  </a:lnTo>
                  <a:lnTo>
                    <a:pt x="31745" y="3301"/>
                  </a:lnTo>
                  <a:lnTo>
                    <a:pt x="31504" y="3320"/>
                  </a:lnTo>
                  <a:lnTo>
                    <a:pt x="31282" y="3375"/>
                  </a:lnTo>
                  <a:lnTo>
                    <a:pt x="31059" y="3450"/>
                  </a:lnTo>
                  <a:lnTo>
                    <a:pt x="30837" y="3542"/>
                  </a:lnTo>
                  <a:lnTo>
                    <a:pt x="30614" y="3672"/>
                  </a:lnTo>
                  <a:lnTo>
                    <a:pt x="30392" y="3802"/>
                  </a:lnTo>
                  <a:lnTo>
                    <a:pt x="30169" y="3969"/>
                  </a:lnTo>
                  <a:lnTo>
                    <a:pt x="29947" y="4154"/>
                  </a:lnTo>
                  <a:lnTo>
                    <a:pt x="29743" y="4358"/>
                  </a:lnTo>
                  <a:lnTo>
                    <a:pt x="29520" y="4581"/>
                  </a:lnTo>
                  <a:lnTo>
                    <a:pt x="29316" y="4822"/>
                  </a:lnTo>
                  <a:lnTo>
                    <a:pt x="29094" y="5081"/>
                  </a:lnTo>
                  <a:lnTo>
                    <a:pt x="28686" y="5638"/>
                  </a:lnTo>
                  <a:lnTo>
                    <a:pt x="28278" y="6268"/>
                  </a:lnTo>
                  <a:lnTo>
                    <a:pt x="27888" y="6936"/>
                  </a:lnTo>
                  <a:lnTo>
                    <a:pt x="27499" y="7640"/>
                  </a:lnTo>
                  <a:lnTo>
                    <a:pt x="27128" y="8382"/>
                  </a:lnTo>
                  <a:lnTo>
                    <a:pt x="26776" y="9161"/>
                  </a:lnTo>
                  <a:lnTo>
                    <a:pt x="26423" y="9958"/>
                  </a:lnTo>
                  <a:lnTo>
                    <a:pt x="26090" y="10774"/>
                  </a:lnTo>
                  <a:lnTo>
                    <a:pt x="25774" y="11571"/>
                  </a:lnTo>
                  <a:lnTo>
                    <a:pt x="25478" y="12387"/>
                  </a:lnTo>
                  <a:lnTo>
                    <a:pt x="25181" y="13203"/>
                  </a:lnTo>
                  <a:lnTo>
                    <a:pt x="24921" y="14000"/>
                  </a:lnTo>
                  <a:lnTo>
                    <a:pt x="24439" y="15502"/>
                  </a:lnTo>
                  <a:lnTo>
                    <a:pt x="24013" y="16856"/>
                  </a:lnTo>
                  <a:lnTo>
                    <a:pt x="23698" y="18024"/>
                  </a:lnTo>
                  <a:lnTo>
                    <a:pt x="23457" y="18914"/>
                  </a:lnTo>
                  <a:lnTo>
                    <a:pt x="23253" y="19711"/>
                  </a:lnTo>
                  <a:lnTo>
                    <a:pt x="23216" y="18803"/>
                  </a:lnTo>
                  <a:lnTo>
                    <a:pt x="23160" y="17783"/>
                  </a:lnTo>
                  <a:lnTo>
                    <a:pt x="23067" y="16448"/>
                  </a:lnTo>
                  <a:lnTo>
                    <a:pt x="22937" y="14872"/>
                  </a:lnTo>
                  <a:lnTo>
                    <a:pt x="22771" y="13129"/>
                  </a:lnTo>
                  <a:lnTo>
                    <a:pt x="22659" y="12202"/>
                  </a:lnTo>
                  <a:lnTo>
                    <a:pt x="22548" y="11256"/>
                  </a:lnTo>
                  <a:lnTo>
                    <a:pt x="22418" y="10310"/>
                  </a:lnTo>
                  <a:lnTo>
                    <a:pt x="22270" y="9365"/>
                  </a:lnTo>
                  <a:lnTo>
                    <a:pt x="22103" y="8400"/>
                  </a:lnTo>
                  <a:lnTo>
                    <a:pt x="21936" y="7473"/>
                  </a:lnTo>
                  <a:lnTo>
                    <a:pt x="21732" y="6546"/>
                  </a:lnTo>
                  <a:lnTo>
                    <a:pt x="21528" y="5656"/>
                  </a:lnTo>
                  <a:lnTo>
                    <a:pt x="21287" y="4803"/>
                  </a:lnTo>
                  <a:lnTo>
                    <a:pt x="21046" y="3987"/>
                  </a:lnTo>
                  <a:lnTo>
                    <a:pt x="20768" y="3227"/>
                  </a:lnTo>
                  <a:lnTo>
                    <a:pt x="20490" y="2541"/>
                  </a:lnTo>
                  <a:lnTo>
                    <a:pt x="20341" y="2207"/>
                  </a:lnTo>
                  <a:lnTo>
                    <a:pt x="20175" y="1911"/>
                  </a:lnTo>
                  <a:lnTo>
                    <a:pt x="20008" y="1614"/>
                  </a:lnTo>
                  <a:lnTo>
                    <a:pt x="19841" y="1354"/>
                  </a:lnTo>
                  <a:lnTo>
                    <a:pt x="19674" y="1095"/>
                  </a:lnTo>
                  <a:lnTo>
                    <a:pt x="19489" y="872"/>
                  </a:lnTo>
                  <a:lnTo>
                    <a:pt x="19303" y="668"/>
                  </a:lnTo>
                  <a:lnTo>
                    <a:pt x="19118" y="501"/>
                  </a:lnTo>
                  <a:lnTo>
                    <a:pt x="18914" y="353"/>
                  </a:lnTo>
                  <a:lnTo>
                    <a:pt x="18710" y="223"/>
                  </a:lnTo>
                  <a:lnTo>
                    <a:pt x="18506" y="112"/>
                  </a:lnTo>
                  <a:lnTo>
                    <a:pt x="18283" y="56"/>
                  </a:lnTo>
                  <a:lnTo>
                    <a:pt x="1806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9" name="Google Shape;2319;p34"/>
            <p:cNvSpPr/>
            <p:nvPr/>
          </p:nvSpPr>
          <p:spPr>
            <a:xfrm>
              <a:off x="1309458" y="4878854"/>
              <a:ext cx="289132" cy="254082"/>
            </a:xfrm>
            <a:custGeom>
              <a:avLst/>
              <a:gdLst/>
              <a:ahLst/>
              <a:cxnLst/>
              <a:rect l="l" t="t" r="r" b="b"/>
              <a:pathLst>
                <a:path w="13611" h="11961" extrusionOk="0">
                  <a:moveTo>
                    <a:pt x="0" y="1"/>
                  </a:moveTo>
                  <a:lnTo>
                    <a:pt x="1780" y="1428"/>
                  </a:lnTo>
                  <a:lnTo>
                    <a:pt x="3560" y="2838"/>
                  </a:lnTo>
                  <a:lnTo>
                    <a:pt x="5341" y="4247"/>
                  </a:lnTo>
                  <a:lnTo>
                    <a:pt x="6231" y="4952"/>
                  </a:lnTo>
                  <a:lnTo>
                    <a:pt x="7102" y="5675"/>
                  </a:lnTo>
                  <a:lnTo>
                    <a:pt x="8845" y="7140"/>
                  </a:lnTo>
                  <a:lnTo>
                    <a:pt x="9698" y="7881"/>
                  </a:lnTo>
                  <a:lnTo>
                    <a:pt x="10532" y="8641"/>
                  </a:lnTo>
                  <a:lnTo>
                    <a:pt x="11348" y="9420"/>
                  </a:lnTo>
                  <a:lnTo>
                    <a:pt x="12127" y="10236"/>
                  </a:lnTo>
                  <a:lnTo>
                    <a:pt x="12517" y="10644"/>
                  </a:lnTo>
                  <a:lnTo>
                    <a:pt x="12887" y="11071"/>
                  </a:lnTo>
                  <a:lnTo>
                    <a:pt x="13258" y="11516"/>
                  </a:lnTo>
                  <a:lnTo>
                    <a:pt x="13611" y="11961"/>
                  </a:lnTo>
                  <a:lnTo>
                    <a:pt x="13388" y="11516"/>
                  </a:lnTo>
                  <a:lnTo>
                    <a:pt x="13128" y="11071"/>
                  </a:lnTo>
                  <a:lnTo>
                    <a:pt x="12850" y="10626"/>
                  </a:lnTo>
                  <a:lnTo>
                    <a:pt x="12554" y="10181"/>
                  </a:lnTo>
                  <a:lnTo>
                    <a:pt x="12238" y="9754"/>
                  </a:lnTo>
                  <a:lnTo>
                    <a:pt x="11905" y="9309"/>
                  </a:lnTo>
                  <a:lnTo>
                    <a:pt x="11534" y="8864"/>
                  </a:lnTo>
                  <a:lnTo>
                    <a:pt x="11163" y="8438"/>
                  </a:lnTo>
                  <a:lnTo>
                    <a:pt x="10774" y="8011"/>
                  </a:lnTo>
                  <a:lnTo>
                    <a:pt x="10366" y="7585"/>
                  </a:lnTo>
                  <a:lnTo>
                    <a:pt x="9939" y="7158"/>
                  </a:lnTo>
                  <a:lnTo>
                    <a:pt x="9513" y="6732"/>
                  </a:lnTo>
                  <a:lnTo>
                    <a:pt x="9068" y="6324"/>
                  </a:lnTo>
                  <a:lnTo>
                    <a:pt x="8604" y="5916"/>
                  </a:lnTo>
                  <a:lnTo>
                    <a:pt x="7677" y="5118"/>
                  </a:lnTo>
                  <a:lnTo>
                    <a:pt x="6713" y="4340"/>
                  </a:lnTo>
                  <a:lnTo>
                    <a:pt x="5730" y="3598"/>
                  </a:lnTo>
                  <a:lnTo>
                    <a:pt x="4729" y="2893"/>
                  </a:lnTo>
                  <a:lnTo>
                    <a:pt x="3746" y="2226"/>
                  </a:lnTo>
                  <a:lnTo>
                    <a:pt x="2763" y="1595"/>
                  </a:lnTo>
                  <a:lnTo>
                    <a:pt x="1817" y="1020"/>
                  </a:lnTo>
                  <a:lnTo>
                    <a:pt x="890" y="483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0" name="Google Shape;2320;p34"/>
            <p:cNvSpPr/>
            <p:nvPr/>
          </p:nvSpPr>
          <p:spPr>
            <a:xfrm>
              <a:off x="1439814" y="4750453"/>
              <a:ext cx="183981" cy="337989"/>
            </a:xfrm>
            <a:custGeom>
              <a:avLst/>
              <a:gdLst/>
              <a:ahLst/>
              <a:cxnLst/>
              <a:rect l="l" t="t" r="r" b="b"/>
              <a:pathLst>
                <a:path w="8661" h="15911" extrusionOk="0">
                  <a:moveTo>
                    <a:pt x="1" y="1"/>
                  </a:moveTo>
                  <a:lnTo>
                    <a:pt x="1188" y="1948"/>
                  </a:lnTo>
                  <a:lnTo>
                    <a:pt x="2374" y="3895"/>
                  </a:lnTo>
                  <a:lnTo>
                    <a:pt x="3561" y="5823"/>
                  </a:lnTo>
                  <a:lnTo>
                    <a:pt x="4136" y="6806"/>
                  </a:lnTo>
                  <a:lnTo>
                    <a:pt x="4729" y="7770"/>
                  </a:lnTo>
                  <a:lnTo>
                    <a:pt x="5842" y="9736"/>
                  </a:lnTo>
                  <a:lnTo>
                    <a:pt x="6398" y="10737"/>
                  </a:lnTo>
                  <a:lnTo>
                    <a:pt x="6917" y="11738"/>
                  </a:lnTo>
                  <a:lnTo>
                    <a:pt x="7418" y="12758"/>
                  </a:lnTo>
                  <a:lnTo>
                    <a:pt x="7863" y="13778"/>
                  </a:lnTo>
                  <a:lnTo>
                    <a:pt x="8085" y="14297"/>
                  </a:lnTo>
                  <a:lnTo>
                    <a:pt x="8289" y="14835"/>
                  </a:lnTo>
                  <a:lnTo>
                    <a:pt x="8475" y="15373"/>
                  </a:lnTo>
                  <a:lnTo>
                    <a:pt x="8660" y="15910"/>
                  </a:lnTo>
                  <a:lnTo>
                    <a:pt x="8605" y="15410"/>
                  </a:lnTo>
                  <a:lnTo>
                    <a:pt x="8512" y="14909"/>
                  </a:lnTo>
                  <a:lnTo>
                    <a:pt x="8419" y="14408"/>
                  </a:lnTo>
                  <a:lnTo>
                    <a:pt x="8289" y="13889"/>
                  </a:lnTo>
                  <a:lnTo>
                    <a:pt x="8141" y="13351"/>
                  </a:lnTo>
                  <a:lnTo>
                    <a:pt x="7974" y="12832"/>
                  </a:lnTo>
                  <a:lnTo>
                    <a:pt x="7789" y="12294"/>
                  </a:lnTo>
                  <a:lnTo>
                    <a:pt x="7585" y="11757"/>
                  </a:lnTo>
                  <a:lnTo>
                    <a:pt x="7362" y="11219"/>
                  </a:lnTo>
                  <a:lnTo>
                    <a:pt x="7121" y="10681"/>
                  </a:lnTo>
                  <a:lnTo>
                    <a:pt x="6880" y="10144"/>
                  </a:lnTo>
                  <a:lnTo>
                    <a:pt x="6621" y="9587"/>
                  </a:lnTo>
                  <a:lnTo>
                    <a:pt x="6342" y="9050"/>
                  </a:lnTo>
                  <a:lnTo>
                    <a:pt x="6046" y="8512"/>
                  </a:lnTo>
                  <a:lnTo>
                    <a:pt x="5452" y="7436"/>
                  </a:lnTo>
                  <a:lnTo>
                    <a:pt x="4803" y="6379"/>
                  </a:lnTo>
                  <a:lnTo>
                    <a:pt x="4136" y="5341"/>
                  </a:lnTo>
                  <a:lnTo>
                    <a:pt x="3450" y="4340"/>
                  </a:lnTo>
                  <a:lnTo>
                    <a:pt x="2745" y="3375"/>
                  </a:lnTo>
                  <a:lnTo>
                    <a:pt x="2059" y="2448"/>
                  </a:lnTo>
                  <a:lnTo>
                    <a:pt x="1354" y="1577"/>
                  </a:lnTo>
                  <a:lnTo>
                    <a:pt x="668" y="76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1" name="Google Shape;2321;p34"/>
            <p:cNvSpPr/>
            <p:nvPr/>
          </p:nvSpPr>
          <p:spPr>
            <a:xfrm>
              <a:off x="1797446" y="4781189"/>
              <a:ext cx="232818" cy="306062"/>
            </a:xfrm>
            <a:custGeom>
              <a:avLst/>
              <a:gdLst/>
              <a:ahLst/>
              <a:cxnLst/>
              <a:rect l="l" t="t" r="r" b="b"/>
              <a:pathLst>
                <a:path w="10960" h="14408" extrusionOk="0">
                  <a:moveTo>
                    <a:pt x="10959" y="0"/>
                  </a:moveTo>
                  <a:lnTo>
                    <a:pt x="10199" y="649"/>
                  </a:lnTo>
                  <a:lnTo>
                    <a:pt x="9383" y="1354"/>
                  </a:lnTo>
                  <a:lnTo>
                    <a:pt x="8567" y="2114"/>
                  </a:lnTo>
                  <a:lnTo>
                    <a:pt x="7733" y="2930"/>
                  </a:lnTo>
                  <a:lnTo>
                    <a:pt x="6898" y="3783"/>
                  </a:lnTo>
                  <a:lnTo>
                    <a:pt x="6064" y="4673"/>
                  </a:lnTo>
                  <a:lnTo>
                    <a:pt x="5248" y="5581"/>
                  </a:lnTo>
                  <a:lnTo>
                    <a:pt x="4451" y="6527"/>
                  </a:lnTo>
                  <a:lnTo>
                    <a:pt x="3690" y="7510"/>
                  </a:lnTo>
                  <a:lnTo>
                    <a:pt x="2986" y="8493"/>
                  </a:lnTo>
                  <a:lnTo>
                    <a:pt x="2634" y="8993"/>
                  </a:lnTo>
                  <a:lnTo>
                    <a:pt x="2318" y="9475"/>
                  </a:lnTo>
                  <a:lnTo>
                    <a:pt x="2003" y="9976"/>
                  </a:lnTo>
                  <a:lnTo>
                    <a:pt x="1706" y="10477"/>
                  </a:lnTo>
                  <a:lnTo>
                    <a:pt x="1410" y="10977"/>
                  </a:lnTo>
                  <a:lnTo>
                    <a:pt x="1150" y="11478"/>
                  </a:lnTo>
                  <a:lnTo>
                    <a:pt x="909" y="11979"/>
                  </a:lnTo>
                  <a:lnTo>
                    <a:pt x="687" y="12479"/>
                  </a:lnTo>
                  <a:lnTo>
                    <a:pt x="483" y="12961"/>
                  </a:lnTo>
                  <a:lnTo>
                    <a:pt x="297" y="13462"/>
                  </a:lnTo>
                  <a:lnTo>
                    <a:pt x="130" y="13944"/>
                  </a:lnTo>
                  <a:lnTo>
                    <a:pt x="1" y="14408"/>
                  </a:lnTo>
                  <a:lnTo>
                    <a:pt x="260" y="13907"/>
                  </a:lnTo>
                  <a:lnTo>
                    <a:pt x="538" y="13406"/>
                  </a:lnTo>
                  <a:lnTo>
                    <a:pt x="816" y="12924"/>
                  </a:lnTo>
                  <a:lnTo>
                    <a:pt x="1113" y="12442"/>
                  </a:lnTo>
                  <a:lnTo>
                    <a:pt x="1725" y="11478"/>
                  </a:lnTo>
                  <a:lnTo>
                    <a:pt x="2355" y="10551"/>
                  </a:lnTo>
                  <a:lnTo>
                    <a:pt x="3023" y="9642"/>
                  </a:lnTo>
                  <a:lnTo>
                    <a:pt x="3709" y="8752"/>
                  </a:lnTo>
                  <a:lnTo>
                    <a:pt x="5118" y="6972"/>
                  </a:lnTo>
                  <a:lnTo>
                    <a:pt x="5841" y="6101"/>
                  </a:lnTo>
                  <a:lnTo>
                    <a:pt x="6565" y="5211"/>
                  </a:lnTo>
                  <a:lnTo>
                    <a:pt x="8029" y="3486"/>
                  </a:lnTo>
                  <a:lnTo>
                    <a:pt x="9513" y="1743"/>
                  </a:lnTo>
                  <a:lnTo>
                    <a:pt x="10959" y="0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2" name="Google Shape;2322;p34"/>
            <p:cNvSpPr/>
            <p:nvPr/>
          </p:nvSpPr>
          <p:spPr>
            <a:xfrm>
              <a:off x="1613522" y="4647265"/>
              <a:ext cx="43738" cy="422280"/>
            </a:xfrm>
            <a:custGeom>
              <a:avLst/>
              <a:gdLst/>
              <a:ahLst/>
              <a:cxnLst/>
              <a:rect l="l" t="t" r="r" b="b"/>
              <a:pathLst>
                <a:path w="2059" h="19879" extrusionOk="0">
                  <a:moveTo>
                    <a:pt x="0" y="1"/>
                  </a:moveTo>
                  <a:lnTo>
                    <a:pt x="74" y="1243"/>
                  </a:lnTo>
                  <a:lnTo>
                    <a:pt x="186" y="2467"/>
                  </a:lnTo>
                  <a:lnTo>
                    <a:pt x="427" y="4951"/>
                  </a:lnTo>
                  <a:lnTo>
                    <a:pt x="686" y="7436"/>
                  </a:lnTo>
                  <a:lnTo>
                    <a:pt x="964" y="9939"/>
                  </a:lnTo>
                  <a:lnTo>
                    <a:pt x="1224" y="12443"/>
                  </a:lnTo>
                  <a:lnTo>
                    <a:pt x="1335" y="13685"/>
                  </a:lnTo>
                  <a:lnTo>
                    <a:pt x="1446" y="14927"/>
                  </a:lnTo>
                  <a:lnTo>
                    <a:pt x="1539" y="16170"/>
                  </a:lnTo>
                  <a:lnTo>
                    <a:pt x="1613" y="17412"/>
                  </a:lnTo>
                  <a:lnTo>
                    <a:pt x="1669" y="18654"/>
                  </a:lnTo>
                  <a:lnTo>
                    <a:pt x="1706" y="19878"/>
                  </a:lnTo>
                  <a:lnTo>
                    <a:pt x="1799" y="19415"/>
                  </a:lnTo>
                  <a:lnTo>
                    <a:pt x="1854" y="18951"/>
                  </a:lnTo>
                  <a:lnTo>
                    <a:pt x="1929" y="18488"/>
                  </a:lnTo>
                  <a:lnTo>
                    <a:pt x="1966" y="18005"/>
                  </a:lnTo>
                  <a:lnTo>
                    <a:pt x="2021" y="17078"/>
                  </a:lnTo>
                  <a:lnTo>
                    <a:pt x="2058" y="16133"/>
                  </a:lnTo>
                  <a:lnTo>
                    <a:pt x="2058" y="15187"/>
                  </a:lnTo>
                  <a:lnTo>
                    <a:pt x="2021" y="14241"/>
                  </a:lnTo>
                  <a:lnTo>
                    <a:pt x="1984" y="13296"/>
                  </a:lnTo>
                  <a:lnTo>
                    <a:pt x="1947" y="12368"/>
                  </a:lnTo>
                  <a:lnTo>
                    <a:pt x="1817" y="10811"/>
                  </a:lnTo>
                  <a:lnTo>
                    <a:pt x="1650" y="9253"/>
                  </a:lnTo>
                  <a:lnTo>
                    <a:pt x="1465" y="7696"/>
                  </a:lnTo>
                  <a:lnTo>
                    <a:pt x="1242" y="6138"/>
                  </a:lnTo>
                  <a:lnTo>
                    <a:pt x="983" y="4599"/>
                  </a:lnTo>
                  <a:lnTo>
                    <a:pt x="686" y="3060"/>
                  </a:lnTo>
                  <a:lnTo>
                    <a:pt x="371" y="152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3" name="Google Shape;2323;p34"/>
            <p:cNvSpPr/>
            <p:nvPr/>
          </p:nvSpPr>
          <p:spPr>
            <a:xfrm>
              <a:off x="1747424" y="4651194"/>
              <a:ext cx="88263" cy="414802"/>
            </a:xfrm>
            <a:custGeom>
              <a:avLst/>
              <a:gdLst/>
              <a:ahLst/>
              <a:cxnLst/>
              <a:rect l="l" t="t" r="r" b="b"/>
              <a:pathLst>
                <a:path w="4155" h="19527" extrusionOk="0">
                  <a:moveTo>
                    <a:pt x="4154" y="1"/>
                  </a:moveTo>
                  <a:lnTo>
                    <a:pt x="3598" y="1466"/>
                  </a:lnTo>
                  <a:lnTo>
                    <a:pt x="3079" y="2949"/>
                  </a:lnTo>
                  <a:lnTo>
                    <a:pt x="2615" y="4433"/>
                  </a:lnTo>
                  <a:lnTo>
                    <a:pt x="2170" y="5935"/>
                  </a:lnTo>
                  <a:lnTo>
                    <a:pt x="1762" y="7455"/>
                  </a:lnTo>
                  <a:lnTo>
                    <a:pt x="1391" y="8976"/>
                  </a:lnTo>
                  <a:lnTo>
                    <a:pt x="1039" y="10496"/>
                  </a:lnTo>
                  <a:lnTo>
                    <a:pt x="724" y="12035"/>
                  </a:lnTo>
                  <a:lnTo>
                    <a:pt x="557" y="12962"/>
                  </a:lnTo>
                  <a:lnTo>
                    <a:pt x="409" y="13889"/>
                  </a:lnTo>
                  <a:lnTo>
                    <a:pt x="279" y="14817"/>
                  </a:lnTo>
                  <a:lnTo>
                    <a:pt x="149" y="15762"/>
                  </a:lnTo>
                  <a:lnTo>
                    <a:pt x="75" y="16689"/>
                  </a:lnTo>
                  <a:lnTo>
                    <a:pt x="19" y="17635"/>
                  </a:lnTo>
                  <a:lnTo>
                    <a:pt x="1" y="18099"/>
                  </a:lnTo>
                  <a:lnTo>
                    <a:pt x="1" y="18581"/>
                  </a:lnTo>
                  <a:lnTo>
                    <a:pt x="19" y="19044"/>
                  </a:lnTo>
                  <a:lnTo>
                    <a:pt x="38" y="19526"/>
                  </a:lnTo>
                  <a:lnTo>
                    <a:pt x="242" y="18303"/>
                  </a:lnTo>
                  <a:lnTo>
                    <a:pt x="446" y="17079"/>
                  </a:lnTo>
                  <a:lnTo>
                    <a:pt x="668" y="15855"/>
                  </a:lnTo>
                  <a:lnTo>
                    <a:pt x="909" y="14631"/>
                  </a:lnTo>
                  <a:lnTo>
                    <a:pt x="1169" y="13407"/>
                  </a:lnTo>
                  <a:lnTo>
                    <a:pt x="1428" y="12183"/>
                  </a:lnTo>
                  <a:lnTo>
                    <a:pt x="2003" y="9736"/>
                  </a:lnTo>
                  <a:lnTo>
                    <a:pt x="2559" y="7288"/>
                  </a:lnTo>
                  <a:lnTo>
                    <a:pt x="3134" y="4859"/>
                  </a:lnTo>
                  <a:lnTo>
                    <a:pt x="3672" y="2412"/>
                  </a:lnTo>
                  <a:lnTo>
                    <a:pt x="3913" y="1206"/>
                  </a:lnTo>
                  <a:lnTo>
                    <a:pt x="4154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" name="CuadroTexto 12">
            <a:extLst>
              <a:ext uri="{FF2B5EF4-FFF2-40B4-BE49-F238E27FC236}">
                <a16:creationId xmlns:a16="http://schemas.microsoft.com/office/drawing/2014/main" id="{18CC161A-2DCE-7AEC-4825-E4C1079903E2}"/>
              </a:ext>
            </a:extLst>
          </p:cNvPr>
          <p:cNvSpPr txBox="1"/>
          <p:nvPr/>
        </p:nvSpPr>
        <p:spPr>
          <a:xfrm>
            <a:off x="1356101" y="649260"/>
            <a:ext cx="6168326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4800" b="1" dirty="0">
                <a:effectLst>
                  <a:glow rad="1397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genial" panose="02000503040000020004" pitchFamily="2" charset="0"/>
              </a:rPr>
              <a:t>Bienaventurados los mansos, porque ellos recibirán la tierra por heredad</a:t>
            </a:r>
            <a:endParaRPr lang="es-MX" sz="4800" b="1" dirty="0">
              <a:effectLst>
                <a:glow rad="139700">
                  <a:srgbClr val="FFFFFF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genial" panose="02000503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2602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10" name="Google Shape;2310;p34"/>
          <p:cNvGrpSpPr/>
          <p:nvPr/>
        </p:nvGrpSpPr>
        <p:grpSpPr>
          <a:xfrm>
            <a:off x="1688339" y="3786355"/>
            <a:ext cx="175882" cy="144409"/>
            <a:chOff x="1212175" y="4412127"/>
            <a:chExt cx="902424" cy="740938"/>
          </a:xfrm>
        </p:grpSpPr>
        <p:sp>
          <p:nvSpPr>
            <p:cNvPr id="2311" name="Google Shape;2311;p34"/>
            <p:cNvSpPr/>
            <p:nvPr/>
          </p:nvSpPr>
          <p:spPr>
            <a:xfrm>
              <a:off x="1212175" y="4412127"/>
              <a:ext cx="902424" cy="740938"/>
            </a:xfrm>
            <a:custGeom>
              <a:avLst/>
              <a:gdLst/>
              <a:ahLst/>
              <a:cxnLst/>
              <a:rect l="l" t="t" r="r" b="b"/>
              <a:pathLst>
                <a:path w="42482" h="34880" extrusionOk="0">
                  <a:moveTo>
                    <a:pt x="17597" y="1"/>
                  </a:moveTo>
                  <a:lnTo>
                    <a:pt x="17356" y="56"/>
                  </a:lnTo>
                  <a:lnTo>
                    <a:pt x="17115" y="149"/>
                  </a:lnTo>
                  <a:lnTo>
                    <a:pt x="16893" y="242"/>
                  </a:lnTo>
                  <a:lnTo>
                    <a:pt x="16689" y="371"/>
                  </a:lnTo>
                  <a:lnTo>
                    <a:pt x="16503" y="538"/>
                  </a:lnTo>
                  <a:lnTo>
                    <a:pt x="16318" y="724"/>
                  </a:lnTo>
                  <a:lnTo>
                    <a:pt x="16151" y="928"/>
                  </a:lnTo>
                  <a:lnTo>
                    <a:pt x="16003" y="1150"/>
                  </a:lnTo>
                  <a:lnTo>
                    <a:pt x="15854" y="1391"/>
                  </a:lnTo>
                  <a:lnTo>
                    <a:pt x="15724" y="1669"/>
                  </a:lnTo>
                  <a:lnTo>
                    <a:pt x="15613" y="1966"/>
                  </a:lnTo>
                  <a:lnTo>
                    <a:pt x="15502" y="2263"/>
                  </a:lnTo>
                  <a:lnTo>
                    <a:pt x="15409" y="2597"/>
                  </a:lnTo>
                  <a:lnTo>
                    <a:pt x="15335" y="2930"/>
                  </a:lnTo>
                  <a:lnTo>
                    <a:pt x="15261" y="3283"/>
                  </a:lnTo>
                  <a:lnTo>
                    <a:pt x="15205" y="3672"/>
                  </a:lnTo>
                  <a:lnTo>
                    <a:pt x="15150" y="4061"/>
                  </a:lnTo>
                  <a:lnTo>
                    <a:pt x="15075" y="4859"/>
                  </a:lnTo>
                  <a:lnTo>
                    <a:pt x="15038" y="5730"/>
                  </a:lnTo>
                  <a:lnTo>
                    <a:pt x="15038" y="6620"/>
                  </a:lnTo>
                  <a:lnTo>
                    <a:pt x="15057" y="7566"/>
                  </a:lnTo>
                  <a:lnTo>
                    <a:pt x="15112" y="8512"/>
                  </a:lnTo>
                  <a:lnTo>
                    <a:pt x="15187" y="9494"/>
                  </a:lnTo>
                  <a:lnTo>
                    <a:pt x="15279" y="10477"/>
                  </a:lnTo>
                  <a:lnTo>
                    <a:pt x="15391" y="11460"/>
                  </a:lnTo>
                  <a:lnTo>
                    <a:pt x="15520" y="12443"/>
                  </a:lnTo>
                  <a:lnTo>
                    <a:pt x="15669" y="13425"/>
                  </a:lnTo>
                  <a:lnTo>
                    <a:pt x="15817" y="14371"/>
                  </a:lnTo>
                  <a:lnTo>
                    <a:pt x="15984" y="15298"/>
                  </a:lnTo>
                  <a:lnTo>
                    <a:pt x="16299" y="17041"/>
                  </a:lnTo>
                  <a:lnTo>
                    <a:pt x="16633" y="18599"/>
                  </a:lnTo>
                  <a:lnTo>
                    <a:pt x="16911" y="19915"/>
                  </a:lnTo>
                  <a:lnTo>
                    <a:pt x="17152" y="20935"/>
                  </a:lnTo>
                  <a:lnTo>
                    <a:pt x="17356" y="21807"/>
                  </a:lnTo>
                  <a:lnTo>
                    <a:pt x="17097" y="21084"/>
                  </a:lnTo>
                  <a:lnTo>
                    <a:pt x="16781" y="20268"/>
                  </a:lnTo>
                  <a:lnTo>
                    <a:pt x="16336" y="19211"/>
                  </a:lnTo>
                  <a:lnTo>
                    <a:pt x="15817" y="17968"/>
                  </a:lnTo>
                  <a:lnTo>
                    <a:pt x="15205" y="16596"/>
                  </a:lnTo>
                  <a:lnTo>
                    <a:pt x="14871" y="15873"/>
                  </a:lnTo>
                  <a:lnTo>
                    <a:pt x="14501" y="15150"/>
                  </a:lnTo>
                  <a:lnTo>
                    <a:pt x="14130" y="14408"/>
                  </a:lnTo>
                  <a:lnTo>
                    <a:pt x="13740" y="13685"/>
                  </a:lnTo>
                  <a:lnTo>
                    <a:pt x="13351" y="12943"/>
                  </a:lnTo>
                  <a:lnTo>
                    <a:pt x="12924" y="12239"/>
                  </a:lnTo>
                  <a:lnTo>
                    <a:pt x="12498" y="11534"/>
                  </a:lnTo>
                  <a:lnTo>
                    <a:pt x="12071" y="10867"/>
                  </a:lnTo>
                  <a:lnTo>
                    <a:pt x="11626" y="10236"/>
                  </a:lnTo>
                  <a:lnTo>
                    <a:pt x="11163" y="9643"/>
                  </a:lnTo>
                  <a:lnTo>
                    <a:pt x="10699" y="9105"/>
                  </a:lnTo>
                  <a:lnTo>
                    <a:pt x="10236" y="8604"/>
                  </a:lnTo>
                  <a:lnTo>
                    <a:pt x="10013" y="8382"/>
                  </a:lnTo>
                  <a:lnTo>
                    <a:pt x="9772" y="8178"/>
                  </a:lnTo>
                  <a:lnTo>
                    <a:pt x="9531" y="7992"/>
                  </a:lnTo>
                  <a:lnTo>
                    <a:pt x="9309" y="7826"/>
                  </a:lnTo>
                  <a:lnTo>
                    <a:pt x="9068" y="7659"/>
                  </a:lnTo>
                  <a:lnTo>
                    <a:pt x="8827" y="7529"/>
                  </a:lnTo>
                  <a:lnTo>
                    <a:pt x="8585" y="7418"/>
                  </a:lnTo>
                  <a:lnTo>
                    <a:pt x="8363" y="7325"/>
                  </a:lnTo>
                  <a:lnTo>
                    <a:pt x="8122" y="7251"/>
                  </a:lnTo>
                  <a:lnTo>
                    <a:pt x="7881" y="7195"/>
                  </a:lnTo>
                  <a:lnTo>
                    <a:pt x="7658" y="7177"/>
                  </a:lnTo>
                  <a:lnTo>
                    <a:pt x="7417" y="7158"/>
                  </a:lnTo>
                  <a:lnTo>
                    <a:pt x="7195" y="7195"/>
                  </a:lnTo>
                  <a:lnTo>
                    <a:pt x="6954" y="7232"/>
                  </a:lnTo>
                  <a:lnTo>
                    <a:pt x="6731" y="7306"/>
                  </a:lnTo>
                  <a:lnTo>
                    <a:pt x="6509" y="7418"/>
                  </a:lnTo>
                  <a:lnTo>
                    <a:pt x="6286" y="7547"/>
                  </a:lnTo>
                  <a:lnTo>
                    <a:pt x="6101" y="7677"/>
                  </a:lnTo>
                  <a:lnTo>
                    <a:pt x="5934" y="7844"/>
                  </a:lnTo>
                  <a:lnTo>
                    <a:pt x="5804" y="8030"/>
                  </a:lnTo>
                  <a:lnTo>
                    <a:pt x="5674" y="8234"/>
                  </a:lnTo>
                  <a:lnTo>
                    <a:pt x="5582" y="8438"/>
                  </a:lnTo>
                  <a:lnTo>
                    <a:pt x="5526" y="8679"/>
                  </a:lnTo>
                  <a:lnTo>
                    <a:pt x="5470" y="8920"/>
                  </a:lnTo>
                  <a:lnTo>
                    <a:pt x="5452" y="9179"/>
                  </a:lnTo>
                  <a:lnTo>
                    <a:pt x="5433" y="9457"/>
                  </a:lnTo>
                  <a:lnTo>
                    <a:pt x="5452" y="9736"/>
                  </a:lnTo>
                  <a:lnTo>
                    <a:pt x="5470" y="10032"/>
                  </a:lnTo>
                  <a:lnTo>
                    <a:pt x="5526" y="10347"/>
                  </a:lnTo>
                  <a:lnTo>
                    <a:pt x="5582" y="10663"/>
                  </a:lnTo>
                  <a:lnTo>
                    <a:pt x="5674" y="10996"/>
                  </a:lnTo>
                  <a:lnTo>
                    <a:pt x="5767" y="11349"/>
                  </a:lnTo>
                  <a:lnTo>
                    <a:pt x="6008" y="12053"/>
                  </a:lnTo>
                  <a:lnTo>
                    <a:pt x="6305" y="12795"/>
                  </a:lnTo>
                  <a:lnTo>
                    <a:pt x="6639" y="13555"/>
                  </a:lnTo>
                  <a:lnTo>
                    <a:pt x="7028" y="14334"/>
                  </a:lnTo>
                  <a:lnTo>
                    <a:pt x="7436" y="15150"/>
                  </a:lnTo>
                  <a:lnTo>
                    <a:pt x="7899" y="15947"/>
                  </a:lnTo>
                  <a:lnTo>
                    <a:pt x="8382" y="16763"/>
                  </a:lnTo>
                  <a:lnTo>
                    <a:pt x="8864" y="17560"/>
                  </a:lnTo>
                  <a:lnTo>
                    <a:pt x="9383" y="18376"/>
                  </a:lnTo>
                  <a:lnTo>
                    <a:pt x="9902" y="19155"/>
                  </a:lnTo>
                  <a:lnTo>
                    <a:pt x="10421" y="19934"/>
                  </a:lnTo>
                  <a:lnTo>
                    <a:pt x="10940" y="20676"/>
                  </a:lnTo>
                  <a:lnTo>
                    <a:pt x="11960" y="22085"/>
                  </a:lnTo>
                  <a:lnTo>
                    <a:pt x="12887" y="23327"/>
                  </a:lnTo>
                  <a:lnTo>
                    <a:pt x="13685" y="24366"/>
                  </a:lnTo>
                  <a:lnTo>
                    <a:pt x="14315" y="25163"/>
                  </a:lnTo>
                  <a:lnTo>
                    <a:pt x="14871" y="25868"/>
                  </a:lnTo>
                  <a:lnTo>
                    <a:pt x="14408" y="25423"/>
                  </a:lnTo>
                  <a:lnTo>
                    <a:pt x="13852" y="24922"/>
                  </a:lnTo>
                  <a:lnTo>
                    <a:pt x="13147" y="24310"/>
                  </a:lnTo>
                  <a:lnTo>
                    <a:pt x="12275" y="23568"/>
                  </a:lnTo>
                  <a:lnTo>
                    <a:pt x="11293" y="22789"/>
                  </a:lnTo>
                  <a:lnTo>
                    <a:pt x="10199" y="21955"/>
                  </a:lnTo>
                  <a:lnTo>
                    <a:pt x="9642" y="21547"/>
                  </a:lnTo>
                  <a:lnTo>
                    <a:pt x="9049" y="21158"/>
                  </a:lnTo>
                  <a:lnTo>
                    <a:pt x="8456" y="20750"/>
                  </a:lnTo>
                  <a:lnTo>
                    <a:pt x="7862" y="20379"/>
                  </a:lnTo>
                  <a:lnTo>
                    <a:pt x="7250" y="20027"/>
                  </a:lnTo>
                  <a:lnTo>
                    <a:pt x="6639" y="19693"/>
                  </a:lnTo>
                  <a:lnTo>
                    <a:pt x="6045" y="19378"/>
                  </a:lnTo>
                  <a:lnTo>
                    <a:pt x="5452" y="19118"/>
                  </a:lnTo>
                  <a:lnTo>
                    <a:pt x="4858" y="18877"/>
                  </a:lnTo>
                  <a:lnTo>
                    <a:pt x="4284" y="18692"/>
                  </a:lnTo>
                  <a:lnTo>
                    <a:pt x="3709" y="18543"/>
                  </a:lnTo>
                  <a:lnTo>
                    <a:pt x="3449" y="18488"/>
                  </a:lnTo>
                  <a:lnTo>
                    <a:pt x="3171" y="18451"/>
                  </a:lnTo>
                  <a:lnTo>
                    <a:pt x="2911" y="18413"/>
                  </a:lnTo>
                  <a:lnTo>
                    <a:pt x="2652" y="18395"/>
                  </a:lnTo>
                  <a:lnTo>
                    <a:pt x="2392" y="18413"/>
                  </a:lnTo>
                  <a:lnTo>
                    <a:pt x="2151" y="18432"/>
                  </a:lnTo>
                  <a:lnTo>
                    <a:pt x="1910" y="18451"/>
                  </a:lnTo>
                  <a:lnTo>
                    <a:pt x="1688" y="18506"/>
                  </a:lnTo>
                  <a:lnTo>
                    <a:pt x="1465" y="18580"/>
                  </a:lnTo>
                  <a:lnTo>
                    <a:pt x="1243" y="18654"/>
                  </a:lnTo>
                  <a:lnTo>
                    <a:pt x="1039" y="18766"/>
                  </a:lnTo>
                  <a:lnTo>
                    <a:pt x="853" y="18877"/>
                  </a:lnTo>
                  <a:lnTo>
                    <a:pt x="668" y="19025"/>
                  </a:lnTo>
                  <a:lnTo>
                    <a:pt x="482" y="19192"/>
                  </a:lnTo>
                  <a:lnTo>
                    <a:pt x="334" y="19359"/>
                  </a:lnTo>
                  <a:lnTo>
                    <a:pt x="204" y="19563"/>
                  </a:lnTo>
                  <a:lnTo>
                    <a:pt x="112" y="19749"/>
                  </a:lnTo>
                  <a:lnTo>
                    <a:pt x="37" y="19971"/>
                  </a:lnTo>
                  <a:lnTo>
                    <a:pt x="0" y="20194"/>
                  </a:lnTo>
                  <a:lnTo>
                    <a:pt x="0" y="20416"/>
                  </a:lnTo>
                  <a:lnTo>
                    <a:pt x="0" y="20657"/>
                  </a:lnTo>
                  <a:lnTo>
                    <a:pt x="56" y="20917"/>
                  </a:lnTo>
                  <a:lnTo>
                    <a:pt x="112" y="21176"/>
                  </a:lnTo>
                  <a:lnTo>
                    <a:pt x="204" y="21436"/>
                  </a:lnTo>
                  <a:lnTo>
                    <a:pt x="316" y="21714"/>
                  </a:lnTo>
                  <a:lnTo>
                    <a:pt x="445" y="21992"/>
                  </a:lnTo>
                  <a:lnTo>
                    <a:pt x="612" y="22289"/>
                  </a:lnTo>
                  <a:lnTo>
                    <a:pt x="779" y="22586"/>
                  </a:lnTo>
                  <a:lnTo>
                    <a:pt x="983" y="22882"/>
                  </a:lnTo>
                  <a:lnTo>
                    <a:pt x="1187" y="23179"/>
                  </a:lnTo>
                  <a:lnTo>
                    <a:pt x="1669" y="23809"/>
                  </a:lnTo>
                  <a:lnTo>
                    <a:pt x="2188" y="24458"/>
                  </a:lnTo>
                  <a:lnTo>
                    <a:pt x="2782" y="25107"/>
                  </a:lnTo>
                  <a:lnTo>
                    <a:pt x="3431" y="25756"/>
                  </a:lnTo>
                  <a:lnTo>
                    <a:pt x="4098" y="26424"/>
                  </a:lnTo>
                  <a:lnTo>
                    <a:pt x="4821" y="27091"/>
                  </a:lnTo>
                  <a:lnTo>
                    <a:pt x="5545" y="27759"/>
                  </a:lnTo>
                  <a:lnTo>
                    <a:pt x="6305" y="28408"/>
                  </a:lnTo>
                  <a:lnTo>
                    <a:pt x="7065" y="29057"/>
                  </a:lnTo>
                  <a:lnTo>
                    <a:pt x="7844" y="29687"/>
                  </a:lnTo>
                  <a:lnTo>
                    <a:pt x="9346" y="30893"/>
                  </a:lnTo>
                  <a:lnTo>
                    <a:pt x="10792" y="31987"/>
                  </a:lnTo>
                  <a:lnTo>
                    <a:pt x="12109" y="32951"/>
                  </a:lnTo>
                  <a:lnTo>
                    <a:pt x="13240" y="33748"/>
                  </a:lnTo>
                  <a:lnTo>
                    <a:pt x="14111" y="34360"/>
                  </a:lnTo>
                  <a:lnTo>
                    <a:pt x="14871" y="34879"/>
                  </a:lnTo>
                  <a:lnTo>
                    <a:pt x="26516" y="34879"/>
                  </a:lnTo>
                  <a:lnTo>
                    <a:pt x="27351" y="34119"/>
                  </a:lnTo>
                  <a:lnTo>
                    <a:pt x="28315" y="33210"/>
                  </a:lnTo>
                  <a:lnTo>
                    <a:pt x="29539" y="32042"/>
                  </a:lnTo>
                  <a:lnTo>
                    <a:pt x="30966" y="30652"/>
                  </a:lnTo>
                  <a:lnTo>
                    <a:pt x="32542" y="29094"/>
                  </a:lnTo>
                  <a:lnTo>
                    <a:pt x="34174" y="27388"/>
                  </a:lnTo>
                  <a:lnTo>
                    <a:pt x="35009" y="26517"/>
                  </a:lnTo>
                  <a:lnTo>
                    <a:pt x="35843" y="25608"/>
                  </a:lnTo>
                  <a:lnTo>
                    <a:pt x="36659" y="24718"/>
                  </a:lnTo>
                  <a:lnTo>
                    <a:pt x="37438" y="23809"/>
                  </a:lnTo>
                  <a:lnTo>
                    <a:pt x="38216" y="22919"/>
                  </a:lnTo>
                  <a:lnTo>
                    <a:pt x="38940" y="22029"/>
                  </a:lnTo>
                  <a:lnTo>
                    <a:pt x="39626" y="21158"/>
                  </a:lnTo>
                  <a:lnTo>
                    <a:pt x="40238" y="20305"/>
                  </a:lnTo>
                  <a:lnTo>
                    <a:pt x="40812" y="19489"/>
                  </a:lnTo>
                  <a:lnTo>
                    <a:pt x="41313" y="18710"/>
                  </a:lnTo>
                  <a:lnTo>
                    <a:pt x="41536" y="18339"/>
                  </a:lnTo>
                  <a:lnTo>
                    <a:pt x="41721" y="17968"/>
                  </a:lnTo>
                  <a:lnTo>
                    <a:pt x="41906" y="17616"/>
                  </a:lnTo>
                  <a:lnTo>
                    <a:pt x="42073" y="17282"/>
                  </a:lnTo>
                  <a:lnTo>
                    <a:pt x="42203" y="16967"/>
                  </a:lnTo>
                  <a:lnTo>
                    <a:pt x="42296" y="16652"/>
                  </a:lnTo>
                  <a:lnTo>
                    <a:pt x="42389" y="16355"/>
                  </a:lnTo>
                  <a:lnTo>
                    <a:pt x="42444" y="16077"/>
                  </a:lnTo>
                  <a:lnTo>
                    <a:pt x="42481" y="15799"/>
                  </a:lnTo>
                  <a:lnTo>
                    <a:pt x="42481" y="15558"/>
                  </a:lnTo>
                  <a:lnTo>
                    <a:pt x="42444" y="15335"/>
                  </a:lnTo>
                  <a:lnTo>
                    <a:pt x="42389" y="15113"/>
                  </a:lnTo>
                  <a:lnTo>
                    <a:pt x="42296" y="14927"/>
                  </a:lnTo>
                  <a:lnTo>
                    <a:pt x="42166" y="14761"/>
                  </a:lnTo>
                  <a:lnTo>
                    <a:pt x="42018" y="14612"/>
                  </a:lnTo>
                  <a:lnTo>
                    <a:pt x="41832" y="14482"/>
                  </a:lnTo>
                  <a:lnTo>
                    <a:pt x="41610" y="14371"/>
                  </a:lnTo>
                  <a:lnTo>
                    <a:pt x="41406" y="14278"/>
                  </a:lnTo>
                  <a:lnTo>
                    <a:pt x="41183" y="14204"/>
                  </a:lnTo>
                  <a:lnTo>
                    <a:pt x="40961" y="14130"/>
                  </a:lnTo>
                  <a:lnTo>
                    <a:pt x="40738" y="14093"/>
                  </a:lnTo>
                  <a:lnTo>
                    <a:pt x="40497" y="14056"/>
                  </a:lnTo>
                  <a:lnTo>
                    <a:pt x="40275" y="14037"/>
                  </a:lnTo>
                  <a:lnTo>
                    <a:pt x="39793" y="14037"/>
                  </a:lnTo>
                  <a:lnTo>
                    <a:pt x="39552" y="14056"/>
                  </a:lnTo>
                  <a:lnTo>
                    <a:pt x="39069" y="14130"/>
                  </a:lnTo>
                  <a:lnTo>
                    <a:pt x="38587" y="14241"/>
                  </a:lnTo>
                  <a:lnTo>
                    <a:pt x="38087" y="14390"/>
                  </a:lnTo>
                  <a:lnTo>
                    <a:pt x="37586" y="14575"/>
                  </a:lnTo>
                  <a:lnTo>
                    <a:pt x="37085" y="14798"/>
                  </a:lnTo>
                  <a:lnTo>
                    <a:pt x="36603" y="15057"/>
                  </a:lnTo>
                  <a:lnTo>
                    <a:pt x="36103" y="15335"/>
                  </a:lnTo>
                  <a:lnTo>
                    <a:pt x="35621" y="15632"/>
                  </a:lnTo>
                  <a:lnTo>
                    <a:pt x="35138" y="15947"/>
                  </a:lnTo>
                  <a:lnTo>
                    <a:pt x="34656" y="16281"/>
                  </a:lnTo>
                  <a:lnTo>
                    <a:pt x="34211" y="16615"/>
                  </a:lnTo>
                  <a:lnTo>
                    <a:pt x="33766" y="16967"/>
                  </a:lnTo>
                  <a:lnTo>
                    <a:pt x="33321" y="17319"/>
                  </a:lnTo>
                  <a:lnTo>
                    <a:pt x="32505" y="18024"/>
                  </a:lnTo>
                  <a:lnTo>
                    <a:pt x="31782" y="18692"/>
                  </a:lnTo>
                  <a:lnTo>
                    <a:pt x="31152" y="19322"/>
                  </a:lnTo>
                  <a:lnTo>
                    <a:pt x="30633" y="19841"/>
                  </a:lnTo>
                  <a:lnTo>
                    <a:pt x="30243" y="20268"/>
                  </a:lnTo>
                  <a:lnTo>
                    <a:pt x="29928" y="20620"/>
                  </a:lnTo>
                  <a:lnTo>
                    <a:pt x="30243" y="19990"/>
                  </a:lnTo>
                  <a:lnTo>
                    <a:pt x="30595" y="19229"/>
                  </a:lnTo>
                  <a:lnTo>
                    <a:pt x="31041" y="18265"/>
                  </a:lnTo>
                  <a:lnTo>
                    <a:pt x="31560" y="17097"/>
                  </a:lnTo>
                  <a:lnTo>
                    <a:pt x="32097" y="15799"/>
                  </a:lnTo>
                  <a:lnTo>
                    <a:pt x="32376" y="15094"/>
                  </a:lnTo>
                  <a:lnTo>
                    <a:pt x="32635" y="14371"/>
                  </a:lnTo>
                  <a:lnTo>
                    <a:pt x="32913" y="13648"/>
                  </a:lnTo>
                  <a:lnTo>
                    <a:pt x="33154" y="12888"/>
                  </a:lnTo>
                  <a:lnTo>
                    <a:pt x="33395" y="12146"/>
                  </a:lnTo>
                  <a:lnTo>
                    <a:pt x="33618" y="11386"/>
                  </a:lnTo>
                  <a:lnTo>
                    <a:pt x="33803" y="10626"/>
                  </a:lnTo>
                  <a:lnTo>
                    <a:pt x="33989" y="9884"/>
                  </a:lnTo>
                  <a:lnTo>
                    <a:pt x="34119" y="9161"/>
                  </a:lnTo>
                  <a:lnTo>
                    <a:pt x="34230" y="8456"/>
                  </a:lnTo>
                  <a:lnTo>
                    <a:pt x="34304" y="7770"/>
                  </a:lnTo>
                  <a:lnTo>
                    <a:pt x="34341" y="7102"/>
                  </a:lnTo>
                  <a:lnTo>
                    <a:pt x="34341" y="6787"/>
                  </a:lnTo>
                  <a:lnTo>
                    <a:pt x="34323" y="6472"/>
                  </a:lnTo>
                  <a:lnTo>
                    <a:pt x="34304" y="6175"/>
                  </a:lnTo>
                  <a:lnTo>
                    <a:pt x="34267" y="5897"/>
                  </a:lnTo>
                  <a:lnTo>
                    <a:pt x="34211" y="5619"/>
                  </a:lnTo>
                  <a:lnTo>
                    <a:pt x="34137" y="5359"/>
                  </a:lnTo>
                  <a:lnTo>
                    <a:pt x="34063" y="5100"/>
                  </a:lnTo>
                  <a:lnTo>
                    <a:pt x="33970" y="4859"/>
                  </a:lnTo>
                  <a:lnTo>
                    <a:pt x="33878" y="4636"/>
                  </a:lnTo>
                  <a:lnTo>
                    <a:pt x="33748" y="4432"/>
                  </a:lnTo>
                  <a:lnTo>
                    <a:pt x="33618" y="4228"/>
                  </a:lnTo>
                  <a:lnTo>
                    <a:pt x="33451" y="4043"/>
                  </a:lnTo>
                  <a:lnTo>
                    <a:pt x="33284" y="3876"/>
                  </a:lnTo>
                  <a:lnTo>
                    <a:pt x="33099" y="3728"/>
                  </a:lnTo>
                  <a:lnTo>
                    <a:pt x="32895" y="3598"/>
                  </a:lnTo>
                  <a:lnTo>
                    <a:pt x="32672" y="3487"/>
                  </a:lnTo>
                  <a:lnTo>
                    <a:pt x="32431" y="3394"/>
                  </a:lnTo>
                  <a:lnTo>
                    <a:pt x="32209" y="3338"/>
                  </a:lnTo>
                  <a:lnTo>
                    <a:pt x="31968" y="3301"/>
                  </a:lnTo>
                  <a:lnTo>
                    <a:pt x="31745" y="3301"/>
                  </a:lnTo>
                  <a:lnTo>
                    <a:pt x="31504" y="3320"/>
                  </a:lnTo>
                  <a:lnTo>
                    <a:pt x="31282" y="3375"/>
                  </a:lnTo>
                  <a:lnTo>
                    <a:pt x="31059" y="3450"/>
                  </a:lnTo>
                  <a:lnTo>
                    <a:pt x="30837" y="3542"/>
                  </a:lnTo>
                  <a:lnTo>
                    <a:pt x="30614" y="3672"/>
                  </a:lnTo>
                  <a:lnTo>
                    <a:pt x="30392" y="3802"/>
                  </a:lnTo>
                  <a:lnTo>
                    <a:pt x="30169" y="3969"/>
                  </a:lnTo>
                  <a:lnTo>
                    <a:pt x="29947" y="4154"/>
                  </a:lnTo>
                  <a:lnTo>
                    <a:pt x="29743" y="4358"/>
                  </a:lnTo>
                  <a:lnTo>
                    <a:pt x="29520" y="4581"/>
                  </a:lnTo>
                  <a:lnTo>
                    <a:pt x="29316" y="4822"/>
                  </a:lnTo>
                  <a:lnTo>
                    <a:pt x="29094" y="5081"/>
                  </a:lnTo>
                  <a:lnTo>
                    <a:pt x="28686" y="5638"/>
                  </a:lnTo>
                  <a:lnTo>
                    <a:pt x="28278" y="6268"/>
                  </a:lnTo>
                  <a:lnTo>
                    <a:pt x="27888" y="6936"/>
                  </a:lnTo>
                  <a:lnTo>
                    <a:pt x="27499" y="7640"/>
                  </a:lnTo>
                  <a:lnTo>
                    <a:pt x="27128" y="8382"/>
                  </a:lnTo>
                  <a:lnTo>
                    <a:pt x="26776" y="9161"/>
                  </a:lnTo>
                  <a:lnTo>
                    <a:pt x="26423" y="9958"/>
                  </a:lnTo>
                  <a:lnTo>
                    <a:pt x="26090" y="10774"/>
                  </a:lnTo>
                  <a:lnTo>
                    <a:pt x="25774" y="11571"/>
                  </a:lnTo>
                  <a:lnTo>
                    <a:pt x="25478" y="12387"/>
                  </a:lnTo>
                  <a:lnTo>
                    <a:pt x="25181" y="13203"/>
                  </a:lnTo>
                  <a:lnTo>
                    <a:pt x="24921" y="14000"/>
                  </a:lnTo>
                  <a:lnTo>
                    <a:pt x="24439" y="15502"/>
                  </a:lnTo>
                  <a:lnTo>
                    <a:pt x="24013" y="16856"/>
                  </a:lnTo>
                  <a:lnTo>
                    <a:pt x="23698" y="18024"/>
                  </a:lnTo>
                  <a:lnTo>
                    <a:pt x="23457" y="18914"/>
                  </a:lnTo>
                  <a:lnTo>
                    <a:pt x="23253" y="19711"/>
                  </a:lnTo>
                  <a:lnTo>
                    <a:pt x="23216" y="18803"/>
                  </a:lnTo>
                  <a:lnTo>
                    <a:pt x="23160" y="17783"/>
                  </a:lnTo>
                  <a:lnTo>
                    <a:pt x="23067" y="16448"/>
                  </a:lnTo>
                  <a:lnTo>
                    <a:pt x="22937" y="14872"/>
                  </a:lnTo>
                  <a:lnTo>
                    <a:pt x="22771" y="13129"/>
                  </a:lnTo>
                  <a:lnTo>
                    <a:pt x="22659" y="12202"/>
                  </a:lnTo>
                  <a:lnTo>
                    <a:pt x="22548" y="11256"/>
                  </a:lnTo>
                  <a:lnTo>
                    <a:pt x="22418" y="10310"/>
                  </a:lnTo>
                  <a:lnTo>
                    <a:pt x="22270" y="9365"/>
                  </a:lnTo>
                  <a:lnTo>
                    <a:pt x="22103" y="8400"/>
                  </a:lnTo>
                  <a:lnTo>
                    <a:pt x="21936" y="7473"/>
                  </a:lnTo>
                  <a:lnTo>
                    <a:pt x="21732" y="6546"/>
                  </a:lnTo>
                  <a:lnTo>
                    <a:pt x="21528" y="5656"/>
                  </a:lnTo>
                  <a:lnTo>
                    <a:pt x="21287" y="4803"/>
                  </a:lnTo>
                  <a:lnTo>
                    <a:pt x="21046" y="3987"/>
                  </a:lnTo>
                  <a:lnTo>
                    <a:pt x="20768" y="3227"/>
                  </a:lnTo>
                  <a:lnTo>
                    <a:pt x="20490" y="2541"/>
                  </a:lnTo>
                  <a:lnTo>
                    <a:pt x="20341" y="2207"/>
                  </a:lnTo>
                  <a:lnTo>
                    <a:pt x="20175" y="1911"/>
                  </a:lnTo>
                  <a:lnTo>
                    <a:pt x="20008" y="1614"/>
                  </a:lnTo>
                  <a:lnTo>
                    <a:pt x="19841" y="1354"/>
                  </a:lnTo>
                  <a:lnTo>
                    <a:pt x="19674" y="1095"/>
                  </a:lnTo>
                  <a:lnTo>
                    <a:pt x="19489" y="872"/>
                  </a:lnTo>
                  <a:lnTo>
                    <a:pt x="19303" y="668"/>
                  </a:lnTo>
                  <a:lnTo>
                    <a:pt x="19118" y="501"/>
                  </a:lnTo>
                  <a:lnTo>
                    <a:pt x="18914" y="353"/>
                  </a:lnTo>
                  <a:lnTo>
                    <a:pt x="18710" y="223"/>
                  </a:lnTo>
                  <a:lnTo>
                    <a:pt x="18506" y="112"/>
                  </a:lnTo>
                  <a:lnTo>
                    <a:pt x="18283" y="56"/>
                  </a:lnTo>
                  <a:lnTo>
                    <a:pt x="1806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2" name="Google Shape;2312;p34"/>
            <p:cNvSpPr/>
            <p:nvPr/>
          </p:nvSpPr>
          <p:spPr>
            <a:xfrm>
              <a:off x="1309458" y="4878854"/>
              <a:ext cx="289132" cy="254082"/>
            </a:xfrm>
            <a:custGeom>
              <a:avLst/>
              <a:gdLst/>
              <a:ahLst/>
              <a:cxnLst/>
              <a:rect l="l" t="t" r="r" b="b"/>
              <a:pathLst>
                <a:path w="13611" h="11961" extrusionOk="0">
                  <a:moveTo>
                    <a:pt x="0" y="1"/>
                  </a:moveTo>
                  <a:lnTo>
                    <a:pt x="1780" y="1428"/>
                  </a:lnTo>
                  <a:lnTo>
                    <a:pt x="3560" y="2838"/>
                  </a:lnTo>
                  <a:lnTo>
                    <a:pt x="5341" y="4247"/>
                  </a:lnTo>
                  <a:lnTo>
                    <a:pt x="6231" y="4952"/>
                  </a:lnTo>
                  <a:lnTo>
                    <a:pt x="7102" y="5675"/>
                  </a:lnTo>
                  <a:lnTo>
                    <a:pt x="8845" y="7140"/>
                  </a:lnTo>
                  <a:lnTo>
                    <a:pt x="9698" y="7881"/>
                  </a:lnTo>
                  <a:lnTo>
                    <a:pt x="10532" y="8641"/>
                  </a:lnTo>
                  <a:lnTo>
                    <a:pt x="11348" y="9420"/>
                  </a:lnTo>
                  <a:lnTo>
                    <a:pt x="12127" y="10236"/>
                  </a:lnTo>
                  <a:lnTo>
                    <a:pt x="12517" y="10644"/>
                  </a:lnTo>
                  <a:lnTo>
                    <a:pt x="12887" y="11071"/>
                  </a:lnTo>
                  <a:lnTo>
                    <a:pt x="13258" y="11516"/>
                  </a:lnTo>
                  <a:lnTo>
                    <a:pt x="13611" y="11961"/>
                  </a:lnTo>
                  <a:lnTo>
                    <a:pt x="13388" y="11516"/>
                  </a:lnTo>
                  <a:lnTo>
                    <a:pt x="13128" y="11071"/>
                  </a:lnTo>
                  <a:lnTo>
                    <a:pt x="12850" y="10626"/>
                  </a:lnTo>
                  <a:lnTo>
                    <a:pt x="12554" y="10181"/>
                  </a:lnTo>
                  <a:lnTo>
                    <a:pt x="12238" y="9754"/>
                  </a:lnTo>
                  <a:lnTo>
                    <a:pt x="11905" y="9309"/>
                  </a:lnTo>
                  <a:lnTo>
                    <a:pt x="11534" y="8864"/>
                  </a:lnTo>
                  <a:lnTo>
                    <a:pt x="11163" y="8438"/>
                  </a:lnTo>
                  <a:lnTo>
                    <a:pt x="10774" y="8011"/>
                  </a:lnTo>
                  <a:lnTo>
                    <a:pt x="10366" y="7585"/>
                  </a:lnTo>
                  <a:lnTo>
                    <a:pt x="9939" y="7158"/>
                  </a:lnTo>
                  <a:lnTo>
                    <a:pt x="9513" y="6732"/>
                  </a:lnTo>
                  <a:lnTo>
                    <a:pt x="9068" y="6324"/>
                  </a:lnTo>
                  <a:lnTo>
                    <a:pt x="8604" y="5916"/>
                  </a:lnTo>
                  <a:lnTo>
                    <a:pt x="7677" y="5118"/>
                  </a:lnTo>
                  <a:lnTo>
                    <a:pt x="6713" y="4340"/>
                  </a:lnTo>
                  <a:lnTo>
                    <a:pt x="5730" y="3598"/>
                  </a:lnTo>
                  <a:lnTo>
                    <a:pt x="4729" y="2893"/>
                  </a:lnTo>
                  <a:lnTo>
                    <a:pt x="3746" y="2226"/>
                  </a:lnTo>
                  <a:lnTo>
                    <a:pt x="2763" y="1595"/>
                  </a:lnTo>
                  <a:lnTo>
                    <a:pt x="1817" y="1020"/>
                  </a:lnTo>
                  <a:lnTo>
                    <a:pt x="890" y="483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3" name="Google Shape;2313;p34"/>
            <p:cNvSpPr/>
            <p:nvPr/>
          </p:nvSpPr>
          <p:spPr>
            <a:xfrm>
              <a:off x="1439814" y="4750453"/>
              <a:ext cx="183981" cy="337989"/>
            </a:xfrm>
            <a:custGeom>
              <a:avLst/>
              <a:gdLst/>
              <a:ahLst/>
              <a:cxnLst/>
              <a:rect l="l" t="t" r="r" b="b"/>
              <a:pathLst>
                <a:path w="8661" h="15911" extrusionOk="0">
                  <a:moveTo>
                    <a:pt x="1" y="1"/>
                  </a:moveTo>
                  <a:lnTo>
                    <a:pt x="1188" y="1948"/>
                  </a:lnTo>
                  <a:lnTo>
                    <a:pt x="2374" y="3895"/>
                  </a:lnTo>
                  <a:lnTo>
                    <a:pt x="3561" y="5823"/>
                  </a:lnTo>
                  <a:lnTo>
                    <a:pt x="4136" y="6806"/>
                  </a:lnTo>
                  <a:lnTo>
                    <a:pt x="4729" y="7770"/>
                  </a:lnTo>
                  <a:lnTo>
                    <a:pt x="5842" y="9736"/>
                  </a:lnTo>
                  <a:lnTo>
                    <a:pt x="6398" y="10737"/>
                  </a:lnTo>
                  <a:lnTo>
                    <a:pt x="6917" y="11738"/>
                  </a:lnTo>
                  <a:lnTo>
                    <a:pt x="7418" y="12758"/>
                  </a:lnTo>
                  <a:lnTo>
                    <a:pt x="7863" y="13778"/>
                  </a:lnTo>
                  <a:lnTo>
                    <a:pt x="8085" y="14297"/>
                  </a:lnTo>
                  <a:lnTo>
                    <a:pt x="8289" y="14835"/>
                  </a:lnTo>
                  <a:lnTo>
                    <a:pt x="8475" y="15373"/>
                  </a:lnTo>
                  <a:lnTo>
                    <a:pt x="8660" y="15910"/>
                  </a:lnTo>
                  <a:lnTo>
                    <a:pt x="8605" y="15410"/>
                  </a:lnTo>
                  <a:lnTo>
                    <a:pt x="8512" y="14909"/>
                  </a:lnTo>
                  <a:lnTo>
                    <a:pt x="8419" y="14408"/>
                  </a:lnTo>
                  <a:lnTo>
                    <a:pt x="8289" y="13889"/>
                  </a:lnTo>
                  <a:lnTo>
                    <a:pt x="8141" y="13351"/>
                  </a:lnTo>
                  <a:lnTo>
                    <a:pt x="7974" y="12832"/>
                  </a:lnTo>
                  <a:lnTo>
                    <a:pt x="7789" y="12294"/>
                  </a:lnTo>
                  <a:lnTo>
                    <a:pt x="7585" y="11757"/>
                  </a:lnTo>
                  <a:lnTo>
                    <a:pt x="7362" y="11219"/>
                  </a:lnTo>
                  <a:lnTo>
                    <a:pt x="7121" y="10681"/>
                  </a:lnTo>
                  <a:lnTo>
                    <a:pt x="6880" y="10144"/>
                  </a:lnTo>
                  <a:lnTo>
                    <a:pt x="6621" y="9587"/>
                  </a:lnTo>
                  <a:lnTo>
                    <a:pt x="6342" y="9050"/>
                  </a:lnTo>
                  <a:lnTo>
                    <a:pt x="6046" y="8512"/>
                  </a:lnTo>
                  <a:lnTo>
                    <a:pt x="5452" y="7436"/>
                  </a:lnTo>
                  <a:lnTo>
                    <a:pt x="4803" y="6379"/>
                  </a:lnTo>
                  <a:lnTo>
                    <a:pt x="4136" y="5341"/>
                  </a:lnTo>
                  <a:lnTo>
                    <a:pt x="3450" y="4340"/>
                  </a:lnTo>
                  <a:lnTo>
                    <a:pt x="2745" y="3375"/>
                  </a:lnTo>
                  <a:lnTo>
                    <a:pt x="2059" y="2448"/>
                  </a:lnTo>
                  <a:lnTo>
                    <a:pt x="1354" y="1577"/>
                  </a:lnTo>
                  <a:lnTo>
                    <a:pt x="668" y="76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4" name="Google Shape;2314;p34"/>
            <p:cNvSpPr/>
            <p:nvPr/>
          </p:nvSpPr>
          <p:spPr>
            <a:xfrm>
              <a:off x="1797446" y="4781189"/>
              <a:ext cx="232818" cy="306062"/>
            </a:xfrm>
            <a:custGeom>
              <a:avLst/>
              <a:gdLst/>
              <a:ahLst/>
              <a:cxnLst/>
              <a:rect l="l" t="t" r="r" b="b"/>
              <a:pathLst>
                <a:path w="10960" h="14408" extrusionOk="0">
                  <a:moveTo>
                    <a:pt x="10959" y="0"/>
                  </a:moveTo>
                  <a:lnTo>
                    <a:pt x="10199" y="649"/>
                  </a:lnTo>
                  <a:lnTo>
                    <a:pt x="9383" y="1354"/>
                  </a:lnTo>
                  <a:lnTo>
                    <a:pt x="8567" y="2114"/>
                  </a:lnTo>
                  <a:lnTo>
                    <a:pt x="7733" y="2930"/>
                  </a:lnTo>
                  <a:lnTo>
                    <a:pt x="6898" y="3783"/>
                  </a:lnTo>
                  <a:lnTo>
                    <a:pt x="6064" y="4673"/>
                  </a:lnTo>
                  <a:lnTo>
                    <a:pt x="5248" y="5581"/>
                  </a:lnTo>
                  <a:lnTo>
                    <a:pt x="4451" y="6527"/>
                  </a:lnTo>
                  <a:lnTo>
                    <a:pt x="3690" y="7510"/>
                  </a:lnTo>
                  <a:lnTo>
                    <a:pt x="2986" y="8493"/>
                  </a:lnTo>
                  <a:lnTo>
                    <a:pt x="2634" y="8993"/>
                  </a:lnTo>
                  <a:lnTo>
                    <a:pt x="2318" y="9475"/>
                  </a:lnTo>
                  <a:lnTo>
                    <a:pt x="2003" y="9976"/>
                  </a:lnTo>
                  <a:lnTo>
                    <a:pt x="1706" y="10477"/>
                  </a:lnTo>
                  <a:lnTo>
                    <a:pt x="1410" y="10977"/>
                  </a:lnTo>
                  <a:lnTo>
                    <a:pt x="1150" y="11478"/>
                  </a:lnTo>
                  <a:lnTo>
                    <a:pt x="909" y="11979"/>
                  </a:lnTo>
                  <a:lnTo>
                    <a:pt x="687" y="12479"/>
                  </a:lnTo>
                  <a:lnTo>
                    <a:pt x="483" y="12961"/>
                  </a:lnTo>
                  <a:lnTo>
                    <a:pt x="297" y="13462"/>
                  </a:lnTo>
                  <a:lnTo>
                    <a:pt x="130" y="13944"/>
                  </a:lnTo>
                  <a:lnTo>
                    <a:pt x="1" y="14408"/>
                  </a:lnTo>
                  <a:lnTo>
                    <a:pt x="260" y="13907"/>
                  </a:lnTo>
                  <a:lnTo>
                    <a:pt x="538" y="13406"/>
                  </a:lnTo>
                  <a:lnTo>
                    <a:pt x="816" y="12924"/>
                  </a:lnTo>
                  <a:lnTo>
                    <a:pt x="1113" y="12442"/>
                  </a:lnTo>
                  <a:lnTo>
                    <a:pt x="1725" y="11478"/>
                  </a:lnTo>
                  <a:lnTo>
                    <a:pt x="2355" y="10551"/>
                  </a:lnTo>
                  <a:lnTo>
                    <a:pt x="3023" y="9642"/>
                  </a:lnTo>
                  <a:lnTo>
                    <a:pt x="3709" y="8752"/>
                  </a:lnTo>
                  <a:lnTo>
                    <a:pt x="5118" y="6972"/>
                  </a:lnTo>
                  <a:lnTo>
                    <a:pt x="5841" y="6101"/>
                  </a:lnTo>
                  <a:lnTo>
                    <a:pt x="6565" y="5211"/>
                  </a:lnTo>
                  <a:lnTo>
                    <a:pt x="8029" y="3486"/>
                  </a:lnTo>
                  <a:lnTo>
                    <a:pt x="9513" y="1743"/>
                  </a:lnTo>
                  <a:lnTo>
                    <a:pt x="10959" y="0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5" name="Google Shape;2315;p34"/>
            <p:cNvSpPr/>
            <p:nvPr/>
          </p:nvSpPr>
          <p:spPr>
            <a:xfrm>
              <a:off x="1613522" y="4647265"/>
              <a:ext cx="43738" cy="422280"/>
            </a:xfrm>
            <a:custGeom>
              <a:avLst/>
              <a:gdLst/>
              <a:ahLst/>
              <a:cxnLst/>
              <a:rect l="l" t="t" r="r" b="b"/>
              <a:pathLst>
                <a:path w="2059" h="19879" extrusionOk="0">
                  <a:moveTo>
                    <a:pt x="0" y="1"/>
                  </a:moveTo>
                  <a:lnTo>
                    <a:pt x="74" y="1243"/>
                  </a:lnTo>
                  <a:lnTo>
                    <a:pt x="186" y="2467"/>
                  </a:lnTo>
                  <a:lnTo>
                    <a:pt x="427" y="4951"/>
                  </a:lnTo>
                  <a:lnTo>
                    <a:pt x="686" y="7436"/>
                  </a:lnTo>
                  <a:lnTo>
                    <a:pt x="964" y="9939"/>
                  </a:lnTo>
                  <a:lnTo>
                    <a:pt x="1224" y="12443"/>
                  </a:lnTo>
                  <a:lnTo>
                    <a:pt x="1335" y="13685"/>
                  </a:lnTo>
                  <a:lnTo>
                    <a:pt x="1446" y="14927"/>
                  </a:lnTo>
                  <a:lnTo>
                    <a:pt x="1539" y="16170"/>
                  </a:lnTo>
                  <a:lnTo>
                    <a:pt x="1613" y="17412"/>
                  </a:lnTo>
                  <a:lnTo>
                    <a:pt x="1669" y="18654"/>
                  </a:lnTo>
                  <a:lnTo>
                    <a:pt x="1706" y="19878"/>
                  </a:lnTo>
                  <a:lnTo>
                    <a:pt x="1799" y="19415"/>
                  </a:lnTo>
                  <a:lnTo>
                    <a:pt x="1854" y="18951"/>
                  </a:lnTo>
                  <a:lnTo>
                    <a:pt x="1929" y="18488"/>
                  </a:lnTo>
                  <a:lnTo>
                    <a:pt x="1966" y="18005"/>
                  </a:lnTo>
                  <a:lnTo>
                    <a:pt x="2021" y="17078"/>
                  </a:lnTo>
                  <a:lnTo>
                    <a:pt x="2058" y="16133"/>
                  </a:lnTo>
                  <a:lnTo>
                    <a:pt x="2058" y="15187"/>
                  </a:lnTo>
                  <a:lnTo>
                    <a:pt x="2021" y="14241"/>
                  </a:lnTo>
                  <a:lnTo>
                    <a:pt x="1984" y="13296"/>
                  </a:lnTo>
                  <a:lnTo>
                    <a:pt x="1947" y="12368"/>
                  </a:lnTo>
                  <a:lnTo>
                    <a:pt x="1817" y="10811"/>
                  </a:lnTo>
                  <a:lnTo>
                    <a:pt x="1650" y="9253"/>
                  </a:lnTo>
                  <a:lnTo>
                    <a:pt x="1465" y="7696"/>
                  </a:lnTo>
                  <a:lnTo>
                    <a:pt x="1242" y="6138"/>
                  </a:lnTo>
                  <a:lnTo>
                    <a:pt x="983" y="4599"/>
                  </a:lnTo>
                  <a:lnTo>
                    <a:pt x="686" y="3060"/>
                  </a:lnTo>
                  <a:lnTo>
                    <a:pt x="371" y="152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6" name="Google Shape;2316;p34"/>
            <p:cNvSpPr/>
            <p:nvPr/>
          </p:nvSpPr>
          <p:spPr>
            <a:xfrm>
              <a:off x="1747424" y="4651194"/>
              <a:ext cx="88263" cy="414802"/>
            </a:xfrm>
            <a:custGeom>
              <a:avLst/>
              <a:gdLst/>
              <a:ahLst/>
              <a:cxnLst/>
              <a:rect l="l" t="t" r="r" b="b"/>
              <a:pathLst>
                <a:path w="4155" h="19527" extrusionOk="0">
                  <a:moveTo>
                    <a:pt x="4154" y="1"/>
                  </a:moveTo>
                  <a:lnTo>
                    <a:pt x="3598" y="1466"/>
                  </a:lnTo>
                  <a:lnTo>
                    <a:pt x="3079" y="2949"/>
                  </a:lnTo>
                  <a:lnTo>
                    <a:pt x="2615" y="4433"/>
                  </a:lnTo>
                  <a:lnTo>
                    <a:pt x="2170" y="5935"/>
                  </a:lnTo>
                  <a:lnTo>
                    <a:pt x="1762" y="7455"/>
                  </a:lnTo>
                  <a:lnTo>
                    <a:pt x="1391" y="8976"/>
                  </a:lnTo>
                  <a:lnTo>
                    <a:pt x="1039" y="10496"/>
                  </a:lnTo>
                  <a:lnTo>
                    <a:pt x="724" y="12035"/>
                  </a:lnTo>
                  <a:lnTo>
                    <a:pt x="557" y="12962"/>
                  </a:lnTo>
                  <a:lnTo>
                    <a:pt x="409" y="13889"/>
                  </a:lnTo>
                  <a:lnTo>
                    <a:pt x="279" y="14817"/>
                  </a:lnTo>
                  <a:lnTo>
                    <a:pt x="149" y="15762"/>
                  </a:lnTo>
                  <a:lnTo>
                    <a:pt x="75" y="16689"/>
                  </a:lnTo>
                  <a:lnTo>
                    <a:pt x="19" y="17635"/>
                  </a:lnTo>
                  <a:lnTo>
                    <a:pt x="1" y="18099"/>
                  </a:lnTo>
                  <a:lnTo>
                    <a:pt x="1" y="18581"/>
                  </a:lnTo>
                  <a:lnTo>
                    <a:pt x="19" y="19044"/>
                  </a:lnTo>
                  <a:lnTo>
                    <a:pt x="38" y="19526"/>
                  </a:lnTo>
                  <a:lnTo>
                    <a:pt x="242" y="18303"/>
                  </a:lnTo>
                  <a:lnTo>
                    <a:pt x="446" y="17079"/>
                  </a:lnTo>
                  <a:lnTo>
                    <a:pt x="668" y="15855"/>
                  </a:lnTo>
                  <a:lnTo>
                    <a:pt x="909" y="14631"/>
                  </a:lnTo>
                  <a:lnTo>
                    <a:pt x="1169" y="13407"/>
                  </a:lnTo>
                  <a:lnTo>
                    <a:pt x="1428" y="12183"/>
                  </a:lnTo>
                  <a:lnTo>
                    <a:pt x="2003" y="9736"/>
                  </a:lnTo>
                  <a:lnTo>
                    <a:pt x="2559" y="7288"/>
                  </a:lnTo>
                  <a:lnTo>
                    <a:pt x="3134" y="4859"/>
                  </a:lnTo>
                  <a:lnTo>
                    <a:pt x="3672" y="2412"/>
                  </a:lnTo>
                  <a:lnTo>
                    <a:pt x="3913" y="1206"/>
                  </a:lnTo>
                  <a:lnTo>
                    <a:pt x="4154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317" name="Google Shape;2317;p34"/>
          <p:cNvGrpSpPr/>
          <p:nvPr/>
        </p:nvGrpSpPr>
        <p:grpSpPr>
          <a:xfrm>
            <a:off x="1932939" y="3741730"/>
            <a:ext cx="175882" cy="144409"/>
            <a:chOff x="1212175" y="4412127"/>
            <a:chExt cx="902424" cy="740938"/>
          </a:xfrm>
        </p:grpSpPr>
        <p:sp>
          <p:nvSpPr>
            <p:cNvPr id="2318" name="Google Shape;2318;p34"/>
            <p:cNvSpPr/>
            <p:nvPr/>
          </p:nvSpPr>
          <p:spPr>
            <a:xfrm>
              <a:off x="1212175" y="4412127"/>
              <a:ext cx="902424" cy="740938"/>
            </a:xfrm>
            <a:custGeom>
              <a:avLst/>
              <a:gdLst/>
              <a:ahLst/>
              <a:cxnLst/>
              <a:rect l="l" t="t" r="r" b="b"/>
              <a:pathLst>
                <a:path w="42482" h="34880" extrusionOk="0">
                  <a:moveTo>
                    <a:pt x="17597" y="1"/>
                  </a:moveTo>
                  <a:lnTo>
                    <a:pt x="17356" y="56"/>
                  </a:lnTo>
                  <a:lnTo>
                    <a:pt x="17115" y="149"/>
                  </a:lnTo>
                  <a:lnTo>
                    <a:pt x="16893" y="242"/>
                  </a:lnTo>
                  <a:lnTo>
                    <a:pt x="16689" y="371"/>
                  </a:lnTo>
                  <a:lnTo>
                    <a:pt x="16503" y="538"/>
                  </a:lnTo>
                  <a:lnTo>
                    <a:pt x="16318" y="724"/>
                  </a:lnTo>
                  <a:lnTo>
                    <a:pt x="16151" y="928"/>
                  </a:lnTo>
                  <a:lnTo>
                    <a:pt x="16003" y="1150"/>
                  </a:lnTo>
                  <a:lnTo>
                    <a:pt x="15854" y="1391"/>
                  </a:lnTo>
                  <a:lnTo>
                    <a:pt x="15724" y="1669"/>
                  </a:lnTo>
                  <a:lnTo>
                    <a:pt x="15613" y="1966"/>
                  </a:lnTo>
                  <a:lnTo>
                    <a:pt x="15502" y="2263"/>
                  </a:lnTo>
                  <a:lnTo>
                    <a:pt x="15409" y="2597"/>
                  </a:lnTo>
                  <a:lnTo>
                    <a:pt x="15335" y="2930"/>
                  </a:lnTo>
                  <a:lnTo>
                    <a:pt x="15261" y="3283"/>
                  </a:lnTo>
                  <a:lnTo>
                    <a:pt x="15205" y="3672"/>
                  </a:lnTo>
                  <a:lnTo>
                    <a:pt x="15150" y="4061"/>
                  </a:lnTo>
                  <a:lnTo>
                    <a:pt x="15075" y="4859"/>
                  </a:lnTo>
                  <a:lnTo>
                    <a:pt x="15038" y="5730"/>
                  </a:lnTo>
                  <a:lnTo>
                    <a:pt x="15038" y="6620"/>
                  </a:lnTo>
                  <a:lnTo>
                    <a:pt x="15057" y="7566"/>
                  </a:lnTo>
                  <a:lnTo>
                    <a:pt x="15112" y="8512"/>
                  </a:lnTo>
                  <a:lnTo>
                    <a:pt x="15187" y="9494"/>
                  </a:lnTo>
                  <a:lnTo>
                    <a:pt x="15279" y="10477"/>
                  </a:lnTo>
                  <a:lnTo>
                    <a:pt x="15391" y="11460"/>
                  </a:lnTo>
                  <a:lnTo>
                    <a:pt x="15520" y="12443"/>
                  </a:lnTo>
                  <a:lnTo>
                    <a:pt x="15669" y="13425"/>
                  </a:lnTo>
                  <a:lnTo>
                    <a:pt x="15817" y="14371"/>
                  </a:lnTo>
                  <a:lnTo>
                    <a:pt x="15984" y="15298"/>
                  </a:lnTo>
                  <a:lnTo>
                    <a:pt x="16299" y="17041"/>
                  </a:lnTo>
                  <a:lnTo>
                    <a:pt x="16633" y="18599"/>
                  </a:lnTo>
                  <a:lnTo>
                    <a:pt x="16911" y="19915"/>
                  </a:lnTo>
                  <a:lnTo>
                    <a:pt x="17152" y="20935"/>
                  </a:lnTo>
                  <a:lnTo>
                    <a:pt x="17356" y="21807"/>
                  </a:lnTo>
                  <a:lnTo>
                    <a:pt x="17097" y="21084"/>
                  </a:lnTo>
                  <a:lnTo>
                    <a:pt x="16781" y="20268"/>
                  </a:lnTo>
                  <a:lnTo>
                    <a:pt x="16336" y="19211"/>
                  </a:lnTo>
                  <a:lnTo>
                    <a:pt x="15817" y="17968"/>
                  </a:lnTo>
                  <a:lnTo>
                    <a:pt x="15205" y="16596"/>
                  </a:lnTo>
                  <a:lnTo>
                    <a:pt x="14871" y="15873"/>
                  </a:lnTo>
                  <a:lnTo>
                    <a:pt x="14501" y="15150"/>
                  </a:lnTo>
                  <a:lnTo>
                    <a:pt x="14130" y="14408"/>
                  </a:lnTo>
                  <a:lnTo>
                    <a:pt x="13740" y="13685"/>
                  </a:lnTo>
                  <a:lnTo>
                    <a:pt x="13351" y="12943"/>
                  </a:lnTo>
                  <a:lnTo>
                    <a:pt x="12924" y="12239"/>
                  </a:lnTo>
                  <a:lnTo>
                    <a:pt x="12498" y="11534"/>
                  </a:lnTo>
                  <a:lnTo>
                    <a:pt x="12071" y="10867"/>
                  </a:lnTo>
                  <a:lnTo>
                    <a:pt x="11626" y="10236"/>
                  </a:lnTo>
                  <a:lnTo>
                    <a:pt x="11163" y="9643"/>
                  </a:lnTo>
                  <a:lnTo>
                    <a:pt x="10699" y="9105"/>
                  </a:lnTo>
                  <a:lnTo>
                    <a:pt x="10236" y="8604"/>
                  </a:lnTo>
                  <a:lnTo>
                    <a:pt x="10013" y="8382"/>
                  </a:lnTo>
                  <a:lnTo>
                    <a:pt x="9772" y="8178"/>
                  </a:lnTo>
                  <a:lnTo>
                    <a:pt x="9531" y="7992"/>
                  </a:lnTo>
                  <a:lnTo>
                    <a:pt x="9309" y="7826"/>
                  </a:lnTo>
                  <a:lnTo>
                    <a:pt x="9068" y="7659"/>
                  </a:lnTo>
                  <a:lnTo>
                    <a:pt x="8827" y="7529"/>
                  </a:lnTo>
                  <a:lnTo>
                    <a:pt x="8585" y="7418"/>
                  </a:lnTo>
                  <a:lnTo>
                    <a:pt x="8363" y="7325"/>
                  </a:lnTo>
                  <a:lnTo>
                    <a:pt x="8122" y="7251"/>
                  </a:lnTo>
                  <a:lnTo>
                    <a:pt x="7881" y="7195"/>
                  </a:lnTo>
                  <a:lnTo>
                    <a:pt x="7658" y="7177"/>
                  </a:lnTo>
                  <a:lnTo>
                    <a:pt x="7417" y="7158"/>
                  </a:lnTo>
                  <a:lnTo>
                    <a:pt x="7195" y="7195"/>
                  </a:lnTo>
                  <a:lnTo>
                    <a:pt x="6954" y="7232"/>
                  </a:lnTo>
                  <a:lnTo>
                    <a:pt x="6731" y="7306"/>
                  </a:lnTo>
                  <a:lnTo>
                    <a:pt x="6509" y="7418"/>
                  </a:lnTo>
                  <a:lnTo>
                    <a:pt x="6286" y="7547"/>
                  </a:lnTo>
                  <a:lnTo>
                    <a:pt x="6101" y="7677"/>
                  </a:lnTo>
                  <a:lnTo>
                    <a:pt x="5934" y="7844"/>
                  </a:lnTo>
                  <a:lnTo>
                    <a:pt x="5804" y="8030"/>
                  </a:lnTo>
                  <a:lnTo>
                    <a:pt x="5674" y="8234"/>
                  </a:lnTo>
                  <a:lnTo>
                    <a:pt x="5582" y="8438"/>
                  </a:lnTo>
                  <a:lnTo>
                    <a:pt x="5526" y="8679"/>
                  </a:lnTo>
                  <a:lnTo>
                    <a:pt x="5470" y="8920"/>
                  </a:lnTo>
                  <a:lnTo>
                    <a:pt x="5452" y="9179"/>
                  </a:lnTo>
                  <a:lnTo>
                    <a:pt x="5433" y="9457"/>
                  </a:lnTo>
                  <a:lnTo>
                    <a:pt x="5452" y="9736"/>
                  </a:lnTo>
                  <a:lnTo>
                    <a:pt x="5470" y="10032"/>
                  </a:lnTo>
                  <a:lnTo>
                    <a:pt x="5526" y="10347"/>
                  </a:lnTo>
                  <a:lnTo>
                    <a:pt x="5582" y="10663"/>
                  </a:lnTo>
                  <a:lnTo>
                    <a:pt x="5674" y="10996"/>
                  </a:lnTo>
                  <a:lnTo>
                    <a:pt x="5767" y="11349"/>
                  </a:lnTo>
                  <a:lnTo>
                    <a:pt x="6008" y="12053"/>
                  </a:lnTo>
                  <a:lnTo>
                    <a:pt x="6305" y="12795"/>
                  </a:lnTo>
                  <a:lnTo>
                    <a:pt x="6639" y="13555"/>
                  </a:lnTo>
                  <a:lnTo>
                    <a:pt x="7028" y="14334"/>
                  </a:lnTo>
                  <a:lnTo>
                    <a:pt x="7436" y="15150"/>
                  </a:lnTo>
                  <a:lnTo>
                    <a:pt x="7899" y="15947"/>
                  </a:lnTo>
                  <a:lnTo>
                    <a:pt x="8382" y="16763"/>
                  </a:lnTo>
                  <a:lnTo>
                    <a:pt x="8864" y="17560"/>
                  </a:lnTo>
                  <a:lnTo>
                    <a:pt x="9383" y="18376"/>
                  </a:lnTo>
                  <a:lnTo>
                    <a:pt x="9902" y="19155"/>
                  </a:lnTo>
                  <a:lnTo>
                    <a:pt x="10421" y="19934"/>
                  </a:lnTo>
                  <a:lnTo>
                    <a:pt x="10940" y="20676"/>
                  </a:lnTo>
                  <a:lnTo>
                    <a:pt x="11960" y="22085"/>
                  </a:lnTo>
                  <a:lnTo>
                    <a:pt x="12887" y="23327"/>
                  </a:lnTo>
                  <a:lnTo>
                    <a:pt x="13685" y="24366"/>
                  </a:lnTo>
                  <a:lnTo>
                    <a:pt x="14315" y="25163"/>
                  </a:lnTo>
                  <a:lnTo>
                    <a:pt x="14871" y="25868"/>
                  </a:lnTo>
                  <a:lnTo>
                    <a:pt x="14408" y="25423"/>
                  </a:lnTo>
                  <a:lnTo>
                    <a:pt x="13852" y="24922"/>
                  </a:lnTo>
                  <a:lnTo>
                    <a:pt x="13147" y="24310"/>
                  </a:lnTo>
                  <a:lnTo>
                    <a:pt x="12275" y="23568"/>
                  </a:lnTo>
                  <a:lnTo>
                    <a:pt x="11293" y="22789"/>
                  </a:lnTo>
                  <a:lnTo>
                    <a:pt x="10199" y="21955"/>
                  </a:lnTo>
                  <a:lnTo>
                    <a:pt x="9642" y="21547"/>
                  </a:lnTo>
                  <a:lnTo>
                    <a:pt x="9049" y="21158"/>
                  </a:lnTo>
                  <a:lnTo>
                    <a:pt x="8456" y="20750"/>
                  </a:lnTo>
                  <a:lnTo>
                    <a:pt x="7862" y="20379"/>
                  </a:lnTo>
                  <a:lnTo>
                    <a:pt x="7250" y="20027"/>
                  </a:lnTo>
                  <a:lnTo>
                    <a:pt x="6639" y="19693"/>
                  </a:lnTo>
                  <a:lnTo>
                    <a:pt x="6045" y="19378"/>
                  </a:lnTo>
                  <a:lnTo>
                    <a:pt x="5452" y="19118"/>
                  </a:lnTo>
                  <a:lnTo>
                    <a:pt x="4858" y="18877"/>
                  </a:lnTo>
                  <a:lnTo>
                    <a:pt x="4284" y="18692"/>
                  </a:lnTo>
                  <a:lnTo>
                    <a:pt x="3709" y="18543"/>
                  </a:lnTo>
                  <a:lnTo>
                    <a:pt x="3449" y="18488"/>
                  </a:lnTo>
                  <a:lnTo>
                    <a:pt x="3171" y="18451"/>
                  </a:lnTo>
                  <a:lnTo>
                    <a:pt x="2911" y="18413"/>
                  </a:lnTo>
                  <a:lnTo>
                    <a:pt x="2652" y="18395"/>
                  </a:lnTo>
                  <a:lnTo>
                    <a:pt x="2392" y="18413"/>
                  </a:lnTo>
                  <a:lnTo>
                    <a:pt x="2151" y="18432"/>
                  </a:lnTo>
                  <a:lnTo>
                    <a:pt x="1910" y="18451"/>
                  </a:lnTo>
                  <a:lnTo>
                    <a:pt x="1688" y="18506"/>
                  </a:lnTo>
                  <a:lnTo>
                    <a:pt x="1465" y="18580"/>
                  </a:lnTo>
                  <a:lnTo>
                    <a:pt x="1243" y="18654"/>
                  </a:lnTo>
                  <a:lnTo>
                    <a:pt x="1039" y="18766"/>
                  </a:lnTo>
                  <a:lnTo>
                    <a:pt x="853" y="18877"/>
                  </a:lnTo>
                  <a:lnTo>
                    <a:pt x="668" y="19025"/>
                  </a:lnTo>
                  <a:lnTo>
                    <a:pt x="482" y="19192"/>
                  </a:lnTo>
                  <a:lnTo>
                    <a:pt x="334" y="19359"/>
                  </a:lnTo>
                  <a:lnTo>
                    <a:pt x="204" y="19563"/>
                  </a:lnTo>
                  <a:lnTo>
                    <a:pt x="112" y="19749"/>
                  </a:lnTo>
                  <a:lnTo>
                    <a:pt x="37" y="19971"/>
                  </a:lnTo>
                  <a:lnTo>
                    <a:pt x="0" y="20194"/>
                  </a:lnTo>
                  <a:lnTo>
                    <a:pt x="0" y="20416"/>
                  </a:lnTo>
                  <a:lnTo>
                    <a:pt x="0" y="20657"/>
                  </a:lnTo>
                  <a:lnTo>
                    <a:pt x="56" y="20917"/>
                  </a:lnTo>
                  <a:lnTo>
                    <a:pt x="112" y="21176"/>
                  </a:lnTo>
                  <a:lnTo>
                    <a:pt x="204" y="21436"/>
                  </a:lnTo>
                  <a:lnTo>
                    <a:pt x="316" y="21714"/>
                  </a:lnTo>
                  <a:lnTo>
                    <a:pt x="445" y="21992"/>
                  </a:lnTo>
                  <a:lnTo>
                    <a:pt x="612" y="22289"/>
                  </a:lnTo>
                  <a:lnTo>
                    <a:pt x="779" y="22586"/>
                  </a:lnTo>
                  <a:lnTo>
                    <a:pt x="983" y="22882"/>
                  </a:lnTo>
                  <a:lnTo>
                    <a:pt x="1187" y="23179"/>
                  </a:lnTo>
                  <a:lnTo>
                    <a:pt x="1669" y="23809"/>
                  </a:lnTo>
                  <a:lnTo>
                    <a:pt x="2188" y="24458"/>
                  </a:lnTo>
                  <a:lnTo>
                    <a:pt x="2782" y="25107"/>
                  </a:lnTo>
                  <a:lnTo>
                    <a:pt x="3431" y="25756"/>
                  </a:lnTo>
                  <a:lnTo>
                    <a:pt x="4098" y="26424"/>
                  </a:lnTo>
                  <a:lnTo>
                    <a:pt x="4821" y="27091"/>
                  </a:lnTo>
                  <a:lnTo>
                    <a:pt x="5545" y="27759"/>
                  </a:lnTo>
                  <a:lnTo>
                    <a:pt x="6305" y="28408"/>
                  </a:lnTo>
                  <a:lnTo>
                    <a:pt x="7065" y="29057"/>
                  </a:lnTo>
                  <a:lnTo>
                    <a:pt x="7844" y="29687"/>
                  </a:lnTo>
                  <a:lnTo>
                    <a:pt x="9346" y="30893"/>
                  </a:lnTo>
                  <a:lnTo>
                    <a:pt x="10792" y="31987"/>
                  </a:lnTo>
                  <a:lnTo>
                    <a:pt x="12109" y="32951"/>
                  </a:lnTo>
                  <a:lnTo>
                    <a:pt x="13240" y="33748"/>
                  </a:lnTo>
                  <a:lnTo>
                    <a:pt x="14111" y="34360"/>
                  </a:lnTo>
                  <a:lnTo>
                    <a:pt x="14871" y="34879"/>
                  </a:lnTo>
                  <a:lnTo>
                    <a:pt x="26516" y="34879"/>
                  </a:lnTo>
                  <a:lnTo>
                    <a:pt x="27351" y="34119"/>
                  </a:lnTo>
                  <a:lnTo>
                    <a:pt x="28315" y="33210"/>
                  </a:lnTo>
                  <a:lnTo>
                    <a:pt x="29539" y="32042"/>
                  </a:lnTo>
                  <a:lnTo>
                    <a:pt x="30966" y="30652"/>
                  </a:lnTo>
                  <a:lnTo>
                    <a:pt x="32542" y="29094"/>
                  </a:lnTo>
                  <a:lnTo>
                    <a:pt x="34174" y="27388"/>
                  </a:lnTo>
                  <a:lnTo>
                    <a:pt x="35009" y="26517"/>
                  </a:lnTo>
                  <a:lnTo>
                    <a:pt x="35843" y="25608"/>
                  </a:lnTo>
                  <a:lnTo>
                    <a:pt x="36659" y="24718"/>
                  </a:lnTo>
                  <a:lnTo>
                    <a:pt x="37438" y="23809"/>
                  </a:lnTo>
                  <a:lnTo>
                    <a:pt x="38216" y="22919"/>
                  </a:lnTo>
                  <a:lnTo>
                    <a:pt x="38940" y="22029"/>
                  </a:lnTo>
                  <a:lnTo>
                    <a:pt x="39626" y="21158"/>
                  </a:lnTo>
                  <a:lnTo>
                    <a:pt x="40238" y="20305"/>
                  </a:lnTo>
                  <a:lnTo>
                    <a:pt x="40812" y="19489"/>
                  </a:lnTo>
                  <a:lnTo>
                    <a:pt x="41313" y="18710"/>
                  </a:lnTo>
                  <a:lnTo>
                    <a:pt x="41536" y="18339"/>
                  </a:lnTo>
                  <a:lnTo>
                    <a:pt x="41721" y="17968"/>
                  </a:lnTo>
                  <a:lnTo>
                    <a:pt x="41906" y="17616"/>
                  </a:lnTo>
                  <a:lnTo>
                    <a:pt x="42073" y="17282"/>
                  </a:lnTo>
                  <a:lnTo>
                    <a:pt x="42203" y="16967"/>
                  </a:lnTo>
                  <a:lnTo>
                    <a:pt x="42296" y="16652"/>
                  </a:lnTo>
                  <a:lnTo>
                    <a:pt x="42389" y="16355"/>
                  </a:lnTo>
                  <a:lnTo>
                    <a:pt x="42444" y="16077"/>
                  </a:lnTo>
                  <a:lnTo>
                    <a:pt x="42481" y="15799"/>
                  </a:lnTo>
                  <a:lnTo>
                    <a:pt x="42481" y="15558"/>
                  </a:lnTo>
                  <a:lnTo>
                    <a:pt x="42444" y="15335"/>
                  </a:lnTo>
                  <a:lnTo>
                    <a:pt x="42389" y="15113"/>
                  </a:lnTo>
                  <a:lnTo>
                    <a:pt x="42296" y="14927"/>
                  </a:lnTo>
                  <a:lnTo>
                    <a:pt x="42166" y="14761"/>
                  </a:lnTo>
                  <a:lnTo>
                    <a:pt x="42018" y="14612"/>
                  </a:lnTo>
                  <a:lnTo>
                    <a:pt x="41832" y="14482"/>
                  </a:lnTo>
                  <a:lnTo>
                    <a:pt x="41610" y="14371"/>
                  </a:lnTo>
                  <a:lnTo>
                    <a:pt x="41406" y="14278"/>
                  </a:lnTo>
                  <a:lnTo>
                    <a:pt x="41183" y="14204"/>
                  </a:lnTo>
                  <a:lnTo>
                    <a:pt x="40961" y="14130"/>
                  </a:lnTo>
                  <a:lnTo>
                    <a:pt x="40738" y="14093"/>
                  </a:lnTo>
                  <a:lnTo>
                    <a:pt x="40497" y="14056"/>
                  </a:lnTo>
                  <a:lnTo>
                    <a:pt x="40275" y="14037"/>
                  </a:lnTo>
                  <a:lnTo>
                    <a:pt x="39793" y="14037"/>
                  </a:lnTo>
                  <a:lnTo>
                    <a:pt x="39552" y="14056"/>
                  </a:lnTo>
                  <a:lnTo>
                    <a:pt x="39069" y="14130"/>
                  </a:lnTo>
                  <a:lnTo>
                    <a:pt x="38587" y="14241"/>
                  </a:lnTo>
                  <a:lnTo>
                    <a:pt x="38087" y="14390"/>
                  </a:lnTo>
                  <a:lnTo>
                    <a:pt x="37586" y="14575"/>
                  </a:lnTo>
                  <a:lnTo>
                    <a:pt x="37085" y="14798"/>
                  </a:lnTo>
                  <a:lnTo>
                    <a:pt x="36603" y="15057"/>
                  </a:lnTo>
                  <a:lnTo>
                    <a:pt x="36103" y="15335"/>
                  </a:lnTo>
                  <a:lnTo>
                    <a:pt x="35621" y="15632"/>
                  </a:lnTo>
                  <a:lnTo>
                    <a:pt x="35138" y="15947"/>
                  </a:lnTo>
                  <a:lnTo>
                    <a:pt x="34656" y="16281"/>
                  </a:lnTo>
                  <a:lnTo>
                    <a:pt x="34211" y="16615"/>
                  </a:lnTo>
                  <a:lnTo>
                    <a:pt x="33766" y="16967"/>
                  </a:lnTo>
                  <a:lnTo>
                    <a:pt x="33321" y="17319"/>
                  </a:lnTo>
                  <a:lnTo>
                    <a:pt x="32505" y="18024"/>
                  </a:lnTo>
                  <a:lnTo>
                    <a:pt x="31782" y="18692"/>
                  </a:lnTo>
                  <a:lnTo>
                    <a:pt x="31152" y="19322"/>
                  </a:lnTo>
                  <a:lnTo>
                    <a:pt x="30633" y="19841"/>
                  </a:lnTo>
                  <a:lnTo>
                    <a:pt x="30243" y="20268"/>
                  </a:lnTo>
                  <a:lnTo>
                    <a:pt x="29928" y="20620"/>
                  </a:lnTo>
                  <a:lnTo>
                    <a:pt x="30243" y="19990"/>
                  </a:lnTo>
                  <a:lnTo>
                    <a:pt x="30595" y="19229"/>
                  </a:lnTo>
                  <a:lnTo>
                    <a:pt x="31041" y="18265"/>
                  </a:lnTo>
                  <a:lnTo>
                    <a:pt x="31560" y="17097"/>
                  </a:lnTo>
                  <a:lnTo>
                    <a:pt x="32097" y="15799"/>
                  </a:lnTo>
                  <a:lnTo>
                    <a:pt x="32376" y="15094"/>
                  </a:lnTo>
                  <a:lnTo>
                    <a:pt x="32635" y="14371"/>
                  </a:lnTo>
                  <a:lnTo>
                    <a:pt x="32913" y="13648"/>
                  </a:lnTo>
                  <a:lnTo>
                    <a:pt x="33154" y="12888"/>
                  </a:lnTo>
                  <a:lnTo>
                    <a:pt x="33395" y="12146"/>
                  </a:lnTo>
                  <a:lnTo>
                    <a:pt x="33618" y="11386"/>
                  </a:lnTo>
                  <a:lnTo>
                    <a:pt x="33803" y="10626"/>
                  </a:lnTo>
                  <a:lnTo>
                    <a:pt x="33989" y="9884"/>
                  </a:lnTo>
                  <a:lnTo>
                    <a:pt x="34119" y="9161"/>
                  </a:lnTo>
                  <a:lnTo>
                    <a:pt x="34230" y="8456"/>
                  </a:lnTo>
                  <a:lnTo>
                    <a:pt x="34304" y="7770"/>
                  </a:lnTo>
                  <a:lnTo>
                    <a:pt x="34341" y="7102"/>
                  </a:lnTo>
                  <a:lnTo>
                    <a:pt x="34341" y="6787"/>
                  </a:lnTo>
                  <a:lnTo>
                    <a:pt x="34323" y="6472"/>
                  </a:lnTo>
                  <a:lnTo>
                    <a:pt x="34304" y="6175"/>
                  </a:lnTo>
                  <a:lnTo>
                    <a:pt x="34267" y="5897"/>
                  </a:lnTo>
                  <a:lnTo>
                    <a:pt x="34211" y="5619"/>
                  </a:lnTo>
                  <a:lnTo>
                    <a:pt x="34137" y="5359"/>
                  </a:lnTo>
                  <a:lnTo>
                    <a:pt x="34063" y="5100"/>
                  </a:lnTo>
                  <a:lnTo>
                    <a:pt x="33970" y="4859"/>
                  </a:lnTo>
                  <a:lnTo>
                    <a:pt x="33878" y="4636"/>
                  </a:lnTo>
                  <a:lnTo>
                    <a:pt x="33748" y="4432"/>
                  </a:lnTo>
                  <a:lnTo>
                    <a:pt x="33618" y="4228"/>
                  </a:lnTo>
                  <a:lnTo>
                    <a:pt x="33451" y="4043"/>
                  </a:lnTo>
                  <a:lnTo>
                    <a:pt x="33284" y="3876"/>
                  </a:lnTo>
                  <a:lnTo>
                    <a:pt x="33099" y="3728"/>
                  </a:lnTo>
                  <a:lnTo>
                    <a:pt x="32895" y="3598"/>
                  </a:lnTo>
                  <a:lnTo>
                    <a:pt x="32672" y="3487"/>
                  </a:lnTo>
                  <a:lnTo>
                    <a:pt x="32431" y="3394"/>
                  </a:lnTo>
                  <a:lnTo>
                    <a:pt x="32209" y="3338"/>
                  </a:lnTo>
                  <a:lnTo>
                    <a:pt x="31968" y="3301"/>
                  </a:lnTo>
                  <a:lnTo>
                    <a:pt x="31745" y="3301"/>
                  </a:lnTo>
                  <a:lnTo>
                    <a:pt x="31504" y="3320"/>
                  </a:lnTo>
                  <a:lnTo>
                    <a:pt x="31282" y="3375"/>
                  </a:lnTo>
                  <a:lnTo>
                    <a:pt x="31059" y="3450"/>
                  </a:lnTo>
                  <a:lnTo>
                    <a:pt x="30837" y="3542"/>
                  </a:lnTo>
                  <a:lnTo>
                    <a:pt x="30614" y="3672"/>
                  </a:lnTo>
                  <a:lnTo>
                    <a:pt x="30392" y="3802"/>
                  </a:lnTo>
                  <a:lnTo>
                    <a:pt x="30169" y="3969"/>
                  </a:lnTo>
                  <a:lnTo>
                    <a:pt x="29947" y="4154"/>
                  </a:lnTo>
                  <a:lnTo>
                    <a:pt x="29743" y="4358"/>
                  </a:lnTo>
                  <a:lnTo>
                    <a:pt x="29520" y="4581"/>
                  </a:lnTo>
                  <a:lnTo>
                    <a:pt x="29316" y="4822"/>
                  </a:lnTo>
                  <a:lnTo>
                    <a:pt x="29094" y="5081"/>
                  </a:lnTo>
                  <a:lnTo>
                    <a:pt x="28686" y="5638"/>
                  </a:lnTo>
                  <a:lnTo>
                    <a:pt x="28278" y="6268"/>
                  </a:lnTo>
                  <a:lnTo>
                    <a:pt x="27888" y="6936"/>
                  </a:lnTo>
                  <a:lnTo>
                    <a:pt x="27499" y="7640"/>
                  </a:lnTo>
                  <a:lnTo>
                    <a:pt x="27128" y="8382"/>
                  </a:lnTo>
                  <a:lnTo>
                    <a:pt x="26776" y="9161"/>
                  </a:lnTo>
                  <a:lnTo>
                    <a:pt x="26423" y="9958"/>
                  </a:lnTo>
                  <a:lnTo>
                    <a:pt x="26090" y="10774"/>
                  </a:lnTo>
                  <a:lnTo>
                    <a:pt x="25774" y="11571"/>
                  </a:lnTo>
                  <a:lnTo>
                    <a:pt x="25478" y="12387"/>
                  </a:lnTo>
                  <a:lnTo>
                    <a:pt x="25181" y="13203"/>
                  </a:lnTo>
                  <a:lnTo>
                    <a:pt x="24921" y="14000"/>
                  </a:lnTo>
                  <a:lnTo>
                    <a:pt x="24439" y="15502"/>
                  </a:lnTo>
                  <a:lnTo>
                    <a:pt x="24013" y="16856"/>
                  </a:lnTo>
                  <a:lnTo>
                    <a:pt x="23698" y="18024"/>
                  </a:lnTo>
                  <a:lnTo>
                    <a:pt x="23457" y="18914"/>
                  </a:lnTo>
                  <a:lnTo>
                    <a:pt x="23253" y="19711"/>
                  </a:lnTo>
                  <a:lnTo>
                    <a:pt x="23216" y="18803"/>
                  </a:lnTo>
                  <a:lnTo>
                    <a:pt x="23160" y="17783"/>
                  </a:lnTo>
                  <a:lnTo>
                    <a:pt x="23067" y="16448"/>
                  </a:lnTo>
                  <a:lnTo>
                    <a:pt x="22937" y="14872"/>
                  </a:lnTo>
                  <a:lnTo>
                    <a:pt x="22771" y="13129"/>
                  </a:lnTo>
                  <a:lnTo>
                    <a:pt x="22659" y="12202"/>
                  </a:lnTo>
                  <a:lnTo>
                    <a:pt x="22548" y="11256"/>
                  </a:lnTo>
                  <a:lnTo>
                    <a:pt x="22418" y="10310"/>
                  </a:lnTo>
                  <a:lnTo>
                    <a:pt x="22270" y="9365"/>
                  </a:lnTo>
                  <a:lnTo>
                    <a:pt x="22103" y="8400"/>
                  </a:lnTo>
                  <a:lnTo>
                    <a:pt x="21936" y="7473"/>
                  </a:lnTo>
                  <a:lnTo>
                    <a:pt x="21732" y="6546"/>
                  </a:lnTo>
                  <a:lnTo>
                    <a:pt x="21528" y="5656"/>
                  </a:lnTo>
                  <a:lnTo>
                    <a:pt x="21287" y="4803"/>
                  </a:lnTo>
                  <a:lnTo>
                    <a:pt x="21046" y="3987"/>
                  </a:lnTo>
                  <a:lnTo>
                    <a:pt x="20768" y="3227"/>
                  </a:lnTo>
                  <a:lnTo>
                    <a:pt x="20490" y="2541"/>
                  </a:lnTo>
                  <a:lnTo>
                    <a:pt x="20341" y="2207"/>
                  </a:lnTo>
                  <a:lnTo>
                    <a:pt x="20175" y="1911"/>
                  </a:lnTo>
                  <a:lnTo>
                    <a:pt x="20008" y="1614"/>
                  </a:lnTo>
                  <a:lnTo>
                    <a:pt x="19841" y="1354"/>
                  </a:lnTo>
                  <a:lnTo>
                    <a:pt x="19674" y="1095"/>
                  </a:lnTo>
                  <a:lnTo>
                    <a:pt x="19489" y="872"/>
                  </a:lnTo>
                  <a:lnTo>
                    <a:pt x="19303" y="668"/>
                  </a:lnTo>
                  <a:lnTo>
                    <a:pt x="19118" y="501"/>
                  </a:lnTo>
                  <a:lnTo>
                    <a:pt x="18914" y="353"/>
                  </a:lnTo>
                  <a:lnTo>
                    <a:pt x="18710" y="223"/>
                  </a:lnTo>
                  <a:lnTo>
                    <a:pt x="18506" y="112"/>
                  </a:lnTo>
                  <a:lnTo>
                    <a:pt x="18283" y="56"/>
                  </a:lnTo>
                  <a:lnTo>
                    <a:pt x="1806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9" name="Google Shape;2319;p34"/>
            <p:cNvSpPr/>
            <p:nvPr/>
          </p:nvSpPr>
          <p:spPr>
            <a:xfrm>
              <a:off x="1309458" y="4878854"/>
              <a:ext cx="289132" cy="254082"/>
            </a:xfrm>
            <a:custGeom>
              <a:avLst/>
              <a:gdLst/>
              <a:ahLst/>
              <a:cxnLst/>
              <a:rect l="l" t="t" r="r" b="b"/>
              <a:pathLst>
                <a:path w="13611" h="11961" extrusionOk="0">
                  <a:moveTo>
                    <a:pt x="0" y="1"/>
                  </a:moveTo>
                  <a:lnTo>
                    <a:pt x="1780" y="1428"/>
                  </a:lnTo>
                  <a:lnTo>
                    <a:pt x="3560" y="2838"/>
                  </a:lnTo>
                  <a:lnTo>
                    <a:pt x="5341" y="4247"/>
                  </a:lnTo>
                  <a:lnTo>
                    <a:pt x="6231" y="4952"/>
                  </a:lnTo>
                  <a:lnTo>
                    <a:pt x="7102" y="5675"/>
                  </a:lnTo>
                  <a:lnTo>
                    <a:pt x="8845" y="7140"/>
                  </a:lnTo>
                  <a:lnTo>
                    <a:pt x="9698" y="7881"/>
                  </a:lnTo>
                  <a:lnTo>
                    <a:pt x="10532" y="8641"/>
                  </a:lnTo>
                  <a:lnTo>
                    <a:pt x="11348" y="9420"/>
                  </a:lnTo>
                  <a:lnTo>
                    <a:pt x="12127" y="10236"/>
                  </a:lnTo>
                  <a:lnTo>
                    <a:pt x="12517" y="10644"/>
                  </a:lnTo>
                  <a:lnTo>
                    <a:pt x="12887" y="11071"/>
                  </a:lnTo>
                  <a:lnTo>
                    <a:pt x="13258" y="11516"/>
                  </a:lnTo>
                  <a:lnTo>
                    <a:pt x="13611" y="11961"/>
                  </a:lnTo>
                  <a:lnTo>
                    <a:pt x="13388" y="11516"/>
                  </a:lnTo>
                  <a:lnTo>
                    <a:pt x="13128" y="11071"/>
                  </a:lnTo>
                  <a:lnTo>
                    <a:pt x="12850" y="10626"/>
                  </a:lnTo>
                  <a:lnTo>
                    <a:pt x="12554" y="10181"/>
                  </a:lnTo>
                  <a:lnTo>
                    <a:pt x="12238" y="9754"/>
                  </a:lnTo>
                  <a:lnTo>
                    <a:pt x="11905" y="9309"/>
                  </a:lnTo>
                  <a:lnTo>
                    <a:pt x="11534" y="8864"/>
                  </a:lnTo>
                  <a:lnTo>
                    <a:pt x="11163" y="8438"/>
                  </a:lnTo>
                  <a:lnTo>
                    <a:pt x="10774" y="8011"/>
                  </a:lnTo>
                  <a:lnTo>
                    <a:pt x="10366" y="7585"/>
                  </a:lnTo>
                  <a:lnTo>
                    <a:pt x="9939" y="7158"/>
                  </a:lnTo>
                  <a:lnTo>
                    <a:pt x="9513" y="6732"/>
                  </a:lnTo>
                  <a:lnTo>
                    <a:pt x="9068" y="6324"/>
                  </a:lnTo>
                  <a:lnTo>
                    <a:pt x="8604" y="5916"/>
                  </a:lnTo>
                  <a:lnTo>
                    <a:pt x="7677" y="5118"/>
                  </a:lnTo>
                  <a:lnTo>
                    <a:pt x="6713" y="4340"/>
                  </a:lnTo>
                  <a:lnTo>
                    <a:pt x="5730" y="3598"/>
                  </a:lnTo>
                  <a:lnTo>
                    <a:pt x="4729" y="2893"/>
                  </a:lnTo>
                  <a:lnTo>
                    <a:pt x="3746" y="2226"/>
                  </a:lnTo>
                  <a:lnTo>
                    <a:pt x="2763" y="1595"/>
                  </a:lnTo>
                  <a:lnTo>
                    <a:pt x="1817" y="1020"/>
                  </a:lnTo>
                  <a:lnTo>
                    <a:pt x="890" y="483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0" name="Google Shape;2320;p34"/>
            <p:cNvSpPr/>
            <p:nvPr/>
          </p:nvSpPr>
          <p:spPr>
            <a:xfrm>
              <a:off x="1439814" y="4750453"/>
              <a:ext cx="183981" cy="337989"/>
            </a:xfrm>
            <a:custGeom>
              <a:avLst/>
              <a:gdLst/>
              <a:ahLst/>
              <a:cxnLst/>
              <a:rect l="l" t="t" r="r" b="b"/>
              <a:pathLst>
                <a:path w="8661" h="15911" extrusionOk="0">
                  <a:moveTo>
                    <a:pt x="1" y="1"/>
                  </a:moveTo>
                  <a:lnTo>
                    <a:pt x="1188" y="1948"/>
                  </a:lnTo>
                  <a:lnTo>
                    <a:pt x="2374" y="3895"/>
                  </a:lnTo>
                  <a:lnTo>
                    <a:pt x="3561" y="5823"/>
                  </a:lnTo>
                  <a:lnTo>
                    <a:pt x="4136" y="6806"/>
                  </a:lnTo>
                  <a:lnTo>
                    <a:pt x="4729" y="7770"/>
                  </a:lnTo>
                  <a:lnTo>
                    <a:pt x="5842" y="9736"/>
                  </a:lnTo>
                  <a:lnTo>
                    <a:pt x="6398" y="10737"/>
                  </a:lnTo>
                  <a:lnTo>
                    <a:pt x="6917" y="11738"/>
                  </a:lnTo>
                  <a:lnTo>
                    <a:pt x="7418" y="12758"/>
                  </a:lnTo>
                  <a:lnTo>
                    <a:pt x="7863" y="13778"/>
                  </a:lnTo>
                  <a:lnTo>
                    <a:pt x="8085" y="14297"/>
                  </a:lnTo>
                  <a:lnTo>
                    <a:pt x="8289" y="14835"/>
                  </a:lnTo>
                  <a:lnTo>
                    <a:pt x="8475" y="15373"/>
                  </a:lnTo>
                  <a:lnTo>
                    <a:pt x="8660" y="15910"/>
                  </a:lnTo>
                  <a:lnTo>
                    <a:pt x="8605" y="15410"/>
                  </a:lnTo>
                  <a:lnTo>
                    <a:pt x="8512" y="14909"/>
                  </a:lnTo>
                  <a:lnTo>
                    <a:pt x="8419" y="14408"/>
                  </a:lnTo>
                  <a:lnTo>
                    <a:pt x="8289" y="13889"/>
                  </a:lnTo>
                  <a:lnTo>
                    <a:pt x="8141" y="13351"/>
                  </a:lnTo>
                  <a:lnTo>
                    <a:pt x="7974" y="12832"/>
                  </a:lnTo>
                  <a:lnTo>
                    <a:pt x="7789" y="12294"/>
                  </a:lnTo>
                  <a:lnTo>
                    <a:pt x="7585" y="11757"/>
                  </a:lnTo>
                  <a:lnTo>
                    <a:pt x="7362" y="11219"/>
                  </a:lnTo>
                  <a:lnTo>
                    <a:pt x="7121" y="10681"/>
                  </a:lnTo>
                  <a:lnTo>
                    <a:pt x="6880" y="10144"/>
                  </a:lnTo>
                  <a:lnTo>
                    <a:pt x="6621" y="9587"/>
                  </a:lnTo>
                  <a:lnTo>
                    <a:pt x="6342" y="9050"/>
                  </a:lnTo>
                  <a:lnTo>
                    <a:pt x="6046" y="8512"/>
                  </a:lnTo>
                  <a:lnTo>
                    <a:pt x="5452" y="7436"/>
                  </a:lnTo>
                  <a:lnTo>
                    <a:pt x="4803" y="6379"/>
                  </a:lnTo>
                  <a:lnTo>
                    <a:pt x="4136" y="5341"/>
                  </a:lnTo>
                  <a:lnTo>
                    <a:pt x="3450" y="4340"/>
                  </a:lnTo>
                  <a:lnTo>
                    <a:pt x="2745" y="3375"/>
                  </a:lnTo>
                  <a:lnTo>
                    <a:pt x="2059" y="2448"/>
                  </a:lnTo>
                  <a:lnTo>
                    <a:pt x="1354" y="1577"/>
                  </a:lnTo>
                  <a:lnTo>
                    <a:pt x="668" y="76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1" name="Google Shape;2321;p34"/>
            <p:cNvSpPr/>
            <p:nvPr/>
          </p:nvSpPr>
          <p:spPr>
            <a:xfrm>
              <a:off x="1797446" y="4781189"/>
              <a:ext cx="232818" cy="306062"/>
            </a:xfrm>
            <a:custGeom>
              <a:avLst/>
              <a:gdLst/>
              <a:ahLst/>
              <a:cxnLst/>
              <a:rect l="l" t="t" r="r" b="b"/>
              <a:pathLst>
                <a:path w="10960" h="14408" extrusionOk="0">
                  <a:moveTo>
                    <a:pt x="10959" y="0"/>
                  </a:moveTo>
                  <a:lnTo>
                    <a:pt x="10199" y="649"/>
                  </a:lnTo>
                  <a:lnTo>
                    <a:pt x="9383" y="1354"/>
                  </a:lnTo>
                  <a:lnTo>
                    <a:pt x="8567" y="2114"/>
                  </a:lnTo>
                  <a:lnTo>
                    <a:pt x="7733" y="2930"/>
                  </a:lnTo>
                  <a:lnTo>
                    <a:pt x="6898" y="3783"/>
                  </a:lnTo>
                  <a:lnTo>
                    <a:pt x="6064" y="4673"/>
                  </a:lnTo>
                  <a:lnTo>
                    <a:pt x="5248" y="5581"/>
                  </a:lnTo>
                  <a:lnTo>
                    <a:pt x="4451" y="6527"/>
                  </a:lnTo>
                  <a:lnTo>
                    <a:pt x="3690" y="7510"/>
                  </a:lnTo>
                  <a:lnTo>
                    <a:pt x="2986" y="8493"/>
                  </a:lnTo>
                  <a:lnTo>
                    <a:pt x="2634" y="8993"/>
                  </a:lnTo>
                  <a:lnTo>
                    <a:pt x="2318" y="9475"/>
                  </a:lnTo>
                  <a:lnTo>
                    <a:pt x="2003" y="9976"/>
                  </a:lnTo>
                  <a:lnTo>
                    <a:pt x="1706" y="10477"/>
                  </a:lnTo>
                  <a:lnTo>
                    <a:pt x="1410" y="10977"/>
                  </a:lnTo>
                  <a:lnTo>
                    <a:pt x="1150" y="11478"/>
                  </a:lnTo>
                  <a:lnTo>
                    <a:pt x="909" y="11979"/>
                  </a:lnTo>
                  <a:lnTo>
                    <a:pt x="687" y="12479"/>
                  </a:lnTo>
                  <a:lnTo>
                    <a:pt x="483" y="12961"/>
                  </a:lnTo>
                  <a:lnTo>
                    <a:pt x="297" y="13462"/>
                  </a:lnTo>
                  <a:lnTo>
                    <a:pt x="130" y="13944"/>
                  </a:lnTo>
                  <a:lnTo>
                    <a:pt x="1" y="14408"/>
                  </a:lnTo>
                  <a:lnTo>
                    <a:pt x="260" y="13907"/>
                  </a:lnTo>
                  <a:lnTo>
                    <a:pt x="538" y="13406"/>
                  </a:lnTo>
                  <a:lnTo>
                    <a:pt x="816" y="12924"/>
                  </a:lnTo>
                  <a:lnTo>
                    <a:pt x="1113" y="12442"/>
                  </a:lnTo>
                  <a:lnTo>
                    <a:pt x="1725" y="11478"/>
                  </a:lnTo>
                  <a:lnTo>
                    <a:pt x="2355" y="10551"/>
                  </a:lnTo>
                  <a:lnTo>
                    <a:pt x="3023" y="9642"/>
                  </a:lnTo>
                  <a:lnTo>
                    <a:pt x="3709" y="8752"/>
                  </a:lnTo>
                  <a:lnTo>
                    <a:pt x="5118" y="6972"/>
                  </a:lnTo>
                  <a:lnTo>
                    <a:pt x="5841" y="6101"/>
                  </a:lnTo>
                  <a:lnTo>
                    <a:pt x="6565" y="5211"/>
                  </a:lnTo>
                  <a:lnTo>
                    <a:pt x="8029" y="3486"/>
                  </a:lnTo>
                  <a:lnTo>
                    <a:pt x="9513" y="1743"/>
                  </a:lnTo>
                  <a:lnTo>
                    <a:pt x="10959" y="0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2" name="Google Shape;2322;p34"/>
            <p:cNvSpPr/>
            <p:nvPr/>
          </p:nvSpPr>
          <p:spPr>
            <a:xfrm>
              <a:off x="1613522" y="4647265"/>
              <a:ext cx="43738" cy="422280"/>
            </a:xfrm>
            <a:custGeom>
              <a:avLst/>
              <a:gdLst/>
              <a:ahLst/>
              <a:cxnLst/>
              <a:rect l="l" t="t" r="r" b="b"/>
              <a:pathLst>
                <a:path w="2059" h="19879" extrusionOk="0">
                  <a:moveTo>
                    <a:pt x="0" y="1"/>
                  </a:moveTo>
                  <a:lnTo>
                    <a:pt x="74" y="1243"/>
                  </a:lnTo>
                  <a:lnTo>
                    <a:pt x="186" y="2467"/>
                  </a:lnTo>
                  <a:lnTo>
                    <a:pt x="427" y="4951"/>
                  </a:lnTo>
                  <a:lnTo>
                    <a:pt x="686" y="7436"/>
                  </a:lnTo>
                  <a:lnTo>
                    <a:pt x="964" y="9939"/>
                  </a:lnTo>
                  <a:lnTo>
                    <a:pt x="1224" y="12443"/>
                  </a:lnTo>
                  <a:lnTo>
                    <a:pt x="1335" y="13685"/>
                  </a:lnTo>
                  <a:lnTo>
                    <a:pt x="1446" y="14927"/>
                  </a:lnTo>
                  <a:lnTo>
                    <a:pt x="1539" y="16170"/>
                  </a:lnTo>
                  <a:lnTo>
                    <a:pt x="1613" y="17412"/>
                  </a:lnTo>
                  <a:lnTo>
                    <a:pt x="1669" y="18654"/>
                  </a:lnTo>
                  <a:lnTo>
                    <a:pt x="1706" y="19878"/>
                  </a:lnTo>
                  <a:lnTo>
                    <a:pt x="1799" y="19415"/>
                  </a:lnTo>
                  <a:lnTo>
                    <a:pt x="1854" y="18951"/>
                  </a:lnTo>
                  <a:lnTo>
                    <a:pt x="1929" y="18488"/>
                  </a:lnTo>
                  <a:lnTo>
                    <a:pt x="1966" y="18005"/>
                  </a:lnTo>
                  <a:lnTo>
                    <a:pt x="2021" y="17078"/>
                  </a:lnTo>
                  <a:lnTo>
                    <a:pt x="2058" y="16133"/>
                  </a:lnTo>
                  <a:lnTo>
                    <a:pt x="2058" y="15187"/>
                  </a:lnTo>
                  <a:lnTo>
                    <a:pt x="2021" y="14241"/>
                  </a:lnTo>
                  <a:lnTo>
                    <a:pt x="1984" y="13296"/>
                  </a:lnTo>
                  <a:lnTo>
                    <a:pt x="1947" y="12368"/>
                  </a:lnTo>
                  <a:lnTo>
                    <a:pt x="1817" y="10811"/>
                  </a:lnTo>
                  <a:lnTo>
                    <a:pt x="1650" y="9253"/>
                  </a:lnTo>
                  <a:lnTo>
                    <a:pt x="1465" y="7696"/>
                  </a:lnTo>
                  <a:lnTo>
                    <a:pt x="1242" y="6138"/>
                  </a:lnTo>
                  <a:lnTo>
                    <a:pt x="983" y="4599"/>
                  </a:lnTo>
                  <a:lnTo>
                    <a:pt x="686" y="3060"/>
                  </a:lnTo>
                  <a:lnTo>
                    <a:pt x="371" y="152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3" name="Google Shape;2323;p34"/>
            <p:cNvSpPr/>
            <p:nvPr/>
          </p:nvSpPr>
          <p:spPr>
            <a:xfrm>
              <a:off x="1747424" y="4651194"/>
              <a:ext cx="88263" cy="414802"/>
            </a:xfrm>
            <a:custGeom>
              <a:avLst/>
              <a:gdLst/>
              <a:ahLst/>
              <a:cxnLst/>
              <a:rect l="l" t="t" r="r" b="b"/>
              <a:pathLst>
                <a:path w="4155" h="19527" extrusionOk="0">
                  <a:moveTo>
                    <a:pt x="4154" y="1"/>
                  </a:moveTo>
                  <a:lnTo>
                    <a:pt x="3598" y="1466"/>
                  </a:lnTo>
                  <a:lnTo>
                    <a:pt x="3079" y="2949"/>
                  </a:lnTo>
                  <a:lnTo>
                    <a:pt x="2615" y="4433"/>
                  </a:lnTo>
                  <a:lnTo>
                    <a:pt x="2170" y="5935"/>
                  </a:lnTo>
                  <a:lnTo>
                    <a:pt x="1762" y="7455"/>
                  </a:lnTo>
                  <a:lnTo>
                    <a:pt x="1391" y="8976"/>
                  </a:lnTo>
                  <a:lnTo>
                    <a:pt x="1039" y="10496"/>
                  </a:lnTo>
                  <a:lnTo>
                    <a:pt x="724" y="12035"/>
                  </a:lnTo>
                  <a:lnTo>
                    <a:pt x="557" y="12962"/>
                  </a:lnTo>
                  <a:lnTo>
                    <a:pt x="409" y="13889"/>
                  </a:lnTo>
                  <a:lnTo>
                    <a:pt x="279" y="14817"/>
                  </a:lnTo>
                  <a:lnTo>
                    <a:pt x="149" y="15762"/>
                  </a:lnTo>
                  <a:lnTo>
                    <a:pt x="75" y="16689"/>
                  </a:lnTo>
                  <a:lnTo>
                    <a:pt x="19" y="17635"/>
                  </a:lnTo>
                  <a:lnTo>
                    <a:pt x="1" y="18099"/>
                  </a:lnTo>
                  <a:lnTo>
                    <a:pt x="1" y="18581"/>
                  </a:lnTo>
                  <a:lnTo>
                    <a:pt x="19" y="19044"/>
                  </a:lnTo>
                  <a:lnTo>
                    <a:pt x="38" y="19526"/>
                  </a:lnTo>
                  <a:lnTo>
                    <a:pt x="242" y="18303"/>
                  </a:lnTo>
                  <a:lnTo>
                    <a:pt x="446" y="17079"/>
                  </a:lnTo>
                  <a:lnTo>
                    <a:pt x="668" y="15855"/>
                  </a:lnTo>
                  <a:lnTo>
                    <a:pt x="909" y="14631"/>
                  </a:lnTo>
                  <a:lnTo>
                    <a:pt x="1169" y="13407"/>
                  </a:lnTo>
                  <a:lnTo>
                    <a:pt x="1428" y="12183"/>
                  </a:lnTo>
                  <a:lnTo>
                    <a:pt x="2003" y="9736"/>
                  </a:lnTo>
                  <a:lnTo>
                    <a:pt x="2559" y="7288"/>
                  </a:lnTo>
                  <a:lnTo>
                    <a:pt x="3134" y="4859"/>
                  </a:lnTo>
                  <a:lnTo>
                    <a:pt x="3672" y="2412"/>
                  </a:lnTo>
                  <a:lnTo>
                    <a:pt x="3913" y="1206"/>
                  </a:lnTo>
                  <a:lnTo>
                    <a:pt x="4154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" name="CuadroTexto 12">
            <a:extLst>
              <a:ext uri="{FF2B5EF4-FFF2-40B4-BE49-F238E27FC236}">
                <a16:creationId xmlns:a16="http://schemas.microsoft.com/office/drawing/2014/main" id="{18CC161A-2DCE-7AEC-4825-E4C1079903E2}"/>
              </a:ext>
            </a:extLst>
          </p:cNvPr>
          <p:cNvSpPr txBox="1"/>
          <p:nvPr/>
        </p:nvSpPr>
        <p:spPr>
          <a:xfrm>
            <a:off x="1356101" y="649260"/>
            <a:ext cx="6168326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4800" b="1" dirty="0">
                <a:effectLst>
                  <a:glow rad="1397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genial" panose="02000503040000020004" pitchFamily="2" charset="0"/>
              </a:rPr>
              <a:t>Bienaventurados los que tienen hambre y sed de justicia, porque ellos serán saciados.</a:t>
            </a:r>
            <a:endParaRPr lang="es-MX" sz="4800" b="1" dirty="0">
              <a:effectLst>
                <a:glow rad="139700">
                  <a:srgbClr val="FFFFFF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genial" panose="02000503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21514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10" name="Google Shape;2310;p34"/>
          <p:cNvGrpSpPr/>
          <p:nvPr/>
        </p:nvGrpSpPr>
        <p:grpSpPr>
          <a:xfrm>
            <a:off x="1688339" y="3786355"/>
            <a:ext cx="175882" cy="144409"/>
            <a:chOff x="1212175" y="4412127"/>
            <a:chExt cx="902424" cy="740938"/>
          </a:xfrm>
        </p:grpSpPr>
        <p:sp>
          <p:nvSpPr>
            <p:cNvPr id="2311" name="Google Shape;2311;p34"/>
            <p:cNvSpPr/>
            <p:nvPr/>
          </p:nvSpPr>
          <p:spPr>
            <a:xfrm>
              <a:off x="1212175" y="4412127"/>
              <a:ext cx="902424" cy="740938"/>
            </a:xfrm>
            <a:custGeom>
              <a:avLst/>
              <a:gdLst/>
              <a:ahLst/>
              <a:cxnLst/>
              <a:rect l="l" t="t" r="r" b="b"/>
              <a:pathLst>
                <a:path w="42482" h="34880" extrusionOk="0">
                  <a:moveTo>
                    <a:pt x="17597" y="1"/>
                  </a:moveTo>
                  <a:lnTo>
                    <a:pt x="17356" y="56"/>
                  </a:lnTo>
                  <a:lnTo>
                    <a:pt x="17115" y="149"/>
                  </a:lnTo>
                  <a:lnTo>
                    <a:pt x="16893" y="242"/>
                  </a:lnTo>
                  <a:lnTo>
                    <a:pt x="16689" y="371"/>
                  </a:lnTo>
                  <a:lnTo>
                    <a:pt x="16503" y="538"/>
                  </a:lnTo>
                  <a:lnTo>
                    <a:pt x="16318" y="724"/>
                  </a:lnTo>
                  <a:lnTo>
                    <a:pt x="16151" y="928"/>
                  </a:lnTo>
                  <a:lnTo>
                    <a:pt x="16003" y="1150"/>
                  </a:lnTo>
                  <a:lnTo>
                    <a:pt x="15854" y="1391"/>
                  </a:lnTo>
                  <a:lnTo>
                    <a:pt x="15724" y="1669"/>
                  </a:lnTo>
                  <a:lnTo>
                    <a:pt x="15613" y="1966"/>
                  </a:lnTo>
                  <a:lnTo>
                    <a:pt x="15502" y="2263"/>
                  </a:lnTo>
                  <a:lnTo>
                    <a:pt x="15409" y="2597"/>
                  </a:lnTo>
                  <a:lnTo>
                    <a:pt x="15335" y="2930"/>
                  </a:lnTo>
                  <a:lnTo>
                    <a:pt x="15261" y="3283"/>
                  </a:lnTo>
                  <a:lnTo>
                    <a:pt x="15205" y="3672"/>
                  </a:lnTo>
                  <a:lnTo>
                    <a:pt x="15150" y="4061"/>
                  </a:lnTo>
                  <a:lnTo>
                    <a:pt x="15075" y="4859"/>
                  </a:lnTo>
                  <a:lnTo>
                    <a:pt x="15038" y="5730"/>
                  </a:lnTo>
                  <a:lnTo>
                    <a:pt x="15038" y="6620"/>
                  </a:lnTo>
                  <a:lnTo>
                    <a:pt x="15057" y="7566"/>
                  </a:lnTo>
                  <a:lnTo>
                    <a:pt x="15112" y="8512"/>
                  </a:lnTo>
                  <a:lnTo>
                    <a:pt x="15187" y="9494"/>
                  </a:lnTo>
                  <a:lnTo>
                    <a:pt x="15279" y="10477"/>
                  </a:lnTo>
                  <a:lnTo>
                    <a:pt x="15391" y="11460"/>
                  </a:lnTo>
                  <a:lnTo>
                    <a:pt x="15520" y="12443"/>
                  </a:lnTo>
                  <a:lnTo>
                    <a:pt x="15669" y="13425"/>
                  </a:lnTo>
                  <a:lnTo>
                    <a:pt x="15817" y="14371"/>
                  </a:lnTo>
                  <a:lnTo>
                    <a:pt x="15984" y="15298"/>
                  </a:lnTo>
                  <a:lnTo>
                    <a:pt x="16299" y="17041"/>
                  </a:lnTo>
                  <a:lnTo>
                    <a:pt x="16633" y="18599"/>
                  </a:lnTo>
                  <a:lnTo>
                    <a:pt x="16911" y="19915"/>
                  </a:lnTo>
                  <a:lnTo>
                    <a:pt x="17152" y="20935"/>
                  </a:lnTo>
                  <a:lnTo>
                    <a:pt x="17356" y="21807"/>
                  </a:lnTo>
                  <a:lnTo>
                    <a:pt x="17097" y="21084"/>
                  </a:lnTo>
                  <a:lnTo>
                    <a:pt x="16781" y="20268"/>
                  </a:lnTo>
                  <a:lnTo>
                    <a:pt x="16336" y="19211"/>
                  </a:lnTo>
                  <a:lnTo>
                    <a:pt x="15817" y="17968"/>
                  </a:lnTo>
                  <a:lnTo>
                    <a:pt x="15205" y="16596"/>
                  </a:lnTo>
                  <a:lnTo>
                    <a:pt x="14871" y="15873"/>
                  </a:lnTo>
                  <a:lnTo>
                    <a:pt x="14501" y="15150"/>
                  </a:lnTo>
                  <a:lnTo>
                    <a:pt x="14130" y="14408"/>
                  </a:lnTo>
                  <a:lnTo>
                    <a:pt x="13740" y="13685"/>
                  </a:lnTo>
                  <a:lnTo>
                    <a:pt x="13351" y="12943"/>
                  </a:lnTo>
                  <a:lnTo>
                    <a:pt x="12924" y="12239"/>
                  </a:lnTo>
                  <a:lnTo>
                    <a:pt x="12498" y="11534"/>
                  </a:lnTo>
                  <a:lnTo>
                    <a:pt x="12071" y="10867"/>
                  </a:lnTo>
                  <a:lnTo>
                    <a:pt x="11626" y="10236"/>
                  </a:lnTo>
                  <a:lnTo>
                    <a:pt x="11163" y="9643"/>
                  </a:lnTo>
                  <a:lnTo>
                    <a:pt x="10699" y="9105"/>
                  </a:lnTo>
                  <a:lnTo>
                    <a:pt x="10236" y="8604"/>
                  </a:lnTo>
                  <a:lnTo>
                    <a:pt x="10013" y="8382"/>
                  </a:lnTo>
                  <a:lnTo>
                    <a:pt x="9772" y="8178"/>
                  </a:lnTo>
                  <a:lnTo>
                    <a:pt x="9531" y="7992"/>
                  </a:lnTo>
                  <a:lnTo>
                    <a:pt x="9309" y="7826"/>
                  </a:lnTo>
                  <a:lnTo>
                    <a:pt x="9068" y="7659"/>
                  </a:lnTo>
                  <a:lnTo>
                    <a:pt x="8827" y="7529"/>
                  </a:lnTo>
                  <a:lnTo>
                    <a:pt x="8585" y="7418"/>
                  </a:lnTo>
                  <a:lnTo>
                    <a:pt x="8363" y="7325"/>
                  </a:lnTo>
                  <a:lnTo>
                    <a:pt x="8122" y="7251"/>
                  </a:lnTo>
                  <a:lnTo>
                    <a:pt x="7881" y="7195"/>
                  </a:lnTo>
                  <a:lnTo>
                    <a:pt x="7658" y="7177"/>
                  </a:lnTo>
                  <a:lnTo>
                    <a:pt x="7417" y="7158"/>
                  </a:lnTo>
                  <a:lnTo>
                    <a:pt x="7195" y="7195"/>
                  </a:lnTo>
                  <a:lnTo>
                    <a:pt x="6954" y="7232"/>
                  </a:lnTo>
                  <a:lnTo>
                    <a:pt x="6731" y="7306"/>
                  </a:lnTo>
                  <a:lnTo>
                    <a:pt x="6509" y="7418"/>
                  </a:lnTo>
                  <a:lnTo>
                    <a:pt x="6286" y="7547"/>
                  </a:lnTo>
                  <a:lnTo>
                    <a:pt x="6101" y="7677"/>
                  </a:lnTo>
                  <a:lnTo>
                    <a:pt x="5934" y="7844"/>
                  </a:lnTo>
                  <a:lnTo>
                    <a:pt x="5804" y="8030"/>
                  </a:lnTo>
                  <a:lnTo>
                    <a:pt x="5674" y="8234"/>
                  </a:lnTo>
                  <a:lnTo>
                    <a:pt x="5582" y="8438"/>
                  </a:lnTo>
                  <a:lnTo>
                    <a:pt x="5526" y="8679"/>
                  </a:lnTo>
                  <a:lnTo>
                    <a:pt x="5470" y="8920"/>
                  </a:lnTo>
                  <a:lnTo>
                    <a:pt x="5452" y="9179"/>
                  </a:lnTo>
                  <a:lnTo>
                    <a:pt x="5433" y="9457"/>
                  </a:lnTo>
                  <a:lnTo>
                    <a:pt x="5452" y="9736"/>
                  </a:lnTo>
                  <a:lnTo>
                    <a:pt x="5470" y="10032"/>
                  </a:lnTo>
                  <a:lnTo>
                    <a:pt x="5526" y="10347"/>
                  </a:lnTo>
                  <a:lnTo>
                    <a:pt x="5582" y="10663"/>
                  </a:lnTo>
                  <a:lnTo>
                    <a:pt x="5674" y="10996"/>
                  </a:lnTo>
                  <a:lnTo>
                    <a:pt x="5767" y="11349"/>
                  </a:lnTo>
                  <a:lnTo>
                    <a:pt x="6008" y="12053"/>
                  </a:lnTo>
                  <a:lnTo>
                    <a:pt x="6305" y="12795"/>
                  </a:lnTo>
                  <a:lnTo>
                    <a:pt x="6639" y="13555"/>
                  </a:lnTo>
                  <a:lnTo>
                    <a:pt x="7028" y="14334"/>
                  </a:lnTo>
                  <a:lnTo>
                    <a:pt x="7436" y="15150"/>
                  </a:lnTo>
                  <a:lnTo>
                    <a:pt x="7899" y="15947"/>
                  </a:lnTo>
                  <a:lnTo>
                    <a:pt x="8382" y="16763"/>
                  </a:lnTo>
                  <a:lnTo>
                    <a:pt x="8864" y="17560"/>
                  </a:lnTo>
                  <a:lnTo>
                    <a:pt x="9383" y="18376"/>
                  </a:lnTo>
                  <a:lnTo>
                    <a:pt x="9902" y="19155"/>
                  </a:lnTo>
                  <a:lnTo>
                    <a:pt x="10421" y="19934"/>
                  </a:lnTo>
                  <a:lnTo>
                    <a:pt x="10940" y="20676"/>
                  </a:lnTo>
                  <a:lnTo>
                    <a:pt x="11960" y="22085"/>
                  </a:lnTo>
                  <a:lnTo>
                    <a:pt x="12887" y="23327"/>
                  </a:lnTo>
                  <a:lnTo>
                    <a:pt x="13685" y="24366"/>
                  </a:lnTo>
                  <a:lnTo>
                    <a:pt x="14315" y="25163"/>
                  </a:lnTo>
                  <a:lnTo>
                    <a:pt x="14871" y="25868"/>
                  </a:lnTo>
                  <a:lnTo>
                    <a:pt x="14408" y="25423"/>
                  </a:lnTo>
                  <a:lnTo>
                    <a:pt x="13852" y="24922"/>
                  </a:lnTo>
                  <a:lnTo>
                    <a:pt x="13147" y="24310"/>
                  </a:lnTo>
                  <a:lnTo>
                    <a:pt x="12275" y="23568"/>
                  </a:lnTo>
                  <a:lnTo>
                    <a:pt x="11293" y="22789"/>
                  </a:lnTo>
                  <a:lnTo>
                    <a:pt x="10199" y="21955"/>
                  </a:lnTo>
                  <a:lnTo>
                    <a:pt x="9642" y="21547"/>
                  </a:lnTo>
                  <a:lnTo>
                    <a:pt x="9049" y="21158"/>
                  </a:lnTo>
                  <a:lnTo>
                    <a:pt x="8456" y="20750"/>
                  </a:lnTo>
                  <a:lnTo>
                    <a:pt x="7862" y="20379"/>
                  </a:lnTo>
                  <a:lnTo>
                    <a:pt x="7250" y="20027"/>
                  </a:lnTo>
                  <a:lnTo>
                    <a:pt x="6639" y="19693"/>
                  </a:lnTo>
                  <a:lnTo>
                    <a:pt x="6045" y="19378"/>
                  </a:lnTo>
                  <a:lnTo>
                    <a:pt x="5452" y="19118"/>
                  </a:lnTo>
                  <a:lnTo>
                    <a:pt x="4858" y="18877"/>
                  </a:lnTo>
                  <a:lnTo>
                    <a:pt x="4284" y="18692"/>
                  </a:lnTo>
                  <a:lnTo>
                    <a:pt x="3709" y="18543"/>
                  </a:lnTo>
                  <a:lnTo>
                    <a:pt x="3449" y="18488"/>
                  </a:lnTo>
                  <a:lnTo>
                    <a:pt x="3171" y="18451"/>
                  </a:lnTo>
                  <a:lnTo>
                    <a:pt x="2911" y="18413"/>
                  </a:lnTo>
                  <a:lnTo>
                    <a:pt x="2652" y="18395"/>
                  </a:lnTo>
                  <a:lnTo>
                    <a:pt x="2392" y="18413"/>
                  </a:lnTo>
                  <a:lnTo>
                    <a:pt x="2151" y="18432"/>
                  </a:lnTo>
                  <a:lnTo>
                    <a:pt x="1910" y="18451"/>
                  </a:lnTo>
                  <a:lnTo>
                    <a:pt x="1688" y="18506"/>
                  </a:lnTo>
                  <a:lnTo>
                    <a:pt x="1465" y="18580"/>
                  </a:lnTo>
                  <a:lnTo>
                    <a:pt x="1243" y="18654"/>
                  </a:lnTo>
                  <a:lnTo>
                    <a:pt x="1039" y="18766"/>
                  </a:lnTo>
                  <a:lnTo>
                    <a:pt x="853" y="18877"/>
                  </a:lnTo>
                  <a:lnTo>
                    <a:pt x="668" y="19025"/>
                  </a:lnTo>
                  <a:lnTo>
                    <a:pt x="482" y="19192"/>
                  </a:lnTo>
                  <a:lnTo>
                    <a:pt x="334" y="19359"/>
                  </a:lnTo>
                  <a:lnTo>
                    <a:pt x="204" y="19563"/>
                  </a:lnTo>
                  <a:lnTo>
                    <a:pt x="112" y="19749"/>
                  </a:lnTo>
                  <a:lnTo>
                    <a:pt x="37" y="19971"/>
                  </a:lnTo>
                  <a:lnTo>
                    <a:pt x="0" y="20194"/>
                  </a:lnTo>
                  <a:lnTo>
                    <a:pt x="0" y="20416"/>
                  </a:lnTo>
                  <a:lnTo>
                    <a:pt x="0" y="20657"/>
                  </a:lnTo>
                  <a:lnTo>
                    <a:pt x="56" y="20917"/>
                  </a:lnTo>
                  <a:lnTo>
                    <a:pt x="112" y="21176"/>
                  </a:lnTo>
                  <a:lnTo>
                    <a:pt x="204" y="21436"/>
                  </a:lnTo>
                  <a:lnTo>
                    <a:pt x="316" y="21714"/>
                  </a:lnTo>
                  <a:lnTo>
                    <a:pt x="445" y="21992"/>
                  </a:lnTo>
                  <a:lnTo>
                    <a:pt x="612" y="22289"/>
                  </a:lnTo>
                  <a:lnTo>
                    <a:pt x="779" y="22586"/>
                  </a:lnTo>
                  <a:lnTo>
                    <a:pt x="983" y="22882"/>
                  </a:lnTo>
                  <a:lnTo>
                    <a:pt x="1187" y="23179"/>
                  </a:lnTo>
                  <a:lnTo>
                    <a:pt x="1669" y="23809"/>
                  </a:lnTo>
                  <a:lnTo>
                    <a:pt x="2188" y="24458"/>
                  </a:lnTo>
                  <a:lnTo>
                    <a:pt x="2782" y="25107"/>
                  </a:lnTo>
                  <a:lnTo>
                    <a:pt x="3431" y="25756"/>
                  </a:lnTo>
                  <a:lnTo>
                    <a:pt x="4098" y="26424"/>
                  </a:lnTo>
                  <a:lnTo>
                    <a:pt x="4821" y="27091"/>
                  </a:lnTo>
                  <a:lnTo>
                    <a:pt x="5545" y="27759"/>
                  </a:lnTo>
                  <a:lnTo>
                    <a:pt x="6305" y="28408"/>
                  </a:lnTo>
                  <a:lnTo>
                    <a:pt x="7065" y="29057"/>
                  </a:lnTo>
                  <a:lnTo>
                    <a:pt x="7844" y="29687"/>
                  </a:lnTo>
                  <a:lnTo>
                    <a:pt x="9346" y="30893"/>
                  </a:lnTo>
                  <a:lnTo>
                    <a:pt x="10792" y="31987"/>
                  </a:lnTo>
                  <a:lnTo>
                    <a:pt x="12109" y="32951"/>
                  </a:lnTo>
                  <a:lnTo>
                    <a:pt x="13240" y="33748"/>
                  </a:lnTo>
                  <a:lnTo>
                    <a:pt x="14111" y="34360"/>
                  </a:lnTo>
                  <a:lnTo>
                    <a:pt x="14871" y="34879"/>
                  </a:lnTo>
                  <a:lnTo>
                    <a:pt x="26516" y="34879"/>
                  </a:lnTo>
                  <a:lnTo>
                    <a:pt x="27351" y="34119"/>
                  </a:lnTo>
                  <a:lnTo>
                    <a:pt x="28315" y="33210"/>
                  </a:lnTo>
                  <a:lnTo>
                    <a:pt x="29539" y="32042"/>
                  </a:lnTo>
                  <a:lnTo>
                    <a:pt x="30966" y="30652"/>
                  </a:lnTo>
                  <a:lnTo>
                    <a:pt x="32542" y="29094"/>
                  </a:lnTo>
                  <a:lnTo>
                    <a:pt x="34174" y="27388"/>
                  </a:lnTo>
                  <a:lnTo>
                    <a:pt x="35009" y="26517"/>
                  </a:lnTo>
                  <a:lnTo>
                    <a:pt x="35843" y="25608"/>
                  </a:lnTo>
                  <a:lnTo>
                    <a:pt x="36659" y="24718"/>
                  </a:lnTo>
                  <a:lnTo>
                    <a:pt x="37438" y="23809"/>
                  </a:lnTo>
                  <a:lnTo>
                    <a:pt x="38216" y="22919"/>
                  </a:lnTo>
                  <a:lnTo>
                    <a:pt x="38940" y="22029"/>
                  </a:lnTo>
                  <a:lnTo>
                    <a:pt x="39626" y="21158"/>
                  </a:lnTo>
                  <a:lnTo>
                    <a:pt x="40238" y="20305"/>
                  </a:lnTo>
                  <a:lnTo>
                    <a:pt x="40812" y="19489"/>
                  </a:lnTo>
                  <a:lnTo>
                    <a:pt x="41313" y="18710"/>
                  </a:lnTo>
                  <a:lnTo>
                    <a:pt x="41536" y="18339"/>
                  </a:lnTo>
                  <a:lnTo>
                    <a:pt x="41721" y="17968"/>
                  </a:lnTo>
                  <a:lnTo>
                    <a:pt x="41906" y="17616"/>
                  </a:lnTo>
                  <a:lnTo>
                    <a:pt x="42073" y="17282"/>
                  </a:lnTo>
                  <a:lnTo>
                    <a:pt x="42203" y="16967"/>
                  </a:lnTo>
                  <a:lnTo>
                    <a:pt x="42296" y="16652"/>
                  </a:lnTo>
                  <a:lnTo>
                    <a:pt x="42389" y="16355"/>
                  </a:lnTo>
                  <a:lnTo>
                    <a:pt x="42444" y="16077"/>
                  </a:lnTo>
                  <a:lnTo>
                    <a:pt x="42481" y="15799"/>
                  </a:lnTo>
                  <a:lnTo>
                    <a:pt x="42481" y="15558"/>
                  </a:lnTo>
                  <a:lnTo>
                    <a:pt x="42444" y="15335"/>
                  </a:lnTo>
                  <a:lnTo>
                    <a:pt x="42389" y="15113"/>
                  </a:lnTo>
                  <a:lnTo>
                    <a:pt x="42296" y="14927"/>
                  </a:lnTo>
                  <a:lnTo>
                    <a:pt x="42166" y="14761"/>
                  </a:lnTo>
                  <a:lnTo>
                    <a:pt x="42018" y="14612"/>
                  </a:lnTo>
                  <a:lnTo>
                    <a:pt x="41832" y="14482"/>
                  </a:lnTo>
                  <a:lnTo>
                    <a:pt x="41610" y="14371"/>
                  </a:lnTo>
                  <a:lnTo>
                    <a:pt x="41406" y="14278"/>
                  </a:lnTo>
                  <a:lnTo>
                    <a:pt x="41183" y="14204"/>
                  </a:lnTo>
                  <a:lnTo>
                    <a:pt x="40961" y="14130"/>
                  </a:lnTo>
                  <a:lnTo>
                    <a:pt x="40738" y="14093"/>
                  </a:lnTo>
                  <a:lnTo>
                    <a:pt x="40497" y="14056"/>
                  </a:lnTo>
                  <a:lnTo>
                    <a:pt x="40275" y="14037"/>
                  </a:lnTo>
                  <a:lnTo>
                    <a:pt x="39793" y="14037"/>
                  </a:lnTo>
                  <a:lnTo>
                    <a:pt x="39552" y="14056"/>
                  </a:lnTo>
                  <a:lnTo>
                    <a:pt x="39069" y="14130"/>
                  </a:lnTo>
                  <a:lnTo>
                    <a:pt x="38587" y="14241"/>
                  </a:lnTo>
                  <a:lnTo>
                    <a:pt x="38087" y="14390"/>
                  </a:lnTo>
                  <a:lnTo>
                    <a:pt x="37586" y="14575"/>
                  </a:lnTo>
                  <a:lnTo>
                    <a:pt x="37085" y="14798"/>
                  </a:lnTo>
                  <a:lnTo>
                    <a:pt x="36603" y="15057"/>
                  </a:lnTo>
                  <a:lnTo>
                    <a:pt x="36103" y="15335"/>
                  </a:lnTo>
                  <a:lnTo>
                    <a:pt x="35621" y="15632"/>
                  </a:lnTo>
                  <a:lnTo>
                    <a:pt x="35138" y="15947"/>
                  </a:lnTo>
                  <a:lnTo>
                    <a:pt x="34656" y="16281"/>
                  </a:lnTo>
                  <a:lnTo>
                    <a:pt x="34211" y="16615"/>
                  </a:lnTo>
                  <a:lnTo>
                    <a:pt x="33766" y="16967"/>
                  </a:lnTo>
                  <a:lnTo>
                    <a:pt x="33321" y="17319"/>
                  </a:lnTo>
                  <a:lnTo>
                    <a:pt x="32505" y="18024"/>
                  </a:lnTo>
                  <a:lnTo>
                    <a:pt x="31782" y="18692"/>
                  </a:lnTo>
                  <a:lnTo>
                    <a:pt x="31152" y="19322"/>
                  </a:lnTo>
                  <a:lnTo>
                    <a:pt x="30633" y="19841"/>
                  </a:lnTo>
                  <a:lnTo>
                    <a:pt x="30243" y="20268"/>
                  </a:lnTo>
                  <a:lnTo>
                    <a:pt x="29928" y="20620"/>
                  </a:lnTo>
                  <a:lnTo>
                    <a:pt x="30243" y="19990"/>
                  </a:lnTo>
                  <a:lnTo>
                    <a:pt x="30595" y="19229"/>
                  </a:lnTo>
                  <a:lnTo>
                    <a:pt x="31041" y="18265"/>
                  </a:lnTo>
                  <a:lnTo>
                    <a:pt x="31560" y="17097"/>
                  </a:lnTo>
                  <a:lnTo>
                    <a:pt x="32097" y="15799"/>
                  </a:lnTo>
                  <a:lnTo>
                    <a:pt x="32376" y="15094"/>
                  </a:lnTo>
                  <a:lnTo>
                    <a:pt x="32635" y="14371"/>
                  </a:lnTo>
                  <a:lnTo>
                    <a:pt x="32913" y="13648"/>
                  </a:lnTo>
                  <a:lnTo>
                    <a:pt x="33154" y="12888"/>
                  </a:lnTo>
                  <a:lnTo>
                    <a:pt x="33395" y="12146"/>
                  </a:lnTo>
                  <a:lnTo>
                    <a:pt x="33618" y="11386"/>
                  </a:lnTo>
                  <a:lnTo>
                    <a:pt x="33803" y="10626"/>
                  </a:lnTo>
                  <a:lnTo>
                    <a:pt x="33989" y="9884"/>
                  </a:lnTo>
                  <a:lnTo>
                    <a:pt x="34119" y="9161"/>
                  </a:lnTo>
                  <a:lnTo>
                    <a:pt x="34230" y="8456"/>
                  </a:lnTo>
                  <a:lnTo>
                    <a:pt x="34304" y="7770"/>
                  </a:lnTo>
                  <a:lnTo>
                    <a:pt x="34341" y="7102"/>
                  </a:lnTo>
                  <a:lnTo>
                    <a:pt x="34341" y="6787"/>
                  </a:lnTo>
                  <a:lnTo>
                    <a:pt x="34323" y="6472"/>
                  </a:lnTo>
                  <a:lnTo>
                    <a:pt x="34304" y="6175"/>
                  </a:lnTo>
                  <a:lnTo>
                    <a:pt x="34267" y="5897"/>
                  </a:lnTo>
                  <a:lnTo>
                    <a:pt x="34211" y="5619"/>
                  </a:lnTo>
                  <a:lnTo>
                    <a:pt x="34137" y="5359"/>
                  </a:lnTo>
                  <a:lnTo>
                    <a:pt x="34063" y="5100"/>
                  </a:lnTo>
                  <a:lnTo>
                    <a:pt x="33970" y="4859"/>
                  </a:lnTo>
                  <a:lnTo>
                    <a:pt x="33878" y="4636"/>
                  </a:lnTo>
                  <a:lnTo>
                    <a:pt x="33748" y="4432"/>
                  </a:lnTo>
                  <a:lnTo>
                    <a:pt x="33618" y="4228"/>
                  </a:lnTo>
                  <a:lnTo>
                    <a:pt x="33451" y="4043"/>
                  </a:lnTo>
                  <a:lnTo>
                    <a:pt x="33284" y="3876"/>
                  </a:lnTo>
                  <a:lnTo>
                    <a:pt x="33099" y="3728"/>
                  </a:lnTo>
                  <a:lnTo>
                    <a:pt x="32895" y="3598"/>
                  </a:lnTo>
                  <a:lnTo>
                    <a:pt x="32672" y="3487"/>
                  </a:lnTo>
                  <a:lnTo>
                    <a:pt x="32431" y="3394"/>
                  </a:lnTo>
                  <a:lnTo>
                    <a:pt x="32209" y="3338"/>
                  </a:lnTo>
                  <a:lnTo>
                    <a:pt x="31968" y="3301"/>
                  </a:lnTo>
                  <a:lnTo>
                    <a:pt x="31745" y="3301"/>
                  </a:lnTo>
                  <a:lnTo>
                    <a:pt x="31504" y="3320"/>
                  </a:lnTo>
                  <a:lnTo>
                    <a:pt x="31282" y="3375"/>
                  </a:lnTo>
                  <a:lnTo>
                    <a:pt x="31059" y="3450"/>
                  </a:lnTo>
                  <a:lnTo>
                    <a:pt x="30837" y="3542"/>
                  </a:lnTo>
                  <a:lnTo>
                    <a:pt x="30614" y="3672"/>
                  </a:lnTo>
                  <a:lnTo>
                    <a:pt x="30392" y="3802"/>
                  </a:lnTo>
                  <a:lnTo>
                    <a:pt x="30169" y="3969"/>
                  </a:lnTo>
                  <a:lnTo>
                    <a:pt x="29947" y="4154"/>
                  </a:lnTo>
                  <a:lnTo>
                    <a:pt x="29743" y="4358"/>
                  </a:lnTo>
                  <a:lnTo>
                    <a:pt x="29520" y="4581"/>
                  </a:lnTo>
                  <a:lnTo>
                    <a:pt x="29316" y="4822"/>
                  </a:lnTo>
                  <a:lnTo>
                    <a:pt x="29094" y="5081"/>
                  </a:lnTo>
                  <a:lnTo>
                    <a:pt x="28686" y="5638"/>
                  </a:lnTo>
                  <a:lnTo>
                    <a:pt x="28278" y="6268"/>
                  </a:lnTo>
                  <a:lnTo>
                    <a:pt x="27888" y="6936"/>
                  </a:lnTo>
                  <a:lnTo>
                    <a:pt x="27499" y="7640"/>
                  </a:lnTo>
                  <a:lnTo>
                    <a:pt x="27128" y="8382"/>
                  </a:lnTo>
                  <a:lnTo>
                    <a:pt x="26776" y="9161"/>
                  </a:lnTo>
                  <a:lnTo>
                    <a:pt x="26423" y="9958"/>
                  </a:lnTo>
                  <a:lnTo>
                    <a:pt x="26090" y="10774"/>
                  </a:lnTo>
                  <a:lnTo>
                    <a:pt x="25774" y="11571"/>
                  </a:lnTo>
                  <a:lnTo>
                    <a:pt x="25478" y="12387"/>
                  </a:lnTo>
                  <a:lnTo>
                    <a:pt x="25181" y="13203"/>
                  </a:lnTo>
                  <a:lnTo>
                    <a:pt x="24921" y="14000"/>
                  </a:lnTo>
                  <a:lnTo>
                    <a:pt x="24439" y="15502"/>
                  </a:lnTo>
                  <a:lnTo>
                    <a:pt x="24013" y="16856"/>
                  </a:lnTo>
                  <a:lnTo>
                    <a:pt x="23698" y="18024"/>
                  </a:lnTo>
                  <a:lnTo>
                    <a:pt x="23457" y="18914"/>
                  </a:lnTo>
                  <a:lnTo>
                    <a:pt x="23253" y="19711"/>
                  </a:lnTo>
                  <a:lnTo>
                    <a:pt x="23216" y="18803"/>
                  </a:lnTo>
                  <a:lnTo>
                    <a:pt x="23160" y="17783"/>
                  </a:lnTo>
                  <a:lnTo>
                    <a:pt x="23067" y="16448"/>
                  </a:lnTo>
                  <a:lnTo>
                    <a:pt x="22937" y="14872"/>
                  </a:lnTo>
                  <a:lnTo>
                    <a:pt x="22771" y="13129"/>
                  </a:lnTo>
                  <a:lnTo>
                    <a:pt x="22659" y="12202"/>
                  </a:lnTo>
                  <a:lnTo>
                    <a:pt x="22548" y="11256"/>
                  </a:lnTo>
                  <a:lnTo>
                    <a:pt x="22418" y="10310"/>
                  </a:lnTo>
                  <a:lnTo>
                    <a:pt x="22270" y="9365"/>
                  </a:lnTo>
                  <a:lnTo>
                    <a:pt x="22103" y="8400"/>
                  </a:lnTo>
                  <a:lnTo>
                    <a:pt x="21936" y="7473"/>
                  </a:lnTo>
                  <a:lnTo>
                    <a:pt x="21732" y="6546"/>
                  </a:lnTo>
                  <a:lnTo>
                    <a:pt x="21528" y="5656"/>
                  </a:lnTo>
                  <a:lnTo>
                    <a:pt x="21287" y="4803"/>
                  </a:lnTo>
                  <a:lnTo>
                    <a:pt x="21046" y="3987"/>
                  </a:lnTo>
                  <a:lnTo>
                    <a:pt x="20768" y="3227"/>
                  </a:lnTo>
                  <a:lnTo>
                    <a:pt x="20490" y="2541"/>
                  </a:lnTo>
                  <a:lnTo>
                    <a:pt x="20341" y="2207"/>
                  </a:lnTo>
                  <a:lnTo>
                    <a:pt x="20175" y="1911"/>
                  </a:lnTo>
                  <a:lnTo>
                    <a:pt x="20008" y="1614"/>
                  </a:lnTo>
                  <a:lnTo>
                    <a:pt x="19841" y="1354"/>
                  </a:lnTo>
                  <a:lnTo>
                    <a:pt x="19674" y="1095"/>
                  </a:lnTo>
                  <a:lnTo>
                    <a:pt x="19489" y="872"/>
                  </a:lnTo>
                  <a:lnTo>
                    <a:pt x="19303" y="668"/>
                  </a:lnTo>
                  <a:lnTo>
                    <a:pt x="19118" y="501"/>
                  </a:lnTo>
                  <a:lnTo>
                    <a:pt x="18914" y="353"/>
                  </a:lnTo>
                  <a:lnTo>
                    <a:pt x="18710" y="223"/>
                  </a:lnTo>
                  <a:lnTo>
                    <a:pt x="18506" y="112"/>
                  </a:lnTo>
                  <a:lnTo>
                    <a:pt x="18283" y="56"/>
                  </a:lnTo>
                  <a:lnTo>
                    <a:pt x="1806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2" name="Google Shape;2312;p34"/>
            <p:cNvSpPr/>
            <p:nvPr/>
          </p:nvSpPr>
          <p:spPr>
            <a:xfrm>
              <a:off x="1309458" y="4878854"/>
              <a:ext cx="289132" cy="254082"/>
            </a:xfrm>
            <a:custGeom>
              <a:avLst/>
              <a:gdLst/>
              <a:ahLst/>
              <a:cxnLst/>
              <a:rect l="l" t="t" r="r" b="b"/>
              <a:pathLst>
                <a:path w="13611" h="11961" extrusionOk="0">
                  <a:moveTo>
                    <a:pt x="0" y="1"/>
                  </a:moveTo>
                  <a:lnTo>
                    <a:pt x="1780" y="1428"/>
                  </a:lnTo>
                  <a:lnTo>
                    <a:pt x="3560" y="2838"/>
                  </a:lnTo>
                  <a:lnTo>
                    <a:pt x="5341" y="4247"/>
                  </a:lnTo>
                  <a:lnTo>
                    <a:pt x="6231" y="4952"/>
                  </a:lnTo>
                  <a:lnTo>
                    <a:pt x="7102" y="5675"/>
                  </a:lnTo>
                  <a:lnTo>
                    <a:pt x="8845" y="7140"/>
                  </a:lnTo>
                  <a:lnTo>
                    <a:pt x="9698" y="7881"/>
                  </a:lnTo>
                  <a:lnTo>
                    <a:pt x="10532" y="8641"/>
                  </a:lnTo>
                  <a:lnTo>
                    <a:pt x="11348" y="9420"/>
                  </a:lnTo>
                  <a:lnTo>
                    <a:pt x="12127" y="10236"/>
                  </a:lnTo>
                  <a:lnTo>
                    <a:pt x="12517" y="10644"/>
                  </a:lnTo>
                  <a:lnTo>
                    <a:pt x="12887" y="11071"/>
                  </a:lnTo>
                  <a:lnTo>
                    <a:pt x="13258" y="11516"/>
                  </a:lnTo>
                  <a:lnTo>
                    <a:pt x="13611" y="11961"/>
                  </a:lnTo>
                  <a:lnTo>
                    <a:pt x="13388" y="11516"/>
                  </a:lnTo>
                  <a:lnTo>
                    <a:pt x="13128" y="11071"/>
                  </a:lnTo>
                  <a:lnTo>
                    <a:pt x="12850" y="10626"/>
                  </a:lnTo>
                  <a:lnTo>
                    <a:pt x="12554" y="10181"/>
                  </a:lnTo>
                  <a:lnTo>
                    <a:pt x="12238" y="9754"/>
                  </a:lnTo>
                  <a:lnTo>
                    <a:pt x="11905" y="9309"/>
                  </a:lnTo>
                  <a:lnTo>
                    <a:pt x="11534" y="8864"/>
                  </a:lnTo>
                  <a:lnTo>
                    <a:pt x="11163" y="8438"/>
                  </a:lnTo>
                  <a:lnTo>
                    <a:pt x="10774" y="8011"/>
                  </a:lnTo>
                  <a:lnTo>
                    <a:pt x="10366" y="7585"/>
                  </a:lnTo>
                  <a:lnTo>
                    <a:pt x="9939" y="7158"/>
                  </a:lnTo>
                  <a:lnTo>
                    <a:pt x="9513" y="6732"/>
                  </a:lnTo>
                  <a:lnTo>
                    <a:pt x="9068" y="6324"/>
                  </a:lnTo>
                  <a:lnTo>
                    <a:pt x="8604" y="5916"/>
                  </a:lnTo>
                  <a:lnTo>
                    <a:pt x="7677" y="5118"/>
                  </a:lnTo>
                  <a:lnTo>
                    <a:pt x="6713" y="4340"/>
                  </a:lnTo>
                  <a:lnTo>
                    <a:pt x="5730" y="3598"/>
                  </a:lnTo>
                  <a:lnTo>
                    <a:pt x="4729" y="2893"/>
                  </a:lnTo>
                  <a:lnTo>
                    <a:pt x="3746" y="2226"/>
                  </a:lnTo>
                  <a:lnTo>
                    <a:pt x="2763" y="1595"/>
                  </a:lnTo>
                  <a:lnTo>
                    <a:pt x="1817" y="1020"/>
                  </a:lnTo>
                  <a:lnTo>
                    <a:pt x="890" y="483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3" name="Google Shape;2313;p34"/>
            <p:cNvSpPr/>
            <p:nvPr/>
          </p:nvSpPr>
          <p:spPr>
            <a:xfrm>
              <a:off x="1439814" y="4750453"/>
              <a:ext cx="183981" cy="337989"/>
            </a:xfrm>
            <a:custGeom>
              <a:avLst/>
              <a:gdLst/>
              <a:ahLst/>
              <a:cxnLst/>
              <a:rect l="l" t="t" r="r" b="b"/>
              <a:pathLst>
                <a:path w="8661" h="15911" extrusionOk="0">
                  <a:moveTo>
                    <a:pt x="1" y="1"/>
                  </a:moveTo>
                  <a:lnTo>
                    <a:pt x="1188" y="1948"/>
                  </a:lnTo>
                  <a:lnTo>
                    <a:pt x="2374" y="3895"/>
                  </a:lnTo>
                  <a:lnTo>
                    <a:pt x="3561" y="5823"/>
                  </a:lnTo>
                  <a:lnTo>
                    <a:pt x="4136" y="6806"/>
                  </a:lnTo>
                  <a:lnTo>
                    <a:pt x="4729" y="7770"/>
                  </a:lnTo>
                  <a:lnTo>
                    <a:pt x="5842" y="9736"/>
                  </a:lnTo>
                  <a:lnTo>
                    <a:pt x="6398" y="10737"/>
                  </a:lnTo>
                  <a:lnTo>
                    <a:pt x="6917" y="11738"/>
                  </a:lnTo>
                  <a:lnTo>
                    <a:pt x="7418" y="12758"/>
                  </a:lnTo>
                  <a:lnTo>
                    <a:pt x="7863" y="13778"/>
                  </a:lnTo>
                  <a:lnTo>
                    <a:pt x="8085" y="14297"/>
                  </a:lnTo>
                  <a:lnTo>
                    <a:pt x="8289" y="14835"/>
                  </a:lnTo>
                  <a:lnTo>
                    <a:pt x="8475" y="15373"/>
                  </a:lnTo>
                  <a:lnTo>
                    <a:pt x="8660" y="15910"/>
                  </a:lnTo>
                  <a:lnTo>
                    <a:pt x="8605" y="15410"/>
                  </a:lnTo>
                  <a:lnTo>
                    <a:pt x="8512" y="14909"/>
                  </a:lnTo>
                  <a:lnTo>
                    <a:pt x="8419" y="14408"/>
                  </a:lnTo>
                  <a:lnTo>
                    <a:pt x="8289" y="13889"/>
                  </a:lnTo>
                  <a:lnTo>
                    <a:pt x="8141" y="13351"/>
                  </a:lnTo>
                  <a:lnTo>
                    <a:pt x="7974" y="12832"/>
                  </a:lnTo>
                  <a:lnTo>
                    <a:pt x="7789" y="12294"/>
                  </a:lnTo>
                  <a:lnTo>
                    <a:pt x="7585" y="11757"/>
                  </a:lnTo>
                  <a:lnTo>
                    <a:pt x="7362" y="11219"/>
                  </a:lnTo>
                  <a:lnTo>
                    <a:pt x="7121" y="10681"/>
                  </a:lnTo>
                  <a:lnTo>
                    <a:pt x="6880" y="10144"/>
                  </a:lnTo>
                  <a:lnTo>
                    <a:pt x="6621" y="9587"/>
                  </a:lnTo>
                  <a:lnTo>
                    <a:pt x="6342" y="9050"/>
                  </a:lnTo>
                  <a:lnTo>
                    <a:pt x="6046" y="8512"/>
                  </a:lnTo>
                  <a:lnTo>
                    <a:pt x="5452" y="7436"/>
                  </a:lnTo>
                  <a:lnTo>
                    <a:pt x="4803" y="6379"/>
                  </a:lnTo>
                  <a:lnTo>
                    <a:pt x="4136" y="5341"/>
                  </a:lnTo>
                  <a:lnTo>
                    <a:pt x="3450" y="4340"/>
                  </a:lnTo>
                  <a:lnTo>
                    <a:pt x="2745" y="3375"/>
                  </a:lnTo>
                  <a:lnTo>
                    <a:pt x="2059" y="2448"/>
                  </a:lnTo>
                  <a:lnTo>
                    <a:pt x="1354" y="1577"/>
                  </a:lnTo>
                  <a:lnTo>
                    <a:pt x="668" y="76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4" name="Google Shape;2314;p34"/>
            <p:cNvSpPr/>
            <p:nvPr/>
          </p:nvSpPr>
          <p:spPr>
            <a:xfrm>
              <a:off x="1797446" y="4781189"/>
              <a:ext cx="232818" cy="306062"/>
            </a:xfrm>
            <a:custGeom>
              <a:avLst/>
              <a:gdLst/>
              <a:ahLst/>
              <a:cxnLst/>
              <a:rect l="l" t="t" r="r" b="b"/>
              <a:pathLst>
                <a:path w="10960" h="14408" extrusionOk="0">
                  <a:moveTo>
                    <a:pt x="10959" y="0"/>
                  </a:moveTo>
                  <a:lnTo>
                    <a:pt x="10199" y="649"/>
                  </a:lnTo>
                  <a:lnTo>
                    <a:pt x="9383" y="1354"/>
                  </a:lnTo>
                  <a:lnTo>
                    <a:pt x="8567" y="2114"/>
                  </a:lnTo>
                  <a:lnTo>
                    <a:pt x="7733" y="2930"/>
                  </a:lnTo>
                  <a:lnTo>
                    <a:pt x="6898" y="3783"/>
                  </a:lnTo>
                  <a:lnTo>
                    <a:pt x="6064" y="4673"/>
                  </a:lnTo>
                  <a:lnTo>
                    <a:pt x="5248" y="5581"/>
                  </a:lnTo>
                  <a:lnTo>
                    <a:pt x="4451" y="6527"/>
                  </a:lnTo>
                  <a:lnTo>
                    <a:pt x="3690" y="7510"/>
                  </a:lnTo>
                  <a:lnTo>
                    <a:pt x="2986" y="8493"/>
                  </a:lnTo>
                  <a:lnTo>
                    <a:pt x="2634" y="8993"/>
                  </a:lnTo>
                  <a:lnTo>
                    <a:pt x="2318" y="9475"/>
                  </a:lnTo>
                  <a:lnTo>
                    <a:pt x="2003" y="9976"/>
                  </a:lnTo>
                  <a:lnTo>
                    <a:pt x="1706" y="10477"/>
                  </a:lnTo>
                  <a:lnTo>
                    <a:pt x="1410" y="10977"/>
                  </a:lnTo>
                  <a:lnTo>
                    <a:pt x="1150" y="11478"/>
                  </a:lnTo>
                  <a:lnTo>
                    <a:pt x="909" y="11979"/>
                  </a:lnTo>
                  <a:lnTo>
                    <a:pt x="687" y="12479"/>
                  </a:lnTo>
                  <a:lnTo>
                    <a:pt x="483" y="12961"/>
                  </a:lnTo>
                  <a:lnTo>
                    <a:pt x="297" y="13462"/>
                  </a:lnTo>
                  <a:lnTo>
                    <a:pt x="130" y="13944"/>
                  </a:lnTo>
                  <a:lnTo>
                    <a:pt x="1" y="14408"/>
                  </a:lnTo>
                  <a:lnTo>
                    <a:pt x="260" y="13907"/>
                  </a:lnTo>
                  <a:lnTo>
                    <a:pt x="538" y="13406"/>
                  </a:lnTo>
                  <a:lnTo>
                    <a:pt x="816" y="12924"/>
                  </a:lnTo>
                  <a:lnTo>
                    <a:pt x="1113" y="12442"/>
                  </a:lnTo>
                  <a:lnTo>
                    <a:pt x="1725" y="11478"/>
                  </a:lnTo>
                  <a:lnTo>
                    <a:pt x="2355" y="10551"/>
                  </a:lnTo>
                  <a:lnTo>
                    <a:pt x="3023" y="9642"/>
                  </a:lnTo>
                  <a:lnTo>
                    <a:pt x="3709" y="8752"/>
                  </a:lnTo>
                  <a:lnTo>
                    <a:pt x="5118" y="6972"/>
                  </a:lnTo>
                  <a:lnTo>
                    <a:pt x="5841" y="6101"/>
                  </a:lnTo>
                  <a:lnTo>
                    <a:pt x="6565" y="5211"/>
                  </a:lnTo>
                  <a:lnTo>
                    <a:pt x="8029" y="3486"/>
                  </a:lnTo>
                  <a:lnTo>
                    <a:pt x="9513" y="1743"/>
                  </a:lnTo>
                  <a:lnTo>
                    <a:pt x="10959" y="0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5" name="Google Shape;2315;p34"/>
            <p:cNvSpPr/>
            <p:nvPr/>
          </p:nvSpPr>
          <p:spPr>
            <a:xfrm>
              <a:off x="1613522" y="4647265"/>
              <a:ext cx="43738" cy="422280"/>
            </a:xfrm>
            <a:custGeom>
              <a:avLst/>
              <a:gdLst/>
              <a:ahLst/>
              <a:cxnLst/>
              <a:rect l="l" t="t" r="r" b="b"/>
              <a:pathLst>
                <a:path w="2059" h="19879" extrusionOk="0">
                  <a:moveTo>
                    <a:pt x="0" y="1"/>
                  </a:moveTo>
                  <a:lnTo>
                    <a:pt x="74" y="1243"/>
                  </a:lnTo>
                  <a:lnTo>
                    <a:pt x="186" y="2467"/>
                  </a:lnTo>
                  <a:lnTo>
                    <a:pt x="427" y="4951"/>
                  </a:lnTo>
                  <a:lnTo>
                    <a:pt x="686" y="7436"/>
                  </a:lnTo>
                  <a:lnTo>
                    <a:pt x="964" y="9939"/>
                  </a:lnTo>
                  <a:lnTo>
                    <a:pt x="1224" y="12443"/>
                  </a:lnTo>
                  <a:lnTo>
                    <a:pt x="1335" y="13685"/>
                  </a:lnTo>
                  <a:lnTo>
                    <a:pt x="1446" y="14927"/>
                  </a:lnTo>
                  <a:lnTo>
                    <a:pt x="1539" y="16170"/>
                  </a:lnTo>
                  <a:lnTo>
                    <a:pt x="1613" y="17412"/>
                  </a:lnTo>
                  <a:lnTo>
                    <a:pt x="1669" y="18654"/>
                  </a:lnTo>
                  <a:lnTo>
                    <a:pt x="1706" y="19878"/>
                  </a:lnTo>
                  <a:lnTo>
                    <a:pt x="1799" y="19415"/>
                  </a:lnTo>
                  <a:lnTo>
                    <a:pt x="1854" y="18951"/>
                  </a:lnTo>
                  <a:lnTo>
                    <a:pt x="1929" y="18488"/>
                  </a:lnTo>
                  <a:lnTo>
                    <a:pt x="1966" y="18005"/>
                  </a:lnTo>
                  <a:lnTo>
                    <a:pt x="2021" y="17078"/>
                  </a:lnTo>
                  <a:lnTo>
                    <a:pt x="2058" y="16133"/>
                  </a:lnTo>
                  <a:lnTo>
                    <a:pt x="2058" y="15187"/>
                  </a:lnTo>
                  <a:lnTo>
                    <a:pt x="2021" y="14241"/>
                  </a:lnTo>
                  <a:lnTo>
                    <a:pt x="1984" y="13296"/>
                  </a:lnTo>
                  <a:lnTo>
                    <a:pt x="1947" y="12368"/>
                  </a:lnTo>
                  <a:lnTo>
                    <a:pt x="1817" y="10811"/>
                  </a:lnTo>
                  <a:lnTo>
                    <a:pt x="1650" y="9253"/>
                  </a:lnTo>
                  <a:lnTo>
                    <a:pt x="1465" y="7696"/>
                  </a:lnTo>
                  <a:lnTo>
                    <a:pt x="1242" y="6138"/>
                  </a:lnTo>
                  <a:lnTo>
                    <a:pt x="983" y="4599"/>
                  </a:lnTo>
                  <a:lnTo>
                    <a:pt x="686" y="3060"/>
                  </a:lnTo>
                  <a:lnTo>
                    <a:pt x="371" y="152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6" name="Google Shape;2316;p34"/>
            <p:cNvSpPr/>
            <p:nvPr/>
          </p:nvSpPr>
          <p:spPr>
            <a:xfrm>
              <a:off x="1747424" y="4651194"/>
              <a:ext cx="88263" cy="414802"/>
            </a:xfrm>
            <a:custGeom>
              <a:avLst/>
              <a:gdLst/>
              <a:ahLst/>
              <a:cxnLst/>
              <a:rect l="l" t="t" r="r" b="b"/>
              <a:pathLst>
                <a:path w="4155" h="19527" extrusionOk="0">
                  <a:moveTo>
                    <a:pt x="4154" y="1"/>
                  </a:moveTo>
                  <a:lnTo>
                    <a:pt x="3598" y="1466"/>
                  </a:lnTo>
                  <a:lnTo>
                    <a:pt x="3079" y="2949"/>
                  </a:lnTo>
                  <a:lnTo>
                    <a:pt x="2615" y="4433"/>
                  </a:lnTo>
                  <a:lnTo>
                    <a:pt x="2170" y="5935"/>
                  </a:lnTo>
                  <a:lnTo>
                    <a:pt x="1762" y="7455"/>
                  </a:lnTo>
                  <a:lnTo>
                    <a:pt x="1391" y="8976"/>
                  </a:lnTo>
                  <a:lnTo>
                    <a:pt x="1039" y="10496"/>
                  </a:lnTo>
                  <a:lnTo>
                    <a:pt x="724" y="12035"/>
                  </a:lnTo>
                  <a:lnTo>
                    <a:pt x="557" y="12962"/>
                  </a:lnTo>
                  <a:lnTo>
                    <a:pt x="409" y="13889"/>
                  </a:lnTo>
                  <a:lnTo>
                    <a:pt x="279" y="14817"/>
                  </a:lnTo>
                  <a:lnTo>
                    <a:pt x="149" y="15762"/>
                  </a:lnTo>
                  <a:lnTo>
                    <a:pt x="75" y="16689"/>
                  </a:lnTo>
                  <a:lnTo>
                    <a:pt x="19" y="17635"/>
                  </a:lnTo>
                  <a:lnTo>
                    <a:pt x="1" y="18099"/>
                  </a:lnTo>
                  <a:lnTo>
                    <a:pt x="1" y="18581"/>
                  </a:lnTo>
                  <a:lnTo>
                    <a:pt x="19" y="19044"/>
                  </a:lnTo>
                  <a:lnTo>
                    <a:pt x="38" y="19526"/>
                  </a:lnTo>
                  <a:lnTo>
                    <a:pt x="242" y="18303"/>
                  </a:lnTo>
                  <a:lnTo>
                    <a:pt x="446" y="17079"/>
                  </a:lnTo>
                  <a:lnTo>
                    <a:pt x="668" y="15855"/>
                  </a:lnTo>
                  <a:lnTo>
                    <a:pt x="909" y="14631"/>
                  </a:lnTo>
                  <a:lnTo>
                    <a:pt x="1169" y="13407"/>
                  </a:lnTo>
                  <a:lnTo>
                    <a:pt x="1428" y="12183"/>
                  </a:lnTo>
                  <a:lnTo>
                    <a:pt x="2003" y="9736"/>
                  </a:lnTo>
                  <a:lnTo>
                    <a:pt x="2559" y="7288"/>
                  </a:lnTo>
                  <a:lnTo>
                    <a:pt x="3134" y="4859"/>
                  </a:lnTo>
                  <a:lnTo>
                    <a:pt x="3672" y="2412"/>
                  </a:lnTo>
                  <a:lnTo>
                    <a:pt x="3913" y="1206"/>
                  </a:lnTo>
                  <a:lnTo>
                    <a:pt x="4154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317" name="Google Shape;2317;p34"/>
          <p:cNvGrpSpPr/>
          <p:nvPr/>
        </p:nvGrpSpPr>
        <p:grpSpPr>
          <a:xfrm>
            <a:off x="1932939" y="3741730"/>
            <a:ext cx="175882" cy="144409"/>
            <a:chOff x="1212175" y="4412127"/>
            <a:chExt cx="902424" cy="740938"/>
          </a:xfrm>
        </p:grpSpPr>
        <p:sp>
          <p:nvSpPr>
            <p:cNvPr id="2318" name="Google Shape;2318;p34"/>
            <p:cNvSpPr/>
            <p:nvPr/>
          </p:nvSpPr>
          <p:spPr>
            <a:xfrm>
              <a:off x="1212175" y="4412127"/>
              <a:ext cx="902424" cy="740938"/>
            </a:xfrm>
            <a:custGeom>
              <a:avLst/>
              <a:gdLst/>
              <a:ahLst/>
              <a:cxnLst/>
              <a:rect l="l" t="t" r="r" b="b"/>
              <a:pathLst>
                <a:path w="42482" h="34880" extrusionOk="0">
                  <a:moveTo>
                    <a:pt x="17597" y="1"/>
                  </a:moveTo>
                  <a:lnTo>
                    <a:pt x="17356" y="56"/>
                  </a:lnTo>
                  <a:lnTo>
                    <a:pt x="17115" y="149"/>
                  </a:lnTo>
                  <a:lnTo>
                    <a:pt x="16893" y="242"/>
                  </a:lnTo>
                  <a:lnTo>
                    <a:pt x="16689" y="371"/>
                  </a:lnTo>
                  <a:lnTo>
                    <a:pt x="16503" y="538"/>
                  </a:lnTo>
                  <a:lnTo>
                    <a:pt x="16318" y="724"/>
                  </a:lnTo>
                  <a:lnTo>
                    <a:pt x="16151" y="928"/>
                  </a:lnTo>
                  <a:lnTo>
                    <a:pt x="16003" y="1150"/>
                  </a:lnTo>
                  <a:lnTo>
                    <a:pt x="15854" y="1391"/>
                  </a:lnTo>
                  <a:lnTo>
                    <a:pt x="15724" y="1669"/>
                  </a:lnTo>
                  <a:lnTo>
                    <a:pt x="15613" y="1966"/>
                  </a:lnTo>
                  <a:lnTo>
                    <a:pt x="15502" y="2263"/>
                  </a:lnTo>
                  <a:lnTo>
                    <a:pt x="15409" y="2597"/>
                  </a:lnTo>
                  <a:lnTo>
                    <a:pt x="15335" y="2930"/>
                  </a:lnTo>
                  <a:lnTo>
                    <a:pt x="15261" y="3283"/>
                  </a:lnTo>
                  <a:lnTo>
                    <a:pt x="15205" y="3672"/>
                  </a:lnTo>
                  <a:lnTo>
                    <a:pt x="15150" y="4061"/>
                  </a:lnTo>
                  <a:lnTo>
                    <a:pt x="15075" y="4859"/>
                  </a:lnTo>
                  <a:lnTo>
                    <a:pt x="15038" y="5730"/>
                  </a:lnTo>
                  <a:lnTo>
                    <a:pt x="15038" y="6620"/>
                  </a:lnTo>
                  <a:lnTo>
                    <a:pt x="15057" y="7566"/>
                  </a:lnTo>
                  <a:lnTo>
                    <a:pt x="15112" y="8512"/>
                  </a:lnTo>
                  <a:lnTo>
                    <a:pt x="15187" y="9494"/>
                  </a:lnTo>
                  <a:lnTo>
                    <a:pt x="15279" y="10477"/>
                  </a:lnTo>
                  <a:lnTo>
                    <a:pt x="15391" y="11460"/>
                  </a:lnTo>
                  <a:lnTo>
                    <a:pt x="15520" y="12443"/>
                  </a:lnTo>
                  <a:lnTo>
                    <a:pt x="15669" y="13425"/>
                  </a:lnTo>
                  <a:lnTo>
                    <a:pt x="15817" y="14371"/>
                  </a:lnTo>
                  <a:lnTo>
                    <a:pt x="15984" y="15298"/>
                  </a:lnTo>
                  <a:lnTo>
                    <a:pt x="16299" y="17041"/>
                  </a:lnTo>
                  <a:lnTo>
                    <a:pt x="16633" y="18599"/>
                  </a:lnTo>
                  <a:lnTo>
                    <a:pt x="16911" y="19915"/>
                  </a:lnTo>
                  <a:lnTo>
                    <a:pt x="17152" y="20935"/>
                  </a:lnTo>
                  <a:lnTo>
                    <a:pt x="17356" y="21807"/>
                  </a:lnTo>
                  <a:lnTo>
                    <a:pt x="17097" y="21084"/>
                  </a:lnTo>
                  <a:lnTo>
                    <a:pt x="16781" y="20268"/>
                  </a:lnTo>
                  <a:lnTo>
                    <a:pt x="16336" y="19211"/>
                  </a:lnTo>
                  <a:lnTo>
                    <a:pt x="15817" y="17968"/>
                  </a:lnTo>
                  <a:lnTo>
                    <a:pt x="15205" y="16596"/>
                  </a:lnTo>
                  <a:lnTo>
                    <a:pt x="14871" y="15873"/>
                  </a:lnTo>
                  <a:lnTo>
                    <a:pt x="14501" y="15150"/>
                  </a:lnTo>
                  <a:lnTo>
                    <a:pt x="14130" y="14408"/>
                  </a:lnTo>
                  <a:lnTo>
                    <a:pt x="13740" y="13685"/>
                  </a:lnTo>
                  <a:lnTo>
                    <a:pt x="13351" y="12943"/>
                  </a:lnTo>
                  <a:lnTo>
                    <a:pt x="12924" y="12239"/>
                  </a:lnTo>
                  <a:lnTo>
                    <a:pt x="12498" y="11534"/>
                  </a:lnTo>
                  <a:lnTo>
                    <a:pt x="12071" y="10867"/>
                  </a:lnTo>
                  <a:lnTo>
                    <a:pt x="11626" y="10236"/>
                  </a:lnTo>
                  <a:lnTo>
                    <a:pt x="11163" y="9643"/>
                  </a:lnTo>
                  <a:lnTo>
                    <a:pt x="10699" y="9105"/>
                  </a:lnTo>
                  <a:lnTo>
                    <a:pt x="10236" y="8604"/>
                  </a:lnTo>
                  <a:lnTo>
                    <a:pt x="10013" y="8382"/>
                  </a:lnTo>
                  <a:lnTo>
                    <a:pt x="9772" y="8178"/>
                  </a:lnTo>
                  <a:lnTo>
                    <a:pt x="9531" y="7992"/>
                  </a:lnTo>
                  <a:lnTo>
                    <a:pt x="9309" y="7826"/>
                  </a:lnTo>
                  <a:lnTo>
                    <a:pt x="9068" y="7659"/>
                  </a:lnTo>
                  <a:lnTo>
                    <a:pt x="8827" y="7529"/>
                  </a:lnTo>
                  <a:lnTo>
                    <a:pt x="8585" y="7418"/>
                  </a:lnTo>
                  <a:lnTo>
                    <a:pt x="8363" y="7325"/>
                  </a:lnTo>
                  <a:lnTo>
                    <a:pt x="8122" y="7251"/>
                  </a:lnTo>
                  <a:lnTo>
                    <a:pt x="7881" y="7195"/>
                  </a:lnTo>
                  <a:lnTo>
                    <a:pt x="7658" y="7177"/>
                  </a:lnTo>
                  <a:lnTo>
                    <a:pt x="7417" y="7158"/>
                  </a:lnTo>
                  <a:lnTo>
                    <a:pt x="7195" y="7195"/>
                  </a:lnTo>
                  <a:lnTo>
                    <a:pt x="6954" y="7232"/>
                  </a:lnTo>
                  <a:lnTo>
                    <a:pt x="6731" y="7306"/>
                  </a:lnTo>
                  <a:lnTo>
                    <a:pt x="6509" y="7418"/>
                  </a:lnTo>
                  <a:lnTo>
                    <a:pt x="6286" y="7547"/>
                  </a:lnTo>
                  <a:lnTo>
                    <a:pt x="6101" y="7677"/>
                  </a:lnTo>
                  <a:lnTo>
                    <a:pt x="5934" y="7844"/>
                  </a:lnTo>
                  <a:lnTo>
                    <a:pt x="5804" y="8030"/>
                  </a:lnTo>
                  <a:lnTo>
                    <a:pt x="5674" y="8234"/>
                  </a:lnTo>
                  <a:lnTo>
                    <a:pt x="5582" y="8438"/>
                  </a:lnTo>
                  <a:lnTo>
                    <a:pt x="5526" y="8679"/>
                  </a:lnTo>
                  <a:lnTo>
                    <a:pt x="5470" y="8920"/>
                  </a:lnTo>
                  <a:lnTo>
                    <a:pt x="5452" y="9179"/>
                  </a:lnTo>
                  <a:lnTo>
                    <a:pt x="5433" y="9457"/>
                  </a:lnTo>
                  <a:lnTo>
                    <a:pt x="5452" y="9736"/>
                  </a:lnTo>
                  <a:lnTo>
                    <a:pt x="5470" y="10032"/>
                  </a:lnTo>
                  <a:lnTo>
                    <a:pt x="5526" y="10347"/>
                  </a:lnTo>
                  <a:lnTo>
                    <a:pt x="5582" y="10663"/>
                  </a:lnTo>
                  <a:lnTo>
                    <a:pt x="5674" y="10996"/>
                  </a:lnTo>
                  <a:lnTo>
                    <a:pt x="5767" y="11349"/>
                  </a:lnTo>
                  <a:lnTo>
                    <a:pt x="6008" y="12053"/>
                  </a:lnTo>
                  <a:lnTo>
                    <a:pt x="6305" y="12795"/>
                  </a:lnTo>
                  <a:lnTo>
                    <a:pt x="6639" y="13555"/>
                  </a:lnTo>
                  <a:lnTo>
                    <a:pt x="7028" y="14334"/>
                  </a:lnTo>
                  <a:lnTo>
                    <a:pt x="7436" y="15150"/>
                  </a:lnTo>
                  <a:lnTo>
                    <a:pt x="7899" y="15947"/>
                  </a:lnTo>
                  <a:lnTo>
                    <a:pt x="8382" y="16763"/>
                  </a:lnTo>
                  <a:lnTo>
                    <a:pt x="8864" y="17560"/>
                  </a:lnTo>
                  <a:lnTo>
                    <a:pt x="9383" y="18376"/>
                  </a:lnTo>
                  <a:lnTo>
                    <a:pt x="9902" y="19155"/>
                  </a:lnTo>
                  <a:lnTo>
                    <a:pt x="10421" y="19934"/>
                  </a:lnTo>
                  <a:lnTo>
                    <a:pt x="10940" y="20676"/>
                  </a:lnTo>
                  <a:lnTo>
                    <a:pt x="11960" y="22085"/>
                  </a:lnTo>
                  <a:lnTo>
                    <a:pt x="12887" y="23327"/>
                  </a:lnTo>
                  <a:lnTo>
                    <a:pt x="13685" y="24366"/>
                  </a:lnTo>
                  <a:lnTo>
                    <a:pt x="14315" y="25163"/>
                  </a:lnTo>
                  <a:lnTo>
                    <a:pt x="14871" y="25868"/>
                  </a:lnTo>
                  <a:lnTo>
                    <a:pt x="14408" y="25423"/>
                  </a:lnTo>
                  <a:lnTo>
                    <a:pt x="13852" y="24922"/>
                  </a:lnTo>
                  <a:lnTo>
                    <a:pt x="13147" y="24310"/>
                  </a:lnTo>
                  <a:lnTo>
                    <a:pt x="12275" y="23568"/>
                  </a:lnTo>
                  <a:lnTo>
                    <a:pt x="11293" y="22789"/>
                  </a:lnTo>
                  <a:lnTo>
                    <a:pt x="10199" y="21955"/>
                  </a:lnTo>
                  <a:lnTo>
                    <a:pt x="9642" y="21547"/>
                  </a:lnTo>
                  <a:lnTo>
                    <a:pt x="9049" y="21158"/>
                  </a:lnTo>
                  <a:lnTo>
                    <a:pt x="8456" y="20750"/>
                  </a:lnTo>
                  <a:lnTo>
                    <a:pt x="7862" y="20379"/>
                  </a:lnTo>
                  <a:lnTo>
                    <a:pt x="7250" y="20027"/>
                  </a:lnTo>
                  <a:lnTo>
                    <a:pt x="6639" y="19693"/>
                  </a:lnTo>
                  <a:lnTo>
                    <a:pt x="6045" y="19378"/>
                  </a:lnTo>
                  <a:lnTo>
                    <a:pt x="5452" y="19118"/>
                  </a:lnTo>
                  <a:lnTo>
                    <a:pt x="4858" y="18877"/>
                  </a:lnTo>
                  <a:lnTo>
                    <a:pt x="4284" y="18692"/>
                  </a:lnTo>
                  <a:lnTo>
                    <a:pt x="3709" y="18543"/>
                  </a:lnTo>
                  <a:lnTo>
                    <a:pt x="3449" y="18488"/>
                  </a:lnTo>
                  <a:lnTo>
                    <a:pt x="3171" y="18451"/>
                  </a:lnTo>
                  <a:lnTo>
                    <a:pt x="2911" y="18413"/>
                  </a:lnTo>
                  <a:lnTo>
                    <a:pt x="2652" y="18395"/>
                  </a:lnTo>
                  <a:lnTo>
                    <a:pt x="2392" y="18413"/>
                  </a:lnTo>
                  <a:lnTo>
                    <a:pt x="2151" y="18432"/>
                  </a:lnTo>
                  <a:lnTo>
                    <a:pt x="1910" y="18451"/>
                  </a:lnTo>
                  <a:lnTo>
                    <a:pt x="1688" y="18506"/>
                  </a:lnTo>
                  <a:lnTo>
                    <a:pt x="1465" y="18580"/>
                  </a:lnTo>
                  <a:lnTo>
                    <a:pt x="1243" y="18654"/>
                  </a:lnTo>
                  <a:lnTo>
                    <a:pt x="1039" y="18766"/>
                  </a:lnTo>
                  <a:lnTo>
                    <a:pt x="853" y="18877"/>
                  </a:lnTo>
                  <a:lnTo>
                    <a:pt x="668" y="19025"/>
                  </a:lnTo>
                  <a:lnTo>
                    <a:pt x="482" y="19192"/>
                  </a:lnTo>
                  <a:lnTo>
                    <a:pt x="334" y="19359"/>
                  </a:lnTo>
                  <a:lnTo>
                    <a:pt x="204" y="19563"/>
                  </a:lnTo>
                  <a:lnTo>
                    <a:pt x="112" y="19749"/>
                  </a:lnTo>
                  <a:lnTo>
                    <a:pt x="37" y="19971"/>
                  </a:lnTo>
                  <a:lnTo>
                    <a:pt x="0" y="20194"/>
                  </a:lnTo>
                  <a:lnTo>
                    <a:pt x="0" y="20416"/>
                  </a:lnTo>
                  <a:lnTo>
                    <a:pt x="0" y="20657"/>
                  </a:lnTo>
                  <a:lnTo>
                    <a:pt x="56" y="20917"/>
                  </a:lnTo>
                  <a:lnTo>
                    <a:pt x="112" y="21176"/>
                  </a:lnTo>
                  <a:lnTo>
                    <a:pt x="204" y="21436"/>
                  </a:lnTo>
                  <a:lnTo>
                    <a:pt x="316" y="21714"/>
                  </a:lnTo>
                  <a:lnTo>
                    <a:pt x="445" y="21992"/>
                  </a:lnTo>
                  <a:lnTo>
                    <a:pt x="612" y="22289"/>
                  </a:lnTo>
                  <a:lnTo>
                    <a:pt x="779" y="22586"/>
                  </a:lnTo>
                  <a:lnTo>
                    <a:pt x="983" y="22882"/>
                  </a:lnTo>
                  <a:lnTo>
                    <a:pt x="1187" y="23179"/>
                  </a:lnTo>
                  <a:lnTo>
                    <a:pt x="1669" y="23809"/>
                  </a:lnTo>
                  <a:lnTo>
                    <a:pt x="2188" y="24458"/>
                  </a:lnTo>
                  <a:lnTo>
                    <a:pt x="2782" y="25107"/>
                  </a:lnTo>
                  <a:lnTo>
                    <a:pt x="3431" y="25756"/>
                  </a:lnTo>
                  <a:lnTo>
                    <a:pt x="4098" y="26424"/>
                  </a:lnTo>
                  <a:lnTo>
                    <a:pt x="4821" y="27091"/>
                  </a:lnTo>
                  <a:lnTo>
                    <a:pt x="5545" y="27759"/>
                  </a:lnTo>
                  <a:lnTo>
                    <a:pt x="6305" y="28408"/>
                  </a:lnTo>
                  <a:lnTo>
                    <a:pt x="7065" y="29057"/>
                  </a:lnTo>
                  <a:lnTo>
                    <a:pt x="7844" y="29687"/>
                  </a:lnTo>
                  <a:lnTo>
                    <a:pt x="9346" y="30893"/>
                  </a:lnTo>
                  <a:lnTo>
                    <a:pt x="10792" y="31987"/>
                  </a:lnTo>
                  <a:lnTo>
                    <a:pt x="12109" y="32951"/>
                  </a:lnTo>
                  <a:lnTo>
                    <a:pt x="13240" y="33748"/>
                  </a:lnTo>
                  <a:lnTo>
                    <a:pt x="14111" y="34360"/>
                  </a:lnTo>
                  <a:lnTo>
                    <a:pt x="14871" y="34879"/>
                  </a:lnTo>
                  <a:lnTo>
                    <a:pt x="26516" y="34879"/>
                  </a:lnTo>
                  <a:lnTo>
                    <a:pt x="27351" y="34119"/>
                  </a:lnTo>
                  <a:lnTo>
                    <a:pt x="28315" y="33210"/>
                  </a:lnTo>
                  <a:lnTo>
                    <a:pt x="29539" y="32042"/>
                  </a:lnTo>
                  <a:lnTo>
                    <a:pt x="30966" y="30652"/>
                  </a:lnTo>
                  <a:lnTo>
                    <a:pt x="32542" y="29094"/>
                  </a:lnTo>
                  <a:lnTo>
                    <a:pt x="34174" y="27388"/>
                  </a:lnTo>
                  <a:lnTo>
                    <a:pt x="35009" y="26517"/>
                  </a:lnTo>
                  <a:lnTo>
                    <a:pt x="35843" y="25608"/>
                  </a:lnTo>
                  <a:lnTo>
                    <a:pt x="36659" y="24718"/>
                  </a:lnTo>
                  <a:lnTo>
                    <a:pt x="37438" y="23809"/>
                  </a:lnTo>
                  <a:lnTo>
                    <a:pt x="38216" y="22919"/>
                  </a:lnTo>
                  <a:lnTo>
                    <a:pt x="38940" y="22029"/>
                  </a:lnTo>
                  <a:lnTo>
                    <a:pt x="39626" y="21158"/>
                  </a:lnTo>
                  <a:lnTo>
                    <a:pt x="40238" y="20305"/>
                  </a:lnTo>
                  <a:lnTo>
                    <a:pt x="40812" y="19489"/>
                  </a:lnTo>
                  <a:lnTo>
                    <a:pt x="41313" y="18710"/>
                  </a:lnTo>
                  <a:lnTo>
                    <a:pt x="41536" y="18339"/>
                  </a:lnTo>
                  <a:lnTo>
                    <a:pt x="41721" y="17968"/>
                  </a:lnTo>
                  <a:lnTo>
                    <a:pt x="41906" y="17616"/>
                  </a:lnTo>
                  <a:lnTo>
                    <a:pt x="42073" y="17282"/>
                  </a:lnTo>
                  <a:lnTo>
                    <a:pt x="42203" y="16967"/>
                  </a:lnTo>
                  <a:lnTo>
                    <a:pt x="42296" y="16652"/>
                  </a:lnTo>
                  <a:lnTo>
                    <a:pt x="42389" y="16355"/>
                  </a:lnTo>
                  <a:lnTo>
                    <a:pt x="42444" y="16077"/>
                  </a:lnTo>
                  <a:lnTo>
                    <a:pt x="42481" y="15799"/>
                  </a:lnTo>
                  <a:lnTo>
                    <a:pt x="42481" y="15558"/>
                  </a:lnTo>
                  <a:lnTo>
                    <a:pt x="42444" y="15335"/>
                  </a:lnTo>
                  <a:lnTo>
                    <a:pt x="42389" y="15113"/>
                  </a:lnTo>
                  <a:lnTo>
                    <a:pt x="42296" y="14927"/>
                  </a:lnTo>
                  <a:lnTo>
                    <a:pt x="42166" y="14761"/>
                  </a:lnTo>
                  <a:lnTo>
                    <a:pt x="42018" y="14612"/>
                  </a:lnTo>
                  <a:lnTo>
                    <a:pt x="41832" y="14482"/>
                  </a:lnTo>
                  <a:lnTo>
                    <a:pt x="41610" y="14371"/>
                  </a:lnTo>
                  <a:lnTo>
                    <a:pt x="41406" y="14278"/>
                  </a:lnTo>
                  <a:lnTo>
                    <a:pt x="41183" y="14204"/>
                  </a:lnTo>
                  <a:lnTo>
                    <a:pt x="40961" y="14130"/>
                  </a:lnTo>
                  <a:lnTo>
                    <a:pt x="40738" y="14093"/>
                  </a:lnTo>
                  <a:lnTo>
                    <a:pt x="40497" y="14056"/>
                  </a:lnTo>
                  <a:lnTo>
                    <a:pt x="40275" y="14037"/>
                  </a:lnTo>
                  <a:lnTo>
                    <a:pt x="39793" y="14037"/>
                  </a:lnTo>
                  <a:lnTo>
                    <a:pt x="39552" y="14056"/>
                  </a:lnTo>
                  <a:lnTo>
                    <a:pt x="39069" y="14130"/>
                  </a:lnTo>
                  <a:lnTo>
                    <a:pt x="38587" y="14241"/>
                  </a:lnTo>
                  <a:lnTo>
                    <a:pt x="38087" y="14390"/>
                  </a:lnTo>
                  <a:lnTo>
                    <a:pt x="37586" y="14575"/>
                  </a:lnTo>
                  <a:lnTo>
                    <a:pt x="37085" y="14798"/>
                  </a:lnTo>
                  <a:lnTo>
                    <a:pt x="36603" y="15057"/>
                  </a:lnTo>
                  <a:lnTo>
                    <a:pt x="36103" y="15335"/>
                  </a:lnTo>
                  <a:lnTo>
                    <a:pt x="35621" y="15632"/>
                  </a:lnTo>
                  <a:lnTo>
                    <a:pt x="35138" y="15947"/>
                  </a:lnTo>
                  <a:lnTo>
                    <a:pt x="34656" y="16281"/>
                  </a:lnTo>
                  <a:lnTo>
                    <a:pt x="34211" y="16615"/>
                  </a:lnTo>
                  <a:lnTo>
                    <a:pt x="33766" y="16967"/>
                  </a:lnTo>
                  <a:lnTo>
                    <a:pt x="33321" y="17319"/>
                  </a:lnTo>
                  <a:lnTo>
                    <a:pt x="32505" y="18024"/>
                  </a:lnTo>
                  <a:lnTo>
                    <a:pt x="31782" y="18692"/>
                  </a:lnTo>
                  <a:lnTo>
                    <a:pt x="31152" y="19322"/>
                  </a:lnTo>
                  <a:lnTo>
                    <a:pt x="30633" y="19841"/>
                  </a:lnTo>
                  <a:lnTo>
                    <a:pt x="30243" y="20268"/>
                  </a:lnTo>
                  <a:lnTo>
                    <a:pt x="29928" y="20620"/>
                  </a:lnTo>
                  <a:lnTo>
                    <a:pt x="30243" y="19990"/>
                  </a:lnTo>
                  <a:lnTo>
                    <a:pt x="30595" y="19229"/>
                  </a:lnTo>
                  <a:lnTo>
                    <a:pt x="31041" y="18265"/>
                  </a:lnTo>
                  <a:lnTo>
                    <a:pt x="31560" y="17097"/>
                  </a:lnTo>
                  <a:lnTo>
                    <a:pt x="32097" y="15799"/>
                  </a:lnTo>
                  <a:lnTo>
                    <a:pt x="32376" y="15094"/>
                  </a:lnTo>
                  <a:lnTo>
                    <a:pt x="32635" y="14371"/>
                  </a:lnTo>
                  <a:lnTo>
                    <a:pt x="32913" y="13648"/>
                  </a:lnTo>
                  <a:lnTo>
                    <a:pt x="33154" y="12888"/>
                  </a:lnTo>
                  <a:lnTo>
                    <a:pt x="33395" y="12146"/>
                  </a:lnTo>
                  <a:lnTo>
                    <a:pt x="33618" y="11386"/>
                  </a:lnTo>
                  <a:lnTo>
                    <a:pt x="33803" y="10626"/>
                  </a:lnTo>
                  <a:lnTo>
                    <a:pt x="33989" y="9884"/>
                  </a:lnTo>
                  <a:lnTo>
                    <a:pt x="34119" y="9161"/>
                  </a:lnTo>
                  <a:lnTo>
                    <a:pt x="34230" y="8456"/>
                  </a:lnTo>
                  <a:lnTo>
                    <a:pt x="34304" y="7770"/>
                  </a:lnTo>
                  <a:lnTo>
                    <a:pt x="34341" y="7102"/>
                  </a:lnTo>
                  <a:lnTo>
                    <a:pt x="34341" y="6787"/>
                  </a:lnTo>
                  <a:lnTo>
                    <a:pt x="34323" y="6472"/>
                  </a:lnTo>
                  <a:lnTo>
                    <a:pt x="34304" y="6175"/>
                  </a:lnTo>
                  <a:lnTo>
                    <a:pt x="34267" y="5897"/>
                  </a:lnTo>
                  <a:lnTo>
                    <a:pt x="34211" y="5619"/>
                  </a:lnTo>
                  <a:lnTo>
                    <a:pt x="34137" y="5359"/>
                  </a:lnTo>
                  <a:lnTo>
                    <a:pt x="34063" y="5100"/>
                  </a:lnTo>
                  <a:lnTo>
                    <a:pt x="33970" y="4859"/>
                  </a:lnTo>
                  <a:lnTo>
                    <a:pt x="33878" y="4636"/>
                  </a:lnTo>
                  <a:lnTo>
                    <a:pt x="33748" y="4432"/>
                  </a:lnTo>
                  <a:lnTo>
                    <a:pt x="33618" y="4228"/>
                  </a:lnTo>
                  <a:lnTo>
                    <a:pt x="33451" y="4043"/>
                  </a:lnTo>
                  <a:lnTo>
                    <a:pt x="33284" y="3876"/>
                  </a:lnTo>
                  <a:lnTo>
                    <a:pt x="33099" y="3728"/>
                  </a:lnTo>
                  <a:lnTo>
                    <a:pt x="32895" y="3598"/>
                  </a:lnTo>
                  <a:lnTo>
                    <a:pt x="32672" y="3487"/>
                  </a:lnTo>
                  <a:lnTo>
                    <a:pt x="32431" y="3394"/>
                  </a:lnTo>
                  <a:lnTo>
                    <a:pt x="32209" y="3338"/>
                  </a:lnTo>
                  <a:lnTo>
                    <a:pt x="31968" y="3301"/>
                  </a:lnTo>
                  <a:lnTo>
                    <a:pt x="31745" y="3301"/>
                  </a:lnTo>
                  <a:lnTo>
                    <a:pt x="31504" y="3320"/>
                  </a:lnTo>
                  <a:lnTo>
                    <a:pt x="31282" y="3375"/>
                  </a:lnTo>
                  <a:lnTo>
                    <a:pt x="31059" y="3450"/>
                  </a:lnTo>
                  <a:lnTo>
                    <a:pt x="30837" y="3542"/>
                  </a:lnTo>
                  <a:lnTo>
                    <a:pt x="30614" y="3672"/>
                  </a:lnTo>
                  <a:lnTo>
                    <a:pt x="30392" y="3802"/>
                  </a:lnTo>
                  <a:lnTo>
                    <a:pt x="30169" y="3969"/>
                  </a:lnTo>
                  <a:lnTo>
                    <a:pt x="29947" y="4154"/>
                  </a:lnTo>
                  <a:lnTo>
                    <a:pt x="29743" y="4358"/>
                  </a:lnTo>
                  <a:lnTo>
                    <a:pt x="29520" y="4581"/>
                  </a:lnTo>
                  <a:lnTo>
                    <a:pt x="29316" y="4822"/>
                  </a:lnTo>
                  <a:lnTo>
                    <a:pt x="29094" y="5081"/>
                  </a:lnTo>
                  <a:lnTo>
                    <a:pt x="28686" y="5638"/>
                  </a:lnTo>
                  <a:lnTo>
                    <a:pt x="28278" y="6268"/>
                  </a:lnTo>
                  <a:lnTo>
                    <a:pt x="27888" y="6936"/>
                  </a:lnTo>
                  <a:lnTo>
                    <a:pt x="27499" y="7640"/>
                  </a:lnTo>
                  <a:lnTo>
                    <a:pt x="27128" y="8382"/>
                  </a:lnTo>
                  <a:lnTo>
                    <a:pt x="26776" y="9161"/>
                  </a:lnTo>
                  <a:lnTo>
                    <a:pt x="26423" y="9958"/>
                  </a:lnTo>
                  <a:lnTo>
                    <a:pt x="26090" y="10774"/>
                  </a:lnTo>
                  <a:lnTo>
                    <a:pt x="25774" y="11571"/>
                  </a:lnTo>
                  <a:lnTo>
                    <a:pt x="25478" y="12387"/>
                  </a:lnTo>
                  <a:lnTo>
                    <a:pt x="25181" y="13203"/>
                  </a:lnTo>
                  <a:lnTo>
                    <a:pt x="24921" y="14000"/>
                  </a:lnTo>
                  <a:lnTo>
                    <a:pt x="24439" y="15502"/>
                  </a:lnTo>
                  <a:lnTo>
                    <a:pt x="24013" y="16856"/>
                  </a:lnTo>
                  <a:lnTo>
                    <a:pt x="23698" y="18024"/>
                  </a:lnTo>
                  <a:lnTo>
                    <a:pt x="23457" y="18914"/>
                  </a:lnTo>
                  <a:lnTo>
                    <a:pt x="23253" y="19711"/>
                  </a:lnTo>
                  <a:lnTo>
                    <a:pt x="23216" y="18803"/>
                  </a:lnTo>
                  <a:lnTo>
                    <a:pt x="23160" y="17783"/>
                  </a:lnTo>
                  <a:lnTo>
                    <a:pt x="23067" y="16448"/>
                  </a:lnTo>
                  <a:lnTo>
                    <a:pt x="22937" y="14872"/>
                  </a:lnTo>
                  <a:lnTo>
                    <a:pt x="22771" y="13129"/>
                  </a:lnTo>
                  <a:lnTo>
                    <a:pt x="22659" y="12202"/>
                  </a:lnTo>
                  <a:lnTo>
                    <a:pt x="22548" y="11256"/>
                  </a:lnTo>
                  <a:lnTo>
                    <a:pt x="22418" y="10310"/>
                  </a:lnTo>
                  <a:lnTo>
                    <a:pt x="22270" y="9365"/>
                  </a:lnTo>
                  <a:lnTo>
                    <a:pt x="22103" y="8400"/>
                  </a:lnTo>
                  <a:lnTo>
                    <a:pt x="21936" y="7473"/>
                  </a:lnTo>
                  <a:lnTo>
                    <a:pt x="21732" y="6546"/>
                  </a:lnTo>
                  <a:lnTo>
                    <a:pt x="21528" y="5656"/>
                  </a:lnTo>
                  <a:lnTo>
                    <a:pt x="21287" y="4803"/>
                  </a:lnTo>
                  <a:lnTo>
                    <a:pt x="21046" y="3987"/>
                  </a:lnTo>
                  <a:lnTo>
                    <a:pt x="20768" y="3227"/>
                  </a:lnTo>
                  <a:lnTo>
                    <a:pt x="20490" y="2541"/>
                  </a:lnTo>
                  <a:lnTo>
                    <a:pt x="20341" y="2207"/>
                  </a:lnTo>
                  <a:lnTo>
                    <a:pt x="20175" y="1911"/>
                  </a:lnTo>
                  <a:lnTo>
                    <a:pt x="20008" y="1614"/>
                  </a:lnTo>
                  <a:lnTo>
                    <a:pt x="19841" y="1354"/>
                  </a:lnTo>
                  <a:lnTo>
                    <a:pt x="19674" y="1095"/>
                  </a:lnTo>
                  <a:lnTo>
                    <a:pt x="19489" y="872"/>
                  </a:lnTo>
                  <a:lnTo>
                    <a:pt x="19303" y="668"/>
                  </a:lnTo>
                  <a:lnTo>
                    <a:pt x="19118" y="501"/>
                  </a:lnTo>
                  <a:lnTo>
                    <a:pt x="18914" y="353"/>
                  </a:lnTo>
                  <a:lnTo>
                    <a:pt x="18710" y="223"/>
                  </a:lnTo>
                  <a:lnTo>
                    <a:pt x="18506" y="112"/>
                  </a:lnTo>
                  <a:lnTo>
                    <a:pt x="18283" y="56"/>
                  </a:lnTo>
                  <a:lnTo>
                    <a:pt x="1806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9" name="Google Shape;2319;p34"/>
            <p:cNvSpPr/>
            <p:nvPr/>
          </p:nvSpPr>
          <p:spPr>
            <a:xfrm>
              <a:off x="1309458" y="4878854"/>
              <a:ext cx="289132" cy="254082"/>
            </a:xfrm>
            <a:custGeom>
              <a:avLst/>
              <a:gdLst/>
              <a:ahLst/>
              <a:cxnLst/>
              <a:rect l="l" t="t" r="r" b="b"/>
              <a:pathLst>
                <a:path w="13611" h="11961" extrusionOk="0">
                  <a:moveTo>
                    <a:pt x="0" y="1"/>
                  </a:moveTo>
                  <a:lnTo>
                    <a:pt x="1780" y="1428"/>
                  </a:lnTo>
                  <a:lnTo>
                    <a:pt x="3560" y="2838"/>
                  </a:lnTo>
                  <a:lnTo>
                    <a:pt x="5341" y="4247"/>
                  </a:lnTo>
                  <a:lnTo>
                    <a:pt x="6231" y="4952"/>
                  </a:lnTo>
                  <a:lnTo>
                    <a:pt x="7102" y="5675"/>
                  </a:lnTo>
                  <a:lnTo>
                    <a:pt x="8845" y="7140"/>
                  </a:lnTo>
                  <a:lnTo>
                    <a:pt x="9698" y="7881"/>
                  </a:lnTo>
                  <a:lnTo>
                    <a:pt x="10532" y="8641"/>
                  </a:lnTo>
                  <a:lnTo>
                    <a:pt x="11348" y="9420"/>
                  </a:lnTo>
                  <a:lnTo>
                    <a:pt x="12127" y="10236"/>
                  </a:lnTo>
                  <a:lnTo>
                    <a:pt x="12517" y="10644"/>
                  </a:lnTo>
                  <a:lnTo>
                    <a:pt x="12887" y="11071"/>
                  </a:lnTo>
                  <a:lnTo>
                    <a:pt x="13258" y="11516"/>
                  </a:lnTo>
                  <a:lnTo>
                    <a:pt x="13611" y="11961"/>
                  </a:lnTo>
                  <a:lnTo>
                    <a:pt x="13388" y="11516"/>
                  </a:lnTo>
                  <a:lnTo>
                    <a:pt x="13128" y="11071"/>
                  </a:lnTo>
                  <a:lnTo>
                    <a:pt x="12850" y="10626"/>
                  </a:lnTo>
                  <a:lnTo>
                    <a:pt x="12554" y="10181"/>
                  </a:lnTo>
                  <a:lnTo>
                    <a:pt x="12238" y="9754"/>
                  </a:lnTo>
                  <a:lnTo>
                    <a:pt x="11905" y="9309"/>
                  </a:lnTo>
                  <a:lnTo>
                    <a:pt x="11534" y="8864"/>
                  </a:lnTo>
                  <a:lnTo>
                    <a:pt x="11163" y="8438"/>
                  </a:lnTo>
                  <a:lnTo>
                    <a:pt x="10774" y="8011"/>
                  </a:lnTo>
                  <a:lnTo>
                    <a:pt x="10366" y="7585"/>
                  </a:lnTo>
                  <a:lnTo>
                    <a:pt x="9939" y="7158"/>
                  </a:lnTo>
                  <a:lnTo>
                    <a:pt x="9513" y="6732"/>
                  </a:lnTo>
                  <a:lnTo>
                    <a:pt x="9068" y="6324"/>
                  </a:lnTo>
                  <a:lnTo>
                    <a:pt x="8604" y="5916"/>
                  </a:lnTo>
                  <a:lnTo>
                    <a:pt x="7677" y="5118"/>
                  </a:lnTo>
                  <a:lnTo>
                    <a:pt x="6713" y="4340"/>
                  </a:lnTo>
                  <a:lnTo>
                    <a:pt x="5730" y="3598"/>
                  </a:lnTo>
                  <a:lnTo>
                    <a:pt x="4729" y="2893"/>
                  </a:lnTo>
                  <a:lnTo>
                    <a:pt x="3746" y="2226"/>
                  </a:lnTo>
                  <a:lnTo>
                    <a:pt x="2763" y="1595"/>
                  </a:lnTo>
                  <a:lnTo>
                    <a:pt x="1817" y="1020"/>
                  </a:lnTo>
                  <a:lnTo>
                    <a:pt x="890" y="483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0" name="Google Shape;2320;p34"/>
            <p:cNvSpPr/>
            <p:nvPr/>
          </p:nvSpPr>
          <p:spPr>
            <a:xfrm>
              <a:off x="1439814" y="4750453"/>
              <a:ext cx="183981" cy="337989"/>
            </a:xfrm>
            <a:custGeom>
              <a:avLst/>
              <a:gdLst/>
              <a:ahLst/>
              <a:cxnLst/>
              <a:rect l="l" t="t" r="r" b="b"/>
              <a:pathLst>
                <a:path w="8661" h="15911" extrusionOk="0">
                  <a:moveTo>
                    <a:pt x="1" y="1"/>
                  </a:moveTo>
                  <a:lnTo>
                    <a:pt x="1188" y="1948"/>
                  </a:lnTo>
                  <a:lnTo>
                    <a:pt x="2374" y="3895"/>
                  </a:lnTo>
                  <a:lnTo>
                    <a:pt x="3561" y="5823"/>
                  </a:lnTo>
                  <a:lnTo>
                    <a:pt x="4136" y="6806"/>
                  </a:lnTo>
                  <a:lnTo>
                    <a:pt x="4729" y="7770"/>
                  </a:lnTo>
                  <a:lnTo>
                    <a:pt x="5842" y="9736"/>
                  </a:lnTo>
                  <a:lnTo>
                    <a:pt x="6398" y="10737"/>
                  </a:lnTo>
                  <a:lnTo>
                    <a:pt x="6917" y="11738"/>
                  </a:lnTo>
                  <a:lnTo>
                    <a:pt x="7418" y="12758"/>
                  </a:lnTo>
                  <a:lnTo>
                    <a:pt x="7863" y="13778"/>
                  </a:lnTo>
                  <a:lnTo>
                    <a:pt x="8085" y="14297"/>
                  </a:lnTo>
                  <a:lnTo>
                    <a:pt x="8289" y="14835"/>
                  </a:lnTo>
                  <a:lnTo>
                    <a:pt x="8475" y="15373"/>
                  </a:lnTo>
                  <a:lnTo>
                    <a:pt x="8660" y="15910"/>
                  </a:lnTo>
                  <a:lnTo>
                    <a:pt x="8605" y="15410"/>
                  </a:lnTo>
                  <a:lnTo>
                    <a:pt x="8512" y="14909"/>
                  </a:lnTo>
                  <a:lnTo>
                    <a:pt x="8419" y="14408"/>
                  </a:lnTo>
                  <a:lnTo>
                    <a:pt x="8289" y="13889"/>
                  </a:lnTo>
                  <a:lnTo>
                    <a:pt x="8141" y="13351"/>
                  </a:lnTo>
                  <a:lnTo>
                    <a:pt x="7974" y="12832"/>
                  </a:lnTo>
                  <a:lnTo>
                    <a:pt x="7789" y="12294"/>
                  </a:lnTo>
                  <a:lnTo>
                    <a:pt x="7585" y="11757"/>
                  </a:lnTo>
                  <a:lnTo>
                    <a:pt x="7362" y="11219"/>
                  </a:lnTo>
                  <a:lnTo>
                    <a:pt x="7121" y="10681"/>
                  </a:lnTo>
                  <a:lnTo>
                    <a:pt x="6880" y="10144"/>
                  </a:lnTo>
                  <a:lnTo>
                    <a:pt x="6621" y="9587"/>
                  </a:lnTo>
                  <a:lnTo>
                    <a:pt x="6342" y="9050"/>
                  </a:lnTo>
                  <a:lnTo>
                    <a:pt x="6046" y="8512"/>
                  </a:lnTo>
                  <a:lnTo>
                    <a:pt x="5452" y="7436"/>
                  </a:lnTo>
                  <a:lnTo>
                    <a:pt x="4803" y="6379"/>
                  </a:lnTo>
                  <a:lnTo>
                    <a:pt x="4136" y="5341"/>
                  </a:lnTo>
                  <a:lnTo>
                    <a:pt x="3450" y="4340"/>
                  </a:lnTo>
                  <a:lnTo>
                    <a:pt x="2745" y="3375"/>
                  </a:lnTo>
                  <a:lnTo>
                    <a:pt x="2059" y="2448"/>
                  </a:lnTo>
                  <a:lnTo>
                    <a:pt x="1354" y="1577"/>
                  </a:lnTo>
                  <a:lnTo>
                    <a:pt x="668" y="76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1" name="Google Shape;2321;p34"/>
            <p:cNvSpPr/>
            <p:nvPr/>
          </p:nvSpPr>
          <p:spPr>
            <a:xfrm>
              <a:off x="1797446" y="4781189"/>
              <a:ext cx="232818" cy="306062"/>
            </a:xfrm>
            <a:custGeom>
              <a:avLst/>
              <a:gdLst/>
              <a:ahLst/>
              <a:cxnLst/>
              <a:rect l="l" t="t" r="r" b="b"/>
              <a:pathLst>
                <a:path w="10960" h="14408" extrusionOk="0">
                  <a:moveTo>
                    <a:pt x="10959" y="0"/>
                  </a:moveTo>
                  <a:lnTo>
                    <a:pt x="10199" y="649"/>
                  </a:lnTo>
                  <a:lnTo>
                    <a:pt x="9383" y="1354"/>
                  </a:lnTo>
                  <a:lnTo>
                    <a:pt x="8567" y="2114"/>
                  </a:lnTo>
                  <a:lnTo>
                    <a:pt x="7733" y="2930"/>
                  </a:lnTo>
                  <a:lnTo>
                    <a:pt x="6898" y="3783"/>
                  </a:lnTo>
                  <a:lnTo>
                    <a:pt x="6064" y="4673"/>
                  </a:lnTo>
                  <a:lnTo>
                    <a:pt x="5248" y="5581"/>
                  </a:lnTo>
                  <a:lnTo>
                    <a:pt x="4451" y="6527"/>
                  </a:lnTo>
                  <a:lnTo>
                    <a:pt x="3690" y="7510"/>
                  </a:lnTo>
                  <a:lnTo>
                    <a:pt x="2986" y="8493"/>
                  </a:lnTo>
                  <a:lnTo>
                    <a:pt x="2634" y="8993"/>
                  </a:lnTo>
                  <a:lnTo>
                    <a:pt x="2318" y="9475"/>
                  </a:lnTo>
                  <a:lnTo>
                    <a:pt x="2003" y="9976"/>
                  </a:lnTo>
                  <a:lnTo>
                    <a:pt x="1706" y="10477"/>
                  </a:lnTo>
                  <a:lnTo>
                    <a:pt x="1410" y="10977"/>
                  </a:lnTo>
                  <a:lnTo>
                    <a:pt x="1150" y="11478"/>
                  </a:lnTo>
                  <a:lnTo>
                    <a:pt x="909" y="11979"/>
                  </a:lnTo>
                  <a:lnTo>
                    <a:pt x="687" y="12479"/>
                  </a:lnTo>
                  <a:lnTo>
                    <a:pt x="483" y="12961"/>
                  </a:lnTo>
                  <a:lnTo>
                    <a:pt x="297" y="13462"/>
                  </a:lnTo>
                  <a:lnTo>
                    <a:pt x="130" y="13944"/>
                  </a:lnTo>
                  <a:lnTo>
                    <a:pt x="1" y="14408"/>
                  </a:lnTo>
                  <a:lnTo>
                    <a:pt x="260" y="13907"/>
                  </a:lnTo>
                  <a:lnTo>
                    <a:pt x="538" y="13406"/>
                  </a:lnTo>
                  <a:lnTo>
                    <a:pt x="816" y="12924"/>
                  </a:lnTo>
                  <a:lnTo>
                    <a:pt x="1113" y="12442"/>
                  </a:lnTo>
                  <a:lnTo>
                    <a:pt x="1725" y="11478"/>
                  </a:lnTo>
                  <a:lnTo>
                    <a:pt x="2355" y="10551"/>
                  </a:lnTo>
                  <a:lnTo>
                    <a:pt x="3023" y="9642"/>
                  </a:lnTo>
                  <a:lnTo>
                    <a:pt x="3709" y="8752"/>
                  </a:lnTo>
                  <a:lnTo>
                    <a:pt x="5118" y="6972"/>
                  </a:lnTo>
                  <a:lnTo>
                    <a:pt x="5841" y="6101"/>
                  </a:lnTo>
                  <a:lnTo>
                    <a:pt x="6565" y="5211"/>
                  </a:lnTo>
                  <a:lnTo>
                    <a:pt x="8029" y="3486"/>
                  </a:lnTo>
                  <a:lnTo>
                    <a:pt x="9513" y="1743"/>
                  </a:lnTo>
                  <a:lnTo>
                    <a:pt x="10959" y="0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2" name="Google Shape;2322;p34"/>
            <p:cNvSpPr/>
            <p:nvPr/>
          </p:nvSpPr>
          <p:spPr>
            <a:xfrm>
              <a:off x="1613522" y="4647265"/>
              <a:ext cx="43738" cy="422280"/>
            </a:xfrm>
            <a:custGeom>
              <a:avLst/>
              <a:gdLst/>
              <a:ahLst/>
              <a:cxnLst/>
              <a:rect l="l" t="t" r="r" b="b"/>
              <a:pathLst>
                <a:path w="2059" h="19879" extrusionOk="0">
                  <a:moveTo>
                    <a:pt x="0" y="1"/>
                  </a:moveTo>
                  <a:lnTo>
                    <a:pt x="74" y="1243"/>
                  </a:lnTo>
                  <a:lnTo>
                    <a:pt x="186" y="2467"/>
                  </a:lnTo>
                  <a:lnTo>
                    <a:pt x="427" y="4951"/>
                  </a:lnTo>
                  <a:lnTo>
                    <a:pt x="686" y="7436"/>
                  </a:lnTo>
                  <a:lnTo>
                    <a:pt x="964" y="9939"/>
                  </a:lnTo>
                  <a:lnTo>
                    <a:pt x="1224" y="12443"/>
                  </a:lnTo>
                  <a:lnTo>
                    <a:pt x="1335" y="13685"/>
                  </a:lnTo>
                  <a:lnTo>
                    <a:pt x="1446" y="14927"/>
                  </a:lnTo>
                  <a:lnTo>
                    <a:pt x="1539" y="16170"/>
                  </a:lnTo>
                  <a:lnTo>
                    <a:pt x="1613" y="17412"/>
                  </a:lnTo>
                  <a:lnTo>
                    <a:pt x="1669" y="18654"/>
                  </a:lnTo>
                  <a:lnTo>
                    <a:pt x="1706" y="19878"/>
                  </a:lnTo>
                  <a:lnTo>
                    <a:pt x="1799" y="19415"/>
                  </a:lnTo>
                  <a:lnTo>
                    <a:pt x="1854" y="18951"/>
                  </a:lnTo>
                  <a:lnTo>
                    <a:pt x="1929" y="18488"/>
                  </a:lnTo>
                  <a:lnTo>
                    <a:pt x="1966" y="18005"/>
                  </a:lnTo>
                  <a:lnTo>
                    <a:pt x="2021" y="17078"/>
                  </a:lnTo>
                  <a:lnTo>
                    <a:pt x="2058" y="16133"/>
                  </a:lnTo>
                  <a:lnTo>
                    <a:pt x="2058" y="15187"/>
                  </a:lnTo>
                  <a:lnTo>
                    <a:pt x="2021" y="14241"/>
                  </a:lnTo>
                  <a:lnTo>
                    <a:pt x="1984" y="13296"/>
                  </a:lnTo>
                  <a:lnTo>
                    <a:pt x="1947" y="12368"/>
                  </a:lnTo>
                  <a:lnTo>
                    <a:pt x="1817" y="10811"/>
                  </a:lnTo>
                  <a:lnTo>
                    <a:pt x="1650" y="9253"/>
                  </a:lnTo>
                  <a:lnTo>
                    <a:pt x="1465" y="7696"/>
                  </a:lnTo>
                  <a:lnTo>
                    <a:pt x="1242" y="6138"/>
                  </a:lnTo>
                  <a:lnTo>
                    <a:pt x="983" y="4599"/>
                  </a:lnTo>
                  <a:lnTo>
                    <a:pt x="686" y="3060"/>
                  </a:lnTo>
                  <a:lnTo>
                    <a:pt x="371" y="152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3" name="Google Shape;2323;p34"/>
            <p:cNvSpPr/>
            <p:nvPr/>
          </p:nvSpPr>
          <p:spPr>
            <a:xfrm>
              <a:off x="1747424" y="4651194"/>
              <a:ext cx="88263" cy="414802"/>
            </a:xfrm>
            <a:custGeom>
              <a:avLst/>
              <a:gdLst/>
              <a:ahLst/>
              <a:cxnLst/>
              <a:rect l="l" t="t" r="r" b="b"/>
              <a:pathLst>
                <a:path w="4155" h="19527" extrusionOk="0">
                  <a:moveTo>
                    <a:pt x="4154" y="1"/>
                  </a:moveTo>
                  <a:lnTo>
                    <a:pt x="3598" y="1466"/>
                  </a:lnTo>
                  <a:lnTo>
                    <a:pt x="3079" y="2949"/>
                  </a:lnTo>
                  <a:lnTo>
                    <a:pt x="2615" y="4433"/>
                  </a:lnTo>
                  <a:lnTo>
                    <a:pt x="2170" y="5935"/>
                  </a:lnTo>
                  <a:lnTo>
                    <a:pt x="1762" y="7455"/>
                  </a:lnTo>
                  <a:lnTo>
                    <a:pt x="1391" y="8976"/>
                  </a:lnTo>
                  <a:lnTo>
                    <a:pt x="1039" y="10496"/>
                  </a:lnTo>
                  <a:lnTo>
                    <a:pt x="724" y="12035"/>
                  </a:lnTo>
                  <a:lnTo>
                    <a:pt x="557" y="12962"/>
                  </a:lnTo>
                  <a:lnTo>
                    <a:pt x="409" y="13889"/>
                  </a:lnTo>
                  <a:lnTo>
                    <a:pt x="279" y="14817"/>
                  </a:lnTo>
                  <a:lnTo>
                    <a:pt x="149" y="15762"/>
                  </a:lnTo>
                  <a:lnTo>
                    <a:pt x="75" y="16689"/>
                  </a:lnTo>
                  <a:lnTo>
                    <a:pt x="19" y="17635"/>
                  </a:lnTo>
                  <a:lnTo>
                    <a:pt x="1" y="18099"/>
                  </a:lnTo>
                  <a:lnTo>
                    <a:pt x="1" y="18581"/>
                  </a:lnTo>
                  <a:lnTo>
                    <a:pt x="19" y="19044"/>
                  </a:lnTo>
                  <a:lnTo>
                    <a:pt x="38" y="19526"/>
                  </a:lnTo>
                  <a:lnTo>
                    <a:pt x="242" y="18303"/>
                  </a:lnTo>
                  <a:lnTo>
                    <a:pt x="446" y="17079"/>
                  </a:lnTo>
                  <a:lnTo>
                    <a:pt x="668" y="15855"/>
                  </a:lnTo>
                  <a:lnTo>
                    <a:pt x="909" y="14631"/>
                  </a:lnTo>
                  <a:lnTo>
                    <a:pt x="1169" y="13407"/>
                  </a:lnTo>
                  <a:lnTo>
                    <a:pt x="1428" y="12183"/>
                  </a:lnTo>
                  <a:lnTo>
                    <a:pt x="2003" y="9736"/>
                  </a:lnTo>
                  <a:lnTo>
                    <a:pt x="2559" y="7288"/>
                  </a:lnTo>
                  <a:lnTo>
                    <a:pt x="3134" y="4859"/>
                  </a:lnTo>
                  <a:lnTo>
                    <a:pt x="3672" y="2412"/>
                  </a:lnTo>
                  <a:lnTo>
                    <a:pt x="3913" y="1206"/>
                  </a:lnTo>
                  <a:lnTo>
                    <a:pt x="4154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" name="CuadroTexto 12">
            <a:extLst>
              <a:ext uri="{FF2B5EF4-FFF2-40B4-BE49-F238E27FC236}">
                <a16:creationId xmlns:a16="http://schemas.microsoft.com/office/drawing/2014/main" id="{18CC161A-2DCE-7AEC-4825-E4C1079903E2}"/>
              </a:ext>
            </a:extLst>
          </p:cNvPr>
          <p:cNvSpPr txBox="1"/>
          <p:nvPr/>
        </p:nvSpPr>
        <p:spPr>
          <a:xfrm>
            <a:off x="1356101" y="649260"/>
            <a:ext cx="6168326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4800" b="1" dirty="0">
                <a:effectLst>
                  <a:glow rad="1397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genial" panose="02000503040000020004" pitchFamily="2" charset="0"/>
              </a:rPr>
              <a:t>Bienaventurados los misericordiosos, porque ellos alcanzarán misericordia</a:t>
            </a:r>
            <a:endParaRPr lang="es-MX" sz="4800" b="1" dirty="0">
              <a:effectLst>
                <a:glow rad="139700">
                  <a:srgbClr val="FFFFFF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genial" panose="02000503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36483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10" name="Google Shape;2310;p34"/>
          <p:cNvGrpSpPr/>
          <p:nvPr/>
        </p:nvGrpSpPr>
        <p:grpSpPr>
          <a:xfrm>
            <a:off x="1688339" y="3786355"/>
            <a:ext cx="175882" cy="144409"/>
            <a:chOff x="1212175" y="4412127"/>
            <a:chExt cx="902424" cy="740938"/>
          </a:xfrm>
        </p:grpSpPr>
        <p:sp>
          <p:nvSpPr>
            <p:cNvPr id="2311" name="Google Shape;2311;p34"/>
            <p:cNvSpPr/>
            <p:nvPr/>
          </p:nvSpPr>
          <p:spPr>
            <a:xfrm>
              <a:off x="1212175" y="4412127"/>
              <a:ext cx="902424" cy="740938"/>
            </a:xfrm>
            <a:custGeom>
              <a:avLst/>
              <a:gdLst/>
              <a:ahLst/>
              <a:cxnLst/>
              <a:rect l="l" t="t" r="r" b="b"/>
              <a:pathLst>
                <a:path w="42482" h="34880" extrusionOk="0">
                  <a:moveTo>
                    <a:pt x="17597" y="1"/>
                  </a:moveTo>
                  <a:lnTo>
                    <a:pt x="17356" y="56"/>
                  </a:lnTo>
                  <a:lnTo>
                    <a:pt x="17115" y="149"/>
                  </a:lnTo>
                  <a:lnTo>
                    <a:pt x="16893" y="242"/>
                  </a:lnTo>
                  <a:lnTo>
                    <a:pt x="16689" y="371"/>
                  </a:lnTo>
                  <a:lnTo>
                    <a:pt x="16503" y="538"/>
                  </a:lnTo>
                  <a:lnTo>
                    <a:pt x="16318" y="724"/>
                  </a:lnTo>
                  <a:lnTo>
                    <a:pt x="16151" y="928"/>
                  </a:lnTo>
                  <a:lnTo>
                    <a:pt x="16003" y="1150"/>
                  </a:lnTo>
                  <a:lnTo>
                    <a:pt x="15854" y="1391"/>
                  </a:lnTo>
                  <a:lnTo>
                    <a:pt x="15724" y="1669"/>
                  </a:lnTo>
                  <a:lnTo>
                    <a:pt x="15613" y="1966"/>
                  </a:lnTo>
                  <a:lnTo>
                    <a:pt x="15502" y="2263"/>
                  </a:lnTo>
                  <a:lnTo>
                    <a:pt x="15409" y="2597"/>
                  </a:lnTo>
                  <a:lnTo>
                    <a:pt x="15335" y="2930"/>
                  </a:lnTo>
                  <a:lnTo>
                    <a:pt x="15261" y="3283"/>
                  </a:lnTo>
                  <a:lnTo>
                    <a:pt x="15205" y="3672"/>
                  </a:lnTo>
                  <a:lnTo>
                    <a:pt x="15150" y="4061"/>
                  </a:lnTo>
                  <a:lnTo>
                    <a:pt x="15075" y="4859"/>
                  </a:lnTo>
                  <a:lnTo>
                    <a:pt x="15038" y="5730"/>
                  </a:lnTo>
                  <a:lnTo>
                    <a:pt x="15038" y="6620"/>
                  </a:lnTo>
                  <a:lnTo>
                    <a:pt x="15057" y="7566"/>
                  </a:lnTo>
                  <a:lnTo>
                    <a:pt x="15112" y="8512"/>
                  </a:lnTo>
                  <a:lnTo>
                    <a:pt x="15187" y="9494"/>
                  </a:lnTo>
                  <a:lnTo>
                    <a:pt x="15279" y="10477"/>
                  </a:lnTo>
                  <a:lnTo>
                    <a:pt x="15391" y="11460"/>
                  </a:lnTo>
                  <a:lnTo>
                    <a:pt x="15520" y="12443"/>
                  </a:lnTo>
                  <a:lnTo>
                    <a:pt x="15669" y="13425"/>
                  </a:lnTo>
                  <a:lnTo>
                    <a:pt x="15817" y="14371"/>
                  </a:lnTo>
                  <a:lnTo>
                    <a:pt x="15984" y="15298"/>
                  </a:lnTo>
                  <a:lnTo>
                    <a:pt x="16299" y="17041"/>
                  </a:lnTo>
                  <a:lnTo>
                    <a:pt x="16633" y="18599"/>
                  </a:lnTo>
                  <a:lnTo>
                    <a:pt x="16911" y="19915"/>
                  </a:lnTo>
                  <a:lnTo>
                    <a:pt x="17152" y="20935"/>
                  </a:lnTo>
                  <a:lnTo>
                    <a:pt x="17356" y="21807"/>
                  </a:lnTo>
                  <a:lnTo>
                    <a:pt x="17097" y="21084"/>
                  </a:lnTo>
                  <a:lnTo>
                    <a:pt x="16781" y="20268"/>
                  </a:lnTo>
                  <a:lnTo>
                    <a:pt x="16336" y="19211"/>
                  </a:lnTo>
                  <a:lnTo>
                    <a:pt x="15817" y="17968"/>
                  </a:lnTo>
                  <a:lnTo>
                    <a:pt x="15205" y="16596"/>
                  </a:lnTo>
                  <a:lnTo>
                    <a:pt x="14871" y="15873"/>
                  </a:lnTo>
                  <a:lnTo>
                    <a:pt x="14501" y="15150"/>
                  </a:lnTo>
                  <a:lnTo>
                    <a:pt x="14130" y="14408"/>
                  </a:lnTo>
                  <a:lnTo>
                    <a:pt x="13740" y="13685"/>
                  </a:lnTo>
                  <a:lnTo>
                    <a:pt x="13351" y="12943"/>
                  </a:lnTo>
                  <a:lnTo>
                    <a:pt x="12924" y="12239"/>
                  </a:lnTo>
                  <a:lnTo>
                    <a:pt x="12498" y="11534"/>
                  </a:lnTo>
                  <a:lnTo>
                    <a:pt x="12071" y="10867"/>
                  </a:lnTo>
                  <a:lnTo>
                    <a:pt x="11626" y="10236"/>
                  </a:lnTo>
                  <a:lnTo>
                    <a:pt x="11163" y="9643"/>
                  </a:lnTo>
                  <a:lnTo>
                    <a:pt x="10699" y="9105"/>
                  </a:lnTo>
                  <a:lnTo>
                    <a:pt x="10236" y="8604"/>
                  </a:lnTo>
                  <a:lnTo>
                    <a:pt x="10013" y="8382"/>
                  </a:lnTo>
                  <a:lnTo>
                    <a:pt x="9772" y="8178"/>
                  </a:lnTo>
                  <a:lnTo>
                    <a:pt x="9531" y="7992"/>
                  </a:lnTo>
                  <a:lnTo>
                    <a:pt x="9309" y="7826"/>
                  </a:lnTo>
                  <a:lnTo>
                    <a:pt x="9068" y="7659"/>
                  </a:lnTo>
                  <a:lnTo>
                    <a:pt x="8827" y="7529"/>
                  </a:lnTo>
                  <a:lnTo>
                    <a:pt x="8585" y="7418"/>
                  </a:lnTo>
                  <a:lnTo>
                    <a:pt x="8363" y="7325"/>
                  </a:lnTo>
                  <a:lnTo>
                    <a:pt x="8122" y="7251"/>
                  </a:lnTo>
                  <a:lnTo>
                    <a:pt x="7881" y="7195"/>
                  </a:lnTo>
                  <a:lnTo>
                    <a:pt x="7658" y="7177"/>
                  </a:lnTo>
                  <a:lnTo>
                    <a:pt x="7417" y="7158"/>
                  </a:lnTo>
                  <a:lnTo>
                    <a:pt x="7195" y="7195"/>
                  </a:lnTo>
                  <a:lnTo>
                    <a:pt x="6954" y="7232"/>
                  </a:lnTo>
                  <a:lnTo>
                    <a:pt x="6731" y="7306"/>
                  </a:lnTo>
                  <a:lnTo>
                    <a:pt x="6509" y="7418"/>
                  </a:lnTo>
                  <a:lnTo>
                    <a:pt x="6286" y="7547"/>
                  </a:lnTo>
                  <a:lnTo>
                    <a:pt x="6101" y="7677"/>
                  </a:lnTo>
                  <a:lnTo>
                    <a:pt x="5934" y="7844"/>
                  </a:lnTo>
                  <a:lnTo>
                    <a:pt x="5804" y="8030"/>
                  </a:lnTo>
                  <a:lnTo>
                    <a:pt x="5674" y="8234"/>
                  </a:lnTo>
                  <a:lnTo>
                    <a:pt x="5582" y="8438"/>
                  </a:lnTo>
                  <a:lnTo>
                    <a:pt x="5526" y="8679"/>
                  </a:lnTo>
                  <a:lnTo>
                    <a:pt x="5470" y="8920"/>
                  </a:lnTo>
                  <a:lnTo>
                    <a:pt x="5452" y="9179"/>
                  </a:lnTo>
                  <a:lnTo>
                    <a:pt x="5433" y="9457"/>
                  </a:lnTo>
                  <a:lnTo>
                    <a:pt x="5452" y="9736"/>
                  </a:lnTo>
                  <a:lnTo>
                    <a:pt x="5470" y="10032"/>
                  </a:lnTo>
                  <a:lnTo>
                    <a:pt x="5526" y="10347"/>
                  </a:lnTo>
                  <a:lnTo>
                    <a:pt x="5582" y="10663"/>
                  </a:lnTo>
                  <a:lnTo>
                    <a:pt x="5674" y="10996"/>
                  </a:lnTo>
                  <a:lnTo>
                    <a:pt x="5767" y="11349"/>
                  </a:lnTo>
                  <a:lnTo>
                    <a:pt x="6008" y="12053"/>
                  </a:lnTo>
                  <a:lnTo>
                    <a:pt x="6305" y="12795"/>
                  </a:lnTo>
                  <a:lnTo>
                    <a:pt x="6639" y="13555"/>
                  </a:lnTo>
                  <a:lnTo>
                    <a:pt x="7028" y="14334"/>
                  </a:lnTo>
                  <a:lnTo>
                    <a:pt x="7436" y="15150"/>
                  </a:lnTo>
                  <a:lnTo>
                    <a:pt x="7899" y="15947"/>
                  </a:lnTo>
                  <a:lnTo>
                    <a:pt x="8382" y="16763"/>
                  </a:lnTo>
                  <a:lnTo>
                    <a:pt x="8864" y="17560"/>
                  </a:lnTo>
                  <a:lnTo>
                    <a:pt x="9383" y="18376"/>
                  </a:lnTo>
                  <a:lnTo>
                    <a:pt x="9902" y="19155"/>
                  </a:lnTo>
                  <a:lnTo>
                    <a:pt x="10421" y="19934"/>
                  </a:lnTo>
                  <a:lnTo>
                    <a:pt x="10940" y="20676"/>
                  </a:lnTo>
                  <a:lnTo>
                    <a:pt x="11960" y="22085"/>
                  </a:lnTo>
                  <a:lnTo>
                    <a:pt x="12887" y="23327"/>
                  </a:lnTo>
                  <a:lnTo>
                    <a:pt x="13685" y="24366"/>
                  </a:lnTo>
                  <a:lnTo>
                    <a:pt x="14315" y="25163"/>
                  </a:lnTo>
                  <a:lnTo>
                    <a:pt x="14871" y="25868"/>
                  </a:lnTo>
                  <a:lnTo>
                    <a:pt x="14408" y="25423"/>
                  </a:lnTo>
                  <a:lnTo>
                    <a:pt x="13852" y="24922"/>
                  </a:lnTo>
                  <a:lnTo>
                    <a:pt x="13147" y="24310"/>
                  </a:lnTo>
                  <a:lnTo>
                    <a:pt x="12275" y="23568"/>
                  </a:lnTo>
                  <a:lnTo>
                    <a:pt x="11293" y="22789"/>
                  </a:lnTo>
                  <a:lnTo>
                    <a:pt x="10199" y="21955"/>
                  </a:lnTo>
                  <a:lnTo>
                    <a:pt x="9642" y="21547"/>
                  </a:lnTo>
                  <a:lnTo>
                    <a:pt x="9049" y="21158"/>
                  </a:lnTo>
                  <a:lnTo>
                    <a:pt x="8456" y="20750"/>
                  </a:lnTo>
                  <a:lnTo>
                    <a:pt x="7862" y="20379"/>
                  </a:lnTo>
                  <a:lnTo>
                    <a:pt x="7250" y="20027"/>
                  </a:lnTo>
                  <a:lnTo>
                    <a:pt x="6639" y="19693"/>
                  </a:lnTo>
                  <a:lnTo>
                    <a:pt x="6045" y="19378"/>
                  </a:lnTo>
                  <a:lnTo>
                    <a:pt x="5452" y="19118"/>
                  </a:lnTo>
                  <a:lnTo>
                    <a:pt x="4858" y="18877"/>
                  </a:lnTo>
                  <a:lnTo>
                    <a:pt x="4284" y="18692"/>
                  </a:lnTo>
                  <a:lnTo>
                    <a:pt x="3709" y="18543"/>
                  </a:lnTo>
                  <a:lnTo>
                    <a:pt x="3449" y="18488"/>
                  </a:lnTo>
                  <a:lnTo>
                    <a:pt x="3171" y="18451"/>
                  </a:lnTo>
                  <a:lnTo>
                    <a:pt x="2911" y="18413"/>
                  </a:lnTo>
                  <a:lnTo>
                    <a:pt x="2652" y="18395"/>
                  </a:lnTo>
                  <a:lnTo>
                    <a:pt x="2392" y="18413"/>
                  </a:lnTo>
                  <a:lnTo>
                    <a:pt x="2151" y="18432"/>
                  </a:lnTo>
                  <a:lnTo>
                    <a:pt x="1910" y="18451"/>
                  </a:lnTo>
                  <a:lnTo>
                    <a:pt x="1688" y="18506"/>
                  </a:lnTo>
                  <a:lnTo>
                    <a:pt x="1465" y="18580"/>
                  </a:lnTo>
                  <a:lnTo>
                    <a:pt x="1243" y="18654"/>
                  </a:lnTo>
                  <a:lnTo>
                    <a:pt x="1039" y="18766"/>
                  </a:lnTo>
                  <a:lnTo>
                    <a:pt x="853" y="18877"/>
                  </a:lnTo>
                  <a:lnTo>
                    <a:pt x="668" y="19025"/>
                  </a:lnTo>
                  <a:lnTo>
                    <a:pt x="482" y="19192"/>
                  </a:lnTo>
                  <a:lnTo>
                    <a:pt x="334" y="19359"/>
                  </a:lnTo>
                  <a:lnTo>
                    <a:pt x="204" y="19563"/>
                  </a:lnTo>
                  <a:lnTo>
                    <a:pt x="112" y="19749"/>
                  </a:lnTo>
                  <a:lnTo>
                    <a:pt x="37" y="19971"/>
                  </a:lnTo>
                  <a:lnTo>
                    <a:pt x="0" y="20194"/>
                  </a:lnTo>
                  <a:lnTo>
                    <a:pt x="0" y="20416"/>
                  </a:lnTo>
                  <a:lnTo>
                    <a:pt x="0" y="20657"/>
                  </a:lnTo>
                  <a:lnTo>
                    <a:pt x="56" y="20917"/>
                  </a:lnTo>
                  <a:lnTo>
                    <a:pt x="112" y="21176"/>
                  </a:lnTo>
                  <a:lnTo>
                    <a:pt x="204" y="21436"/>
                  </a:lnTo>
                  <a:lnTo>
                    <a:pt x="316" y="21714"/>
                  </a:lnTo>
                  <a:lnTo>
                    <a:pt x="445" y="21992"/>
                  </a:lnTo>
                  <a:lnTo>
                    <a:pt x="612" y="22289"/>
                  </a:lnTo>
                  <a:lnTo>
                    <a:pt x="779" y="22586"/>
                  </a:lnTo>
                  <a:lnTo>
                    <a:pt x="983" y="22882"/>
                  </a:lnTo>
                  <a:lnTo>
                    <a:pt x="1187" y="23179"/>
                  </a:lnTo>
                  <a:lnTo>
                    <a:pt x="1669" y="23809"/>
                  </a:lnTo>
                  <a:lnTo>
                    <a:pt x="2188" y="24458"/>
                  </a:lnTo>
                  <a:lnTo>
                    <a:pt x="2782" y="25107"/>
                  </a:lnTo>
                  <a:lnTo>
                    <a:pt x="3431" y="25756"/>
                  </a:lnTo>
                  <a:lnTo>
                    <a:pt x="4098" y="26424"/>
                  </a:lnTo>
                  <a:lnTo>
                    <a:pt x="4821" y="27091"/>
                  </a:lnTo>
                  <a:lnTo>
                    <a:pt x="5545" y="27759"/>
                  </a:lnTo>
                  <a:lnTo>
                    <a:pt x="6305" y="28408"/>
                  </a:lnTo>
                  <a:lnTo>
                    <a:pt x="7065" y="29057"/>
                  </a:lnTo>
                  <a:lnTo>
                    <a:pt x="7844" y="29687"/>
                  </a:lnTo>
                  <a:lnTo>
                    <a:pt x="9346" y="30893"/>
                  </a:lnTo>
                  <a:lnTo>
                    <a:pt x="10792" y="31987"/>
                  </a:lnTo>
                  <a:lnTo>
                    <a:pt x="12109" y="32951"/>
                  </a:lnTo>
                  <a:lnTo>
                    <a:pt x="13240" y="33748"/>
                  </a:lnTo>
                  <a:lnTo>
                    <a:pt x="14111" y="34360"/>
                  </a:lnTo>
                  <a:lnTo>
                    <a:pt x="14871" y="34879"/>
                  </a:lnTo>
                  <a:lnTo>
                    <a:pt x="26516" y="34879"/>
                  </a:lnTo>
                  <a:lnTo>
                    <a:pt x="27351" y="34119"/>
                  </a:lnTo>
                  <a:lnTo>
                    <a:pt x="28315" y="33210"/>
                  </a:lnTo>
                  <a:lnTo>
                    <a:pt x="29539" y="32042"/>
                  </a:lnTo>
                  <a:lnTo>
                    <a:pt x="30966" y="30652"/>
                  </a:lnTo>
                  <a:lnTo>
                    <a:pt x="32542" y="29094"/>
                  </a:lnTo>
                  <a:lnTo>
                    <a:pt x="34174" y="27388"/>
                  </a:lnTo>
                  <a:lnTo>
                    <a:pt x="35009" y="26517"/>
                  </a:lnTo>
                  <a:lnTo>
                    <a:pt x="35843" y="25608"/>
                  </a:lnTo>
                  <a:lnTo>
                    <a:pt x="36659" y="24718"/>
                  </a:lnTo>
                  <a:lnTo>
                    <a:pt x="37438" y="23809"/>
                  </a:lnTo>
                  <a:lnTo>
                    <a:pt x="38216" y="22919"/>
                  </a:lnTo>
                  <a:lnTo>
                    <a:pt x="38940" y="22029"/>
                  </a:lnTo>
                  <a:lnTo>
                    <a:pt x="39626" y="21158"/>
                  </a:lnTo>
                  <a:lnTo>
                    <a:pt x="40238" y="20305"/>
                  </a:lnTo>
                  <a:lnTo>
                    <a:pt x="40812" y="19489"/>
                  </a:lnTo>
                  <a:lnTo>
                    <a:pt x="41313" y="18710"/>
                  </a:lnTo>
                  <a:lnTo>
                    <a:pt x="41536" y="18339"/>
                  </a:lnTo>
                  <a:lnTo>
                    <a:pt x="41721" y="17968"/>
                  </a:lnTo>
                  <a:lnTo>
                    <a:pt x="41906" y="17616"/>
                  </a:lnTo>
                  <a:lnTo>
                    <a:pt x="42073" y="17282"/>
                  </a:lnTo>
                  <a:lnTo>
                    <a:pt x="42203" y="16967"/>
                  </a:lnTo>
                  <a:lnTo>
                    <a:pt x="42296" y="16652"/>
                  </a:lnTo>
                  <a:lnTo>
                    <a:pt x="42389" y="16355"/>
                  </a:lnTo>
                  <a:lnTo>
                    <a:pt x="42444" y="16077"/>
                  </a:lnTo>
                  <a:lnTo>
                    <a:pt x="42481" y="15799"/>
                  </a:lnTo>
                  <a:lnTo>
                    <a:pt x="42481" y="15558"/>
                  </a:lnTo>
                  <a:lnTo>
                    <a:pt x="42444" y="15335"/>
                  </a:lnTo>
                  <a:lnTo>
                    <a:pt x="42389" y="15113"/>
                  </a:lnTo>
                  <a:lnTo>
                    <a:pt x="42296" y="14927"/>
                  </a:lnTo>
                  <a:lnTo>
                    <a:pt x="42166" y="14761"/>
                  </a:lnTo>
                  <a:lnTo>
                    <a:pt x="42018" y="14612"/>
                  </a:lnTo>
                  <a:lnTo>
                    <a:pt x="41832" y="14482"/>
                  </a:lnTo>
                  <a:lnTo>
                    <a:pt x="41610" y="14371"/>
                  </a:lnTo>
                  <a:lnTo>
                    <a:pt x="41406" y="14278"/>
                  </a:lnTo>
                  <a:lnTo>
                    <a:pt x="41183" y="14204"/>
                  </a:lnTo>
                  <a:lnTo>
                    <a:pt x="40961" y="14130"/>
                  </a:lnTo>
                  <a:lnTo>
                    <a:pt x="40738" y="14093"/>
                  </a:lnTo>
                  <a:lnTo>
                    <a:pt x="40497" y="14056"/>
                  </a:lnTo>
                  <a:lnTo>
                    <a:pt x="40275" y="14037"/>
                  </a:lnTo>
                  <a:lnTo>
                    <a:pt x="39793" y="14037"/>
                  </a:lnTo>
                  <a:lnTo>
                    <a:pt x="39552" y="14056"/>
                  </a:lnTo>
                  <a:lnTo>
                    <a:pt x="39069" y="14130"/>
                  </a:lnTo>
                  <a:lnTo>
                    <a:pt x="38587" y="14241"/>
                  </a:lnTo>
                  <a:lnTo>
                    <a:pt x="38087" y="14390"/>
                  </a:lnTo>
                  <a:lnTo>
                    <a:pt x="37586" y="14575"/>
                  </a:lnTo>
                  <a:lnTo>
                    <a:pt x="37085" y="14798"/>
                  </a:lnTo>
                  <a:lnTo>
                    <a:pt x="36603" y="15057"/>
                  </a:lnTo>
                  <a:lnTo>
                    <a:pt x="36103" y="15335"/>
                  </a:lnTo>
                  <a:lnTo>
                    <a:pt x="35621" y="15632"/>
                  </a:lnTo>
                  <a:lnTo>
                    <a:pt x="35138" y="15947"/>
                  </a:lnTo>
                  <a:lnTo>
                    <a:pt x="34656" y="16281"/>
                  </a:lnTo>
                  <a:lnTo>
                    <a:pt x="34211" y="16615"/>
                  </a:lnTo>
                  <a:lnTo>
                    <a:pt x="33766" y="16967"/>
                  </a:lnTo>
                  <a:lnTo>
                    <a:pt x="33321" y="17319"/>
                  </a:lnTo>
                  <a:lnTo>
                    <a:pt x="32505" y="18024"/>
                  </a:lnTo>
                  <a:lnTo>
                    <a:pt x="31782" y="18692"/>
                  </a:lnTo>
                  <a:lnTo>
                    <a:pt x="31152" y="19322"/>
                  </a:lnTo>
                  <a:lnTo>
                    <a:pt x="30633" y="19841"/>
                  </a:lnTo>
                  <a:lnTo>
                    <a:pt x="30243" y="20268"/>
                  </a:lnTo>
                  <a:lnTo>
                    <a:pt x="29928" y="20620"/>
                  </a:lnTo>
                  <a:lnTo>
                    <a:pt x="30243" y="19990"/>
                  </a:lnTo>
                  <a:lnTo>
                    <a:pt x="30595" y="19229"/>
                  </a:lnTo>
                  <a:lnTo>
                    <a:pt x="31041" y="18265"/>
                  </a:lnTo>
                  <a:lnTo>
                    <a:pt x="31560" y="17097"/>
                  </a:lnTo>
                  <a:lnTo>
                    <a:pt x="32097" y="15799"/>
                  </a:lnTo>
                  <a:lnTo>
                    <a:pt x="32376" y="15094"/>
                  </a:lnTo>
                  <a:lnTo>
                    <a:pt x="32635" y="14371"/>
                  </a:lnTo>
                  <a:lnTo>
                    <a:pt x="32913" y="13648"/>
                  </a:lnTo>
                  <a:lnTo>
                    <a:pt x="33154" y="12888"/>
                  </a:lnTo>
                  <a:lnTo>
                    <a:pt x="33395" y="12146"/>
                  </a:lnTo>
                  <a:lnTo>
                    <a:pt x="33618" y="11386"/>
                  </a:lnTo>
                  <a:lnTo>
                    <a:pt x="33803" y="10626"/>
                  </a:lnTo>
                  <a:lnTo>
                    <a:pt x="33989" y="9884"/>
                  </a:lnTo>
                  <a:lnTo>
                    <a:pt x="34119" y="9161"/>
                  </a:lnTo>
                  <a:lnTo>
                    <a:pt x="34230" y="8456"/>
                  </a:lnTo>
                  <a:lnTo>
                    <a:pt x="34304" y="7770"/>
                  </a:lnTo>
                  <a:lnTo>
                    <a:pt x="34341" y="7102"/>
                  </a:lnTo>
                  <a:lnTo>
                    <a:pt x="34341" y="6787"/>
                  </a:lnTo>
                  <a:lnTo>
                    <a:pt x="34323" y="6472"/>
                  </a:lnTo>
                  <a:lnTo>
                    <a:pt x="34304" y="6175"/>
                  </a:lnTo>
                  <a:lnTo>
                    <a:pt x="34267" y="5897"/>
                  </a:lnTo>
                  <a:lnTo>
                    <a:pt x="34211" y="5619"/>
                  </a:lnTo>
                  <a:lnTo>
                    <a:pt x="34137" y="5359"/>
                  </a:lnTo>
                  <a:lnTo>
                    <a:pt x="34063" y="5100"/>
                  </a:lnTo>
                  <a:lnTo>
                    <a:pt x="33970" y="4859"/>
                  </a:lnTo>
                  <a:lnTo>
                    <a:pt x="33878" y="4636"/>
                  </a:lnTo>
                  <a:lnTo>
                    <a:pt x="33748" y="4432"/>
                  </a:lnTo>
                  <a:lnTo>
                    <a:pt x="33618" y="4228"/>
                  </a:lnTo>
                  <a:lnTo>
                    <a:pt x="33451" y="4043"/>
                  </a:lnTo>
                  <a:lnTo>
                    <a:pt x="33284" y="3876"/>
                  </a:lnTo>
                  <a:lnTo>
                    <a:pt x="33099" y="3728"/>
                  </a:lnTo>
                  <a:lnTo>
                    <a:pt x="32895" y="3598"/>
                  </a:lnTo>
                  <a:lnTo>
                    <a:pt x="32672" y="3487"/>
                  </a:lnTo>
                  <a:lnTo>
                    <a:pt x="32431" y="3394"/>
                  </a:lnTo>
                  <a:lnTo>
                    <a:pt x="32209" y="3338"/>
                  </a:lnTo>
                  <a:lnTo>
                    <a:pt x="31968" y="3301"/>
                  </a:lnTo>
                  <a:lnTo>
                    <a:pt x="31745" y="3301"/>
                  </a:lnTo>
                  <a:lnTo>
                    <a:pt x="31504" y="3320"/>
                  </a:lnTo>
                  <a:lnTo>
                    <a:pt x="31282" y="3375"/>
                  </a:lnTo>
                  <a:lnTo>
                    <a:pt x="31059" y="3450"/>
                  </a:lnTo>
                  <a:lnTo>
                    <a:pt x="30837" y="3542"/>
                  </a:lnTo>
                  <a:lnTo>
                    <a:pt x="30614" y="3672"/>
                  </a:lnTo>
                  <a:lnTo>
                    <a:pt x="30392" y="3802"/>
                  </a:lnTo>
                  <a:lnTo>
                    <a:pt x="30169" y="3969"/>
                  </a:lnTo>
                  <a:lnTo>
                    <a:pt x="29947" y="4154"/>
                  </a:lnTo>
                  <a:lnTo>
                    <a:pt x="29743" y="4358"/>
                  </a:lnTo>
                  <a:lnTo>
                    <a:pt x="29520" y="4581"/>
                  </a:lnTo>
                  <a:lnTo>
                    <a:pt x="29316" y="4822"/>
                  </a:lnTo>
                  <a:lnTo>
                    <a:pt x="29094" y="5081"/>
                  </a:lnTo>
                  <a:lnTo>
                    <a:pt x="28686" y="5638"/>
                  </a:lnTo>
                  <a:lnTo>
                    <a:pt x="28278" y="6268"/>
                  </a:lnTo>
                  <a:lnTo>
                    <a:pt x="27888" y="6936"/>
                  </a:lnTo>
                  <a:lnTo>
                    <a:pt x="27499" y="7640"/>
                  </a:lnTo>
                  <a:lnTo>
                    <a:pt x="27128" y="8382"/>
                  </a:lnTo>
                  <a:lnTo>
                    <a:pt x="26776" y="9161"/>
                  </a:lnTo>
                  <a:lnTo>
                    <a:pt x="26423" y="9958"/>
                  </a:lnTo>
                  <a:lnTo>
                    <a:pt x="26090" y="10774"/>
                  </a:lnTo>
                  <a:lnTo>
                    <a:pt x="25774" y="11571"/>
                  </a:lnTo>
                  <a:lnTo>
                    <a:pt x="25478" y="12387"/>
                  </a:lnTo>
                  <a:lnTo>
                    <a:pt x="25181" y="13203"/>
                  </a:lnTo>
                  <a:lnTo>
                    <a:pt x="24921" y="14000"/>
                  </a:lnTo>
                  <a:lnTo>
                    <a:pt x="24439" y="15502"/>
                  </a:lnTo>
                  <a:lnTo>
                    <a:pt x="24013" y="16856"/>
                  </a:lnTo>
                  <a:lnTo>
                    <a:pt x="23698" y="18024"/>
                  </a:lnTo>
                  <a:lnTo>
                    <a:pt x="23457" y="18914"/>
                  </a:lnTo>
                  <a:lnTo>
                    <a:pt x="23253" y="19711"/>
                  </a:lnTo>
                  <a:lnTo>
                    <a:pt x="23216" y="18803"/>
                  </a:lnTo>
                  <a:lnTo>
                    <a:pt x="23160" y="17783"/>
                  </a:lnTo>
                  <a:lnTo>
                    <a:pt x="23067" y="16448"/>
                  </a:lnTo>
                  <a:lnTo>
                    <a:pt x="22937" y="14872"/>
                  </a:lnTo>
                  <a:lnTo>
                    <a:pt x="22771" y="13129"/>
                  </a:lnTo>
                  <a:lnTo>
                    <a:pt x="22659" y="12202"/>
                  </a:lnTo>
                  <a:lnTo>
                    <a:pt x="22548" y="11256"/>
                  </a:lnTo>
                  <a:lnTo>
                    <a:pt x="22418" y="10310"/>
                  </a:lnTo>
                  <a:lnTo>
                    <a:pt x="22270" y="9365"/>
                  </a:lnTo>
                  <a:lnTo>
                    <a:pt x="22103" y="8400"/>
                  </a:lnTo>
                  <a:lnTo>
                    <a:pt x="21936" y="7473"/>
                  </a:lnTo>
                  <a:lnTo>
                    <a:pt x="21732" y="6546"/>
                  </a:lnTo>
                  <a:lnTo>
                    <a:pt x="21528" y="5656"/>
                  </a:lnTo>
                  <a:lnTo>
                    <a:pt x="21287" y="4803"/>
                  </a:lnTo>
                  <a:lnTo>
                    <a:pt x="21046" y="3987"/>
                  </a:lnTo>
                  <a:lnTo>
                    <a:pt x="20768" y="3227"/>
                  </a:lnTo>
                  <a:lnTo>
                    <a:pt x="20490" y="2541"/>
                  </a:lnTo>
                  <a:lnTo>
                    <a:pt x="20341" y="2207"/>
                  </a:lnTo>
                  <a:lnTo>
                    <a:pt x="20175" y="1911"/>
                  </a:lnTo>
                  <a:lnTo>
                    <a:pt x="20008" y="1614"/>
                  </a:lnTo>
                  <a:lnTo>
                    <a:pt x="19841" y="1354"/>
                  </a:lnTo>
                  <a:lnTo>
                    <a:pt x="19674" y="1095"/>
                  </a:lnTo>
                  <a:lnTo>
                    <a:pt x="19489" y="872"/>
                  </a:lnTo>
                  <a:lnTo>
                    <a:pt x="19303" y="668"/>
                  </a:lnTo>
                  <a:lnTo>
                    <a:pt x="19118" y="501"/>
                  </a:lnTo>
                  <a:lnTo>
                    <a:pt x="18914" y="353"/>
                  </a:lnTo>
                  <a:lnTo>
                    <a:pt x="18710" y="223"/>
                  </a:lnTo>
                  <a:lnTo>
                    <a:pt x="18506" y="112"/>
                  </a:lnTo>
                  <a:lnTo>
                    <a:pt x="18283" y="56"/>
                  </a:lnTo>
                  <a:lnTo>
                    <a:pt x="1806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2" name="Google Shape;2312;p34"/>
            <p:cNvSpPr/>
            <p:nvPr/>
          </p:nvSpPr>
          <p:spPr>
            <a:xfrm>
              <a:off x="1309458" y="4878854"/>
              <a:ext cx="289132" cy="254082"/>
            </a:xfrm>
            <a:custGeom>
              <a:avLst/>
              <a:gdLst/>
              <a:ahLst/>
              <a:cxnLst/>
              <a:rect l="l" t="t" r="r" b="b"/>
              <a:pathLst>
                <a:path w="13611" h="11961" extrusionOk="0">
                  <a:moveTo>
                    <a:pt x="0" y="1"/>
                  </a:moveTo>
                  <a:lnTo>
                    <a:pt x="1780" y="1428"/>
                  </a:lnTo>
                  <a:lnTo>
                    <a:pt x="3560" y="2838"/>
                  </a:lnTo>
                  <a:lnTo>
                    <a:pt x="5341" y="4247"/>
                  </a:lnTo>
                  <a:lnTo>
                    <a:pt x="6231" y="4952"/>
                  </a:lnTo>
                  <a:lnTo>
                    <a:pt x="7102" y="5675"/>
                  </a:lnTo>
                  <a:lnTo>
                    <a:pt x="8845" y="7140"/>
                  </a:lnTo>
                  <a:lnTo>
                    <a:pt x="9698" y="7881"/>
                  </a:lnTo>
                  <a:lnTo>
                    <a:pt x="10532" y="8641"/>
                  </a:lnTo>
                  <a:lnTo>
                    <a:pt x="11348" y="9420"/>
                  </a:lnTo>
                  <a:lnTo>
                    <a:pt x="12127" y="10236"/>
                  </a:lnTo>
                  <a:lnTo>
                    <a:pt x="12517" y="10644"/>
                  </a:lnTo>
                  <a:lnTo>
                    <a:pt x="12887" y="11071"/>
                  </a:lnTo>
                  <a:lnTo>
                    <a:pt x="13258" y="11516"/>
                  </a:lnTo>
                  <a:lnTo>
                    <a:pt x="13611" y="11961"/>
                  </a:lnTo>
                  <a:lnTo>
                    <a:pt x="13388" y="11516"/>
                  </a:lnTo>
                  <a:lnTo>
                    <a:pt x="13128" y="11071"/>
                  </a:lnTo>
                  <a:lnTo>
                    <a:pt x="12850" y="10626"/>
                  </a:lnTo>
                  <a:lnTo>
                    <a:pt x="12554" y="10181"/>
                  </a:lnTo>
                  <a:lnTo>
                    <a:pt x="12238" y="9754"/>
                  </a:lnTo>
                  <a:lnTo>
                    <a:pt x="11905" y="9309"/>
                  </a:lnTo>
                  <a:lnTo>
                    <a:pt x="11534" y="8864"/>
                  </a:lnTo>
                  <a:lnTo>
                    <a:pt x="11163" y="8438"/>
                  </a:lnTo>
                  <a:lnTo>
                    <a:pt x="10774" y="8011"/>
                  </a:lnTo>
                  <a:lnTo>
                    <a:pt x="10366" y="7585"/>
                  </a:lnTo>
                  <a:lnTo>
                    <a:pt x="9939" y="7158"/>
                  </a:lnTo>
                  <a:lnTo>
                    <a:pt x="9513" y="6732"/>
                  </a:lnTo>
                  <a:lnTo>
                    <a:pt x="9068" y="6324"/>
                  </a:lnTo>
                  <a:lnTo>
                    <a:pt x="8604" y="5916"/>
                  </a:lnTo>
                  <a:lnTo>
                    <a:pt x="7677" y="5118"/>
                  </a:lnTo>
                  <a:lnTo>
                    <a:pt x="6713" y="4340"/>
                  </a:lnTo>
                  <a:lnTo>
                    <a:pt x="5730" y="3598"/>
                  </a:lnTo>
                  <a:lnTo>
                    <a:pt x="4729" y="2893"/>
                  </a:lnTo>
                  <a:lnTo>
                    <a:pt x="3746" y="2226"/>
                  </a:lnTo>
                  <a:lnTo>
                    <a:pt x="2763" y="1595"/>
                  </a:lnTo>
                  <a:lnTo>
                    <a:pt x="1817" y="1020"/>
                  </a:lnTo>
                  <a:lnTo>
                    <a:pt x="890" y="483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3" name="Google Shape;2313;p34"/>
            <p:cNvSpPr/>
            <p:nvPr/>
          </p:nvSpPr>
          <p:spPr>
            <a:xfrm>
              <a:off x="1439814" y="4750453"/>
              <a:ext cx="183981" cy="337989"/>
            </a:xfrm>
            <a:custGeom>
              <a:avLst/>
              <a:gdLst/>
              <a:ahLst/>
              <a:cxnLst/>
              <a:rect l="l" t="t" r="r" b="b"/>
              <a:pathLst>
                <a:path w="8661" h="15911" extrusionOk="0">
                  <a:moveTo>
                    <a:pt x="1" y="1"/>
                  </a:moveTo>
                  <a:lnTo>
                    <a:pt x="1188" y="1948"/>
                  </a:lnTo>
                  <a:lnTo>
                    <a:pt x="2374" y="3895"/>
                  </a:lnTo>
                  <a:lnTo>
                    <a:pt x="3561" y="5823"/>
                  </a:lnTo>
                  <a:lnTo>
                    <a:pt x="4136" y="6806"/>
                  </a:lnTo>
                  <a:lnTo>
                    <a:pt x="4729" y="7770"/>
                  </a:lnTo>
                  <a:lnTo>
                    <a:pt x="5842" y="9736"/>
                  </a:lnTo>
                  <a:lnTo>
                    <a:pt x="6398" y="10737"/>
                  </a:lnTo>
                  <a:lnTo>
                    <a:pt x="6917" y="11738"/>
                  </a:lnTo>
                  <a:lnTo>
                    <a:pt x="7418" y="12758"/>
                  </a:lnTo>
                  <a:lnTo>
                    <a:pt x="7863" y="13778"/>
                  </a:lnTo>
                  <a:lnTo>
                    <a:pt x="8085" y="14297"/>
                  </a:lnTo>
                  <a:lnTo>
                    <a:pt x="8289" y="14835"/>
                  </a:lnTo>
                  <a:lnTo>
                    <a:pt x="8475" y="15373"/>
                  </a:lnTo>
                  <a:lnTo>
                    <a:pt x="8660" y="15910"/>
                  </a:lnTo>
                  <a:lnTo>
                    <a:pt x="8605" y="15410"/>
                  </a:lnTo>
                  <a:lnTo>
                    <a:pt x="8512" y="14909"/>
                  </a:lnTo>
                  <a:lnTo>
                    <a:pt x="8419" y="14408"/>
                  </a:lnTo>
                  <a:lnTo>
                    <a:pt x="8289" y="13889"/>
                  </a:lnTo>
                  <a:lnTo>
                    <a:pt x="8141" y="13351"/>
                  </a:lnTo>
                  <a:lnTo>
                    <a:pt x="7974" y="12832"/>
                  </a:lnTo>
                  <a:lnTo>
                    <a:pt x="7789" y="12294"/>
                  </a:lnTo>
                  <a:lnTo>
                    <a:pt x="7585" y="11757"/>
                  </a:lnTo>
                  <a:lnTo>
                    <a:pt x="7362" y="11219"/>
                  </a:lnTo>
                  <a:lnTo>
                    <a:pt x="7121" y="10681"/>
                  </a:lnTo>
                  <a:lnTo>
                    <a:pt x="6880" y="10144"/>
                  </a:lnTo>
                  <a:lnTo>
                    <a:pt x="6621" y="9587"/>
                  </a:lnTo>
                  <a:lnTo>
                    <a:pt x="6342" y="9050"/>
                  </a:lnTo>
                  <a:lnTo>
                    <a:pt x="6046" y="8512"/>
                  </a:lnTo>
                  <a:lnTo>
                    <a:pt x="5452" y="7436"/>
                  </a:lnTo>
                  <a:lnTo>
                    <a:pt x="4803" y="6379"/>
                  </a:lnTo>
                  <a:lnTo>
                    <a:pt x="4136" y="5341"/>
                  </a:lnTo>
                  <a:lnTo>
                    <a:pt x="3450" y="4340"/>
                  </a:lnTo>
                  <a:lnTo>
                    <a:pt x="2745" y="3375"/>
                  </a:lnTo>
                  <a:lnTo>
                    <a:pt x="2059" y="2448"/>
                  </a:lnTo>
                  <a:lnTo>
                    <a:pt x="1354" y="1577"/>
                  </a:lnTo>
                  <a:lnTo>
                    <a:pt x="668" y="76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4" name="Google Shape;2314;p34"/>
            <p:cNvSpPr/>
            <p:nvPr/>
          </p:nvSpPr>
          <p:spPr>
            <a:xfrm>
              <a:off x="1797446" y="4781189"/>
              <a:ext cx="232818" cy="306062"/>
            </a:xfrm>
            <a:custGeom>
              <a:avLst/>
              <a:gdLst/>
              <a:ahLst/>
              <a:cxnLst/>
              <a:rect l="l" t="t" r="r" b="b"/>
              <a:pathLst>
                <a:path w="10960" h="14408" extrusionOk="0">
                  <a:moveTo>
                    <a:pt x="10959" y="0"/>
                  </a:moveTo>
                  <a:lnTo>
                    <a:pt x="10199" y="649"/>
                  </a:lnTo>
                  <a:lnTo>
                    <a:pt x="9383" y="1354"/>
                  </a:lnTo>
                  <a:lnTo>
                    <a:pt x="8567" y="2114"/>
                  </a:lnTo>
                  <a:lnTo>
                    <a:pt x="7733" y="2930"/>
                  </a:lnTo>
                  <a:lnTo>
                    <a:pt x="6898" y="3783"/>
                  </a:lnTo>
                  <a:lnTo>
                    <a:pt x="6064" y="4673"/>
                  </a:lnTo>
                  <a:lnTo>
                    <a:pt x="5248" y="5581"/>
                  </a:lnTo>
                  <a:lnTo>
                    <a:pt x="4451" y="6527"/>
                  </a:lnTo>
                  <a:lnTo>
                    <a:pt x="3690" y="7510"/>
                  </a:lnTo>
                  <a:lnTo>
                    <a:pt x="2986" y="8493"/>
                  </a:lnTo>
                  <a:lnTo>
                    <a:pt x="2634" y="8993"/>
                  </a:lnTo>
                  <a:lnTo>
                    <a:pt x="2318" y="9475"/>
                  </a:lnTo>
                  <a:lnTo>
                    <a:pt x="2003" y="9976"/>
                  </a:lnTo>
                  <a:lnTo>
                    <a:pt x="1706" y="10477"/>
                  </a:lnTo>
                  <a:lnTo>
                    <a:pt x="1410" y="10977"/>
                  </a:lnTo>
                  <a:lnTo>
                    <a:pt x="1150" y="11478"/>
                  </a:lnTo>
                  <a:lnTo>
                    <a:pt x="909" y="11979"/>
                  </a:lnTo>
                  <a:lnTo>
                    <a:pt x="687" y="12479"/>
                  </a:lnTo>
                  <a:lnTo>
                    <a:pt x="483" y="12961"/>
                  </a:lnTo>
                  <a:lnTo>
                    <a:pt x="297" y="13462"/>
                  </a:lnTo>
                  <a:lnTo>
                    <a:pt x="130" y="13944"/>
                  </a:lnTo>
                  <a:lnTo>
                    <a:pt x="1" y="14408"/>
                  </a:lnTo>
                  <a:lnTo>
                    <a:pt x="260" y="13907"/>
                  </a:lnTo>
                  <a:lnTo>
                    <a:pt x="538" y="13406"/>
                  </a:lnTo>
                  <a:lnTo>
                    <a:pt x="816" y="12924"/>
                  </a:lnTo>
                  <a:lnTo>
                    <a:pt x="1113" y="12442"/>
                  </a:lnTo>
                  <a:lnTo>
                    <a:pt x="1725" y="11478"/>
                  </a:lnTo>
                  <a:lnTo>
                    <a:pt x="2355" y="10551"/>
                  </a:lnTo>
                  <a:lnTo>
                    <a:pt x="3023" y="9642"/>
                  </a:lnTo>
                  <a:lnTo>
                    <a:pt x="3709" y="8752"/>
                  </a:lnTo>
                  <a:lnTo>
                    <a:pt x="5118" y="6972"/>
                  </a:lnTo>
                  <a:lnTo>
                    <a:pt x="5841" y="6101"/>
                  </a:lnTo>
                  <a:lnTo>
                    <a:pt x="6565" y="5211"/>
                  </a:lnTo>
                  <a:lnTo>
                    <a:pt x="8029" y="3486"/>
                  </a:lnTo>
                  <a:lnTo>
                    <a:pt x="9513" y="1743"/>
                  </a:lnTo>
                  <a:lnTo>
                    <a:pt x="10959" y="0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5" name="Google Shape;2315;p34"/>
            <p:cNvSpPr/>
            <p:nvPr/>
          </p:nvSpPr>
          <p:spPr>
            <a:xfrm>
              <a:off x="1613522" y="4647265"/>
              <a:ext cx="43738" cy="422280"/>
            </a:xfrm>
            <a:custGeom>
              <a:avLst/>
              <a:gdLst/>
              <a:ahLst/>
              <a:cxnLst/>
              <a:rect l="l" t="t" r="r" b="b"/>
              <a:pathLst>
                <a:path w="2059" h="19879" extrusionOk="0">
                  <a:moveTo>
                    <a:pt x="0" y="1"/>
                  </a:moveTo>
                  <a:lnTo>
                    <a:pt x="74" y="1243"/>
                  </a:lnTo>
                  <a:lnTo>
                    <a:pt x="186" y="2467"/>
                  </a:lnTo>
                  <a:lnTo>
                    <a:pt x="427" y="4951"/>
                  </a:lnTo>
                  <a:lnTo>
                    <a:pt x="686" y="7436"/>
                  </a:lnTo>
                  <a:lnTo>
                    <a:pt x="964" y="9939"/>
                  </a:lnTo>
                  <a:lnTo>
                    <a:pt x="1224" y="12443"/>
                  </a:lnTo>
                  <a:lnTo>
                    <a:pt x="1335" y="13685"/>
                  </a:lnTo>
                  <a:lnTo>
                    <a:pt x="1446" y="14927"/>
                  </a:lnTo>
                  <a:lnTo>
                    <a:pt x="1539" y="16170"/>
                  </a:lnTo>
                  <a:lnTo>
                    <a:pt x="1613" y="17412"/>
                  </a:lnTo>
                  <a:lnTo>
                    <a:pt x="1669" y="18654"/>
                  </a:lnTo>
                  <a:lnTo>
                    <a:pt x="1706" y="19878"/>
                  </a:lnTo>
                  <a:lnTo>
                    <a:pt x="1799" y="19415"/>
                  </a:lnTo>
                  <a:lnTo>
                    <a:pt x="1854" y="18951"/>
                  </a:lnTo>
                  <a:lnTo>
                    <a:pt x="1929" y="18488"/>
                  </a:lnTo>
                  <a:lnTo>
                    <a:pt x="1966" y="18005"/>
                  </a:lnTo>
                  <a:lnTo>
                    <a:pt x="2021" y="17078"/>
                  </a:lnTo>
                  <a:lnTo>
                    <a:pt x="2058" y="16133"/>
                  </a:lnTo>
                  <a:lnTo>
                    <a:pt x="2058" y="15187"/>
                  </a:lnTo>
                  <a:lnTo>
                    <a:pt x="2021" y="14241"/>
                  </a:lnTo>
                  <a:lnTo>
                    <a:pt x="1984" y="13296"/>
                  </a:lnTo>
                  <a:lnTo>
                    <a:pt x="1947" y="12368"/>
                  </a:lnTo>
                  <a:lnTo>
                    <a:pt x="1817" y="10811"/>
                  </a:lnTo>
                  <a:lnTo>
                    <a:pt x="1650" y="9253"/>
                  </a:lnTo>
                  <a:lnTo>
                    <a:pt x="1465" y="7696"/>
                  </a:lnTo>
                  <a:lnTo>
                    <a:pt x="1242" y="6138"/>
                  </a:lnTo>
                  <a:lnTo>
                    <a:pt x="983" y="4599"/>
                  </a:lnTo>
                  <a:lnTo>
                    <a:pt x="686" y="3060"/>
                  </a:lnTo>
                  <a:lnTo>
                    <a:pt x="371" y="152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6" name="Google Shape;2316;p34"/>
            <p:cNvSpPr/>
            <p:nvPr/>
          </p:nvSpPr>
          <p:spPr>
            <a:xfrm>
              <a:off x="1747424" y="4651194"/>
              <a:ext cx="88263" cy="414802"/>
            </a:xfrm>
            <a:custGeom>
              <a:avLst/>
              <a:gdLst/>
              <a:ahLst/>
              <a:cxnLst/>
              <a:rect l="l" t="t" r="r" b="b"/>
              <a:pathLst>
                <a:path w="4155" h="19527" extrusionOk="0">
                  <a:moveTo>
                    <a:pt x="4154" y="1"/>
                  </a:moveTo>
                  <a:lnTo>
                    <a:pt x="3598" y="1466"/>
                  </a:lnTo>
                  <a:lnTo>
                    <a:pt x="3079" y="2949"/>
                  </a:lnTo>
                  <a:lnTo>
                    <a:pt x="2615" y="4433"/>
                  </a:lnTo>
                  <a:lnTo>
                    <a:pt x="2170" y="5935"/>
                  </a:lnTo>
                  <a:lnTo>
                    <a:pt x="1762" y="7455"/>
                  </a:lnTo>
                  <a:lnTo>
                    <a:pt x="1391" y="8976"/>
                  </a:lnTo>
                  <a:lnTo>
                    <a:pt x="1039" y="10496"/>
                  </a:lnTo>
                  <a:lnTo>
                    <a:pt x="724" y="12035"/>
                  </a:lnTo>
                  <a:lnTo>
                    <a:pt x="557" y="12962"/>
                  </a:lnTo>
                  <a:lnTo>
                    <a:pt x="409" y="13889"/>
                  </a:lnTo>
                  <a:lnTo>
                    <a:pt x="279" y="14817"/>
                  </a:lnTo>
                  <a:lnTo>
                    <a:pt x="149" y="15762"/>
                  </a:lnTo>
                  <a:lnTo>
                    <a:pt x="75" y="16689"/>
                  </a:lnTo>
                  <a:lnTo>
                    <a:pt x="19" y="17635"/>
                  </a:lnTo>
                  <a:lnTo>
                    <a:pt x="1" y="18099"/>
                  </a:lnTo>
                  <a:lnTo>
                    <a:pt x="1" y="18581"/>
                  </a:lnTo>
                  <a:lnTo>
                    <a:pt x="19" y="19044"/>
                  </a:lnTo>
                  <a:lnTo>
                    <a:pt x="38" y="19526"/>
                  </a:lnTo>
                  <a:lnTo>
                    <a:pt x="242" y="18303"/>
                  </a:lnTo>
                  <a:lnTo>
                    <a:pt x="446" y="17079"/>
                  </a:lnTo>
                  <a:lnTo>
                    <a:pt x="668" y="15855"/>
                  </a:lnTo>
                  <a:lnTo>
                    <a:pt x="909" y="14631"/>
                  </a:lnTo>
                  <a:lnTo>
                    <a:pt x="1169" y="13407"/>
                  </a:lnTo>
                  <a:lnTo>
                    <a:pt x="1428" y="12183"/>
                  </a:lnTo>
                  <a:lnTo>
                    <a:pt x="2003" y="9736"/>
                  </a:lnTo>
                  <a:lnTo>
                    <a:pt x="2559" y="7288"/>
                  </a:lnTo>
                  <a:lnTo>
                    <a:pt x="3134" y="4859"/>
                  </a:lnTo>
                  <a:lnTo>
                    <a:pt x="3672" y="2412"/>
                  </a:lnTo>
                  <a:lnTo>
                    <a:pt x="3913" y="1206"/>
                  </a:lnTo>
                  <a:lnTo>
                    <a:pt x="4154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317" name="Google Shape;2317;p34"/>
          <p:cNvGrpSpPr/>
          <p:nvPr/>
        </p:nvGrpSpPr>
        <p:grpSpPr>
          <a:xfrm>
            <a:off x="1932939" y="3741730"/>
            <a:ext cx="175882" cy="144409"/>
            <a:chOff x="1212175" y="4412127"/>
            <a:chExt cx="902424" cy="740938"/>
          </a:xfrm>
        </p:grpSpPr>
        <p:sp>
          <p:nvSpPr>
            <p:cNvPr id="2318" name="Google Shape;2318;p34"/>
            <p:cNvSpPr/>
            <p:nvPr/>
          </p:nvSpPr>
          <p:spPr>
            <a:xfrm>
              <a:off x="1212175" y="4412127"/>
              <a:ext cx="902424" cy="740938"/>
            </a:xfrm>
            <a:custGeom>
              <a:avLst/>
              <a:gdLst/>
              <a:ahLst/>
              <a:cxnLst/>
              <a:rect l="l" t="t" r="r" b="b"/>
              <a:pathLst>
                <a:path w="42482" h="34880" extrusionOk="0">
                  <a:moveTo>
                    <a:pt x="17597" y="1"/>
                  </a:moveTo>
                  <a:lnTo>
                    <a:pt x="17356" y="56"/>
                  </a:lnTo>
                  <a:lnTo>
                    <a:pt x="17115" y="149"/>
                  </a:lnTo>
                  <a:lnTo>
                    <a:pt x="16893" y="242"/>
                  </a:lnTo>
                  <a:lnTo>
                    <a:pt x="16689" y="371"/>
                  </a:lnTo>
                  <a:lnTo>
                    <a:pt x="16503" y="538"/>
                  </a:lnTo>
                  <a:lnTo>
                    <a:pt x="16318" y="724"/>
                  </a:lnTo>
                  <a:lnTo>
                    <a:pt x="16151" y="928"/>
                  </a:lnTo>
                  <a:lnTo>
                    <a:pt x="16003" y="1150"/>
                  </a:lnTo>
                  <a:lnTo>
                    <a:pt x="15854" y="1391"/>
                  </a:lnTo>
                  <a:lnTo>
                    <a:pt x="15724" y="1669"/>
                  </a:lnTo>
                  <a:lnTo>
                    <a:pt x="15613" y="1966"/>
                  </a:lnTo>
                  <a:lnTo>
                    <a:pt x="15502" y="2263"/>
                  </a:lnTo>
                  <a:lnTo>
                    <a:pt x="15409" y="2597"/>
                  </a:lnTo>
                  <a:lnTo>
                    <a:pt x="15335" y="2930"/>
                  </a:lnTo>
                  <a:lnTo>
                    <a:pt x="15261" y="3283"/>
                  </a:lnTo>
                  <a:lnTo>
                    <a:pt x="15205" y="3672"/>
                  </a:lnTo>
                  <a:lnTo>
                    <a:pt x="15150" y="4061"/>
                  </a:lnTo>
                  <a:lnTo>
                    <a:pt x="15075" y="4859"/>
                  </a:lnTo>
                  <a:lnTo>
                    <a:pt x="15038" y="5730"/>
                  </a:lnTo>
                  <a:lnTo>
                    <a:pt x="15038" y="6620"/>
                  </a:lnTo>
                  <a:lnTo>
                    <a:pt x="15057" y="7566"/>
                  </a:lnTo>
                  <a:lnTo>
                    <a:pt x="15112" y="8512"/>
                  </a:lnTo>
                  <a:lnTo>
                    <a:pt x="15187" y="9494"/>
                  </a:lnTo>
                  <a:lnTo>
                    <a:pt x="15279" y="10477"/>
                  </a:lnTo>
                  <a:lnTo>
                    <a:pt x="15391" y="11460"/>
                  </a:lnTo>
                  <a:lnTo>
                    <a:pt x="15520" y="12443"/>
                  </a:lnTo>
                  <a:lnTo>
                    <a:pt x="15669" y="13425"/>
                  </a:lnTo>
                  <a:lnTo>
                    <a:pt x="15817" y="14371"/>
                  </a:lnTo>
                  <a:lnTo>
                    <a:pt x="15984" y="15298"/>
                  </a:lnTo>
                  <a:lnTo>
                    <a:pt x="16299" y="17041"/>
                  </a:lnTo>
                  <a:lnTo>
                    <a:pt x="16633" y="18599"/>
                  </a:lnTo>
                  <a:lnTo>
                    <a:pt x="16911" y="19915"/>
                  </a:lnTo>
                  <a:lnTo>
                    <a:pt x="17152" y="20935"/>
                  </a:lnTo>
                  <a:lnTo>
                    <a:pt x="17356" y="21807"/>
                  </a:lnTo>
                  <a:lnTo>
                    <a:pt x="17097" y="21084"/>
                  </a:lnTo>
                  <a:lnTo>
                    <a:pt x="16781" y="20268"/>
                  </a:lnTo>
                  <a:lnTo>
                    <a:pt x="16336" y="19211"/>
                  </a:lnTo>
                  <a:lnTo>
                    <a:pt x="15817" y="17968"/>
                  </a:lnTo>
                  <a:lnTo>
                    <a:pt x="15205" y="16596"/>
                  </a:lnTo>
                  <a:lnTo>
                    <a:pt x="14871" y="15873"/>
                  </a:lnTo>
                  <a:lnTo>
                    <a:pt x="14501" y="15150"/>
                  </a:lnTo>
                  <a:lnTo>
                    <a:pt x="14130" y="14408"/>
                  </a:lnTo>
                  <a:lnTo>
                    <a:pt x="13740" y="13685"/>
                  </a:lnTo>
                  <a:lnTo>
                    <a:pt x="13351" y="12943"/>
                  </a:lnTo>
                  <a:lnTo>
                    <a:pt x="12924" y="12239"/>
                  </a:lnTo>
                  <a:lnTo>
                    <a:pt x="12498" y="11534"/>
                  </a:lnTo>
                  <a:lnTo>
                    <a:pt x="12071" y="10867"/>
                  </a:lnTo>
                  <a:lnTo>
                    <a:pt x="11626" y="10236"/>
                  </a:lnTo>
                  <a:lnTo>
                    <a:pt x="11163" y="9643"/>
                  </a:lnTo>
                  <a:lnTo>
                    <a:pt x="10699" y="9105"/>
                  </a:lnTo>
                  <a:lnTo>
                    <a:pt x="10236" y="8604"/>
                  </a:lnTo>
                  <a:lnTo>
                    <a:pt x="10013" y="8382"/>
                  </a:lnTo>
                  <a:lnTo>
                    <a:pt x="9772" y="8178"/>
                  </a:lnTo>
                  <a:lnTo>
                    <a:pt x="9531" y="7992"/>
                  </a:lnTo>
                  <a:lnTo>
                    <a:pt x="9309" y="7826"/>
                  </a:lnTo>
                  <a:lnTo>
                    <a:pt x="9068" y="7659"/>
                  </a:lnTo>
                  <a:lnTo>
                    <a:pt x="8827" y="7529"/>
                  </a:lnTo>
                  <a:lnTo>
                    <a:pt x="8585" y="7418"/>
                  </a:lnTo>
                  <a:lnTo>
                    <a:pt x="8363" y="7325"/>
                  </a:lnTo>
                  <a:lnTo>
                    <a:pt x="8122" y="7251"/>
                  </a:lnTo>
                  <a:lnTo>
                    <a:pt x="7881" y="7195"/>
                  </a:lnTo>
                  <a:lnTo>
                    <a:pt x="7658" y="7177"/>
                  </a:lnTo>
                  <a:lnTo>
                    <a:pt x="7417" y="7158"/>
                  </a:lnTo>
                  <a:lnTo>
                    <a:pt x="7195" y="7195"/>
                  </a:lnTo>
                  <a:lnTo>
                    <a:pt x="6954" y="7232"/>
                  </a:lnTo>
                  <a:lnTo>
                    <a:pt x="6731" y="7306"/>
                  </a:lnTo>
                  <a:lnTo>
                    <a:pt x="6509" y="7418"/>
                  </a:lnTo>
                  <a:lnTo>
                    <a:pt x="6286" y="7547"/>
                  </a:lnTo>
                  <a:lnTo>
                    <a:pt x="6101" y="7677"/>
                  </a:lnTo>
                  <a:lnTo>
                    <a:pt x="5934" y="7844"/>
                  </a:lnTo>
                  <a:lnTo>
                    <a:pt x="5804" y="8030"/>
                  </a:lnTo>
                  <a:lnTo>
                    <a:pt x="5674" y="8234"/>
                  </a:lnTo>
                  <a:lnTo>
                    <a:pt x="5582" y="8438"/>
                  </a:lnTo>
                  <a:lnTo>
                    <a:pt x="5526" y="8679"/>
                  </a:lnTo>
                  <a:lnTo>
                    <a:pt x="5470" y="8920"/>
                  </a:lnTo>
                  <a:lnTo>
                    <a:pt x="5452" y="9179"/>
                  </a:lnTo>
                  <a:lnTo>
                    <a:pt x="5433" y="9457"/>
                  </a:lnTo>
                  <a:lnTo>
                    <a:pt x="5452" y="9736"/>
                  </a:lnTo>
                  <a:lnTo>
                    <a:pt x="5470" y="10032"/>
                  </a:lnTo>
                  <a:lnTo>
                    <a:pt x="5526" y="10347"/>
                  </a:lnTo>
                  <a:lnTo>
                    <a:pt x="5582" y="10663"/>
                  </a:lnTo>
                  <a:lnTo>
                    <a:pt x="5674" y="10996"/>
                  </a:lnTo>
                  <a:lnTo>
                    <a:pt x="5767" y="11349"/>
                  </a:lnTo>
                  <a:lnTo>
                    <a:pt x="6008" y="12053"/>
                  </a:lnTo>
                  <a:lnTo>
                    <a:pt x="6305" y="12795"/>
                  </a:lnTo>
                  <a:lnTo>
                    <a:pt x="6639" y="13555"/>
                  </a:lnTo>
                  <a:lnTo>
                    <a:pt x="7028" y="14334"/>
                  </a:lnTo>
                  <a:lnTo>
                    <a:pt x="7436" y="15150"/>
                  </a:lnTo>
                  <a:lnTo>
                    <a:pt x="7899" y="15947"/>
                  </a:lnTo>
                  <a:lnTo>
                    <a:pt x="8382" y="16763"/>
                  </a:lnTo>
                  <a:lnTo>
                    <a:pt x="8864" y="17560"/>
                  </a:lnTo>
                  <a:lnTo>
                    <a:pt x="9383" y="18376"/>
                  </a:lnTo>
                  <a:lnTo>
                    <a:pt x="9902" y="19155"/>
                  </a:lnTo>
                  <a:lnTo>
                    <a:pt x="10421" y="19934"/>
                  </a:lnTo>
                  <a:lnTo>
                    <a:pt x="10940" y="20676"/>
                  </a:lnTo>
                  <a:lnTo>
                    <a:pt x="11960" y="22085"/>
                  </a:lnTo>
                  <a:lnTo>
                    <a:pt x="12887" y="23327"/>
                  </a:lnTo>
                  <a:lnTo>
                    <a:pt x="13685" y="24366"/>
                  </a:lnTo>
                  <a:lnTo>
                    <a:pt x="14315" y="25163"/>
                  </a:lnTo>
                  <a:lnTo>
                    <a:pt x="14871" y="25868"/>
                  </a:lnTo>
                  <a:lnTo>
                    <a:pt x="14408" y="25423"/>
                  </a:lnTo>
                  <a:lnTo>
                    <a:pt x="13852" y="24922"/>
                  </a:lnTo>
                  <a:lnTo>
                    <a:pt x="13147" y="24310"/>
                  </a:lnTo>
                  <a:lnTo>
                    <a:pt x="12275" y="23568"/>
                  </a:lnTo>
                  <a:lnTo>
                    <a:pt x="11293" y="22789"/>
                  </a:lnTo>
                  <a:lnTo>
                    <a:pt x="10199" y="21955"/>
                  </a:lnTo>
                  <a:lnTo>
                    <a:pt x="9642" y="21547"/>
                  </a:lnTo>
                  <a:lnTo>
                    <a:pt x="9049" y="21158"/>
                  </a:lnTo>
                  <a:lnTo>
                    <a:pt x="8456" y="20750"/>
                  </a:lnTo>
                  <a:lnTo>
                    <a:pt x="7862" y="20379"/>
                  </a:lnTo>
                  <a:lnTo>
                    <a:pt x="7250" y="20027"/>
                  </a:lnTo>
                  <a:lnTo>
                    <a:pt x="6639" y="19693"/>
                  </a:lnTo>
                  <a:lnTo>
                    <a:pt x="6045" y="19378"/>
                  </a:lnTo>
                  <a:lnTo>
                    <a:pt x="5452" y="19118"/>
                  </a:lnTo>
                  <a:lnTo>
                    <a:pt x="4858" y="18877"/>
                  </a:lnTo>
                  <a:lnTo>
                    <a:pt x="4284" y="18692"/>
                  </a:lnTo>
                  <a:lnTo>
                    <a:pt x="3709" y="18543"/>
                  </a:lnTo>
                  <a:lnTo>
                    <a:pt x="3449" y="18488"/>
                  </a:lnTo>
                  <a:lnTo>
                    <a:pt x="3171" y="18451"/>
                  </a:lnTo>
                  <a:lnTo>
                    <a:pt x="2911" y="18413"/>
                  </a:lnTo>
                  <a:lnTo>
                    <a:pt x="2652" y="18395"/>
                  </a:lnTo>
                  <a:lnTo>
                    <a:pt x="2392" y="18413"/>
                  </a:lnTo>
                  <a:lnTo>
                    <a:pt x="2151" y="18432"/>
                  </a:lnTo>
                  <a:lnTo>
                    <a:pt x="1910" y="18451"/>
                  </a:lnTo>
                  <a:lnTo>
                    <a:pt x="1688" y="18506"/>
                  </a:lnTo>
                  <a:lnTo>
                    <a:pt x="1465" y="18580"/>
                  </a:lnTo>
                  <a:lnTo>
                    <a:pt x="1243" y="18654"/>
                  </a:lnTo>
                  <a:lnTo>
                    <a:pt x="1039" y="18766"/>
                  </a:lnTo>
                  <a:lnTo>
                    <a:pt x="853" y="18877"/>
                  </a:lnTo>
                  <a:lnTo>
                    <a:pt x="668" y="19025"/>
                  </a:lnTo>
                  <a:lnTo>
                    <a:pt x="482" y="19192"/>
                  </a:lnTo>
                  <a:lnTo>
                    <a:pt x="334" y="19359"/>
                  </a:lnTo>
                  <a:lnTo>
                    <a:pt x="204" y="19563"/>
                  </a:lnTo>
                  <a:lnTo>
                    <a:pt x="112" y="19749"/>
                  </a:lnTo>
                  <a:lnTo>
                    <a:pt x="37" y="19971"/>
                  </a:lnTo>
                  <a:lnTo>
                    <a:pt x="0" y="20194"/>
                  </a:lnTo>
                  <a:lnTo>
                    <a:pt x="0" y="20416"/>
                  </a:lnTo>
                  <a:lnTo>
                    <a:pt x="0" y="20657"/>
                  </a:lnTo>
                  <a:lnTo>
                    <a:pt x="56" y="20917"/>
                  </a:lnTo>
                  <a:lnTo>
                    <a:pt x="112" y="21176"/>
                  </a:lnTo>
                  <a:lnTo>
                    <a:pt x="204" y="21436"/>
                  </a:lnTo>
                  <a:lnTo>
                    <a:pt x="316" y="21714"/>
                  </a:lnTo>
                  <a:lnTo>
                    <a:pt x="445" y="21992"/>
                  </a:lnTo>
                  <a:lnTo>
                    <a:pt x="612" y="22289"/>
                  </a:lnTo>
                  <a:lnTo>
                    <a:pt x="779" y="22586"/>
                  </a:lnTo>
                  <a:lnTo>
                    <a:pt x="983" y="22882"/>
                  </a:lnTo>
                  <a:lnTo>
                    <a:pt x="1187" y="23179"/>
                  </a:lnTo>
                  <a:lnTo>
                    <a:pt x="1669" y="23809"/>
                  </a:lnTo>
                  <a:lnTo>
                    <a:pt x="2188" y="24458"/>
                  </a:lnTo>
                  <a:lnTo>
                    <a:pt x="2782" y="25107"/>
                  </a:lnTo>
                  <a:lnTo>
                    <a:pt x="3431" y="25756"/>
                  </a:lnTo>
                  <a:lnTo>
                    <a:pt x="4098" y="26424"/>
                  </a:lnTo>
                  <a:lnTo>
                    <a:pt x="4821" y="27091"/>
                  </a:lnTo>
                  <a:lnTo>
                    <a:pt x="5545" y="27759"/>
                  </a:lnTo>
                  <a:lnTo>
                    <a:pt x="6305" y="28408"/>
                  </a:lnTo>
                  <a:lnTo>
                    <a:pt x="7065" y="29057"/>
                  </a:lnTo>
                  <a:lnTo>
                    <a:pt x="7844" y="29687"/>
                  </a:lnTo>
                  <a:lnTo>
                    <a:pt x="9346" y="30893"/>
                  </a:lnTo>
                  <a:lnTo>
                    <a:pt x="10792" y="31987"/>
                  </a:lnTo>
                  <a:lnTo>
                    <a:pt x="12109" y="32951"/>
                  </a:lnTo>
                  <a:lnTo>
                    <a:pt x="13240" y="33748"/>
                  </a:lnTo>
                  <a:lnTo>
                    <a:pt x="14111" y="34360"/>
                  </a:lnTo>
                  <a:lnTo>
                    <a:pt x="14871" y="34879"/>
                  </a:lnTo>
                  <a:lnTo>
                    <a:pt x="26516" y="34879"/>
                  </a:lnTo>
                  <a:lnTo>
                    <a:pt x="27351" y="34119"/>
                  </a:lnTo>
                  <a:lnTo>
                    <a:pt x="28315" y="33210"/>
                  </a:lnTo>
                  <a:lnTo>
                    <a:pt x="29539" y="32042"/>
                  </a:lnTo>
                  <a:lnTo>
                    <a:pt x="30966" y="30652"/>
                  </a:lnTo>
                  <a:lnTo>
                    <a:pt x="32542" y="29094"/>
                  </a:lnTo>
                  <a:lnTo>
                    <a:pt x="34174" y="27388"/>
                  </a:lnTo>
                  <a:lnTo>
                    <a:pt x="35009" y="26517"/>
                  </a:lnTo>
                  <a:lnTo>
                    <a:pt x="35843" y="25608"/>
                  </a:lnTo>
                  <a:lnTo>
                    <a:pt x="36659" y="24718"/>
                  </a:lnTo>
                  <a:lnTo>
                    <a:pt x="37438" y="23809"/>
                  </a:lnTo>
                  <a:lnTo>
                    <a:pt x="38216" y="22919"/>
                  </a:lnTo>
                  <a:lnTo>
                    <a:pt x="38940" y="22029"/>
                  </a:lnTo>
                  <a:lnTo>
                    <a:pt x="39626" y="21158"/>
                  </a:lnTo>
                  <a:lnTo>
                    <a:pt x="40238" y="20305"/>
                  </a:lnTo>
                  <a:lnTo>
                    <a:pt x="40812" y="19489"/>
                  </a:lnTo>
                  <a:lnTo>
                    <a:pt x="41313" y="18710"/>
                  </a:lnTo>
                  <a:lnTo>
                    <a:pt x="41536" y="18339"/>
                  </a:lnTo>
                  <a:lnTo>
                    <a:pt x="41721" y="17968"/>
                  </a:lnTo>
                  <a:lnTo>
                    <a:pt x="41906" y="17616"/>
                  </a:lnTo>
                  <a:lnTo>
                    <a:pt x="42073" y="17282"/>
                  </a:lnTo>
                  <a:lnTo>
                    <a:pt x="42203" y="16967"/>
                  </a:lnTo>
                  <a:lnTo>
                    <a:pt x="42296" y="16652"/>
                  </a:lnTo>
                  <a:lnTo>
                    <a:pt x="42389" y="16355"/>
                  </a:lnTo>
                  <a:lnTo>
                    <a:pt x="42444" y="16077"/>
                  </a:lnTo>
                  <a:lnTo>
                    <a:pt x="42481" y="15799"/>
                  </a:lnTo>
                  <a:lnTo>
                    <a:pt x="42481" y="15558"/>
                  </a:lnTo>
                  <a:lnTo>
                    <a:pt x="42444" y="15335"/>
                  </a:lnTo>
                  <a:lnTo>
                    <a:pt x="42389" y="15113"/>
                  </a:lnTo>
                  <a:lnTo>
                    <a:pt x="42296" y="14927"/>
                  </a:lnTo>
                  <a:lnTo>
                    <a:pt x="42166" y="14761"/>
                  </a:lnTo>
                  <a:lnTo>
                    <a:pt x="42018" y="14612"/>
                  </a:lnTo>
                  <a:lnTo>
                    <a:pt x="41832" y="14482"/>
                  </a:lnTo>
                  <a:lnTo>
                    <a:pt x="41610" y="14371"/>
                  </a:lnTo>
                  <a:lnTo>
                    <a:pt x="41406" y="14278"/>
                  </a:lnTo>
                  <a:lnTo>
                    <a:pt x="41183" y="14204"/>
                  </a:lnTo>
                  <a:lnTo>
                    <a:pt x="40961" y="14130"/>
                  </a:lnTo>
                  <a:lnTo>
                    <a:pt x="40738" y="14093"/>
                  </a:lnTo>
                  <a:lnTo>
                    <a:pt x="40497" y="14056"/>
                  </a:lnTo>
                  <a:lnTo>
                    <a:pt x="40275" y="14037"/>
                  </a:lnTo>
                  <a:lnTo>
                    <a:pt x="39793" y="14037"/>
                  </a:lnTo>
                  <a:lnTo>
                    <a:pt x="39552" y="14056"/>
                  </a:lnTo>
                  <a:lnTo>
                    <a:pt x="39069" y="14130"/>
                  </a:lnTo>
                  <a:lnTo>
                    <a:pt x="38587" y="14241"/>
                  </a:lnTo>
                  <a:lnTo>
                    <a:pt x="38087" y="14390"/>
                  </a:lnTo>
                  <a:lnTo>
                    <a:pt x="37586" y="14575"/>
                  </a:lnTo>
                  <a:lnTo>
                    <a:pt x="37085" y="14798"/>
                  </a:lnTo>
                  <a:lnTo>
                    <a:pt x="36603" y="15057"/>
                  </a:lnTo>
                  <a:lnTo>
                    <a:pt x="36103" y="15335"/>
                  </a:lnTo>
                  <a:lnTo>
                    <a:pt x="35621" y="15632"/>
                  </a:lnTo>
                  <a:lnTo>
                    <a:pt x="35138" y="15947"/>
                  </a:lnTo>
                  <a:lnTo>
                    <a:pt x="34656" y="16281"/>
                  </a:lnTo>
                  <a:lnTo>
                    <a:pt x="34211" y="16615"/>
                  </a:lnTo>
                  <a:lnTo>
                    <a:pt x="33766" y="16967"/>
                  </a:lnTo>
                  <a:lnTo>
                    <a:pt x="33321" y="17319"/>
                  </a:lnTo>
                  <a:lnTo>
                    <a:pt x="32505" y="18024"/>
                  </a:lnTo>
                  <a:lnTo>
                    <a:pt x="31782" y="18692"/>
                  </a:lnTo>
                  <a:lnTo>
                    <a:pt x="31152" y="19322"/>
                  </a:lnTo>
                  <a:lnTo>
                    <a:pt x="30633" y="19841"/>
                  </a:lnTo>
                  <a:lnTo>
                    <a:pt x="30243" y="20268"/>
                  </a:lnTo>
                  <a:lnTo>
                    <a:pt x="29928" y="20620"/>
                  </a:lnTo>
                  <a:lnTo>
                    <a:pt x="30243" y="19990"/>
                  </a:lnTo>
                  <a:lnTo>
                    <a:pt x="30595" y="19229"/>
                  </a:lnTo>
                  <a:lnTo>
                    <a:pt x="31041" y="18265"/>
                  </a:lnTo>
                  <a:lnTo>
                    <a:pt x="31560" y="17097"/>
                  </a:lnTo>
                  <a:lnTo>
                    <a:pt x="32097" y="15799"/>
                  </a:lnTo>
                  <a:lnTo>
                    <a:pt x="32376" y="15094"/>
                  </a:lnTo>
                  <a:lnTo>
                    <a:pt x="32635" y="14371"/>
                  </a:lnTo>
                  <a:lnTo>
                    <a:pt x="32913" y="13648"/>
                  </a:lnTo>
                  <a:lnTo>
                    <a:pt x="33154" y="12888"/>
                  </a:lnTo>
                  <a:lnTo>
                    <a:pt x="33395" y="12146"/>
                  </a:lnTo>
                  <a:lnTo>
                    <a:pt x="33618" y="11386"/>
                  </a:lnTo>
                  <a:lnTo>
                    <a:pt x="33803" y="10626"/>
                  </a:lnTo>
                  <a:lnTo>
                    <a:pt x="33989" y="9884"/>
                  </a:lnTo>
                  <a:lnTo>
                    <a:pt x="34119" y="9161"/>
                  </a:lnTo>
                  <a:lnTo>
                    <a:pt x="34230" y="8456"/>
                  </a:lnTo>
                  <a:lnTo>
                    <a:pt x="34304" y="7770"/>
                  </a:lnTo>
                  <a:lnTo>
                    <a:pt x="34341" y="7102"/>
                  </a:lnTo>
                  <a:lnTo>
                    <a:pt x="34341" y="6787"/>
                  </a:lnTo>
                  <a:lnTo>
                    <a:pt x="34323" y="6472"/>
                  </a:lnTo>
                  <a:lnTo>
                    <a:pt x="34304" y="6175"/>
                  </a:lnTo>
                  <a:lnTo>
                    <a:pt x="34267" y="5897"/>
                  </a:lnTo>
                  <a:lnTo>
                    <a:pt x="34211" y="5619"/>
                  </a:lnTo>
                  <a:lnTo>
                    <a:pt x="34137" y="5359"/>
                  </a:lnTo>
                  <a:lnTo>
                    <a:pt x="34063" y="5100"/>
                  </a:lnTo>
                  <a:lnTo>
                    <a:pt x="33970" y="4859"/>
                  </a:lnTo>
                  <a:lnTo>
                    <a:pt x="33878" y="4636"/>
                  </a:lnTo>
                  <a:lnTo>
                    <a:pt x="33748" y="4432"/>
                  </a:lnTo>
                  <a:lnTo>
                    <a:pt x="33618" y="4228"/>
                  </a:lnTo>
                  <a:lnTo>
                    <a:pt x="33451" y="4043"/>
                  </a:lnTo>
                  <a:lnTo>
                    <a:pt x="33284" y="3876"/>
                  </a:lnTo>
                  <a:lnTo>
                    <a:pt x="33099" y="3728"/>
                  </a:lnTo>
                  <a:lnTo>
                    <a:pt x="32895" y="3598"/>
                  </a:lnTo>
                  <a:lnTo>
                    <a:pt x="32672" y="3487"/>
                  </a:lnTo>
                  <a:lnTo>
                    <a:pt x="32431" y="3394"/>
                  </a:lnTo>
                  <a:lnTo>
                    <a:pt x="32209" y="3338"/>
                  </a:lnTo>
                  <a:lnTo>
                    <a:pt x="31968" y="3301"/>
                  </a:lnTo>
                  <a:lnTo>
                    <a:pt x="31745" y="3301"/>
                  </a:lnTo>
                  <a:lnTo>
                    <a:pt x="31504" y="3320"/>
                  </a:lnTo>
                  <a:lnTo>
                    <a:pt x="31282" y="3375"/>
                  </a:lnTo>
                  <a:lnTo>
                    <a:pt x="31059" y="3450"/>
                  </a:lnTo>
                  <a:lnTo>
                    <a:pt x="30837" y="3542"/>
                  </a:lnTo>
                  <a:lnTo>
                    <a:pt x="30614" y="3672"/>
                  </a:lnTo>
                  <a:lnTo>
                    <a:pt x="30392" y="3802"/>
                  </a:lnTo>
                  <a:lnTo>
                    <a:pt x="30169" y="3969"/>
                  </a:lnTo>
                  <a:lnTo>
                    <a:pt x="29947" y="4154"/>
                  </a:lnTo>
                  <a:lnTo>
                    <a:pt x="29743" y="4358"/>
                  </a:lnTo>
                  <a:lnTo>
                    <a:pt x="29520" y="4581"/>
                  </a:lnTo>
                  <a:lnTo>
                    <a:pt x="29316" y="4822"/>
                  </a:lnTo>
                  <a:lnTo>
                    <a:pt x="29094" y="5081"/>
                  </a:lnTo>
                  <a:lnTo>
                    <a:pt x="28686" y="5638"/>
                  </a:lnTo>
                  <a:lnTo>
                    <a:pt x="28278" y="6268"/>
                  </a:lnTo>
                  <a:lnTo>
                    <a:pt x="27888" y="6936"/>
                  </a:lnTo>
                  <a:lnTo>
                    <a:pt x="27499" y="7640"/>
                  </a:lnTo>
                  <a:lnTo>
                    <a:pt x="27128" y="8382"/>
                  </a:lnTo>
                  <a:lnTo>
                    <a:pt x="26776" y="9161"/>
                  </a:lnTo>
                  <a:lnTo>
                    <a:pt x="26423" y="9958"/>
                  </a:lnTo>
                  <a:lnTo>
                    <a:pt x="26090" y="10774"/>
                  </a:lnTo>
                  <a:lnTo>
                    <a:pt x="25774" y="11571"/>
                  </a:lnTo>
                  <a:lnTo>
                    <a:pt x="25478" y="12387"/>
                  </a:lnTo>
                  <a:lnTo>
                    <a:pt x="25181" y="13203"/>
                  </a:lnTo>
                  <a:lnTo>
                    <a:pt x="24921" y="14000"/>
                  </a:lnTo>
                  <a:lnTo>
                    <a:pt x="24439" y="15502"/>
                  </a:lnTo>
                  <a:lnTo>
                    <a:pt x="24013" y="16856"/>
                  </a:lnTo>
                  <a:lnTo>
                    <a:pt x="23698" y="18024"/>
                  </a:lnTo>
                  <a:lnTo>
                    <a:pt x="23457" y="18914"/>
                  </a:lnTo>
                  <a:lnTo>
                    <a:pt x="23253" y="19711"/>
                  </a:lnTo>
                  <a:lnTo>
                    <a:pt x="23216" y="18803"/>
                  </a:lnTo>
                  <a:lnTo>
                    <a:pt x="23160" y="17783"/>
                  </a:lnTo>
                  <a:lnTo>
                    <a:pt x="23067" y="16448"/>
                  </a:lnTo>
                  <a:lnTo>
                    <a:pt x="22937" y="14872"/>
                  </a:lnTo>
                  <a:lnTo>
                    <a:pt x="22771" y="13129"/>
                  </a:lnTo>
                  <a:lnTo>
                    <a:pt x="22659" y="12202"/>
                  </a:lnTo>
                  <a:lnTo>
                    <a:pt x="22548" y="11256"/>
                  </a:lnTo>
                  <a:lnTo>
                    <a:pt x="22418" y="10310"/>
                  </a:lnTo>
                  <a:lnTo>
                    <a:pt x="22270" y="9365"/>
                  </a:lnTo>
                  <a:lnTo>
                    <a:pt x="22103" y="8400"/>
                  </a:lnTo>
                  <a:lnTo>
                    <a:pt x="21936" y="7473"/>
                  </a:lnTo>
                  <a:lnTo>
                    <a:pt x="21732" y="6546"/>
                  </a:lnTo>
                  <a:lnTo>
                    <a:pt x="21528" y="5656"/>
                  </a:lnTo>
                  <a:lnTo>
                    <a:pt x="21287" y="4803"/>
                  </a:lnTo>
                  <a:lnTo>
                    <a:pt x="21046" y="3987"/>
                  </a:lnTo>
                  <a:lnTo>
                    <a:pt x="20768" y="3227"/>
                  </a:lnTo>
                  <a:lnTo>
                    <a:pt x="20490" y="2541"/>
                  </a:lnTo>
                  <a:lnTo>
                    <a:pt x="20341" y="2207"/>
                  </a:lnTo>
                  <a:lnTo>
                    <a:pt x="20175" y="1911"/>
                  </a:lnTo>
                  <a:lnTo>
                    <a:pt x="20008" y="1614"/>
                  </a:lnTo>
                  <a:lnTo>
                    <a:pt x="19841" y="1354"/>
                  </a:lnTo>
                  <a:lnTo>
                    <a:pt x="19674" y="1095"/>
                  </a:lnTo>
                  <a:lnTo>
                    <a:pt x="19489" y="872"/>
                  </a:lnTo>
                  <a:lnTo>
                    <a:pt x="19303" y="668"/>
                  </a:lnTo>
                  <a:lnTo>
                    <a:pt x="19118" y="501"/>
                  </a:lnTo>
                  <a:lnTo>
                    <a:pt x="18914" y="353"/>
                  </a:lnTo>
                  <a:lnTo>
                    <a:pt x="18710" y="223"/>
                  </a:lnTo>
                  <a:lnTo>
                    <a:pt x="18506" y="112"/>
                  </a:lnTo>
                  <a:lnTo>
                    <a:pt x="18283" y="56"/>
                  </a:lnTo>
                  <a:lnTo>
                    <a:pt x="1806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9" name="Google Shape;2319;p34"/>
            <p:cNvSpPr/>
            <p:nvPr/>
          </p:nvSpPr>
          <p:spPr>
            <a:xfrm>
              <a:off x="1309458" y="4878854"/>
              <a:ext cx="289132" cy="254082"/>
            </a:xfrm>
            <a:custGeom>
              <a:avLst/>
              <a:gdLst/>
              <a:ahLst/>
              <a:cxnLst/>
              <a:rect l="l" t="t" r="r" b="b"/>
              <a:pathLst>
                <a:path w="13611" h="11961" extrusionOk="0">
                  <a:moveTo>
                    <a:pt x="0" y="1"/>
                  </a:moveTo>
                  <a:lnTo>
                    <a:pt x="1780" y="1428"/>
                  </a:lnTo>
                  <a:lnTo>
                    <a:pt x="3560" y="2838"/>
                  </a:lnTo>
                  <a:lnTo>
                    <a:pt x="5341" y="4247"/>
                  </a:lnTo>
                  <a:lnTo>
                    <a:pt x="6231" y="4952"/>
                  </a:lnTo>
                  <a:lnTo>
                    <a:pt x="7102" y="5675"/>
                  </a:lnTo>
                  <a:lnTo>
                    <a:pt x="8845" y="7140"/>
                  </a:lnTo>
                  <a:lnTo>
                    <a:pt x="9698" y="7881"/>
                  </a:lnTo>
                  <a:lnTo>
                    <a:pt x="10532" y="8641"/>
                  </a:lnTo>
                  <a:lnTo>
                    <a:pt x="11348" y="9420"/>
                  </a:lnTo>
                  <a:lnTo>
                    <a:pt x="12127" y="10236"/>
                  </a:lnTo>
                  <a:lnTo>
                    <a:pt x="12517" y="10644"/>
                  </a:lnTo>
                  <a:lnTo>
                    <a:pt x="12887" y="11071"/>
                  </a:lnTo>
                  <a:lnTo>
                    <a:pt x="13258" y="11516"/>
                  </a:lnTo>
                  <a:lnTo>
                    <a:pt x="13611" y="11961"/>
                  </a:lnTo>
                  <a:lnTo>
                    <a:pt x="13388" y="11516"/>
                  </a:lnTo>
                  <a:lnTo>
                    <a:pt x="13128" y="11071"/>
                  </a:lnTo>
                  <a:lnTo>
                    <a:pt x="12850" y="10626"/>
                  </a:lnTo>
                  <a:lnTo>
                    <a:pt x="12554" y="10181"/>
                  </a:lnTo>
                  <a:lnTo>
                    <a:pt x="12238" y="9754"/>
                  </a:lnTo>
                  <a:lnTo>
                    <a:pt x="11905" y="9309"/>
                  </a:lnTo>
                  <a:lnTo>
                    <a:pt x="11534" y="8864"/>
                  </a:lnTo>
                  <a:lnTo>
                    <a:pt x="11163" y="8438"/>
                  </a:lnTo>
                  <a:lnTo>
                    <a:pt x="10774" y="8011"/>
                  </a:lnTo>
                  <a:lnTo>
                    <a:pt x="10366" y="7585"/>
                  </a:lnTo>
                  <a:lnTo>
                    <a:pt x="9939" y="7158"/>
                  </a:lnTo>
                  <a:lnTo>
                    <a:pt x="9513" y="6732"/>
                  </a:lnTo>
                  <a:lnTo>
                    <a:pt x="9068" y="6324"/>
                  </a:lnTo>
                  <a:lnTo>
                    <a:pt x="8604" y="5916"/>
                  </a:lnTo>
                  <a:lnTo>
                    <a:pt x="7677" y="5118"/>
                  </a:lnTo>
                  <a:lnTo>
                    <a:pt x="6713" y="4340"/>
                  </a:lnTo>
                  <a:lnTo>
                    <a:pt x="5730" y="3598"/>
                  </a:lnTo>
                  <a:lnTo>
                    <a:pt x="4729" y="2893"/>
                  </a:lnTo>
                  <a:lnTo>
                    <a:pt x="3746" y="2226"/>
                  </a:lnTo>
                  <a:lnTo>
                    <a:pt x="2763" y="1595"/>
                  </a:lnTo>
                  <a:lnTo>
                    <a:pt x="1817" y="1020"/>
                  </a:lnTo>
                  <a:lnTo>
                    <a:pt x="890" y="483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0" name="Google Shape;2320;p34"/>
            <p:cNvSpPr/>
            <p:nvPr/>
          </p:nvSpPr>
          <p:spPr>
            <a:xfrm>
              <a:off x="1439814" y="4750453"/>
              <a:ext cx="183981" cy="337989"/>
            </a:xfrm>
            <a:custGeom>
              <a:avLst/>
              <a:gdLst/>
              <a:ahLst/>
              <a:cxnLst/>
              <a:rect l="l" t="t" r="r" b="b"/>
              <a:pathLst>
                <a:path w="8661" h="15911" extrusionOk="0">
                  <a:moveTo>
                    <a:pt x="1" y="1"/>
                  </a:moveTo>
                  <a:lnTo>
                    <a:pt x="1188" y="1948"/>
                  </a:lnTo>
                  <a:lnTo>
                    <a:pt x="2374" y="3895"/>
                  </a:lnTo>
                  <a:lnTo>
                    <a:pt x="3561" y="5823"/>
                  </a:lnTo>
                  <a:lnTo>
                    <a:pt x="4136" y="6806"/>
                  </a:lnTo>
                  <a:lnTo>
                    <a:pt x="4729" y="7770"/>
                  </a:lnTo>
                  <a:lnTo>
                    <a:pt x="5842" y="9736"/>
                  </a:lnTo>
                  <a:lnTo>
                    <a:pt x="6398" y="10737"/>
                  </a:lnTo>
                  <a:lnTo>
                    <a:pt x="6917" y="11738"/>
                  </a:lnTo>
                  <a:lnTo>
                    <a:pt x="7418" y="12758"/>
                  </a:lnTo>
                  <a:lnTo>
                    <a:pt x="7863" y="13778"/>
                  </a:lnTo>
                  <a:lnTo>
                    <a:pt x="8085" y="14297"/>
                  </a:lnTo>
                  <a:lnTo>
                    <a:pt x="8289" y="14835"/>
                  </a:lnTo>
                  <a:lnTo>
                    <a:pt x="8475" y="15373"/>
                  </a:lnTo>
                  <a:lnTo>
                    <a:pt x="8660" y="15910"/>
                  </a:lnTo>
                  <a:lnTo>
                    <a:pt x="8605" y="15410"/>
                  </a:lnTo>
                  <a:lnTo>
                    <a:pt x="8512" y="14909"/>
                  </a:lnTo>
                  <a:lnTo>
                    <a:pt x="8419" y="14408"/>
                  </a:lnTo>
                  <a:lnTo>
                    <a:pt x="8289" y="13889"/>
                  </a:lnTo>
                  <a:lnTo>
                    <a:pt x="8141" y="13351"/>
                  </a:lnTo>
                  <a:lnTo>
                    <a:pt x="7974" y="12832"/>
                  </a:lnTo>
                  <a:lnTo>
                    <a:pt x="7789" y="12294"/>
                  </a:lnTo>
                  <a:lnTo>
                    <a:pt x="7585" y="11757"/>
                  </a:lnTo>
                  <a:lnTo>
                    <a:pt x="7362" y="11219"/>
                  </a:lnTo>
                  <a:lnTo>
                    <a:pt x="7121" y="10681"/>
                  </a:lnTo>
                  <a:lnTo>
                    <a:pt x="6880" y="10144"/>
                  </a:lnTo>
                  <a:lnTo>
                    <a:pt x="6621" y="9587"/>
                  </a:lnTo>
                  <a:lnTo>
                    <a:pt x="6342" y="9050"/>
                  </a:lnTo>
                  <a:lnTo>
                    <a:pt x="6046" y="8512"/>
                  </a:lnTo>
                  <a:lnTo>
                    <a:pt x="5452" y="7436"/>
                  </a:lnTo>
                  <a:lnTo>
                    <a:pt x="4803" y="6379"/>
                  </a:lnTo>
                  <a:lnTo>
                    <a:pt x="4136" y="5341"/>
                  </a:lnTo>
                  <a:lnTo>
                    <a:pt x="3450" y="4340"/>
                  </a:lnTo>
                  <a:lnTo>
                    <a:pt x="2745" y="3375"/>
                  </a:lnTo>
                  <a:lnTo>
                    <a:pt x="2059" y="2448"/>
                  </a:lnTo>
                  <a:lnTo>
                    <a:pt x="1354" y="1577"/>
                  </a:lnTo>
                  <a:lnTo>
                    <a:pt x="668" y="76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1" name="Google Shape;2321;p34"/>
            <p:cNvSpPr/>
            <p:nvPr/>
          </p:nvSpPr>
          <p:spPr>
            <a:xfrm>
              <a:off x="1797446" y="4781189"/>
              <a:ext cx="232818" cy="306062"/>
            </a:xfrm>
            <a:custGeom>
              <a:avLst/>
              <a:gdLst/>
              <a:ahLst/>
              <a:cxnLst/>
              <a:rect l="l" t="t" r="r" b="b"/>
              <a:pathLst>
                <a:path w="10960" h="14408" extrusionOk="0">
                  <a:moveTo>
                    <a:pt x="10959" y="0"/>
                  </a:moveTo>
                  <a:lnTo>
                    <a:pt x="10199" y="649"/>
                  </a:lnTo>
                  <a:lnTo>
                    <a:pt x="9383" y="1354"/>
                  </a:lnTo>
                  <a:lnTo>
                    <a:pt x="8567" y="2114"/>
                  </a:lnTo>
                  <a:lnTo>
                    <a:pt x="7733" y="2930"/>
                  </a:lnTo>
                  <a:lnTo>
                    <a:pt x="6898" y="3783"/>
                  </a:lnTo>
                  <a:lnTo>
                    <a:pt x="6064" y="4673"/>
                  </a:lnTo>
                  <a:lnTo>
                    <a:pt x="5248" y="5581"/>
                  </a:lnTo>
                  <a:lnTo>
                    <a:pt x="4451" y="6527"/>
                  </a:lnTo>
                  <a:lnTo>
                    <a:pt x="3690" y="7510"/>
                  </a:lnTo>
                  <a:lnTo>
                    <a:pt x="2986" y="8493"/>
                  </a:lnTo>
                  <a:lnTo>
                    <a:pt x="2634" y="8993"/>
                  </a:lnTo>
                  <a:lnTo>
                    <a:pt x="2318" y="9475"/>
                  </a:lnTo>
                  <a:lnTo>
                    <a:pt x="2003" y="9976"/>
                  </a:lnTo>
                  <a:lnTo>
                    <a:pt x="1706" y="10477"/>
                  </a:lnTo>
                  <a:lnTo>
                    <a:pt x="1410" y="10977"/>
                  </a:lnTo>
                  <a:lnTo>
                    <a:pt x="1150" y="11478"/>
                  </a:lnTo>
                  <a:lnTo>
                    <a:pt x="909" y="11979"/>
                  </a:lnTo>
                  <a:lnTo>
                    <a:pt x="687" y="12479"/>
                  </a:lnTo>
                  <a:lnTo>
                    <a:pt x="483" y="12961"/>
                  </a:lnTo>
                  <a:lnTo>
                    <a:pt x="297" y="13462"/>
                  </a:lnTo>
                  <a:lnTo>
                    <a:pt x="130" y="13944"/>
                  </a:lnTo>
                  <a:lnTo>
                    <a:pt x="1" y="14408"/>
                  </a:lnTo>
                  <a:lnTo>
                    <a:pt x="260" y="13907"/>
                  </a:lnTo>
                  <a:lnTo>
                    <a:pt x="538" y="13406"/>
                  </a:lnTo>
                  <a:lnTo>
                    <a:pt x="816" y="12924"/>
                  </a:lnTo>
                  <a:lnTo>
                    <a:pt x="1113" y="12442"/>
                  </a:lnTo>
                  <a:lnTo>
                    <a:pt x="1725" y="11478"/>
                  </a:lnTo>
                  <a:lnTo>
                    <a:pt x="2355" y="10551"/>
                  </a:lnTo>
                  <a:lnTo>
                    <a:pt x="3023" y="9642"/>
                  </a:lnTo>
                  <a:lnTo>
                    <a:pt x="3709" y="8752"/>
                  </a:lnTo>
                  <a:lnTo>
                    <a:pt x="5118" y="6972"/>
                  </a:lnTo>
                  <a:lnTo>
                    <a:pt x="5841" y="6101"/>
                  </a:lnTo>
                  <a:lnTo>
                    <a:pt x="6565" y="5211"/>
                  </a:lnTo>
                  <a:lnTo>
                    <a:pt x="8029" y="3486"/>
                  </a:lnTo>
                  <a:lnTo>
                    <a:pt x="9513" y="1743"/>
                  </a:lnTo>
                  <a:lnTo>
                    <a:pt x="10959" y="0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2" name="Google Shape;2322;p34"/>
            <p:cNvSpPr/>
            <p:nvPr/>
          </p:nvSpPr>
          <p:spPr>
            <a:xfrm>
              <a:off x="1613522" y="4647265"/>
              <a:ext cx="43738" cy="422280"/>
            </a:xfrm>
            <a:custGeom>
              <a:avLst/>
              <a:gdLst/>
              <a:ahLst/>
              <a:cxnLst/>
              <a:rect l="l" t="t" r="r" b="b"/>
              <a:pathLst>
                <a:path w="2059" h="19879" extrusionOk="0">
                  <a:moveTo>
                    <a:pt x="0" y="1"/>
                  </a:moveTo>
                  <a:lnTo>
                    <a:pt x="74" y="1243"/>
                  </a:lnTo>
                  <a:lnTo>
                    <a:pt x="186" y="2467"/>
                  </a:lnTo>
                  <a:lnTo>
                    <a:pt x="427" y="4951"/>
                  </a:lnTo>
                  <a:lnTo>
                    <a:pt x="686" y="7436"/>
                  </a:lnTo>
                  <a:lnTo>
                    <a:pt x="964" y="9939"/>
                  </a:lnTo>
                  <a:lnTo>
                    <a:pt x="1224" y="12443"/>
                  </a:lnTo>
                  <a:lnTo>
                    <a:pt x="1335" y="13685"/>
                  </a:lnTo>
                  <a:lnTo>
                    <a:pt x="1446" y="14927"/>
                  </a:lnTo>
                  <a:lnTo>
                    <a:pt x="1539" y="16170"/>
                  </a:lnTo>
                  <a:lnTo>
                    <a:pt x="1613" y="17412"/>
                  </a:lnTo>
                  <a:lnTo>
                    <a:pt x="1669" y="18654"/>
                  </a:lnTo>
                  <a:lnTo>
                    <a:pt x="1706" y="19878"/>
                  </a:lnTo>
                  <a:lnTo>
                    <a:pt x="1799" y="19415"/>
                  </a:lnTo>
                  <a:lnTo>
                    <a:pt x="1854" y="18951"/>
                  </a:lnTo>
                  <a:lnTo>
                    <a:pt x="1929" y="18488"/>
                  </a:lnTo>
                  <a:lnTo>
                    <a:pt x="1966" y="18005"/>
                  </a:lnTo>
                  <a:lnTo>
                    <a:pt x="2021" y="17078"/>
                  </a:lnTo>
                  <a:lnTo>
                    <a:pt x="2058" y="16133"/>
                  </a:lnTo>
                  <a:lnTo>
                    <a:pt x="2058" y="15187"/>
                  </a:lnTo>
                  <a:lnTo>
                    <a:pt x="2021" y="14241"/>
                  </a:lnTo>
                  <a:lnTo>
                    <a:pt x="1984" y="13296"/>
                  </a:lnTo>
                  <a:lnTo>
                    <a:pt x="1947" y="12368"/>
                  </a:lnTo>
                  <a:lnTo>
                    <a:pt x="1817" y="10811"/>
                  </a:lnTo>
                  <a:lnTo>
                    <a:pt x="1650" y="9253"/>
                  </a:lnTo>
                  <a:lnTo>
                    <a:pt x="1465" y="7696"/>
                  </a:lnTo>
                  <a:lnTo>
                    <a:pt x="1242" y="6138"/>
                  </a:lnTo>
                  <a:lnTo>
                    <a:pt x="983" y="4599"/>
                  </a:lnTo>
                  <a:lnTo>
                    <a:pt x="686" y="3060"/>
                  </a:lnTo>
                  <a:lnTo>
                    <a:pt x="371" y="152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3" name="Google Shape;2323;p34"/>
            <p:cNvSpPr/>
            <p:nvPr/>
          </p:nvSpPr>
          <p:spPr>
            <a:xfrm>
              <a:off x="1747424" y="4651194"/>
              <a:ext cx="88263" cy="414802"/>
            </a:xfrm>
            <a:custGeom>
              <a:avLst/>
              <a:gdLst/>
              <a:ahLst/>
              <a:cxnLst/>
              <a:rect l="l" t="t" r="r" b="b"/>
              <a:pathLst>
                <a:path w="4155" h="19527" extrusionOk="0">
                  <a:moveTo>
                    <a:pt x="4154" y="1"/>
                  </a:moveTo>
                  <a:lnTo>
                    <a:pt x="3598" y="1466"/>
                  </a:lnTo>
                  <a:lnTo>
                    <a:pt x="3079" y="2949"/>
                  </a:lnTo>
                  <a:lnTo>
                    <a:pt x="2615" y="4433"/>
                  </a:lnTo>
                  <a:lnTo>
                    <a:pt x="2170" y="5935"/>
                  </a:lnTo>
                  <a:lnTo>
                    <a:pt x="1762" y="7455"/>
                  </a:lnTo>
                  <a:lnTo>
                    <a:pt x="1391" y="8976"/>
                  </a:lnTo>
                  <a:lnTo>
                    <a:pt x="1039" y="10496"/>
                  </a:lnTo>
                  <a:lnTo>
                    <a:pt x="724" y="12035"/>
                  </a:lnTo>
                  <a:lnTo>
                    <a:pt x="557" y="12962"/>
                  </a:lnTo>
                  <a:lnTo>
                    <a:pt x="409" y="13889"/>
                  </a:lnTo>
                  <a:lnTo>
                    <a:pt x="279" y="14817"/>
                  </a:lnTo>
                  <a:lnTo>
                    <a:pt x="149" y="15762"/>
                  </a:lnTo>
                  <a:lnTo>
                    <a:pt x="75" y="16689"/>
                  </a:lnTo>
                  <a:lnTo>
                    <a:pt x="19" y="17635"/>
                  </a:lnTo>
                  <a:lnTo>
                    <a:pt x="1" y="18099"/>
                  </a:lnTo>
                  <a:lnTo>
                    <a:pt x="1" y="18581"/>
                  </a:lnTo>
                  <a:lnTo>
                    <a:pt x="19" y="19044"/>
                  </a:lnTo>
                  <a:lnTo>
                    <a:pt x="38" y="19526"/>
                  </a:lnTo>
                  <a:lnTo>
                    <a:pt x="242" y="18303"/>
                  </a:lnTo>
                  <a:lnTo>
                    <a:pt x="446" y="17079"/>
                  </a:lnTo>
                  <a:lnTo>
                    <a:pt x="668" y="15855"/>
                  </a:lnTo>
                  <a:lnTo>
                    <a:pt x="909" y="14631"/>
                  </a:lnTo>
                  <a:lnTo>
                    <a:pt x="1169" y="13407"/>
                  </a:lnTo>
                  <a:lnTo>
                    <a:pt x="1428" y="12183"/>
                  </a:lnTo>
                  <a:lnTo>
                    <a:pt x="2003" y="9736"/>
                  </a:lnTo>
                  <a:lnTo>
                    <a:pt x="2559" y="7288"/>
                  </a:lnTo>
                  <a:lnTo>
                    <a:pt x="3134" y="4859"/>
                  </a:lnTo>
                  <a:lnTo>
                    <a:pt x="3672" y="2412"/>
                  </a:lnTo>
                  <a:lnTo>
                    <a:pt x="3913" y="1206"/>
                  </a:lnTo>
                  <a:lnTo>
                    <a:pt x="4154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" name="CuadroTexto 12">
            <a:extLst>
              <a:ext uri="{FF2B5EF4-FFF2-40B4-BE49-F238E27FC236}">
                <a16:creationId xmlns:a16="http://schemas.microsoft.com/office/drawing/2014/main" id="{18CC161A-2DCE-7AEC-4825-E4C1079903E2}"/>
              </a:ext>
            </a:extLst>
          </p:cNvPr>
          <p:cNvSpPr txBox="1"/>
          <p:nvPr/>
        </p:nvSpPr>
        <p:spPr>
          <a:xfrm>
            <a:off x="1356101" y="649260"/>
            <a:ext cx="6168326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4800" b="1" dirty="0">
                <a:effectLst>
                  <a:glow rad="1397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genial" panose="02000503040000020004" pitchFamily="2" charset="0"/>
              </a:rPr>
              <a:t>Bienaventurados los de limpio corazón, porque ellos verán a Dios</a:t>
            </a:r>
            <a:endParaRPr lang="es-MX" sz="4800" b="1" dirty="0">
              <a:effectLst>
                <a:glow rad="139700">
                  <a:srgbClr val="FFFFFF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genial" panose="02000503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4728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10" name="Google Shape;2310;p34"/>
          <p:cNvGrpSpPr/>
          <p:nvPr/>
        </p:nvGrpSpPr>
        <p:grpSpPr>
          <a:xfrm>
            <a:off x="1688339" y="3786355"/>
            <a:ext cx="175882" cy="144409"/>
            <a:chOff x="1212175" y="4412127"/>
            <a:chExt cx="902424" cy="740938"/>
          </a:xfrm>
        </p:grpSpPr>
        <p:sp>
          <p:nvSpPr>
            <p:cNvPr id="2311" name="Google Shape;2311;p34"/>
            <p:cNvSpPr/>
            <p:nvPr/>
          </p:nvSpPr>
          <p:spPr>
            <a:xfrm>
              <a:off x="1212175" y="4412127"/>
              <a:ext cx="902424" cy="740938"/>
            </a:xfrm>
            <a:custGeom>
              <a:avLst/>
              <a:gdLst/>
              <a:ahLst/>
              <a:cxnLst/>
              <a:rect l="l" t="t" r="r" b="b"/>
              <a:pathLst>
                <a:path w="42482" h="34880" extrusionOk="0">
                  <a:moveTo>
                    <a:pt x="17597" y="1"/>
                  </a:moveTo>
                  <a:lnTo>
                    <a:pt x="17356" y="56"/>
                  </a:lnTo>
                  <a:lnTo>
                    <a:pt x="17115" y="149"/>
                  </a:lnTo>
                  <a:lnTo>
                    <a:pt x="16893" y="242"/>
                  </a:lnTo>
                  <a:lnTo>
                    <a:pt x="16689" y="371"/>
                  </a:lnTo>
                  <a:lnTo>
                    <a:pt x="16503" y="538"/>
                  </a:lnTo>
                  <a:lnTo>
                    <a:pt x="16318" y="724"/>
                  </a:lnTo>
                  <a:lnTo>
                    <a:pt x="16151" y="928"/>
                  </a:lnTo>
                  <a:lnTo>
                    <a:pt x="16003" y="1150"/>
                  </a:lnTo>
                  <a:lnTo>
                    <a:pt x="15854" y="1391"/>
                  </a:lnTo>
                  <a:lnTo>
                    <a:pt x="15724" y="1669"/>
                  </a:lnTo>
                  <a:lnTo>
                    <a:pt x="15613" y="1966"/>
                  </a:lnTo>
                  <a:lnTo>
                    <a:pt x="15502" y="2263"/>
                  </a:lnTo>
                  <a:lnTo>
                    <a:pt x="15409" y="2597"/>
                  </a:lnTo>
                  <a:lnTo>
                    <a:pt x="15335" y="2930"/>
                  </a:lnTo>
                  <a:lnTo>
                    <a:pt x="15261" y="3283"/>
                  </a:lnTo>
                  <a:lnTo>
                    <a:pt x="15205" y="3672"/>
                  </a:lnTo>
                  <a:lnTo>
                    <a:pt x="15150" y="4061"/>
                  </a:lnTo>
                  <a:lnTo>
                    <a:pt x="15075" y="4859"/>
                  </a:lnTo>
                  <a:lnTo>
                    <a:pt x="15038" y="5730"/>
                  </a:lnTo>
                  <a:lnTo>
                    <a:pt x="15038" y="6620"/>
                  </a:lnTo>
                  <a:lnTo>
                    <a:pt x="15057" y="7566"/>
                  </a:lnTo>
                  <a:lnTo>
                    <a:pt x="15112" y="8512"/>
                  </a:lnTo>
                  <a:lnTo>
                    <a:pt x="15187" y="9494"/>
                  </a:lnTo>
                  <a:lnTo>
                    <a:pt x="15279" y="10477"/>
                  </a:lnTo>
                  <a:lnTo>
                    <a:pt x="15391" y="11460"/>
                  </a:lnTo>
                  <a:lnTo>
                    <a:pt x="15520" y="12443"/>
                  </a:lnTo>
                  <a:lnTo>
                    <a:pt x="15669" y="13425"/>
                  </a:lnTo>
                  <a:lnTo>
                    <a:pt x="15817" y="14371"/>
                  </a:lnTo>
                  <a:lnTo>
                    <a:pt x="15984" y="15298"/>
                  </a:lnTo>
                  <a:lnTo>
                    <a:pt x="16299" y="17041"/>
                  </a:lnTo>
                  <a:lnTo>
                    <a:pt x="16633" y="18599"/>
                  </a:lnTo>
                  <a:lnTo>
                    <a:pt x="16911" y="19915"/>
                  </a:lnTo>
                  <a:lnTo>
                    <a:pt x="17152" y="20935"/>
                  </a:lnTo>
                  <a:lnTo>
                    <a:pt x="17356" y="21807"/>
                  </a:lnTo>
                  <a:lnTo>
                    <a:pt x="17097" y="21084"/>
                  </a:lnTo>
                  <a:lnTo>
                    <a:pt x="16781" y="20268"/>
                  </a:lnTo>
                  <a:lnTo>
                    <a:pt x="16336" y="19211"/>
                  </a:lnTo>
                  <a:lnTo>
                    <a:pt x="15817" y="17968"/>
                  </a:lnTo>
                  <a:lnTo>
                    <a:pt x="15205" y="16596"/>
                  </a:lnTo>
                  <a:lnTo>
                    <a:pt x="14871" y="15873"/>
                  </a:lnTo>
                  <a:lnTo>
                    <a:pt x="14501" y="15150"/>
                  </a:lnTo>
                  <a:lnTo>
                    <a:pt x="14130" y="14408"/>
                  </a:lnTo>
                  <a:lnTo>
                    <a:pt x="13740" y="13685"/>
                  </a:lnTo>
                  <a:lnTo>
                    <a:pt x="13351" y="12943"/>
                  </a:lnTo>
                  <a:lnTo>
                    <a:pt x="12924" y="12239"/>
                  </a:lnTo>
                  <a:lnTo>
                    <a:pt x="12498" y="11534"/>
                  </a:lnTo>
                  <a:lnTo>
                    <a:pt x="12071" y="10867"/>
                  </a:lnTo>
                  <a:lnTo>
                    <a:pt x="11626" y="10236"/>
                  </a:lnTo>
                  <a:lnTo>
                    <a:pt x="11163" y="9643"/>
                  </a:lnTo>
                  <a:lnTo>
                    <a:pt x="10699" y="9105"/>
                  </a:lnTo>
                  <a:lnTo>
                    <a:pt x="10236" y="8604"/>
                  </a:lnTo>
                  <a:lnTo>
                    <a:pt x="10013" y="8382"/>
                  </a:lnTo>
                  <a:lnTo>
                    <a:pt x="9772" y="8178"/>
                  </a:lnTo>
                  <a:lnTo>
                    <a:pt x="9531" y="7992"/>
                  </a:lnTo>
                  <a:lnTo>
                    <a:pt x="9309" y="7826"/>
                  </a:lnTo>
                  <a:lnTo>
                    <a:pt x="9068" y="7659"/>
                  </a:lnTo>
                  <a:lnTo>
                    <a:pt x="8827" y="7529"/>
                  </a:lnTo>
                  <a:lnTo>
                    <a:pt x="8585" y="7418"/>
                  </a:lnTo>
                  <a:lnTo>
                    <a:pt x="8363" y="7325"/>
                  </a:lnTo>
                  <a:lnTo>
                    <a:pt x="8122" y="7251"/>
                  </a:lnTo>
                  <a:lnTo>
                    <a:pt x="7881" y="7195"/>
                  </a:lnTo>
                  <a:lnTo>
                    <a:pt x="7658" y="7177"/>
                  </a:lnTo>
                  <a:lnTo>
                    <a:pt x="7417" y="7158"/>
                  </a:lnTo>
                  <a:lnTo>
                    <a:pt x="7195" y="7195"/>
                  </a:lnTo>
                  <a:lnTo>
                    <a:pt x="6954" y="7232"/>
                  </a:lnTo>
                  <a:lnTo>
                    <a:pt x="6731" y="7306"/>
                  </a:lnTo>
                  <a:lnTo>
                    <a:pt x="6509" y="7418"/>
                  </a:lnTo>
                  <a:lnTo>
                    <a:pt x="6286" y="7547"/>
                  </a:lnTo>
                  <a:lnTo>
                    <a:pt x="6101" y="7677"/>
                  </a:lnTo>
                  <a:lnTo>
                    <a:pt x="5934" y="7844"/>
                  </a:lnTo>
                  <a:lnTo>
                    <a:pt x="5804" y="8030"/>
                  </a:lnTo>
                  <a:lnTo>
                    <a:pt x="5674" y="8234"/>
                  </a:lnTo>
                  <a:lnTo>
                    <a:pt x="5582" y="8438"/>
                  </a:lnTo>
                  <a:lnTo>
                    <a:pt x="5526" y="8679"/>
                  </a:lnTo>
                  <a:lnTo>
                    <a:pt x="5470" y="8920"/>
                  </a:lnTo>
                  <a:lnTo>
                    <a:pt x="5452" y="9179"/>
                  </a:lnTo>
                  <a:lnTo>
                    <a:pt x="5433" y="9457"/>
                  </a:lnTo>
                  <a:lnTo>
                    <a:pt x="5452" y="9736"/>
                  </a:lnTo>
                  <a:lnTo>
                    <a:pt x="5470" y="10032"/>
                  </a:lnTo>
                  <a:lnTo>
                    <a:pt x="5526" y="10347"/>
                  </a:lnTo>
                  <a:lnTo>
                    <a:pt x="5582" y="10663"/>
                  </a:lnTo>
                  <a:lnTo>
                    <a:pt x="5674" y="10996"/>
                  </a:lnTo>
                  <a:lnTo>
                    <a:pt x="5767" y="11349"/>
                  </a:lnTo>
                  <a:lnTo>
                    <a:pt x="6008" y="12053"/>
                  </a:lnTo>
                  <a:lnTo>
                    <a:pt x="6305" y="12795"/>
                  </a:lnTo>
                  <a:lnTo>
                    <a:pt x="6639" y="13555"/>
                  </a:lnTo>
                  <a:lnTo>
                    <a:pt x="7028" y="14334"/>
                  </a:lnTo>
                  <a:lnTo>
                    <a:pt x="7436" y="15150"/>
                  </a:lnTo>
                  <a:lnTo>
                    <a:pt x="7899" y="15947"/>
                  </a:lnTo>
                  <a:lnTo>
                    <a:pt x="8382" y="16763"/>
                  </a:lnTo>
                  <a:lnTo>
                    <a:pt x="8864" y="17560"/>
                  </a:lnTo>
                  <a:lnTo>
                    <a:pt x="9383" y="18376"/>
                  </a:lnTo>
                  <a:lnTo>
                    <a:pt x="9902" y="19155"/>
                  </a:lnTo>
                  <a:lnTo>
                    <a:pt x="10421" y="19934"/>
                  </a:lnTo>
                  <a:lnTo>
                    <a:pt x="10940" y="20676"/>
                  </a:lnTo>
                  <a:lnTo>
                    <a:pt x="11960" y="22085"/>
                  </a:lnTo>
                  <a:lnTo>
                    <a:pt x="12887" y="23327"/>
                  </a:lnTo>
                  <a:lnTo>
                    <a:pt x="13685" y="24366"/>
                  </a:lnTo>
                  <a:lnTo>
                    <a:pt x="14315" y="25163"/>
                  </a:lnTo>
                  <a:lnTo>
                    <a:pt x="14871" y="25868"/>
                  </a:lnTo>
                  <a:lnTo>
                    <a:pt x="14408" y="25423"/>
                  </a:lnTo>
                  <a:lnTo>
                    <a:pt x="13852" y="24922"/>
                  </a:lnTo>
                  <a:lnTo>
                    <a:pt x="13147" y="24310"/>
                  </a:lnTo>
                  <a:lnTo>
                    <a:pt x="12275" y="23568"/>
                  </a:lnTo>
                  <a:lnTo>
                    <a:pt x="11293" y="22789"/>
                  </a:lnTo>
                  <a:lnTo>
                    <a:pt x="10199" y="21955"/>
                  </a:lnTo>
                  <a:lnTo>
                    <a:pt x="9642" y="21547"/>
                  </a:lnTo>
                  <a:lnTo>
                    <a:pt x="9049" y="21158"/>
                  </a:lnTo>
                  <a:lnTo>
                    <a:pt x="8456" y="20750"/>
                  </a:lnTo>
                  <a:lnTo>
                    <a:pt x="7862" y="20379"/>
                  </a:lnTo>
                  <a:lnTo>
                    <a:pt x="7250" y="20027"/>
                  </a:lnTo>
                  <a:lnTo>
                    <a:pt x="6639" y="19693"/>
                  </a:lnTo>
                  <a:lnTo>
                    <a:pt x="6045" y="19378"/>
                  </a:lnTo>
                  <a:lnTo>
                    <a:pt x="5452" y="19118"/>
                  </a:lnTo>
                  <a:lnTo>
                    <a:pt x="4858" y="18877"/>
                  </a:lnTo>
                  <a:lnTo>
                    <a:pt x="4284" y="18692"/>
                  </a:lnTo>
                  <a:lnTo>
                    <a:pt x="3709" y="18543"/>
                  </a:lnTo>
                  <a:lnTo>
                    <a:pt x="3449" y="18488"/>
                  </a:lnTo>
                  <a:lnTo>
                    <a:pt x="3171" y="18451"/>
                  </a:lnTo>
                  <a:lnTo>
                    <a:pt x="2911" y="18413"/>
                  </a:lnTo>
                  <a:lnTo>
                    <a:pt x="2652" y="18395"/>
                  </a:lnTo>
                  <a:lnTo>
                    <a:pt x="2392" y="18413"/>
                  </a:lnTo>
                  <a:lnTo>
                    <a:pt x="2151" y="18432"/>
                  </a:lnTo>
                  <a:lnTo>
                    <a:pt x="1910" y="18451"/>
                  </a:lnTo>
                  <a:lnTo>
                    <a:pt x="1688" y="18506"/>
                  </a:lnTo>
                  <a:lnTo>
                    <a:pt x="1465" y="18580"/>
                  </a:lnTo>
                  <a:lnTo>
                    <a:pt x="1243" y="18654"/>
                  </a:lnTo>
                  <a:lnTo>
                    <a:pt x="1039" y="18766"/>
                  </a:lnTo>
                  <a:lnTo>
                    <a:pt x="853" y="18877"/>
                  </a:lnTo>
                  <a:lnTo>
                    <a:pt x="668" y="19025"/>
                  </a:lnTo>
                  <a:lnTo>
                    <a:pt x="482" y="19192"/>
                  </a:lnTo>
                  <a:lnTo>
                    <a:pt x="334" y="19359"/>
                  </a:lnTo>
                  <a:lnTo>
                    <a:pt x="204" y="19563"/>
                  </a:lnTo>
                  <a:lnTo>
                    <a:pt x="112" y="19749"/>
                  </a:lnTo>
                  <a:lnTo>
                    <a:pt x="37" y="19971"/>
                  </a:lnTo>
                  <a:lnTo>
                    <a:pt x="0" y="20194"/>
                  </a:lnTo>
                  <a:lnTo>
                    <a:pt x="0" y="20416"/>
                  </a:lnTo>
                  <a:lnTo>
                    <a:pt x="0" y="20657"/>
                  </a:lnTo>
                  <a:lnTo>
                    <a:pt x="56" y="20917"/>
                  </a:lnTo>
                  <a:lnTo>
                    <a:pt x="112" y="21176"/>
                  </a:lnTo>
                  <a:lnTo>
                    <a:pt x="204" y="21436"/>
                  </a:lnTo>
                  <a:lnTo>
                    <a:pt x="316" y="21714"/>
                  </a:lnTo>
                  <a:lnTo>
                    <a:pt x="445" y="21992"/>
                  </a:lnTo>
                  <a:lnTo>
                    <a:pt x="612" y="22289"/>
                  </a:lnTo>
                  <a:lnTo>
                    <a:pt x="779" y="22586"/>
                  </a:lnTo>
                  <a:lnTo>
                    <a:pt x="983" y="22882"/>
                  </a:lnTo>
                  <a:lnTo>
                    <a:pt x="1187" y="23179"/>
                  </a:lnTo>
                  <a:lnTo>
                    <a:pt x="1669" y="23809"/>
                  </a:lnTo>
                  <a:lnTo>
                    <a:pt x="2188" y="24458"/>
                  </a:lnTo>
                  <a:lnTo>
                    <a:pt x="2782" y="25107"/>
                  </a:lnTo>
                  <a:lnTo>
                    <a:pt x="3431" y="25756"/>
                  </a:lnTo>
                  <a:lnTo>
                    <a:pt x="4098" y="26424"/>
                  </a:lnTo>
                  <a:lnTo>
                    <a:pt x="4821" y="27091"/>
                  </a:lnTo>
                  <a:lnTo>
                    <a:pt x="5545" y="27759"/>
                  </a:lnTo>
                  <a:lnTo>
                    <a:pt x="6305" y="28408"/>
                  </a:lnTo>
                  <a:lnTo>
                    <a:pt x="7065" y="29057"/>
                  </a:lnTo>
                  <a:lnTo>
                    <a:pt x="7844" y="29687"/>
                  </a:lnTo>
                  <a:lnTo>
                    <a:pt x="9346" y="30893"/>
                  </a:lnTo>
                  <a:lnTo>
                    <a:pt x="10792" y="31987"/>
                  </a:lnTo>
                  <a:lnTo>
                    <a:pt x="12109" y="32951"/>
                  </a:lnTo>
                  <a:lnTo>
                    <a:pt x="13240" y="33748"/>
                  </a:lnTo>
                  <a:lnTo>
                    <a:pt x="14111" y="34360"/>
                  </a:lnTo>
                  <a:lnTo>
                    <a:pt x="14871" y="34879"/>
                  </a:lnTo>
                  <a:lnTo>
                    <a:pt x="26516" y="34879"/>
                  </a:lnTo>
                  <a:lnTo>
                    <a:pt x="27351" y="34119"/>
                  </a:lnTo>
                  <a:lnTo>
                    <a:pt x="28315" y="33210"/>
                  </a:lnTo>
                  <a:lnTo>
                    <a:pt x="29539" y="32042"/>
                  </a:lnTo>
                  <a:lnTo>
                    <a:pt x="30966" y="30652"/>
                  </a:lnTo>
                  <a:lnTo>
                    <a:pt x="32542" y="29094"/>
                  </a:lnTo>
                  <a:lnTo>
                    <a:pt x="34174" y="27388"/>
                  </a:lnTo>
                  <a:lnTo>
                    <a:pt x="35009" y="26517"/>
                  </a:lnTo>
                  <a:lnTo>
                    <a:pt x="35843" y="25608"/>
                  </a:lnTo>
                  <a:lnTo>
                    <a:pt x="36659" y="24718"/>
                  </a:lnTo>
                  <a:lnTo>
                    <a:pt x="37438" y="23809"/>
                  </a:lnTo>
                  <a:lnTo>
                    <a:pt x="38216" y="22919"/>
                  </a:lnTo>
                  <a:lnTo>
                    <a:pt x="38940" y="22029"/>
                  </a:lnTo>
                  <a:lnTo>
                    <a:pt x="39626" y="21158"/>
                  </a:lnTo>
                  <a:lnTo>
                    <a:pt x="40238" y="20305"/>
                  </a:lnTo>
                  <a:lnTo>
                    <a:pt x="40812" y="19489"/>
                  </a:lnTo>
                  <a:lnTo>
                    <a:pt x="41313" y="18710"/>
                  </a:lnTo>
                  <a:lnTo>
                    <a:pt x="41536" y="18339"/>
                  </a:lnTo>
                  <a:lnTo>
                    <a:pt x="41721" y="17968"/>
                  </a:lnTo>
                  <a:lnTo>
                    <a:pt x="41906" y="17616"/>
                  </a:lnTo>
                  <a:lnTo>
                    <a:pt x="42073" y="17282"/>
                  </a:lnTo>
                  <a:lnTo>
                    <a:pt x="42203" y="16967"/>
                  </a:lnTo>
                  <a:lnTo>
                    <a:pt x="42296" y="16652"/>
                  </a:lnTo>
                  <a:lnTo>
                    <a:pt x="42389" y="16355"/>
                  </a:lnTo>
                  <a:lnTo>
                    <a:pt x="42444" y="16077"/>
                  </a:lnTo>
                  <a:lnTo>
                    <a:pt x="42481" y="15799"/>
                  </a:lnTo>
                  <a:lnTo>
                    <a:pt x="42481" y="15558"/>
                  </a:lnTo>
                  <a:lnTo>
                    <a:pt x="42444" y="15335"/>
                  </a:lnTo>
                  <a:lnTo>
                    <a:pt x="42389" y="15113"/>
                  </a:lnTo>
                  <a:lnTo>
                    <a:pt x="42296" y="14927"/>
                  </a:lnTo>
                  <a:lnTo>
                    <a:pt x="42166" y="14761"/>
                  </a:lnTo>
                  <a:lnTo>
                    <a:pt x="42018" y="14612"/>
                  </a:lnTo>
                  <a:lnTo>
                    <a:pt x="41832" y="14482"/>
                  </a:lnTo>
                  <a:lnTo>
                    <a:pt x="41610" y="14371"/>
                  </a:lnTo>
                  <a:lnTo>
                    <a:pt x="41406" y="14278"/>
                  </a:lnTo>
                  <a:lnTo>
                    <a:pt x="41183" y="14204"/>
                  </a:lnTo>
                  <a:lnTo>
                    <a:pt x="40961" y="14130"/>
                  </a:lnTo>
                  <a:lnTo>
                    <a:pt x="40738" y="14093"/>
                  </a:lnTo>
                  <a:lnTo>
                    <a:pt x="40497" y="14056"/>
                  </a:lnTo>
                  <a:lnTo>
                    <a:pt x="40275" y="14037"/>
                  </a:lnTo>
                  <a:lnTo>
                    <a:pt x="39793" y="14037"/>
                  </a:lnTo>
                  <a:lnTo>
                    <a:pt x="39552" y="14056"/>
                  </a:lnTo>
                  <a:lnTo>
                    <a:pt x="39069" y="14130"/>
                  </a:lnTo>
                  <a:lnTo>
                    <a:pt x="38587" y="14241"/>
                  </a:lnTo>
                  <a:lnTo>
                    <a:pt x="38087" y="14390"/>
                  </a:lnTo>
                  <a:lnTo>
                    <a:pt x="37586" y="14575"/>
                  </a:lnTo>
                  <a:lnTo>
                    <a:pt x="37085" y="14798"/>
                  </a:lnTo>
                  <a:lnTo>
                    <a:pt x="36603" y="15057"/>
                  </a:lnTo>
                  <a:lnTo>
                    <a:pt x="36103" y="15335"/>
                  </a:lnTo>
                  <a:lnTo>
                    <a:pt x="35621" y="15632"/>
                  </a:lnTo>
                  <a:lnTo>
                    <a:pt x="35138" y="15947"/>
                  </a:lnTo>
                  <a:lnTo>
                    <a:pt x="34656" y="16281"/>
                  </a:lnTo>
                  <a:lnTo>
                    <a:pt x="34211" y="16615"/>
                  </a:lnTo>
                  <a:lnTo>
                    <a:pt x="33766" y="16967"/>
                  </a:lnTo>
                  <a:lnTo>
                    <a:pt x="33321" y="17319"/>
                  </a:lnTo>
                  <a:lnTo>
                    <a:pt x="32505" y="18024"/>
                  </a:lnTo>
                  <a:lnTo>
                    <a:pt x="31782" y="18692"/>
                  </a:lnTo>
                  <a:lnTo>
                    <a:pt x="31152" y="19322"/>
                  </a:lnTo>
                  <a:lnTo>
                    <a:pt x="30633" y="19841"/>
                  </a:lnTo>
                  <a:lnTo>
                    <a:pt x="30243" y="20268"/>
                  </a:lnTo>
                  <a:lnTo>
                    <a:pt x="29928" y="20620"/>
                  </a:lnTo>
                  <a:lnTo>
                    <a:pt x="30243" y="19990"/>
                  </a:lnTo>
                  <a:lnTo>
                    <a:pt x="30595" y="19229"/>
                  </a:lnTo>
                  <a:lnTo>
                    <a:pt x="31041" y="18265"/>
                  </a:lnTo>
                  <a:lnTo>
                    <a:pt x="31560" y="17097"/>
                  </a:lnTo>
                  <a:lnTo>
                    <a:pt x="32097" y="15799"/>
                  </a:lnTo>
                  <a:lnTo>
                    <a:pt x="32376" y="15094"/>
                  </a:lnTo>
                  <a:lnTo>
                    <a:pt x="32635" y="14371"/>
                  </a:lnTo>
                  <a:lnTo>
                    <a:pt x="32913" y="13648"/>
                  </a:lnTo>
                  <a:lnTo>
                    <a:pt x="33154" y="12888"/>
                  </a:lnTo>
                  <a:lnTo>
                    <a:pt x="33395" y="12146"/>
                  </a:lnTo>
                  <a:lnTo>
                    <a:pt x="33618" y="11386"/>
                  </a:lnTo>
                  <a:lnTo>
                    <a:pt x="33803" y="10626"/>
                  </a:lnTo>
                  <a:lnTo>
                    <a:pt x="33989" y="9884"/>
                  </a:lnTo>
                  <a:lnTo>
                    <a:pt x="34119" y="9161"/>
                  </a:lnTo>
                  <a:lnTo>
                    <a:pt x="34230" y="8456"/>
                  </a:lnTo>
                  <a:lnTo>
                    <a:pt x="34304" y="7770"/>
                  </a:lnTo>
                  <a:lnTo>
                    <a:pt x="34341" y="7102"/>
                  </a:lnTo>
                  <a:lnTo>
                    <a:pt x="34341" y="6787"/>
                  </a:lnTo>
                  <a:lnTo>
                    <a:pt x="34323" y="6472"/>
                  </a:lnTo>
                  <a:lnTo>
                    <a:pt x="34304" y="6175"/>
                  </a:lnTo>
                  <a:lnTo>
                    <a:pt x="34267" y="5897"/>
                  </a:lnTo>
                  <a:lnTo>
                    <a:pt x="34211" y="5619"/>
                  </a:lnTo>
                  <a:lnTo>
                    <a:pt x="34137" y="5359"/>
                  </a:lnTo>
                  <a:lnTo>
                    <a:pt x="34063" y="5100"/>
                  </a:lnTo>
                  <a:lnTo>
                    <a:pt x="33970" y="4859"/>
                  </a:lnTo>
                  <a:lnTo>
                    <a:pt x="33878" y="4636"/>
                  </a:lnTo>
                  <a:lnTo>
                    <a:pt x="33748" y="4432"/>
                  </a:lnTo>
                  <a:lnTo>
                    <a:pt x="33618" y="4228"/>
                  </a:lnTo>
                  <a:lnTo>
                    <a:pt x="33451" y="4043"/>
                  </a:lnTo>
                  <a:lnTo>
                    <a:pt x="33284" y="3876"/>
                  </a:lnTo>
                  <a:lnTo>
                    <a:pt x="33099" y="3728"/>
                  </a:lnTo>
                  <a:lnTo>
                    <a:pt x="32895" y="3598"/>
                  </a:lnTo>
                  <a:lnTo>
                    <a:pt x="32672" y="3487"/>
                  </a:lnTo>
                  <a:lnTo>
                    <a:pt x="32431" y="3394"/>
                  </a:lnTo>
                  <a:lnTo>
                    <a:pt x="32209" y="3338"/>
                  </a:lnTo>
                  <a:lnTo>
                    <a:pt x="31968" y="3301"/>
                  </a:lnTo>
                  <a:lnTo>
                    <a:pt x="31745" y="3301"/>
                  </a:lnTo>
                  <a:lnTo>
                    <a:pt x="31504" y="3320"/>
                  </a:lnTo>
                  <a:lnTo>
                    <a:pt x="31282" y="3375"/>
                  </a:lnTo>
                  <a:lnTo>
                    <a:pt x="31059" y="3450"/>
                  </a:lnTo>
                  <a:lnTo>
                    <a:pt x="30837" y="3542"/>
                  </a:lnTo>
                  <a:lnTo>
                    <a:pt x="30614" y="3672"/>
                  </a:lnTo>
                  <a:lnTo>
                    <a:pt x="30392" y="3802"/>
                  </a:lnTo>
                  <a:lnTo>
                    <a:pt x="30169" y="3969"/>
                  </a:lnTo>
                  <a:lnTo>
                    <a:pt x="29947" y="4154"/>
                  </a:lnTo>
                  <a:lnTo>
                    <a:pt x="29743" y="4358"/>
                  </a:lnTo>
                  <a:lnTo>
                    <a:pt x="29520" y="4581"/>
                  </a:lnTo>
                  <a:lnTo>
                    <a:pt x="29316" y="4822"/>
                  </a:lnTo>
                  <a:lnTo>
                    <a:pt x="29094" y="5081"/>
                  </a:lnTo>
                  <a:lnTo>
                    <a:pt x="28686" y="5638"/>
                  </a:lnTo>
                  <a:lnTo>
                    <a:pt x="28278" y="6268"/>
                  </a:lnTo>
                  <a:lnTo>
                    <a:pt x="27888" y="6936"/>
                  </a:lnTo>
                  <a:lnTo>
                    <a:pt x="27499" y="7640"/>
                  </a:lnTo>
                  <a:lnTo>
                    <a:pt x="27128" y="8382"/>
                  </a:lnTo>
                  <a:lnTo>
                    <a:pt x="26776" y="9161"/>
                  </a:lnTo>
                  <a:lnTo>
                    <a:pt x="26423" y="9958"/>
                  </a:lnTo>
                  <a:lnTo>
                    <a:pt x="26090" y="10774"/>
                  </a:lnTo>
                  <a:lnTo>
                    <a:pt x="25774" y="11571"/>
                  </a:lnTo>
                  <a:lnTo>
                    <a:pt x="25478" y="12387"/>
                  </a:lnTo>
                  <a:lnTo>
                    <a:pt x="25181" y="13203"/>
                  </a:lnTo>
                  <a:lnTo>
                    <a:pt x="24921" y="14000"/>
                  </a:lnTo>
                  <a:lnTo>
                    <a:pt x="24439" y="15502"/>
                  </a:lnTo>
                  <a:lnTo>
                    <a:pt x="24013" y="16856"/>
                  </a:lnTo>
                  <a:lnTo>
                    <a:pt x="23698" y="18024"/>
                  </a:lnTo>
                  <a:lnTo>
                    <a:pt x="23457" y="18914"/>
                  </a:lnTo>
                  <a:lnTo>
                    <a:pt x="23253" y="19711"/>
                  </a:lnTo>
                  <a:lnTo>
                    <a:pt x="23216" y="18803"/>
                  </a:lnTo>
                  <a:lnTo>
                    <a:pt x="23160" y="17783"/>
                  </a:lnTo>
                  <a:lnTo>
                    <a:pt x="23067" y="16448"/>
                  </a:lnTo>
                  <a:lnTo>
                    <a:pt x="22937" y="14872"/>
                  </a:lnTo>
                  <a:lnTo>
                    <a:pt x="22771" y="13129"/>
                  </a:lnTo>
                  <a:lnTo>
                    <a:pt x="22659" y="12202"/>
                  </a:lnTo>
                  <a:lnTo>
                    <a:pt x="22548" y="11256"/>
                  </a:lnTo>
                  <a:lnTo>
                    <a:pt x="22418" y="10310"/>
                  </a:lnTo>
                  <a:lnTo>
                    <a:pt x="22270" y="9365"/>
                  </a:lnTo>
                  <a:lnTo>
                    <a:pt x="22103" y="8400"/>
                  </a:lnTo>
                  <a:lnTo>
                    <a:pt x="21936" y="7473"/>
                  </a:lnTo>
                  <a:lnTo>
                    <a:pt x="21732" y="6546"/>
                  </a:lnTo>
                  <a:lnTo>
                    <a:pt x="21528" y="5656"/>
                  </a:lnTo>
                  <a:lnTo>
                    <a:pt x="21287" y="4803"/>
                  </a:lnTo>
                  <a:lnTo>
                    <a:pt x="21046" y="3987"/>
                  </a:lnTo>
                  <a:lnTo>
                    <a:pt x="20768" y="3227"/>
                  </a:lnTo>
                  <a:lnTo>
                    <a:pt x="20490" y="2541"/>
                  </a:lnTo>
                  <a:lnTo>
                    <a:pt x="20341" y="2207"/>
                  </a:lnTo>
                  <a:lnTo>
                    <a:pt x="20175" y="1911"/>
                  </a:lnTo>
                  <a:lnTo>
                    <a:pt x="20008" y="1614"/>
                  </a:lnTo>
                  <a:lnTo>
                    <a:pt x="19841" y="1354"/>
                  </a:lnTo>
                  <a:lnTo>
                    <a:pt x="19674" y="1095"/>
                  </a:lnTo>
                  <a:lnTo>
                    <a:pt x="19489" y="872"/>
                  </a:lnTo>
                  <a:lnTo>
                    <a:pt x="19303" y="668"/>
                  </a:lnTo>
                  <a:lnTo>
                    <a:pt x="19118" y="501"/>
                  </a:lnTo>
                  <a:lnTo>
                    <a:pt x="18914" y="353"/>
                  </a:lnTo>
                  <a:lnTo>
                    <a:pt x="18710" y="223"/>
                  </a:lnTo>
                  <a:lnTo>
                    <a:pt x="18506" y="112"/>
                  </a:lnTo>
                  <a:lnTo>
                    <a:pt x="18283" y="56"/>
                  </a:lnTo>
                  <a:lnTo>
                    <a:pt x="1806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2" name="Google Shape;2312;p34"/>
            <p:cNvSpPr/>
            <p:nvPr/>
          </p:nvSpPr>
          <p:spPr>
            <a:xfrm>
              <a:off x="1309458" y="4878854"/>
              <a:ext cx="289132" cy="254082"/>
            </a:xfrm>
            <a:custGeom>
              <a:avLst/>
              <a:gdLst/>
              <a:ahLst/>
              <a:cxnLst/>
              <a:rect l="l" t="t" r="r" b="b"/>
              <a:pathLst>
                <a:path w="13611" h="11961" extrusionOk="0">
                  <a:moveTo>
                    <a:pt x="0" y="1"/>
                  </a:moveTo>
                  <a:lnTo>
                    <a:pt x="1780" y="1428"/>
                  </a:lnTo>
                  <a:lnTo>
                    <a:pt x="3560" y="2838"/>
                  </a:lnTo>
                  <a:lnTo>
                    <a:pt x="5341" y="4247"/>
                  </a:lnTo>
                  <a:lnTo>
                    <a:pt x="6231" y="4952"/>
                  </a:lnTo>
                  <a:lnTo>
                    <a:pt x="7102" y="5675"/>
                  </a:lnTo>
                  <a:lnTo>
                    <a:pt x="8845" y="7140"/>
                  </a:lnTo>
                  <a:lnTo>
                    <a:pt x="9698" y="7881"/>
                  </a:lnTo>
                  <a:lnTo>
                    <a:pt x="10532" y="8641"/>
                  </a:lnTo>
                  <a:lnTo>
                    <a:pt x="11348" y="9420"/>
                  </a:lnTo>
                  <a:lnTo>
                    <a:pt x="12127" y="10236"/>
                  </a:lnTo>
                  <a:lnTo>
                    <a:pt x="12517" y="10644"/>
                  </a:lnTo>
                  <a:lnTo>
                    <a:pt x="12887" y="11071"/>
                  </a:lnTo>
                  <a:lnTo>
                    <a:pt x="13258" y="11516"/>
                  </a:lnTo>
                  <a:lnTo>
                    <a:pt x="13611" y="11961"/>
                  </a:lnTo>
                  <a:lnTo>
                    <a:pt x="13388" y="11516"/>
                  </a:lnTo>
                  <a:lnTo>
                    <a:pt x="13128" y="11071"/>
                  </a:lnTo>
                  <a:lnTo>
                    <a:pt x="12850" y="10626"/>
                  </a:lnTo>
                  <a:lnTo>
                    <a:pt x="12554" y="10181"/>
                  </a:lnTo>
                  <a:lnTo>
                    <a:pt x="12238" y="9754"/>
                  </a:lnTo>
                  <a:lnTo>
                    <a:pt x="11905" y="9309"/>
                  </a:lnTo>
                  <a:lnTo>
                    <a:pt x="11534" y="8864"/>
                  </a:lnTo>
                  <a:lnTo>
                    <a:pt x="11163" y="8438"/>
                  </a:lnTo>
                  <a:lnTo>
                    <a:pt x="10774" y="8011"/>
                  </a:lnTo>
                  <a:lnTo>
                    <a:pt x="10366" y="7585"/>
                  </a:lnTo>
                  <a:lnTo>
                    <a:pt x="9939" y="7158"/>
                  </a:lnTo>
                  <a:lnTo>
                    <a:pt x="9513" y="6732"/>
                  </a:lnTo>
                  <a:lnTo>
                    <a:pt x="9068" y="6324"/>
                  </a:lnTo>
                  <a:lnTo>
                    <a:pt x="8604" y="5916"/>
                  </a:lnTo>
                  <a:lnTo>
                    <a:pt x="7677" y="5118"/>
                  </a:lnTo>
                  <a:lnTo>
                    <a:pt x="6713" y="4340"/>
                  </a:lnTo>
                  <a:lnTo>
                    <a:pt x="5730" y="3598"/>
                  </a:lnTo>
                  <a:lnTo>
                    <a:pt x="4729" y="2893"/>
                  </a:lnTo>
                  <a:lnTo>
                    <a:pt x="3746" y="2226"/>
                  </a:lnTo>
                  <a:lnTo>
                    <a:pt x="2763" y="1595"/>
                  </a:lnTo>
                  <a:lnTo>
                    <a:pt x="1817" y="1020"/>
                  </a:lnTo>
                  <a:lnTo>
                    <a:pt x="890" y="483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3" name="Google Shape;2313;p34"/>
            <p:cNvSpPr/>
            <p:nvPr/>
          </p:nvSpPr>
          <p:spPr>
            <a:xfrm>
              <a:off x="1439814" y="4750453"/>
              <a:ext cx="183981" cy="337989"/>
            </a:xfrm>
            <a:custGeom>
              <a:avLst/>
              <a:gdLst/>
              <a:ahLst/>
              <a:cxnLst/>
              <a:rect l="l" t="t" r="r" b="b"/>
              <a:pathLst>
                <a:path w="8661" h="15911" extrusionOk="0">
                  <a:moveTo>
                    <a:pt x="1" y="1"/>
                  </a:moveTo>
                  <a:lnTo>
                    <a:pt x="1188" y="1948"/>
                  </a:lnTo>
                  <a:lnTo>
                    <a:pt x="2374" y="3895"/>
                  </a:lnTo>
                  <a:lnTo>
                    <a:pt x="3561" y="5823"/>
                  </a:lnTo>
                  <a:lnTo>
                    <a:pt x="4136" y="6806"/>
                  </a:lnTo>
                  <a:lnTo>
                    <a:pt x="4729" y="7770"/>
                  </a:lnTo>
                  <a:lnTo>
                    <a:pt x="5842" y="9736"/>
                  </a:lnTo>
                  <a:lnTo>
                    <a:pt x="6398" y="10737"/>
                  </a:lnTo>
                  <a:lnTo>
                    <a:pt x="6917" y="11738"/>
                  </a:lnTo>
                  <a:lnTo>
                    <a:pt x="7418" y="12758"/>
                  </a:lnTo>
                  <a:lnTo>
                    <a:pt x="7863" y="13778"/>
                  </a:lnTo>
                  <a:lnTo>
                    <a:pt x="8085" y="14297"/>
                  </a:lnTo>
                  <a:lnTo>
                    <a:pt x="8289" y="14835"/>
                  </a:lnTo>
                  <a:lnTo>
                    <a:pt x="8475" y="15373"/>
                  </a:lnTo>
                  <a:lnTo>
                    <a:pt x="8660" y="15910"/>
                  </a:lnTo>
                  <a:lnTo>
                    <a:pt x="8605" y="15410"/>
                  </a:lnTo>
                  <a:lnTo>
                    <a:pt x="8512" y="14909"/>
                  </a:lnTo>
                  <a:lnTo>
                    <a:pt x="8419" y="14408"/>
                  </a:lnTo>
                  <a:lnTo>
                    <a:pt x="8289" y="13889"/>
                  </a:lnTo>
                  <a:lnTo>
                    <a:pt x="8141" y="13351"/>
                  </a:lnTo>
                  <a:lnTo>
                    <a:pt x="7974" y="12832"/>
                  </a:lnTo>
                  <a:lnTo>
                    <a:pt x="7789" y="12294"/>
                  </a:lnTo>
                  <a:lnTo>
                    <a:pt x="7585" y="11757"/>
                  </a:lnTo>
                  <a:lnTo>
                    <a:pt x="7362" y="11219"/>
                  </a:lnTo>
                  <a:lnTo>
                    <a:pt x="7121" y="10681"/>
                  </a:lnTo>
                  <a:lnTo>
                    <a:pt x="6880" y="10144"/>
                  </a:lnTo>
                  <a:lnTo>
                    <a:pt x="6621" y="9587"/>
                  </a:lnTo>
                  <a:lnTo>
                    <a:pt x="6342" y="9050"/>
                  </a:lnTo>
                  <a:lnTo>
                    <a:pt x="6046" y="8512"/>
                  </a:lnTo>
                  <a:lnTo>
                    <a:pt x="5452" y="7436"/>
                  </a:lnTo>
                  <a:lnTo>
                    <a:pt x="4803" y="6379"/>
                  </a:lnTo>
                  <a:lnTo>
                    <a:pt x="4136" y="5341"/>
                  </a:lnTo>
                  <a:lnTo>
                    <a:pt x="3450" y="4340"/>
                  </a:lnTo>
                  <a:lnTo>
                    <a:pt x="2745" y="3375"/>
                  </a:lnTo>
                  <a:lnTo>
                    <a:pt x="2059" y="2448"/>
                  </a:lnTo>
                  <a:lnTo>
                    <a:pt x="1354" y="1577"/>
                  </a:lnTo>
                  <a:lnTo>
                    <a:pt x="668" y="76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4" name="Google Shape;2314;p34"/>
            <p:cNvSpPr/>
            <p:nvPr/>
          </p:nvSpPr>
          <p:spPr>
            <a:xfrm>
              <a:off x="1797446" y="4781189"/>
              <a:ext cx="232818" cy="306062"/>
            </a:xfrm>
            <a:custGeom>
              <a:avLst/>
              <a:gdLst/>
              <a:ahLst/>
              <a:cxnLst/>
              <a:rect l="l" t="t" r="r" b="b"/>
              <a:pathLst>
                <a:path w="10960" h="14408" extrusionOk="0">
                  <a:moveTo>
                    <a:pt x="10959" y="0"/>
                  </a:moveTo>
                  <a:lnTo>
                    <a:pt x="10199" y="649"/>
                  </a:lnTo>
                  <a:lnTo>
                    <a:pt x="9383" y="1354"/>
                  </a:lnTo>
                  <a:lnTo>
                    <a:pt x="8567" y="2114"/>
                  </a:lnTo>
                  <a:lnTo>
                    <a:pt x="7733" y="2930"/>
                  </a:lnTo>
                  <a:lnTo>
                    <a:pt x="6898" y="3783"/>
                  </a:lnTo>
                  <a:lnTo>
                    <a:pt x="6064" y="4673"/>
                  </a:lnTo>
                  <a:lnTo>
                    <a:pt x="5248" y="5581"/>
                  </a:lnTo>
                  <a:lnTo>
                    <a:pt x="4451" y="6527"/>
                  </a:lnTo>
                  <a:lnTo>
                    <a:pt x="3690" y="7510"/>
                  </a:lnTo>
                  <a:lnTo>
                    <a:pt x="2986" y="8493"/>
                  </a:lnTo>
                  <a:lnTo>
                    <a:pt x="2634" y="8993"/>
                  </a:lnTo>
                  <a:lnTo>
                    <a:pt x="2318" y="9475"/>
                  </a:lnTo>
                  <a:lnTo>
                    <a:pt x="2003" y="9976"/>
                  </a:lnTo>
                  <a:lnTo>
                    <a:pt x="1706" y="10477"/>
                  </a:lnTo>
                  <a:lnTo>
                    <a:pt x="1410" y="10977"/>
                  </a:lnTo>
                  <a:lnTo>
                    <a:pt x="1150" y="11478"/>
                  </a:lnTo>
                  <a:lnTo>
                    <a:pt x="909" y="11979"/>
                  </a:lnTo>
                  <a:lnTo>
                    <a:pt x="687" y="12479"/>
                  </a:lnTo>
                  <a:lnTo>
                    <a:pt x="483" y="12961"/>
                  </a:lnTo>
                  <a:lnTo>
                    <a:pt x="297" y="13462"/>
                  </a:lnTo>
                  <a:lnTo>
                    <a:pt x="130" y="13944"/>
                  </a:lnTo>
                  <a:lnTo>
                    <a:pt x="1" y="14408"/>
                  </a:lnTo>
                  <a:lnTo>
                    <a:pt x="260" y="13907"/>
                  </a:lnTo>
                  <a:lnTo>
                    <a:pt x="538" y="13406"/>
                  </a:lnTo>
                  <a:lnTo>
                    <a:pt x="816" y="12924"/>
                  </a:lnTo>
                  <a:lnTo>
                    <a:pt x="1113" y="12442"/>
                  </a:lnTo>
                  <a:lnTo>
                    <a:pt x="1725" y="11478"/>
                  </a:lnTo>
                  <a:lnTo>
                    <a:pt x="2355" y="10551"/>
                  </a:lnTo>
                  <a:lnTo>
                    <a:pt x="3023" y="9642"/>
                  </a:lnTo>
                  <a:lnTo>
                    <a:pt x="3709" y="8752"/>
                  </a:lnTo>
                  <a:lnTo>
                    <a:pt x="5118" y="6972"/>
                  </a:lnTo>
                  <a:lnTo>
                    <a:pt x="5841" y="6101"/>
                  </a:lnTo>
                  <a:lnTo>
                    <a:pt x="6565" y="5211"/>
                  </a:lnTo>
                  <a:lnTo>
                    <a:pt x="8029" y="3486"/>
                  </a:lnTo>
                  <a:lnTo>
                    <a:pt x="9513" y="1743"/>
                  </a:lnTo>
                  <a:lnTo>
                    <a:pt x="10959" y="0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5" name="Google Shape;2315;p34"/>
            <p:cNvSpPr/>
            <p:nvPr/>
          </p:nvSpPr>
          <p:spPr>
            <a:xfrm>
              <a:off x="1613522" y="4647265"/>
              <a:ext cx="43738" cy="422280"/>
            </a:xfrm>
            <a:custGeom>
              <a:avLst/>
              <a:gdLst/>
              <a:ahLst/>
              <a:cxnLst/>
              <a:rect l="l" t="t" r="r" b="b"/>
              <a:pathLst>
                <a:path w="2059" h="19879" extrusionOk="0">
                  <a:moveTo>
                    <a:pt x="0" y="1"/>
                  </a:moveTo>
                  <a:lnTo>
                    <a:pt x="74" y="1243"/>
                  </a:lnTo>
                  <a:lnTo>
                    <a:pt x="186" y="2467"/>
                  </a:lnTo>
                  <a:lnTo>
                    <a:pt x="427" y="4951"/>
                  </a:lnTo>
                  <a:lnTo>
                    <a:pt x="686" y="7436"/>
                  </a:lnTo>
                  <a:lnTo>
                    <a:pt x="964" y="9939"/>
                  </a:lnTo>
                  <a:lnTo>
                    <a:pt x="1224" y="12443"/>
                  </a:lnTo>
                  <a:lnTo>
                    <a:pt x="1335" y="13685"/>
                  </a:lnTo>
                  <a:lnTo>
                    <a:pt x="1446" y="14927"/>
                  </a:lnTo>
                  <a:lnTo>
                    <a:pt x="1539" y="16170"/>
                  </a:lnTo>
                  <a:lnTo>
                    <a:pt x="1613" y="17412"/>
                  </a:lnTo>
                  <a:lnTo>
                    <a:pt x="1669" y="18654"/>
                  </a:lnTo>
                  <a:lnTo>
                    <a:pt x="1706" y="19878"/>
                  </a:lnTo>
                  <a:lnTo>
                    <a:pt x="1799" y="19415"/>
                  </a:lnTo>
                  <a:lnTo>
                    <a:pt x="1854" y="18951"/>
                  </a:lnTo>
                  <a:lnTo>
                    <a:pt x="1929" y="18488"/>
                  </a:lnTo>
                  <a:lnTo>
                    <a:pt x="1966" y="18005"/>
                  </a:lnTo>
                  <a:lnTo>
                    <a:pt x="2021" y="17078"/>
                  </a:lnTo>
                  <a:lnTo>
                    <a:pt x="2058" y="16133"/>
                  </a:lnTo>
                  <a:lnTo>
                    <a:pt x="2058" y="15187"/>
                  </a:lnTo>
                  <a:lnTo>
                    <a:pt x="2021" y="14241"/>
                  </a:lnTo>
                  <a:lnTo>
                    <a:pt x="1984" y="13296"/>
                  </a:lnTo>
                  <a:lnTo>
                    <a:pt x="1947" y="12368"/>
                  </a:lnTo>
                  <a:lnTo>
                    <a:pt x="1817" y="10811"/>
                  </a:lnTo>
                  <a:lnTo>
                    <a:pt x="1650" y="9253"/>
                  </a:lnTo>
                  <a:lnTo>
                    <a:pt x="1465" y="7696"/>
                  </a:lnTo>
                  <a:lnTo>
                    <a:pt x="1242" y="6138"/>
                  </a:lnTo>
                  <a:lnTo>
                    <a:pt x="983" y="4599"/>
                  </a:lnTo>
                  <a:lnTo>
                    <a:pt x="686" y="3060"/>
                  </a:lnTo>
                  <a:lnTo>
                    <a:pt x="371" y="152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6" name="Google Shape;2316;p34"/>
            <p:cNvSpPr/>
            <p:nvPr/>
          </p:nvSpPr>
          <p:spPr>
            <a:xfrm>
              <a:off x="1747424" y="4651194"/>
              <a:ext cx="88263" cy="414802"/>
            </a:xfrm>
            <a:custGeom>
              <a:avLst/>
              <a:gdLst/>
              <a:ahLst/>
              <a:cxnLst/>
              <a:rect l="l" t="t" r="r" b="b"/>
              <a:pathLst>
                <a:path w="4155" h="19527" extrusionOk="0">
                  <a:moveTo>
                    <a:pt x="4154" y="1"/>
                  </a:moveTo>
                  <a:lnTo>
                    <a:pt x="3598" y="1466"/>
                  </a:lnTo>
                  <a:lnTo>
                    <a:pt x="3079" y="2949"/>
                  </a:lnTo>
                  <a:lnTo>
                    <a:pt x="2615" y="4433"/>
                  </a:lnTo>
                  <a:lnTo>
                    <a:pt x="2170" y="5935"/>
                  </a:lnTo>
                  <a:lnTo>
                    <a:pt x="1762" y="7455"/>
                  </a:lnTo>
                  <a:lnTo>
                    <a:pt x="1391" y="8976"/>
                  </a:lnTo>
                  <a:lnTo>
                    <a:pt x="1039" y="10496"/>
                  </a:lnTo>
                  <a:lnTo>
                    <a:pt x="724" y="12035"/>
                  </a:lnTo>
                  <a:lnTo>
                    <a:pt x="557" y="12962"/>
                  </a:lnTo>
                  <a:lnTo>
                    <a:pt x="409" y="13889"/>
                  </a:lnTo>
                  <a:lnTo>
                    <a:pt x="279" y="14817"/>
                  </a:lnTo>
                  <a:lnTo>
                    <a:pt x="149" y="15762"/>
                  </a:lnTo>
                  <a:lnTo>
                    <a:pt x="75" y="16689"/>
                  </a:lnTo>
                  <a:lnTo>
                    <a:pt x="19" y="17635"/>
                  </a:lnTo>
                  <a:lnTo>
                    <a:pt x="1" y="18099"/>
                  </a:lnTo>
                  <a:lnTo>
                    <a:pt x="1" y="18581"/>
                  </a:lnTo>
                  <a:lnTo>
                    <a:pt x="19" y="19044"/>
                  </a:lnTo>
                  <a:lnTo>
                    <a:pt x="38" y="19526"/>
                  </a:lnTo>
                  <a:lnTo>
                    <a:pt x="242" y="18303"/>
                  </a:lnTo>
                  <a:lnTo>
                    <a:pt x="446" y="17079"/>
                  </a:lnTo>
                  <a:lnTo>
                    <a:pt x="668" y="15855"/>
                  </a:lnTo>
                  <a:lnTo>
                    <a:pt x="909" y="14631"/>
                  </a:lnTo>
                  <a:lnTo>
                    <a:pt x="1169" y="13407"/>
                  </a:lnTo>
                  <a:lnTo>
                    <a:pt x="1428" y="12183"/>
                  </a:lnTo>
                  <a:lnTo>
                    <a:pt x="2003" y="9736"/>
                  </a:lnTo>
                  <a:lnTo>
                    <a:pt x="2559" y="7288"/>
                  </a:lnTo>
                  <a:lnTo>
                    <a:pt x="3134" y="4859"/>
                  </a:lnTo>
                  <a:lnTo>
                    <a:pt x="3672" y="2412"/>
                  </a:lnTo>
                  <a:lnTo>
                    <a:pt x="3913" y="1206"/>
                  </a:lnTo>
                  <a:lnTo>
                    <a:pt x="4154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317" name="Google Shape;2317;p34"/>
          <p:cNvGrpSpPr/>
          <p:nvPr/>
        </p:nvGrpSpPr>
        <p:grpSpPr>
          <a:xfrm>
            <a:off x="1932939" y="3741730"/>
            <a:ext cx="175882" cy="144409"/>
            <a:chOff x="1212175" y="4412127"/>
            <a:chExt cx="902424" cy="740938"/>
          </a:xfrm>
        </p:grpSpPr>
        <p:sp>
          <p:nvSpPr>
            <p:cNvPr id="2318" name="Google Shape;2318;p34"/>
            <p:cNvSpPr/>
            <p:nvPr/>
          </p:nvSpPr>
          <p:spPr>
            <a:xfrm>
              <a:off x="1212175" y="4412127"/>
              <a:ext cx="902424" cy="740938"/>
            </a:xfrm>
            <a:custGeom>
              <a:avLst/>
              <a:gdLst/>
              <a:ahLst/>
              <a:cxnLst/>
              <a:rect l="l" t="t" r="r" b="b"/>
              <a:pathLst>
                <a:path w="42482" h="34880" extrusionOk="0">
                  <a:moveTo>
                    <a:pt x="17597" y="1"/>
                  </a:moveTo>
                  <a:lnTo>
                    <a:pt x="17356" y="56"/>
                  </a:lnTo>
                  <a:lnTo>
                    <a:pt x="17115" y="149"/>
                  </a:lnTo>
                  <a:lnTo>
                    <a:pt x="16893" y="242"/>
                  </a:lnTo>
                  <a:lnTo>
                    <a:pt x="16689" y="371"/>
                  </a:lnTo>
                  <a:lnTo>
                    <a:pt x="16503" y="538"/>
                  </a:lnTo>
                  <a:lnTo>
                    <a:pt x="16318" y="724"/>
                  </a:lnTo>
                  <a:lnTo>
                    <a:pt x="16151" y="928"/>
                  </a:lnTo>
                  <a:lnTo>
                    <a:pt x="16003" y="1150"/>
                  </a:lnTo>
                  <a:lnTo>
                    <a:pt x="15854" y="1391"/>
                  </a:lnTo>
                  <a:lnTo>
                    <a:pt x="15724" y="1669"/>
                  </a:lnTo>
                  <a:lnTo>
                    <a:pt x="15613" y="1966"/>
                  </a:lnTo>
                  <a:lnTo>
                    <a:pt x="15502" y="2263"/>
                  </a:lnTo>
                  <a:lnTo>
                    <a:pt x="15409" y="2597"/>
                  </a:lnTo>
                  <a:lnTo>
                    <a:pt x="15335" y="2930"/>
                  </a:lnTo>
                  <a:lnTo>
                    <a:pt x="15261" y="3283"/>
                  </a:lnTo>
                  <a:lnTo>
                    <a:pt x="15205" y="3672"/>
                  </a:lnTo>
                  <a:lnTo>
                    <a:pt x="15150" y="4061"/>
                  </a:lnTo>
                  <a:lnTo>
                    <a:pt x="15075" y="4859"/>
                  </a:lnTo>
                  <a:lnTo>
                    <a:pt x="15038" y="5730"/>
                  </a:lnTo>
                  <a:lnTo>
                    <a:pt x="15038" y="6620"/>
                  </a:lnTo>
                  <a:lnTo>
                    <a:pt x="15057" y="7566"/>
                  </a:lnTo>
                  <a:lnTo>
                    <a:pt x="15112" y="8512"/>
                  </a:lnTo>
                  <a:lnTo>
                    <a:pt x="15187" y="9494"/>
                  </a:lnTo>
                  <a:lnTo>
                    <a:pt x="15279" y="10477"/>
                  </a:lnTo>
                  <a:lnTo>
                    <a:pt x="15391" y="11460"/>
                  </a:lnTo>
                  <a:lnTo>
                    <a:pt x="15520" y="12443"/>
                  </a:lnTo>
                  <a:lnTo>
                    <a:pt x="15669" y="13425"/>
                  </a:lnTo>
                  <a:lnTo>
                    <a:pt x="15817" y="14371"/>
                  </a:lnTo>
                  <a:lnTo>
                    <a:pt x="15984" y="15298"/>
                  </a:lnTo>
                  <a:lnTo>
                    <a:pt x="16299" y="17041"/>
                  </a:lnTo>
                  <a:lnTo>
                    <a:pt x="16633" y="18599"/>
                  </a:lnTo>
                  <a:lnTo>
                    <a:pt x="16911" y="19915"/>
                  </a:lnTo>
                  <a:lnTo>
                    <a:pt x="17152" y="20935"/>
                  </a:lnTo>
                  <a:lnTo>
                    <a:pt x="17356" y="21807"/>
                  </a:lnTo>
                  <a:lnTo>
                    <a:pt x="17097" y="21084"/>
                  </a:lnTo>
                  <a:lnTo>
                    <a:pt x="16781" y="20268"/>
                  </a:lnTo>
                  <a:lnTo>
                    <a:pt x="16336" y="19211"/>
                  </a:lnTo>
                  <a:lnTo>
                    <a:pt x="15817" y="17968"/>
                  </a:lnTo>
                  <a:lnTo>
                    <a:pt x="15205" y="16596"/>
                  </a:lnTo>
                  <a:lnTo>
                    <a:pt x="14871" y="15873"/>
                  </a:lnTo>
                  <a:lnTo>
                    <a:pt x="14501" y="15150"/>
                  </a:lnTo>
                  <a:lnTo>
                    <a:pt x="14130" y="14408"/>
                  </a:lnTo>
                  <a:lnTo>
                    <a:pt x="13740" y="13685"/>
                  </a:lnTo>
                  <a:lnTo>
                    <a:pt x="13351" y="12943"/>
                  </a:lnTo>
                  <a:lnTo>
                    <a:pt x="12924" y="12239"/>
                  </a:lnTo>
                  <a:lnTo>
                    <a:pt x="12498" y="11534"/>
                  </a:lnTo>
                  <a:lnTo>
                    <a:pt x="12071" y="10867"/>
                  </a:lnTo>
                  <a:lnTo>
                    <a:pt x="11626" y="10236"/>
                  </a:lnTo>
                  <a:lnTo>
                    <a:pt x="11163" y="9643"/>
                  </a:lnTo>
                  <a:lnTo>
                    <a:pt x="10699" y="9105"/>
                  </a:lnTo>
                  <a:lnTo>
                    <a:pt x="10236" y="8604"/>
                  </a:lnTo>
                  <a:lnTo>
                    <a:pt x="10013" y="8382"/>
                  </a:lnTo>
                  <a:lnTo>
                    <a:pt x="9772" y="8178"/>
                  </a:lnTo>
                  <a:lnTo>
                    <a:pt x="9531" y="7992"/>
                  </a:lnTo>
                  <a:lnTo>
                    <a:pt x="9309" y="7826"/>
                  </a:lnTo>
                  <a:lnTo>
                    <a:pt x="9068" y="7659"/>
                  </a:lnTo>
                  <a:lnTo>
                    <a:pt x="8827" y="7529"/>
                  </a:lnTo>
                  <a:lnTo>
                    <a:pt x="8585" y="7418"/>
                  </a:lnTo>
                  <a:lnTo>
                    <a:pt x="8363" y="7325"/>
                  </a:lnTo>
                  <a:lnTo>
                    <a:pt x="8122" y="7251"/>
                  </a:lnTo>
                  <a:lnTo>
                    <a:pt x="7881" y="7195"/>
                  </a:lnTo>
                  <a:lnTo>
                    <a:pt x="7658" y="7177"/>
                  </a:lnTo>
                  <a:lnTo>
                    <a:pt x="7417" y="7158"/>
                  </a:lnTo>
                  <a:lnTo>
                    <a:pt x="7195" y="7195"/>
                  </a:lnTo>
                  <a:lnTo>
                    <a:pt x="6954" y="7232"/>
                  </a:lnTo>
                  <a:lnTo>
                    <a:pt x="6731" y="7306"/>
                  </a:lnTo>
                  <a:lnTo>
                    <a:pt x="6509" y="7418"/>
                  </a:lnTo>
                  <a:lnTo>
                    <a:pt x="6286" y="7547"/>
                  </a:lnTo>
                  <a:lnTo>
                    <a:pt x="6101" y="7677"/>
                  </a:lnTo>
                  <a:lnTo>
                    <a:pt x="5934" y="7844"/>
                  </a:lnTo>
                  <a:lnTo>
                    <a:pt x="5804" y="8030"/>
                  </a:lnTo>
                  <a:lnTo>
                    <a:pt x="5674" y="8234"/>
                  </a:lnTo>
                  <a:lnTo>
                    <a:pt x="5582" y="8438"/>
                  </a:lnTo>
                  <a:lnTo>
                    <a:pt x="5526" y="8679"/>
                  </a:lnTo>
                  <a:lnTo>
                    <a:pt x="5470" y="8920"/>
                  </a:lnTo>
                  <a:lnTo>
                    <a:pt x="5452" y="9179"/>
                  </a:lnTo>
                  <a:lnTo>
                    <a:pt x="5433" y="9457"/>
                  </a:lnTo>
                  <a:lnTo>
                    <a:pt x="5452" y="9736"/>
                  </a:lnTo>
                  <a:lnTo>
                    <a:pt x="5470" y="10032"/>
                  </a:lnTo>
                  <a:lnTo>
                    <a:pt x="5526" y="10347"/>
                  </a:lnTo>
                  <a:lnTo>
                    <a:pt x="5582" y="10663"/>
                  </a:lnTo>
                  <a:lnTo>
                    <a:pt x="5674" y="10996"/>
                  </a:lnTo>
                  <a:lnTo>
                    <a:pt x="5767" y="11349"/>
                  </a:lnTo>
                  <a:lnTo>
                    <a:pt x="6008" y="12053"/>
                  </a:lnTo>
                  <a:lnTo>
                    <a:pt x="6305" y="12795"/>
                  </a:lnTo>
                  <a:lnTo>
                    <a:pt x="6639" y="13555"/>
                  </a:lnTo>
                  <a:lnTo>
                    <a:pt x="7028" y="14334"/>
                  </a:lnTo>
                  <a:lnTo>
                    <a:pt x="7436" y="15150"/>
                  </a:lnTo>
                  <a:lnTo>
                    <a:pt x="7899" y="15947"/>
                  </a:lnTo>
                  <a:lnTo>
                    <a:pt x="8382" y="16763"/>
                  </a:lnTo>
                  <a:lnTo>
                    <a:pt x="8864" y="17560"/>
                  </a:lnTo>
                  <a:lnTo>
                    <a:pt x="9383" y="18376"/>
                  </a:lnTo>
                  <a:lnTo>
                    <a:pt x="9902" y="19155"/>
                  </a:lnTo>
                  <a:lnTo>
                    <a:pt x="10421" y="19934"/>
                  </a:lnTo>
                  <a:lnTo>
                    <a:pt x="10940" y="20676"/>
                  </a:lnTo>
                  <a:lnTo>
                    <a:pt x="11960" y="22085"/>
                  </a:lnTo>
                  <a:lnTo>
                    <a:pt x="12887" y="23327"/>
                  </a:lnTo>
                  <a:lnTo>
                    <a:pt x="13685" y="24366"/>
                  </a:lnTo>
                  <a:lnTo>
                    <a:pt x="14315" y="25163"/>
                  </a:lnTo>
                  <a:lnTo>
                    <a:pt x="14871" y="25868"/>
                  </a:lnTo>
                  <a:lnTo>
                    <a:pt x="14408" y="25423"/>
                  </a:lnTo>
                  <a:lnTo>
                    <a:pt x="13852" y="24922"/>
                  </a:lnTo>
                  <a:lnTo>
                    <a:pt x="13147" y="24310"/>
                  </a:lnTo>
                  <a:lnTo>
                    <a:pt x="12275" y="23568"/>
                  </a:lnTo>
                  <a:lnTo>
                    <a:pt x="11293" y="22789"/>
                  </a:lnTo>
                  <a:lnTo>
                    <a:pt x="10199" y="21955"/>
                  </a:lnTo>
                  <a:lnTo>
                    <a:pt x="9642" y="21547"/>
                  </a:lnTo>
                  <a:lnTo>
                    <a:pt x="9049" y="21158"/>
                  </a:lnTo>
                  <a:lnTo>
                    <a:pt x="8456" y="20750"/>
                  </a:lnTo>
                  <a:lnTo>
                    <a:pt x="7862" y="20379"/>
                  </a:lnTo>
                  <a:lnTo>
                    <a:pt x="7250" y="20027"/>
                  </a:lnTo>
                  <a:lnTo>
                    <a:pt x="6639" y="19693"/>
                  </a:lnTo>
                  <a:lnTo>
                    <a:pt x="6045" y="19378"/>
                  </a:lnTo>
                  <a:lnTo>
                    <a:pt x="5452" y="19118"/>
                  </a:lnTo>
                  <a:lnTo>
                    <a:pt x="4858" y="18877"/>
                  </a:lnTo>
                  <a:lnTo>
                    <a:pt x="4284" y="18692"/>
                  </a:lnTo>
                  <a:lnTo>
                    <a:pt x="3709" y="18543"/>
                  </a:lnTo>
                  <a:lnTo>
                    <a:pt x="3449" y="18488"/>
                  </a:lnTo>
                  <a:lnTo>
                    <a:pt x="3171" y="18451"/>
                  </a:lnTo>
                  <a:lnTo>
                    <a:pt x="2911" y="18413"/>
                  </a:lnTo>
                  <a:lnTo>
                    <a:pt x="2652" y="18395"/>
                  </a:lnTo>
                  <a:lnTo>
                    <a:pt x="2392" y="18413"/>
                  </a:lnTo>
                  <a:lnTo>
                    <a:pt x="2151" y="18432"/>
                  </a:lnTo>
                  <a:lnTo>
                    <a:pt x="1910" y="18451"/>
                  </a:lnTo>
                  <a:lnTo>
                    <a:pt x="1688" y="18506"/>
                  </a:lnTo>
                  <a:lnTo>
                    <a:pt x="1465" y="18580"/>
                  </a:lnTo>
                  <a:lnTo>
                    <a:pt x="1243" y="18654"/>
                  </a:lnTo>
                  <a:lnTo>
                    <a:pt x="1039" y="18766"/>
                  </a:lnTo>
                  <a:lnTo>
                    <a:pt x="853" y="18877"/>
                  </a:lnTo>
                  <a:lnTo>
                    <a:pt x="668" y="19025"/>
                  </a:lnTo>
                  <a:lnTo>
                    <a:pt x="482" y="19192"/>
                  </a:lnTo>
                  <a:lnTo>
                    <a:pt x="334" y="19359"/>
                  </a:lnTo>
                  <a:lnTo>
                    <a:pt x="204" y="19563"/>
                  </a:lnTo>
                  <a:lnTo>
                    <a:pt x="112" y="19749"/>
                  </a:lnTo>
                  <a:lnTo>
                    <a:pt x="37" y="19971"/>
                  </a:lnTo>
                  <a:lnTo>
                    <a:pt x="0" y="20194"/>
                  </a:lnTo>
                  <a:lnTo>
                    <a:pt x="0" y="20416"/>
                  </a:lnTo>
                  <a:lnTo>
                    <a:pt x="0" y="20657"/>
                  </a:lnTo>
                  <a:lnTo>
                    <a:pt x="56" y="20917"/>
                  </a:lnTo>
                  <a:lnTo>
                    <a:pt x="112" y="21176"/>
                  </a:lnTo>
                  <a:lnTo>
                    <a:pt x="204" y="21436"/>
                  </a:lnTo>
                  <a:lnTo>
                    <a:pt x="316" y="21714"/>
                  </a:lnTo>
                  <a:lnTo>
                    <a:pt x="445" y="21992"/>
                  </a:lnTo>
                  <a:lnTo>
                    <a:pt x="612" y="22289"/>
                  </a:lnTo>
                  <a:lnTo>
                    <a:pt x="779" y="22586"/>
                  </a:lnTo>
                  <a:lnTo>
                    <a:pt x="983" y="22882"/>
                  </a:lnTo>
                  <a:lnTo>
                    <a:pt x="1187" y="23179"/>
                  </a:lnTo>
                  <a:lnTo>
                    <a:pt x="1669" y="23809"/>
                  </a:lnTo>
                  <a:lnTo>
                    <a:pt x="2188" y="24458"/>
                  </a:lnTo>
                  <a:lnTo>
                    <a:pt x="2782" y="25107"/>
                  </a:lnTo>
                  <a:lnTo>
                    <a:pt x="3431" y="25756"/>
                  </a:lnTo>
                  <a:lnTo>
                    <a:pt x="4098" y="26424"/>
                  </a:lnTo>
                  <a:lnTo>
                    <a:pt x="4821" y="27091"/>
                  </a:lnTo>
                  <a:lnTo>
                    <a:pt x="5545" y="27759"/>
                  </a:lnTo>
                  <a:lnTo>
                    <a:pt x="6305" y="28408"/>
                  </a:lnTo>
                  <a:lnTo>
                    <a:pt x="7065" y="29057"/>
                  </a:lnTo>
                  <a:lnTo>
                    <a:pt x="7844" y="29687"/>
                  </a:lnTo>
                  <a:lnTo>
                    <a:pt x="9346" y="30893"/>
                  </a:lnTo>
                  <a:lnTo>
                    <a:pt x="10792" y="31987"/>
                  </a:lnTo>
                  <a:lnTo>
                    <a:pt x="12109" y="32951"/>
                  </a:lnTo>
                  <a:lnTo>
                    <a:pt x="13240" y="33748"/>
                  </a:lnTo>
                  <a:lnTo>
                    <a:pt x="14111" y="34360"/>
                  </a:lnTo>
                  <a:lnTo>
                    <a:pt x="14871" y="34879"/>
                  </a:lnTo>
                  <a:lnTo>
                    <a:pt x="26516" y="34879"/>
                  </a:lnTo>
                  <a:lnTo>
                    <a:pt x="27351" y="34119"/>
                  </a:lnTo>
                  <a:lnTo>
                    <a:pt x="28315" y="33210"/>
                  </a:lnTo>
                  <a:lnTo>
                    <a:pt x="29539" y="32042"/>
                  </a:lnTo>
                  <a:lnTo>
                    <a:pt x="30966" y="30652"/>
                  </a:lnTo>
                  <a:lnTo>
                    <a:pt x="32542" y="29094"/>
                  </a:lnTo>
                  <a:lnTo>
                    <a:pt x="34174" y="27388"/>
                  </a:lnTo>
                  <a:lnTo>
                    <a:pt x="35009" y="26517"/>
                  </a:lnTo>
                  <a:lnTo>
                    <a:pt x="35843" y="25608"/>
                  </a:lnTo>
                  <a:lnTo>
                    <a:pt x="36659" y="24718"/>
                  </a:lnTo>
                  <a:lnTo>
                    <a:pt x="37438" y="23809"/>
                  </a:lnTo>
                  <a:lnTo>
                    <a:pt x="38216" y="22919"/>
                  </a:lnTo>
                  <a:lnTo>
                    <a:pt x="38940" y="22029"/>
                  </a:lnTo>
                  <a:lnTo>
                    <a:pt x="39626" y="21158"/>
                  </a:lnTo>
                  <a:lnTo>
                    <a:pt x="40238" y="20305"/>
                  </a:lnTo>
                  <a:lnTo>
                    <a:pt x="40812" y="19489"/>
                  </a:lnTo>
                  <a:lnTo>
                    <a:pt x="41313" y="18710"/>
                  </a:lnTo>
                  <a:lnTo>
                    <a:pt x="41536" y="18339"/>
                  </a:lnTo>
                  <a:lnTo>
                    <a:pt x="41721" y="17968"/>
                  </a:lnTo>
                  <a:lnTo>
                    <a:pt x="41906" y="17616"/>
                  </a:lnTo>
                  <a:lnTo>
                    <a:pt x="42073" y="17282"/>
                  </a:lnTo>
                  <a:lnTo>
                    <a:pt x="42203" y="16967"/>
                  </a:lnTo>
                  <a:lnTo>
                    <a:pt x="42296" y="16652"/>
                  </a:lnTo>
                  <a:lnTo>
                    <a:pt x="42389" y="16355"/>
                  </a:lnTo>
                  <a:lnTo>
                    <a:pt x="42444" y="16077"/>
                  </a:lnTo>
                  <a:lnTo>
                    <a:pt x="42481" y="15799"/>
                  </a:lnTo>
                  <a:lnTo>
                    <a:pt x="42481" y="15558"/>
                  </a:lnTo>
                  <a:lnTo>
                    <a:pt x="42444" y="15335"/>
                  </a:lnTo>
                  <a:lnTo>
                    <a:pt x="42389" y="15113"/>
                  </a:lnTo>
                  <a:lnTo>
                    <a:pt x="42296" y="14927"/>
                  </a:lnTo>
                  <a:lnTo>
                    <a:pt x="42166" y="14761"/>
                  </a:lnTo>
                  <a:lnTo>
                    <a:pt x="42018" y="14612"/>
                  </a:lnTo>
                  <a:lnTo>
                    <a:pt x="41832" y="14482"/>
                  </a:lnTo>
                  <a:lnTo>
                    <a:pt x="41610" y="14371"/>
                  </a:lnTo>
                  <a:lnTo>
                    <a:pt x="41406" y="14278"/>
                  </a:lnTo>
                  <a:lnTo>
                    <a:pt x="41183" y="14204"/>
                  </a:lnTo>
                  <a:lnTo>
                    <a:pt x="40961" y="14130"/>
                  </a:lnTo>
                  <a:lnTo>
                    <a:pt x="40738" y="14093"/>
                  </a:lnTo>
                  <a:lnTo>
                    <a:pt x="40497" y="14056"/>
                  </a:lnTo>
                  <a:lnTo>
                    <a:pt x="40275" y="14037"/>
                  </a:lnTo>
                  <a:lnTo>
                    <a:pt x="39793" y="14037"/>
                  </a:lnTo>
                  <a:lnTo>
                    <a:pt x="39552" y="14056"/>
                  </a:lnTo>
                  <a:lnTo>
                    <a:pt x="39069" y="14130"/>
                  </a:lnTo>
                  <a:lnTo>
                    <a:pt x="38587" y="14241"/>
                  </a:lnTo>
                  <a:lnTo>
                    <a:pt x="38087" y="14390"/>
                  </a:lnTo>
                  <a:lnTo>
                    <a:pt x="37586" y="14575"/>
                  </a:lnTo>
                  <a:lnTo>
                    <a:pt x="37085" y="14798"/>
                  </a:lnTo>
                  <a:lnTo>
                    <a:pt x="36603" y="15057"/>
                  </a:lnTo>
                  <a:lnTo>
                    <a:pt x="36103" y="15335"/>
                  </a:lnTo>
                  <a:lnTo>
                    <a:pt x="35621" y="15632"/>
                  </a:lnTo>
                  <a:lnTo>
                    <a:pt x="35138" y="15947"/>
                  </a:lnTo>
                  <a:lnTo>
                    <a:pt x="34656" y="16281"/>
                  </a:lnTo>
                  <a:lnTo>
                    <a:pt x="34211" y="16615"/>
                  </a:lnTo>
                  <a:lnTo>
                    <a:pt x="33766" y="16967"/>
                  </a:lnTo>
                  <a:lnTo>
                    <a:pt x="33321" y="17319"/>
                  </a:lnTo>
                  <a:lnTo>
                    <a:pt x="32505" y="18024"/>
                  </a:lnTo>
                  <a:lnTo>
                    <a:pt x="31782" y="18692"/>
                  </a:lnTo>
                  <a:lnTo>
                    <a:pt x="31152" y="19322"/>
                  </a:lnTo>
                  <a:lnTo>
                    <a:pt x="30633" y="19841"/>
                  </a:lnTo>
                  <a:lnTo>
                    <a:pt x="30243" y="20268"/>
                  </a:lnTo>
                  <a:lnTo>
                    <a:pt x="29928" y="20620"/>
                  </a:lnTo>
                  <a:lnTo>
                    <a:pt x="30243" y="19990"/>
                  </a:lnTo>
                  <a:lnTo>
                    <a:pt x="30595" y="19229"/>
                  </a:lnTo>
                  <a:lnTo>
                    <a:pt x="31041" y="18265"/>
                  </a:lnTo>
                  <a:lnTo>
                    <a:pt x="31560" y="17097"/>
                  </a:lnTo>
                  <a:lnTo>
                    <a:pt x="32097" y="15799"/>
                  </a:lnTo>
                  <a:lnTo>
                    <a:pt x="32376" y="15094"/>
                  </a:lnTo>
                  <a:lnTo>
                    <a:pt x="32635" y="14371"/>
                  </a:lnTo>
                  <a:lnTo>
                    <a:pt x="32913" y="13648"/>
                  </a:lnTo>
                  <a:lnTo>
                    <a:pt x="33154" y="12888"/>
                  </a:lnTo>
                  <a:lnTo>
                    <a:pt x="33395" y="12146"/>
                  </a:lnTo>
                  <a:lnTo>
                    <a:pt x="33618" y="11386"/>
                  </a:lnTo>
                  <a:lnTo>
                    <a:pt x="33803" y="10626"/>
                  </a:lnTo>
                  <a:lnTo>
                    <a:pt x="33989" y="9884"/>
                  </a:lnTo>
                  <a:lnTo>
                    <a:pt x="34119" y="9161"/>
                  </a:lnTo>
                  <a:lnTo>
                    <a:pt x="34230" y="8456"/>
                  </a:lnTo>
                  <a:lnTo>
                    <a:pt x="34304" y="7770"/>
                  </a:lnTo>
                  <a:lnTo>
                    <a:pt x="34341" y="7102"/>
                  </a:lnTo>
                  <a:lnTo>
                    <a:pt x="34341" y="6787"/>
                  </a:lnTo>
                  <a:lnTo>
                    <a:pt x="34323" y="6472"/>
                  </a:lnTo>
                  <a:lnTo>
                    <a:pt x="34304" y="6175"/>
                  </a:lnTo>
                  <a:lnTo>
                    <a:pt x="34267" y="5897"/>
                  </a:lnTo>
                  <a:lnTo>
                    <a:pt x="34211" y="5619"/>
                  </a:lnTo>
                  <a:lnTo>
                    <a:pt x="34137" y="5359"/>
                  </a:lnTo>
                  <a:lnTo>
                    <a:pt x="34063" y="5100"/>
                  </a:lnTo>
                  <a:lnTo>
                    <a:pt x="33970" y="4859"/>
                  </a:lnTo>
                  <a:lnTo>
                    <a:pt x="33878" y="4636"/>
                  </a:lnTo>
                  <a:lnTo>
                    <a:pt x="33748" y="4432"/>
                  </a:lnTo>
                  <a:lnTo>
                    <a:pt x="33618" y="4228"/>
                  </a:lnTo>
                  <a:lnTo>
                    <a:pt x="33451" y="4043"/>
                  </a:lnTo>
                  <a:lnTo>
                    <a:pt x="33284" y="3876"/>
                  </a:lnTo>
                  <a:lnTo>
                    <a:pt x="33099" y="3728"/>
                  </a:lnTo>
                  <a:lnTo>
                    <a:pt x="32895" y="3598"/>
                  </a:lnTo>
                  <a:lnTo>
                    <a:pt x="32672" y="3487"/>
                  </a:lnTo>
                  <a:lnTo>
                    <a:pt x="32431" y="3394"/>
                  </a:lnTo>
                  <a:lnTo>
                    <a:pt x="32209" y="3338"/>
                  </a:lnTo>
                  <a:lnTo>
                    <a:pt x="31968" y="3301"/>
                  </a:lnTo>
                  <a:lnTo>
                    <a:pt x="31745" y="3301"/>
                  </a:lnTo>
                  <a:lnTo>
                    <a:pt x="31504" y="3320"/>
                  </a:lnTo>
                  <a:lnTo>
                    <a:pt x="31282" y="3375"/>
                  </a:lnTo>
                  <a:lnTo>
                    <a:pt x="31059" y="3450"/>
                  </a:lnTo>
                  <a:lnTo>
                    <a:pt x="30837" y="3542"/>
                  </a:lnTo>
                  <a:lnTo>
                    <a:pt x="30614" y="3672"/>
                  </a:lnTo>
                  <a:lnTo>
                    <a:pt x="30392" y="3802"/>
                  </a:lnTo>
                  <a:lnTo>
                    <a:pt x="30169" y="3969"/>
                  </a:lnTo>
                  <a:lnTo>
                    <a:pt x="29947" y="4154"/>
                  </a:lnTo>
                  <a:lnTo>
                    <a:pt x="29743" y="4358"/>
                  </a:lnTo>
                  <a:lnTo>
                    <a:pt x="29520" y="4581"/>
                  </a:lnTo>
                  <a:lnTo>
                    <a:pt x="29316" y="4822"/>
                  </a:lnTo>
                  <a:lnTo>
                    <a:pt x="29094" y="5081"/>
                  </a:lnTo>
                  <a:lnTo>
                    <a:pt x="28686" y="5638"/>
                  </a:lnTo>
                  <a:lnTo>
                    <a:pt x="28278" y="6268"/>
                  </a:lnTo>
                  <a:lnTo>
                    <a:pt x="27888" y="6936"/>
                  </a:lnTo>
                  <a:lnTo>
                    <a:pt x="27499" y="7640"/>
                  </a:lnTo>
                  <a:lnTo>
                    <a:pt x="27128" y="8382"/>
                  </a:lnTo>
                  <a:lnTo>
                    <a:pt x="26776" y="9161"/>
                  </a:lnTo>
                  <a:lnTo>
                    <a:pt x="26423" y="9958"/>
                  </a:lnTo>
                  <a:lnTo>
                    <a:pt x="26090" y="10774"/>
                  </a:lnTo>
                  <a:lnTo>
                    <a:pt x="25774" y="11571"/>
                  </a:lnTo>
                  <a:lnTo>
                    <a:pt x="25478" y="12387"/>
                  </a:lnTo>
                  <a:lnTo>
                    <a:pt x="25181" y="13203"/>
                  </a:lnTo>
                  <a:lnTo>
                    <a:pt x="24921" y="14000"/>
                  </a:lnTo>
                  <a:lnTo>
                    <a:pt x="24439" y="15502"/>
                  </a:lnTo>
                  <a:lnTo>
                    <a:pt x="24013" y="16856"/>
                  </a:lnTo>
                  <a:lnTo>
                    <a:pt x="23698" y="18024"/>
                  </a:lnTo>
                  <a:lnTo>
                    <a:pt x="23457" y="18914"/>
                  </a:lnTo>
                  <a:lnTo>
                    <a:pt x="23253" y="19711"/>
                  </a:lnTo>
                  <a:lnTo>
                    <a:pt x="23216" y="18803"/>
                  </a:lnTo>
                  <a:lnTo>
                    <a:pt x="23160" y="17783"/>
                  </a:lnTo>
                  <a:lnTo>
                    <a:pt x="23067" y="16448"/>
                  </a:lnTo>
                  <a:lnTo>
                    <a:pt x="22937" y="14872"/>
                  </a:lnTo>
                  <a:lnTo>
                    <a:pt x="22771" y="13129"/>
                  </a:lnTo>
                  <a:lnTo>
                    <a:pt x="22659" y="12202"/>
                  </a:lnTo>
                  <a:lnTo>
                    <a:pt x="22548" y="11256"/>
                  </a:lnTo>
                  <a:lnTo>
                    <a:pt x="22418" y="10310"/>
                  </a:lnTo>
                  <a:lnTo>
                    <a:pt x="22270" y="9365"/>
                  </a:lnTo>
                  <a:lnTo>
                    <a:pt x="22103" y="8400"/>
                  </a:lnTo>
                  <a:lnTo>
                    <a:pt x="21936" y="7473"/>
                  </a:lnTo>
                  <a:lnTo>
                    <a:pt x="21732" y="6546"/>
                  </a:lnTo>
                  <a:lnTo>
                    <a:pt x="21528" y="5656"/>
                  </a:lnTo>
                  <a:lnTo>
                    <a:pt x="21287" y="4803"/>
                  </a:lnTo>
                  <a:lnTo>
                    <a:pt x="21046" y="3987"/>
                  </a:lnTo>
                  <a:lnTo>
                    <a:pt x="20768" y="3227"/>
                  </a:lnTo>
                  <a:lnTo>
                    <a:pt x="20490" y="2541"/>
                  </a:lnTo>
                  <a:lnTo>
                    <a:pt x="20341" y="2207"/>
                  </a:lnTo>
                  <a:lnTo>
                    <a:pt x="20175" y="1911"/>
                  </a:lnTo>
                  <a:lnTo>
                    <a:pt x="20008" y="1614"/>
                  </a:lnTo>
                  <a:lnTo>
                    <a:pt x="19841" y="1354"/>
                  </a:lnTo>
                  <a:lnTo>
                    <a:pt x="19674" y="1095"/>
                  </a:lnTo>
                  <a:lnTo>
                    <a:pt x="19489" y="872"/>
                  </a:lnTo>
                  <a:lnTo>
                    <a:pt x="19303" y="668"/>
                  </a:lnTo>
                  <a:lnTo>
                    <a:pt x="19118" y="501"/>
                  </a:lnTo>
                  <a:lnTo>
                    <a:pt x="18914" y="353"/>
                  </a:lnTo>
                  <a:lnTo>
                    <a:pt x="18710" y="223"/>
                  </a:lnTo>
                  <a:lnTo>
                    <a:pt x="18506" y="112"/>
                  </a:lnTo>
                  <a:lnTo>
                    <a:pt x="18283" y="56"/>
                  </a:lnTo>
                  <a:lnTo>
                    <a:pt x="1806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9" name="Google Shape;2319;p34"/>
            <p:cNvSpPr/>
            <p:nvPr/>
          </p:nvSpPr>
          <p:spPr>
            <a:xfrm>
              <a:off x="1309458" y="4878854"/>
              <a:ext cx="289132" cy="254082"/>
            </a:xfrm>
            <a:custGeom>
              <a:avLst/>
              <a:gdLst/>
              <a:ahLst/>
              <a:cxnLst/>
              <a:rect l="l" t="t" r="r" b="b"/>
              <a:pathLst>
                <a:path w="13611" h="11961" extrusionOk="0">
                  <a:moveTo>
                    <a:pt x="0" y="1"/>
                  </a:moveTo>
                  <a:lnTo>
                    <a:pt x="1780" y="1428"/>
                  </a:lnTo>
                  <a:lnTo>
                    <a:pt x="3560" y="2838"/>
                  </a:lnTo>
                  <a:lnTo>
                    <a:pt x="5341" y="4247"/>
                  </a:lnTo>
                  <a:lnTo>
                    <a:pt x="6231" y="4952"/>
                  </a:lnTo>
                  <a:lnTo>
                    <a:pt x="7102" y="5675"/>
                  </a:lnTo>
                  <a:lnTo>
                    <a:pt x="8845" y="7140"/>
                  </a:lnTo>
                  <a:lnTo>
                    <a:pt x="9698" y="7881"/>
                  </a:lnTo>
                  <a:lnTo>
                    <a:pt x="10532" y="8641"/>
                  </a:lnTo>
                  <a:lnTo>
                    <a:pt x="11348" y="9420"/>
                  </a:lnTo>
                  <a:lnTo>
                    <a:pt x="12127" y="10236"/>
                  </a:lnTo>
                  <a:lnTo>
                    <a:pt x="12517" y="10644"/>
                  </a:lnTo>
                  <a:lnTo>
                    <a:pt x="12887" y="11071"/>
                  </a:lnTo>
                  <a:lnTo>
                    <a:pt x="13258" y="11516"/>
                  </a:lnTo>
                  <a:lnTo>
                    <a:pt x="13611" y="11961"/>
                  </a:lnTo>
                  <a:lnTo>
                    <a:pt x="13388" y="11516"/>
                  </a:lnTo>
                  <a:lnTo>
                    <a:pt x="13128" y="11071"/>
                  </a:lnTo>
                  <a:lnTo>
                    <a:pt x="12850" y="10626"/>
                  </a:lnTo>
                  <a:lnTo>
                    <a:pt x="12554" y="10181"/>
                  </a:lnTo>
                  <a:lnTo>
                    <a:pt x="12238" y="9754"/>
                  </a:lnTo>
                  <a:lnTo>
                    <a:pt x="11905" y="9309"/>
                  </a:lnTo>
                  <a:lnTo>
                    <a:pt x="11534" y="8864"/>
                  </a:lnTo>
                  <a:lnTo>
                    <a:pt x="11163" y="8438"/>
                  </a:lnTo>
                  <a:lnTo>
                    <a:pt x="10774" y="8011"/>
                  </a:lnTo>
                  <a:lnTo>
                    <a:pt x="10366" y="7585"/>
                  </a:lnTo>
                  <a:lnTo>
                    <a:pt x="9939" y="7158"/>
                  </a:lnTo>
                  <a:lnTo>
                    <a:pt x="9513" y="6732"/>
                  </a:lnTo>
                  <a:lnTo>
                    <a:pt x="9068" y="6324"/>
                  </a:lnTo>
                  <a:lnTo>
                    <a:pt x="8604" y="5916"/>
                  </a:lnTo>
                  <a:lnTo>
                    <a:pt x="7677" y="5118"/>
                  </a:lnTo>
                  <a:lnTo>
                    <a:pt x="6713" y="4340"/>
                  </a:lnTo>
                  <a:lnTo>
                    <a:pt x="5730" y="3598"/>
                  </a:lnTo>
                  <a:lnTo>
                    <a:pt x="4729" y="2893"/>
                  </a:lnTo>
                  <a:lnTo>
                    <a:pt x="3746" y="2226"/>
                  </a:lnTo>
                  <a:lnTo>
                    <a:pt x="2763" y="1595"/>
                  </a:lnTo>
                  <a:lnTo>
                    <a:pt x="1817" y="1020"/>
                  </a:lnTo>
                  <a:lnTo>
                    <a:pt x="890" y="483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0" name="Google Shape;2320;p34"/>
            <p:cNvSpPr/>
            <p:nvPr/>
          </p:nvSpPr>
          <p:spPr>
            <a:xfrm>
              <a:off x="1439814" y="4750453"/>
              <a:ext cx="183981" cy="337989"/>
            </a:xfrm>
            <a:custGeom>
              <a:avLst/>
              <a:gdLst/>
              <a:ahLst/>
              <a:cxnLst/>
              <a:rect l="l" t="t" r="r" b="b"/>
              <a:pathLst>
                <a:path w="8661" h="15911" extrusionOk="0">
                  <a:moveTo>
                    <a:pt x="1" y="1"/>
                  </a:moveTo>
                  <a:lnTo>
                    <a:pt x="1188" y="1948"/>
                  </a:lnTo>
                  <a:lnTo>
                    <a:pt x="2374" y="3895"/>
                  </a:lnTo>
                  <a:lnTo>
                    <a:pt x="3561" y="5823"/>
                  </a:lnTo>
                  <a:lnTo>
                    <a:pt x="4136" y="6806"/>
                  </a:lnTo>
                  <a:lnTo>
                    <a:pt x="4729" y="7770"/>
                  </a:lnTo>
                  <a:lnTo>
                    <a:pt x="5842" y="9736"/>
                  </a:lnTo>
                  <a:lnTo>
                    <a:pt x="6398" y="10737"/>
                  </a:lnTo>
                  <a:lnTo>
                    <a:pt x="6917" y="11738"/>
                  </a:lnTo>
                  <a:lnTo>
                    <a:pt x="7418" y="12758"/>
                  </a:lnTo>
                  <a:lnTo>
                    <a:pt x="7863" y="13778"/>
                  </a:lnTo>
                  <a:lnTo>
                    <a:pt x="8085" y="14297"/>
                  </a:lnTo>
                  <a:lnTo>
                    <a:pt x="8289" y="14835"/>
                  </a:lnTo>
                  <a:lnTo>
                    <a:pt x="8475" y="15373"/>
                  </a:lnTo>
                  <a:lnTo>
                    <a:pt x="8660" y="15910"/>
                  </a:lnTo>
                  <a:lnTo>
                    <a:pt x="8605" y="15410"/>
                  </a:lnTo>
                  <a:lnTo>
                    <a:pt x="8512" y="14909"/>
                  </a:lnTo>
                  <a:lnTo>
                    <a:pt x="8419" y="14408"/>
                  </a:lnTo>
                  <a:lnTo>
                    <a:pt x="8289" y="13889"/>
                  </a:lnTo>
                  <a:lnTo>
                    <a:pt x="8141" y="13351"/>
                  </a:lnTo>
                  <a:lnTo>
                    <a:pt x="7974" y="12832"/>
                  </a:lnTo>
                  <a:lnTo>
                    <a:pt x="7789" y="12294"/>
                  </a:lnTo>
                  <a:lnTo>
                    <a:pt x="7585" y="11757"/>
                  </a:lnTo>
                  <a:lnTo>
                    <a:pt x="7362" y="11219"/>
                  </a:lnTo>
                  <a:lnTo>
                    <a:pt x="7121" y="10681"/>
                  </a:lnTo>
                  <a:lnTo>
                    <a:pt x="6880" y="10144"/>
                  </a:lnTo>
                  <a:lnTo>
                    <a:pt x="6621" y="9587"/>
                  </a:lnTo>
                  <a:lnTo>
                    <a:pt x="6342" y="9050"/>
                  </a:lnTo>
                  <a:lnTo>
                    <a:pt x="6046" y="8512"/>
                  </a:lnTo>
                  <a:lnTo>
                    <a:pt x="5452" y="7436"/>
                  </a:lnTo>
                  <a:lnTo>
                    <a:pt x="4803" y="6379"/>
                  </a:lnTo>
                  <a:lnTo>
                    <a:pt x="4136" y="5341"/>
                  </a:lnTo>
                  <a:lnTo>
                    <a:pt x="3450" y="4340"/>
                  </a:lnTo>
                  <a:lnTo>
                    <a:pt x="2745" y="3375"/>
                  </a:lnTo>
                  <a:lnTo>
                    <a:pt x="2059" y="2448"/>
                  </a:lnTo>
                  <a:lnTo>
                    <a:pt x="1354" y="1577"/>
                  </a:lnTo>
                  <a:lnTo>
                    <a:pt x="668" y="76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1" name="Google Shape;2321;p34"/>
            <p:cNvSpPr/>
            <p:nvPr/>
          </p:nvSpPr>
          <p:spPr>
            <a:xfrm>
              <a:off x="1797446" y="4781189"/>
              <a:ext cx="232818" cy="306062"/>
            </a:xfrm>
            <a:custGeom>
              <a:avLst/>
              <a:gdLst/>
              <a:ahLst/>
              <a:cxnLst/>
              <a:rect l="l" t="t" r="r" b="b"/>
              <a:pathLst>
                <a:path w="10960" h="14408" extrusionOk="0">
                  <a:moveTo>
                    <a:pt x="10959" y="0"/>
                  </a:moveTo>
                  <a:lnTo>
                    <a:pt x="10199" y="649"/>
                  </a:lnTo>
                  <a:lnTo>
                    <a:pt x="9383" y="1354"/>
                  </a:lnTo>
                  <a:lnTo>
                    <a:pt x="8567" y="2114"/>
                  </a:lnTo>
                  <a:lnTo>
                    <a:pt x="7733" y="2930"/>
                  </a:lnTo>
                  <a:lnTo>
                    <a:pt x="6898" y="3783"/>
                  </a:lnTo>
                  <a:lnTo>
                    <a:pt x="6064" y="4673"/>
                  </a:lnTo>
                  <a:lnTo>
                    <a:pt x="5248" y="5581"/>
                  </a:lnTo>
                  <a:lnTo>
                    <a:pt x="4451" y="6527"/>
                  </a:lnTo>
                  <a:lnTo>
                    <a:pt x="3690" y="7510"/>
                  </a:lnTo>
                  <a:lnTo>
                    <a:pt x="2986" y="8493"/>
                  </a:lnTo>
                  <a:lnTo>
                    <a:pt x="2634" y="8993"/>
                  </a:lnTo>
                  <a:lnTo>
                    <a:pt x="2318" y="9475"/>
                  </a:lnTo>
                  <a:lnTo>
                    <a:pt x="2003" y="9976"/>
                  </a:lnTo>
                  <a:lnTo>
                    <a:pt x="1706" y="10477"/>
                  </a:lnTo>
                  <a:lnTo>
                    <a:pt x="1410" y="10977"/>
                  </a:lnTo>
                  <a:lnTo>
                    <a:pt x="1150" y="11478"/>
                  </a:lnTo>
                  <a:lnTo>
                    <a:pt x="909" y="11979"/>
                  </a:lnTo>
                  <a:lnTo>
                    <a:pt x="687" y="12479"/>
                  </a:lnTo>
                  <a:lnTo>
                    <a:pt x="483" y="12961"/>
                  </a:lnTo>
                  <a:lnTo>
                    <a:pt x="297" y="13462"/>
                  </a:lnTo>
                  <a:lnTo>
                    <a:pt x="130" y="13944"/>
                  </a:lnTo>
                  <a:lnTo>
                    <a:pt x="1" y="14408"/>
                  </a:lnTo>
                  <a:lnTo>
                    <a:pt x="260" y="13907"/>
                  </a:lnTo>
                  <a:lnTo>
                    <a:pt x="538" y="13406"/>
                  </a:lnTo>
                  <a:lnTo>
                    <a:pt x="816" y="12924"/>
                  </a:lnTo>
                  <a:lnTo>
                    <a:pt x="1113" y="12442"/>
                  </a:lnTo>
                  <a:lnTo>
                    <a:pt x="1725" y="11478"/>
                  </a:lnTo>
                  <a:lnTo>
                    <a:pt x="2355" y="10551"/>
                  </a:lnTo>
                  <a:lnTo>
                    <a:pt x="3023" y="9642"/>
                  </a:lnTo>
                  <a:lnTo>
                    <a:pt x="3709" y="8752"/>
                  </a:lnTo>
                  <a:lnTo>
                    <a:pt x="5118" y="6972"/>
                  </a:lnTo>
                  <a:lnTo>
                    <a:pt x="5841" y="6101"/>
                  </a:lnTo>
                  <a:lnTo>
                    <a:pt x="6565" y="5211"/>
                  </a:lnTo>
                  <a:lnTo>
                    <a:pt x="8029" y="3486"/>
                  </a:lnTo>
                  <a:lnTo>
                    <a:pt x="9513" y="1743"/>
                  </a:lnTo>
                  <a:lnTo>
                    <a:pt x="10959" y="0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2" name="Google Shape;2322;p34"/>
            <p:cNvSpPr/>
            <p:nvPr/>
          </p:nvSpPr>
          <p:spPr>
            <a:xfrm>
              <a:off x="1613522" y="4647265"/>
              <a:ext cx="43738" cy="422280"/>
            </a:xfrm>
            <a:custGeom>
              <a:avLst/>
              <a:gdLst/>
              <a:ahLst/>
              <a:cxnLst/>
              <a:rect l="l" t="t" r="r" b="b"/>
              <a:pathLst>
                <a:path w="2059" h="19879" extrusionOk="0">
                  <a:moveTo>
                    <a:pt x="0" y="1"/>
                  </a:moveTo>
                  <a:lnTo>
                    <a:pt x="74" y="1243"/>
                  </a:lnTo>
                  <a:lnTo>
                    <a:pt x="186" y="2467"/>
                  </a:lnTo>
                  <a:lnTo>
                    <a:pt x="427" y="4951"/>
                  </a:lnTo>
                  <a:lnTo>
                    <a:pt x="686" y="7436"/>
                  </a:lnTo>
                  <a:lnTo>
                    <a:pt x="964" y="9939"/>
                  </a:lnTo>
                  <a:lnTo>
                    <a:pt x="1224" y="12443"/>
                  </a:lnTo>
                  <a:lnTo>
                    <a:pt x="1335" y="13685"/>
                  </a:lnTo>
                  <a:lnTo>
                    <a:pt x="1446" y="14927"/>
                  </a:lnTo>
                  <a:lnTo>
                    <a:pt x="1539" y="16170"/>
                  </a:lnTo>
                  <a:lnTo>
                    <a:pt x="1613" y="17412"/>
                  </a:lnTo>
                  <a:lnTo>
                    <a:pt x="1669" y="18654"/>
                  </a:lnTo>
                  <a:lnTo>
                    <a:pt x="1706" y="19878"/>
                  </a:lnTo>
                  <a:lnTo>
                    <a:pt x="1799" y="19415"/>
                  </a:lnTo>
                  <a:lnTo>
                    <a:pt x="1854" y="18951"/>
                  </a:lnTo>
                  <a:lnTo>
                    <a:pt x="1929" y="18488"/>
                  </a:lnTo>
                  <a:lnTo>
                    <a:pt x="1966" y="18005"/>
                  </a:lnTo>
                  <a:lnTo>
                    <a:pt x="2021" y="17078"/>
                  </a:lnTo>
                  <a:lnTo>
                    <a:pt x="2058" y="16133"/>
                  </a:lnTo>
                  <a:lnTo>
                    <a:pt x="2058" y="15187"/>
                  </a:lnTo>
                  <a:lnTo>
                    <a:pt x="2021" y="14241"/>
                  </a:lnTo>
                  <a:lnTo>
                    <a:pt x="1984" y="13296"/>
                  </a:lnTo>
                  <a:lnTo>
                    <a:pt x="1947" y="12368"/>
                  </a:lnTo>
                  <a:lnTo>
                    <a:pt x="1817" y="10811"/>
                  </a:lnTo>
                  <a:lnTo>
                    <a:pt x="1650" y="9253"/>
                  </a:lnTo>
                  <a:lnTo>
                    <a:pt x="1465" y="7696"/>
                  </a:lnTo>
                  <a:lnTo>
                    <a:pt x="1242" y="6138"/>
                  </a:lnTo>
                  <a:lnTo>
                    <a:pt x="983" y="4599"/>
                  </a:lnTo>
                  <a:lnTo>
                    <a:pt x="686" y="3060"/>
                  </a:lnTo>
                  <a:lnTo>
                    <a:pt x="371" y="152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3" name="Google Shape;2323;p34"/>
            <p:cNvSpPr/>
            <p:nvPr/>
          </p:nvSpPr>
          <p:spPr>
            <a:xfrm>
              <a:off x="1747424" y="4651194"/>
              <a:ext cx="88263" cy="414802"/>
            </a:xfrm>
            <a:custGeom>
              <a:avLst/>
              <a:gdLst/>
              <a:ahLst/>
              <a:cxnLst/>
              <a:rect l="l" t="t" r="r" b="b"/>
              <a:pathLst>
                <a:path w="4155" h="19527" extrusionOk="0">
                  <a:moveTo>
                    <a:pt x="4154" y="1"/>
                  </a:moveTo>
                  <a:lnTo>
                    <a:pt x="3598" y="1466"/>
                  </a:lnTo>
                  <a:lnTo>
                    <a:pt x="3079" y="2949"/>
                  </a:lnTo>
                  <a:lnTo>
                    <a:pt x="2615" y="4433"/>
                  </a:lnTo>
                  <a:lnTo>
                    <a:pt x="2170" y="5935"/>
                  </a:lnTo>
                  <a:lnTo>
                    <a:pt x="1762" y="7455"/>
                  </a:lnTo>
                  <a:lnTo>
                    <a:pt x="1391" y="8976"/>
                  </a:lnTo>
                  <a:lnTo>
                    <a:pt x="1039" y="10496"/>
                  </a:lnTo>
                  <a:lnTo>
                    <a:pt x="724" y="12035"/>
                  </a:lnTo>
                  <a:lnTo>
                    <a:pt x="557" y="12962"/>
                  </a:lnTo>
                  <a:lnTo>
                    <a:pt x="409" y="13889"/>
                  </a:lnTo>
                  <a:lnTo>
                    <a:pt x="279" y="14817"/>
                  </a:lnTo>
                  <a:lnTo>
                    <a:pt x="149" y="15762"/>
                  </a:lnTo>
                  <a:lnTo>
                    <a:pt x="75" y="16689"/>
                  </a:lnTo>
                  <a:lnTo>
                    <a:pt x="19" y="17635"/>
                  </a:lnTo>
                  <a:lnTo>
                    <a:pt x="1" y="18099"/>
                  </a:lnTo>
                  <a:lnTo>
                    <a:pt x="1" y="18581"/>
                  </a:lnTo>
                  <a:lnTo>
                    <a:pt x="19" y="19044"/>
                  </a:lnTo>
                  <a:lnTo>
                    <a:pt x="38" y="19526"/>
                  </a:lnTo>
                  <a:lnTo>
                    <a:pt x="242" y="18303"/>
                  </a:lnTo>
                  <a:lnTo>
                    <a:pt x="446" y="17079"/>
                  </a:lnTo>
                  <a:lnTo>
                    <a:pt x="668" y="15855"/>
                  </a:lnTo>
                  <a:lnTo>
                    <a:pt x="909" y="14631"/>
                  </a:lnTo>
                  <a:lnTo>
                    <a:pt x="1169" y="13407"/>
                  </a:lnTo>
                  <a:lnTo>
                    <a:pt x="1428" y="12183"/>
                  </a:lnTo>
                  <a:lnTo>
                    <a:pt x="2003" y="9736"/>
                  </a:lnTo>
                  <a:lnTo>
                    <a:pt x="2559" y="7288"/>
                  </a:lnTo>
                  <a:lnTo>
                    <a:pt x="3134" y="4859"/>
                  </a:lnTo>
                  <a:lnTo>
                    <a:pt x="3672" y="2412"/>
                  </a:lnTo>
                  <a:lnTo>
                    <a:pt x="3913" y="1206"/>
                  </a:lnTo>
                  <a:lnTo>
                    <a:pt x="4154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" name="CuadroTexto 12">
            <a:extLst>
              <a:ext uri="{FF2B5EF4-FFF2-40B4-BE49-F238E27FC236}">
                <a16:creationId xmlns:a16="http://schemas.microsoft.com/office/drawing/2014/main" id="{18CC161A-2DCE-7AEC-4825-E4C1079903E2}"/>
              </a:ext>
            </a:extLst>
          </p:cNvPr>
          <p:cNvSpPr txBox="1"/>
          <p:nvPr/>
        </p:nvSpPr>
        <p:spPr>
          <a:xfrm>
            <a:off x="1356101" y="649260"/>
            <a:ext cx="6168326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4800" b="1" dirty="0">
                <a:effectLst>
                  <a:glow rad="1397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genial" panose="02000503040000020004" pitchFamily="2" charset="0"/>
              </a:rPr>
              <a:t>Bienaventurados los pacificadores, porque ellos serán llamados hijos de Dios</a:t>
            </a:r>
            <a:endParaRPr lang="es-MX" sz="4800" b="1" dirty="0">
              <a:effectLst>
                <a:glow rad="139700">
                  <a:srgbClr val="FFFFFF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genial" panose="02000503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77374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10" name="Google Shape;2310;p34"/>
          <p:cNvGrpSpPr/>
          <p:nvPr/>
        </p:nvGrpSpPr>
        <p:grpSpPr>
          <a:xfrm>
            <a:off x="1688339" y="3786355"/>
            <a:ext cx="175882" cy="144409"/>
            <a:chOff x="1212175" y="4412127"/>
            <a:chExt cx="902424" cy="740938"/>
          </a:xfrm>
        </p:grpSpPr>
        <p:sp>
          <p:nvSpPr>
            <p:cNvPr id="2311" name="Google Shape;2311;p34"/>
            <p:cNvSpPr/>
            <p:nvPr/>
          </p:nvSpPr>
          <p:spPr>
            <a:xfrm>
              <a:off x="1212175" y="4412127"/>
              <a:ext cx="902424" cy="740938"/>
            </a:xfrm>
            <a:custGeom>
              <a:avLst/>
              <a:gdLst/>
              <a:ahLst/>
              <a:cxnLst/>
              <a:rect l="l" t="t" r="r" b="b"/>
              <a:pathLst>
                <a:path w="42482" h="34880" extrusionOk="0">
                  <a:moveTo>
                    <a:pt x="17597" y="1"/>
                  </a:moveTo>
                  <a:lnTo>
                    <a:pt x="17356" y="56"/>
                  </a:lnTo>
                  <a:lnTo>
                    <a:pt x="17115" y="149"/>
                  </a:lnTo>
                  <a:lnTo>
                    <a:pt x="16893" y="242"/>
                  </a:lnTo>
                  <a:lnTo>
                    <a:pt x="16689" y="371"/>
                  </a:lnTo>
                  <a:lnTo>
                    <a:pt x="16503" y="538"/>
                  </a:lnTo>
                  <a:lnTo>
                    <a:pt x="16318" y="724"/>
                  </a:lnTo>
                  <a:lnTo>
                    <a:pt x="16151" y="928"/>
                  </a:lnTo>
                  <a:lnTo>
                    <a:pt x="16003" y="1150"/>
                  </a:lnTo>
                  <a:lnTo>
                    <a:pt x="15854" y="1391"/>
                  </a:lnTo>
                  <a:lnTo>
                    <a:pt x="15724" y="1669"/>
                  </a:lnTo>
                  <a:lnTo>
                    <a:pt x="15613" y="1966"/>
                  </a:lnTo>
                  <a:lnTo>
                    <a:pt x="15502" y="2263"/>
                  </a:lnTo>
                  <a:lnTo>
                    <a:pt x="15409" y="2597"/>
                  </a:lnTo>
                  <a:lnTo>
                    <a:pt x="15335" y="2930"/>
                  </a:lnTo>
                  <a:lnTo>
                    <a:pt x="15261" y="3283"/>
                  </a:lnTo>
                  <a:lnTo>
                    <a:pt x="15205" y="3672"/>
                  </a:lnTo>
                  <a:lnTo>
                    <a:pt x="15150" y="4061"/>
                  </a:lnTo>
                  <a:lnTo>
                    <a:pt x="15075" y="4859"/>
                  </a:lnTo>
                  <a:lnTo>
                    <a:pt x="15038" y="5730"/>
                  </a:lnTo>
                  <a:lnTo>
                    <a:pt x="15038" y="6620"/>
                  </a:lnTo>
                  <a:lnTo>
                    <a:pt x="15057" y="7566"/>
                  </a:lnTo>
                  <a:lnTo>
                    <a:pt x="15112" y="8512"/>
                  </a:lnTo>
                  <a:lnTo>
                    <a:pt x="15187" y="9494"/>
                  </a:lnTo>
                  <a:lnTo>
                    <a:pt x="15279" y="10477"/>
                  </a:lnTo>
                  <a:lnTo>
                    <a:pt x="15391" y="11460"/>
                  </a:lnTo>
                  <a:lnTo>
                    <a:pt x="15520" y="12443"/>
                  </a:lnTo>
                  <a:lnTo>
                    <a:pt x="15669" y="13425"/>
                  </a:lnTo>
                  <a:lnTo>
                    <a:pt x="15817" y="14371"/>
                  </a:lnTo>
                  <a:lnTo>
                    <a:pt x="15984" y="15298"/>
                  </a:lnTo>
                  <a:lnTo>
                    <a:pt x="16299" y="17041"/>
                  </a:lnTo>
                  <a:lnTo>
                    <a:pt x="16633" y="18599"/>
                  </a:lnTo>
                  <a:lnTo>
                    <a:pt x="16911" y="19915"/>
                  </a:lnTo>
                  <a:lnTo>
                    <a:pt x="17152" y="20935"/>
                  </a:lnTo>
                  <a:lnTo>
                    <a:pt x="17356" y="21807"/>
                  </a:lnTo>
                  <a:lnTo>
                    <a:pt x="17097" y="21084"/>
                  </a:lnTo>
                  <a:lnTo>
                    <a:pt x="16781" y="20268"/>
                  </a:lnTo>
                  <a:lnTo>
                    <a:pt x="16336" y="19211"/>
                  </a:lnTo>
                  <a:lnTo>
                    <a:pt x="15817" y="17968"/>
                  </a:lnTo>
                  <a:lnTo>
                    <a:pt x="15205" y="16596"/>
                  </a:lnTo>
                  <a:lnTo>
                    <a:pt x="14871" y="15873"/>
                  </a:lnTo>
                  <a:lnTo>
                    <a:pt x="14501" y="15150"/>
                  </a:lnTo>
                  <a:lnTo>
                    <a:pt x="14130" y="14408"/>
                  </a:lnTo>
                  <a:lnTo>
                    <a:pt x="13740" y="13685"/>
                  </a:lnTo>
                  <a:lnTo>
                    <a:pt x="13351" y="12943"/>
                  </a:lnTo>
                  <a:lnTo>
                    <a:pt x="12924" y="12239"/>
                  </a:lnTo>
                  <a:lnTo>
                    <a:pt x="12498" y="11534"/>
                  </a:lnTo>
                  <a:lnTo>
                    <a:pt x="12071" y="10867"/>
                  </a:lnTo>
                  <a:lnTo>
                    <a:pt x="11626" y="10236"/>
                  </a:lnTo>
                  <a:lnTo>
                    <a:pt x="11163" y="9643"/>
                  </a:lnTo>
                  <a:lnTo>
                    <a:pt x="10699" y="9105"/>
                  </a:lnTo>
                  <a:lnTo>
                    <a:pt x="10236" y="8604"/>
                  </a:lnTo>
                  <a:lnTo>
                    <a:pt x="10013" y="8382"/>
                  </a:lnTo>
                  <a:lnTo>
                    <a:pt x="9772" y="8178"/>
                  </a:lnTo>
                  <a:lnTo>
                    <a:pt x="9531" y="7992"/>
                  </a:lnTo>
                  <a:lnTo>
                    <a:pt x="9309" y="7826"/>
                  </a:lnTo>
                  <a:lnTo>
                    <a:pt x="9068" y="7659"/>
                  </a:lnTo>
                  <a:lnTo>
                    <a:pt x="8827" y="7529"/>
                  </a:lnTo>
                  <a:lnTo>
                    <a:pt x="8585" y="7418"/>
                  </a:lnTo>
                  <a:lnTo>
                    <a:pt x="8363" y="7325"/>
                  </a:lnTo>
                  <a:lnTo>
                    <a:pt x="8122" y="7251"/>
                  </a:lnTo>
                  <a:lnTo>
                    <a:pt x="7881" y="7195"/>
                  </a:lnTo>
                  <a:lnTo>
                    <a:pt x="7658" y="7177"/>
                  </a:lnTo>
                  <a:lnTo>
                    <a:pt x="7417" y="7158"/>
                  </a:lnTo>
                  <a:lnTo>
                    <a:pt x="7195" y="7195"/>
                  </a:lnTo>
                  <a:lnTo>
                    <a:pt x="6954" y="7232"/>
                  </a:lnTo>
                  <a:lnTo>
                    <a:pt x="6731" y="7306"/>
                  </a:lnTo>
                  <a:lnTo>
                    <a:pt x="6509" y="7418"/>
                  </a:lnTo>
                  <a:lnTo>
                    <a:pt x="6286" y="7547"/>
                  </a:lnTo>
                  <a:lnTo>
                    <a:pt x="6101" y="7677"/>
                  </a:lnTo>
                  <a:lnTo>
                    <a:pt x="5934" y="7844"/>
                  </a:lnTo>
                  <a:lnTo>
                    <a:pt x="5804" y="8030"/>
                  </a:lnTo>
                  <a:lnTo>
                    <a:pt x="5674" y="8234"/>
                  </a:lnTo>
                  <a:lnTo>
                    <a:pt x="5582" y="8438"/>
                  </a:lnTo>
                  <a:lnTo>
                    <a:pt x="5526" y="8679"/>
                  </a:lnTo>
                  <a:lnTo>
                    <a:pt x="5470" y="8920"/>
                  </a:lnTo>
                  <a:lnTo>
                    <a:pt x="5452" y="9179"/>
                  </a:lnTo>
                  <a:lnTo>
                    <a:pt x="5433" y="9457"/>
                  </a:lnTo>
                  <a:lnTo>
                    <a:pt x="5452" y="9736"/>
                  </a:lnTo>
                  <a:lnTo>
                    <a:pt x="5470" y="10032"/>
                  </a:lnTo>
                  <a:lnTo>
                    <a:pt x="5526" y="10347"/>
                  </a:lnTo>
                  <a:lnTo>
                    <a:pt x="5582" y="10663"/>
                  </a:lnTo>
                  <a:lnTo>
                    <a:pt x="5674" y="10996"/>
                  </a:lnTo>
                  <a:lnTo>
                    <a:pt x="5767" y="11349"/>
                  </a:lnTo>
                  <a:lnTo>
                    <a:pt x="6008" y="12053"/>
                  </a:lnTo>
                  <a:lnTo>
                    <a:pt x="6305" y="12795"/>
                  </a:lnTo>
                  <a:lnTo>
                    <a:pt x="6639" y="13555"/>
                  </a:lnTo>
                  <a:lnTo>
                    <a:pt x="7028" y="14334"/>
                  </a:lnTo>
                  <a:lnTo>
                    <a:pt x="7436" y="15150"/>
                  </a:lnTo>
                  <a:lnTo>
                    <a:pt x="7899" y="15947"/>
                  </a:lnTo>
                  <a:lnTo>
                    <a:pt x="8382" y="16763"/>
                  </a:lnTo>
                  <a:lnTo>
                    <a:pt x="8864" y="17560"/>
                  </a:lnTo>
                  <a:lnTo>
                    <a:pt x="9383" y="18376"/>
                  </a:lnTo>
                  <a:lnTo>
                    <a:pt x="9902" y="19155"/>
                  </a:lnTo>
                  <a:lnTo>
                    <a:pt x="10421" y="19934"/>
                  </a:lnTo>
                  <a:lnTo>
                    <a:pt x="10940" y="20676"/>
                  </a:lnTo>
                  <a:lnTo>
                    <a:pt x="11960" y="22085"/>
                  </a:lnTo>
                  <a:lnTo>
                    <a:pt x="12887" y="23327"/>
                  </a:lnTo>
                  <a:lnTo>
                    <a:pt x="13685" y="24366"/>
                  </a:lnTo>
                  <a:lnTo>
                    <a:pt x="14315" y="25163"/>
                  </a:lnTo>
                  <a:lnTo>
                    <a:pt x="14871" y="25868"/>
                  </a:lnTo>
                  <a:lnTo>
                    <a:pt x="14408" y="25423"/>
                  </a:lnTo>
                  <a:lnTo>
                    <a:pt x="13852" y="24922"/>
                  </a:lnTo>
                  <a:lnTo>
                    <a:pt x="13147" y="24310"/>
                  </a:lnTo>
                  <a:lnTo>
                    <a:pt x="12275" y="23568"/>
                  </a:lnTo>
                  <a:lnTo>
                    <a:pt x="11293" y="22789"/>
                  </a:lnTo>
                  <a:lnTo>
                    <a:pt x="10199" y="21955"/>
                  </a:lnTo>
                  <a:lnTo>
                    <a:pt x="9642" y="21547"/>
                  </a:lnTo>
                  <a:lnTo>
                    <a:pt x="9049" y="21158"/>
                  </a:lnTo>
                  <a:lnTo>
                    <a:pt x="8456" y="20750"/>
                  </a:lnTo>
                  <a:lnTo>
                    <a:pt x="7862" y="20379"/>
                  </a:lnTo>
                  <a:lnTo>
                    <a:pt x="7250" y="20027"/>
                  </a:lnTo>
                  <a:lnTo>
                    <a:pt x="6639" y="19693"/>
                  </a:lnTo>
                  <a:lnTo>
                    <a:pt x="6045" y="19378"/>
                  </a:lnTo>
                  <a:lnTo>
                    <a:pt x="5452" y="19118"/>
                  </a:lnTo>
                  <a:lnTo>
                    <a:pt x="4858" y="18877"/>
                  </a:lnTo>
                  <a:lnTo>
                    <a:pt x="4284" y="18692"/>
                  </a:lnTo>
                  <a:lnTo>
                    <a:pt x="3709" y="18543"/>
                  </a:lnTo>
                  <a:lnTo>
                    <a:pt x="3449" y="18488"/>
                  </a:lnTo>
                  <a:lnTo>
                    <a:pt x="3171" y="18451"/>
                  </a:lnTo>
                  <a:lnTo>
                    <a:pt x="2911" y="18413"/>
                  </a:lnTo>
                  <a:lnTo>
                    <a:pt x="2652" y="18395"/>
                  </a:lnTo>
                  <a:lnTo>
                    <a:pt x="2392" y="18413"/>
                  </a:lnTo>
                  <a:lnTo>
                    <a:pt x="2151" y="18432"/>
                  </a:lnTo>
                  <a:lnTo>
                    <a:pt x="1910" y="18451"/>
                  </a:lnTo>
                  <a:lnTo>
                    <a:pt x="1688" y="18506"/>
                  </a:lnTo>
                  <a:lnTo>
                    <a:pt x="1465" y="18580"/>
                  </a:lnTo>
                  <a:lnTo>
                    <a:pt x="1243" y="18654"/>
                  </a:lnTo>
                  <a:lnTo>
                    <a:pt x="1039" y="18766"/>
                  </a:lnTo>
                  <a:lnTo>
                    <a:pt x="853" y="18877"/>
                  </a:lnTo>
                  <a:lnTo>
                    <a:pt x="668" y="19025"/>
                  </a:lnTo>
                  <a:lnTo>
                    <a:pt x="482" y="19192"/>
                  </a:lnTo>
                  <a:lnTo>
                    <a:pt x="334" y="19359"/>
                  </a:lnTo>
                  <a:lnTo>
                    <a:pt x="204" y="19563"/>
                  </a:lnTo>
                  <a:lnTo>
                    <a:pt x="112" y="19749"/>
                  </a:lnTo>
                  <a:lnTo>
                    <a:pt x="37" y="19971"/>
                  </a:lnTo>
                  <a:lnTo>
                    <a:pt x="0" y="20194"/>
                  </a:lnTo>
                  <a:lnTo>
                    <a:pt x="0" y="20416"/>
                  </a:lnTo>
                  <a:lnTo>
                    <a:pt x="0" y="20657"/>
                  </a:lnTo>
                  <a:lnTo>
                    <a:pt x="56" y="20917"/>
                  </a:lnTo>
                  <a:lnTo>
                    <a:pt x="112" y="21176"/>
                  </a:lnTo>
                  <a:lnTo>
                    <a:pt x="204" y="21436"/>
                  </a:lnTo>
                  <a:lnTo>
                    <a:pt x="316" y="21714"/>
                  </a:lnTo>
                  <a:lnTo>
                    <a:pt x="445" y="21992"/>
                  </a:lnTo>
                  <a:lnTo>
                    <a:pt x="612" y="22289"/>
                  </a:lnTo>
                  <a:lnTo>
                    <a:pt x="779" y="22586"/>
                  </a:lnTo>
                  <a:lnTo>
                    <a:pt x="983" y="22882"/>
                  </a:lnTo>
                  <a:lnTo>
                    <a:pt x="1187" y="23179"/>
                  </a:lnTo>
                  <a:lnTo>
                    <a:pt x="1669" y="23809"/>
                  </a:lnTo>
                  <a:lnTo>
                    <a:pt x="2188" y="24458"/>
                  </a:lnTo>
                  <a:lnTo>
                    <a:pt x="2782" y="25107"/>
                  </a:lnTo>
                  <a:lnTo>
                    <a:pt x="3431" y="25756"/>
                  </a:lnTo>
                  <a:lnTo>
                    <a:pt x="4098" y="26424"/>
                  </a:lnTo>
                  <a:lnTo>
                    <a:pt x="4821" y="27091"/>
                  </a:lnTo>
                  <a:lnTo>
                    <a:pt x="5545" y="27759"/>
                  </a:lnTo>
                  <a:lnTo>
                    <a:pt x="6305" y="28408"/>
                  </a:lnTo>
                  <a:lnTo>
                    <a:pt x="7065" y="29057"/>
                  </a:lnTo>
                  <a:lnTo>
                    <a:pt x="7844" y="29687"/>
                  </a:lnTo>
                  <a:lnTo>
                    <a:pt x="9346" y="30893"/>
                  </a:lnTo>
                  <a:lnTo>
                    <a:pt x="10792" y="31987"/>
                  </a:lnTo>
                  <a:lnTo>
                    <a:pt x="12109" y="32951"/>
                  </a:lnTo>
                  <a:lnTo>
                    <a:pt x="13240" y="33748"/>
                  </a:lnTo>
                  <a:lnTo>
                    <a:pt x="14111" y="34360"/>
                  </a:lnTo>
                  <a:lnTo>
                    <a:pt x="14871" y="34879"/>
                  </a:lnTo>
                  <a:lnTo>
                    <a:pt x="26516" y="34879"/>
                  </a:lnTo>
                  <a:lnTo>
                    <a:pt x="27351" y="34119"/>
                  </a:lnTo>
                  <a:lnTo>
                    <a:pt x="28315" y="33210"/>
                  </a:lnTo>
                  <a:lnTo>
                    <a:pt x="29539" y="32042"/>
                  </a:lnTo>
                  <a:lnTo>
                    <a:pt x="30966" y="30652"/>
                  </a:lnTo>
                  <a:lnTo>
                    <a:pt x="32542" y="29094"/>
                  </a:lnTo>
                  <a:lnTo>
                    <a:pt x="34174" y="27388"/>
                  </a:lnTo>
                  <a:lnTo>
                    <a:pt x="35009" y="26517"/>
                  </a:lnTo>
                  <a:lnTo>
                    <a:pt x="35843" y="25608"/>
                  </a:lnTo>
                  <a:lnTo>
                    <a:pt x="36659" y="24718"/>
                  </a:lnTo>
                  <a:lnTo>
                    <a:pt x="37438" y="23809"/>
                  </a:lnTo>
                  <a:lnTo>
                    <a:pt x="38216" y="22919"/>
                  </a:lnTo>
                  <a:lnTo>
                    <a:pt x="38940" y="22029"/>
                  </a:lnTo>
                  <a:lnTo>
                    <a:pt x="39626" y="21158"/>
                  </a:lnTo>
                  <a:lnTo>
                    <a:pt x="40238" y="20305"/>
                  </a:lnTo>
                  <a:lnTo>
                    <a:pt x="40812" y="19489"/>
                  </a:lnTo>
                  <a:lnTo>
                    <a:pt x="41313" y="18710"/>
                  </a:lnTo>
                  <a:lnTo>
                    <a:pt x="41536" y="18339"/>
                  </a:lnTo>
                  <a:lnTo>
                    <a:pt x="41721" y="17968"/>
                  </a:lnTo>
                  <a:lnTo>
                    <a:pt x="41906" y="17616"/>
                  </a:lnTo>
                  <a:lnTo>
                    <a:pt x="42073" y="17282"/>
                  </a:lnTo>
                  <a:lnTo>
                    <a:pt x="42203" y="16967"/>
                  </a:lnTo>
                  <a:lnTo>
                    <a:pt x="42296" y="16652"/>
                  </a:lnTo>
                  <a:lnTo>
                    <a:pt x="42389" y="16355"/>
                  </a:lnTo>
                  <a:lnTo>
                    <a:pt x="42444" y="16077"/>
                  </a:lnTo>
                  <a:lnTo>
                    <a:pt x="42481" y="15799"/>
                  </a:lnTo>
                  <a:lnTo>
                    <a:pt x="42481" y="15558"/>
                  </a:lnTo>
                  <a:lnTo>
                    <a:pt x="42444" y="15335"/>
                  </a:lnTo>
                  <a:lnTo>
                    <a:pt x="42389" y="15113"/>
                  </a:lnTo>
                  <a:lnTo>
                    <a:pt x="42296" y="14927"/>
                  </a:lnTo>
                  <a:lnTo>
                    <a:pt x="42166" y="14761"/>
                  </a:lnTo>
                  <a:lnTo>
                    <a:pt x="42018" y="14612"/>
                  </a:lnTo>
                  <a:lnTo>
                    <a:pt x="41832" y="14482"/>
                  </a:lnTo>
                  <a:lnTo>
                    <a:pt x="41610" y="14371"/>
                  </a:lnTo>
                  <a:lnTo>
                    <a:pt x="41406" y="14278"/>
                  </a:lnTo>
                  <a:lnTo>
                    <a:pt x="41183" y="14204"/>
                  </a:lnTo>
                  <a:lnTo>
                    <a:pt x="40961" y="14130"/>
                  </a:lnTo>
                  <a:lnTo>
                    <a:pt x="40738" y="14093"/>
                  </a:lnTo>
                  <a:lnTo>
                    <a:pt x="40497" y="14056"/>
                  </a:lnTo>
                  <a:lnTo>
                    <a:pt x="40275" y="14037"/>
                  </a:lnTo>
                  <a:lnTo>
                    <a:pt x="39793" y="14037"/>
                  </a:lnTo>
                  <a:lnTo>
                    <a:pt x="39552" y="14056"/>
                  </a:lnTo>
                  <a:lnTo>
                    <a:pt x="39069" y="14130"/>
                  </a:lnTo>
                  <a:lnTo>
                    <a:pt x="38587" y="14241"/>
                  </a:lnTo>
                  <a:lnTo>
                    <a:pt x="38087" y="14390"/>
                  </a:lnTo>
                  <a:lnTo>
                    <a:pt x="37586" y="14575"/>
                  </a:lnTo>
                  <a:lnTo>
                    <a:pt x="37085" y="14798"/>
                  </a:lnTo>
                  <a:lnTo>
                    <a:pt x="36603" y="15057"/>
                  </a:lnTo>
                  <a:lnTo>
                    <a:pt x="36103" y="15335"/>
                  </a:lnTo>
                  <a:lnTo>
                    <a:pt x="35621" y="15632"/>
                  </a:lnTo>
                  <a:lnTo>
                    <a:pt x="35138" y="15947"/>
                  </a:lnTo>
                  <a:lnTo>
                    <a:pt x="34656" y="16281"/>
                  </a:lnTo>
                  <a:lnTo>
                    <a:pt x="34211" y="16615"/>
                  </a:lnTo>
                  <a:lnTo>
                    <a:pt x="33766" y="16967"/>
                  </a:lnTo>
                  <a:lnTo>
                    <a:pt x="33321" y="17319"/>
                  </a:lnTo>
                  <a:lnTo>
                    <a:pt x="32505" y="18024"/>
                  </a:lnTo>
                  <a:lnTo>
                    <a:pt x="31782" y="18692"/>
                  </a:lnTo>
                  <a:lnTo>
                    <a:pt x="31152" y="19322"/>
                  </a:lnTo>
                  <a:lnTo>
                    <a:pt x="30633" y="19841"/>
                  </a:lnTo>
                  <a:lnTo>
                    <a:pt x="30243" y="20268"/>
                  </a:lnTo>
                  <a:lnTo>
                    <a:pt x="29928" y="20620"/>
                  </a:lnTo>
                  <a:lnTo>
                    <a:pt x="30243" y="19990"/>
                  </a:lnTo>
                  <a:lnTo>
                    <a:pt x="30595" y="19229"/>
                  </a:lnTo>
                  <a:lnTo>
                    <a:pt x="31041" y="18265"/>
                  </a:lnTo>
                  <a:lnTo>
                    <a:pt x="31560" y="17097"/>
                  </a:lnTo>
                  <a:lnTo>
                    <a:pt x="32097" y="15799"/>
                  </a:lnTo>
                  <a:lnTo>
                    <a:pt x="32376" y="15094"/>
                  </a:lnTo>
                  <a:lnTo>
                    <a:pt x="32635" y="14371"/>
                  </a:lnTo>
                  <a:lnTo>
                    <a:pt x="32913" y="13648"/>
                  </a:lnTo>
                  <a:lnTo>
                    <a:pt x="33154" y="12888"/>
                  </a:lnTo>
                  <a:lnTo>
                    <a:pt x="33395" y="12146"/>
                  </a:lnTo>
                  <a:lnTo>
                    <a:pt x="33618" y="11386"/>
                  </a:lnTo>
                  <a:lnTo>
                    <a:pt x="33803" y="10626"/>
                  </a:lnTo>
                  <a:lnTo>
                    <a:pt x="33989" y="9884"/>
                  </a:lnTo>
                  <a:lnTo>
                    <a:pt x="34119" y="9161"/>
                  </a:lnTo>
                  <a:lnTo>
                    <a:pt x="34230" y="8456"/>
                  </a:lnTo>
                  <a:lnTo>
                    <a:pt x="34304" y="7770"/>
                  </a:lnTo>
                  <a:lnTo>
                    <a:pt x="34341" y="7102"/>
                  </a:lnTo>
                  <a:lnTo>
                    <a:pt x="34341" y="6787"/>
                  </a:lnTo>
                  <a:lnTo>
                    <a:pt x="34323" y="6472"/>
                  </a:lnTo>
                  <a:lnTo>
                    <a:pt x="34304" y="6175"/>
                  </a:lnTo>
                  <a:lnTo>
                    <a:pt x="34267" y="5897"/>
                  </a:lnTo>
                  <a:lnTo>
                    <a:pt x="34211" y="5619"/>
                  </a:lnTo>
                  <a:lnTo>
                    <a:pt x="34137" y="5359"/>
                  </a:lnTo>
                  <a:lnTo>
                    <a:pt x="34063" y="5100"/>
                  </a:lnTo>
                  <a:lnTo>
                    <a:pt x="33970" y="4859"/>
                  </a:lnTo>
                  <a:lnTo>
                    <a:pt x="33878" y="4636"/>
                  </a:lnTo>
                  <a:lnTo>
                    <a:pt x="33748" y="4432"/>
                  </a:lnTo>
                  <a:lnTo>
                    <a:pt x="33618" y="4228"/>
                  </a:lnTo>
                  <a:lnTo>
                    <a:pt x="33451" y="4043"/>
                  </a:lnTo>
                  <a:lnTo>
                    <a:pt x="33284" y="3876"/>
                  </a:lnTo>
                  <a:lnTo>
                    <a:pt x="33099" y="3728"/>
                  </a:lnTo>
                  <a:lnTo>
                    <a:pt x="32895" y="3598"/>
                  </a:lnTo>
                  <a:lnTo>
                    <a:pt x="32672" y="3487"/>
                  </a:lnTo>
                  <a:lnTo>
                    <a:pt x="32431" y="3394"/>
                  </a:lnTo>
                  <a:lnTo>
                    <a:pt x="32209" y="3338"/>
                  </a:lnTo>
                  <a:lnTo>
                    <a:pt x="31968" y="3301"/>
                  </a:lnTo>
                  <a:lnTo>
                    <a:pt x="31745" y="3301"/>
                  </a:lnTo>
                  <a:lnTo>
                    <a:pt x="31504" y="3320"/>
                  </a:lnTo>
                  <a:lnTo>
                    <a:pt x="31282" y="3375"/>
                  </a:lnTo>
                  <a:lnTo>
                    <a:pt x="31059" y="3450"/>
                  </a:lnTo>
                  <a:lnTo>
                    <a:pt x="30837" y="3542"/>
                  </a:lnTo>
                  <a:lnTo>
                    <a:pt x="30614" y="3672"/>
                  </a:lnTo>
                  <a:lnTo>
                    <a:pt x="30392" y="3802"/>
                  </a:lnTo>
                  <a:lnTo>
                    <a:pt x="30169" y="3969"/>
                  </a:lnTo>
                  <a:lnTo>
                    <a:pt x="29947" y="4154"/>
                  </a:lnTo>
                  <a:lnTo>
                    <a:pt x="29743" y="4358"/>
                  </a:lnTo>
                  <a:lnTo>
                    <a:pt x="29520" y="4581"/>
                  </a:lnTo>
                  <a:lnTo>
                    <a:pt x="29316" y="4822"/>
                  </a:lnTo>
                  <a:lnTo>
                    <a:pt x="29094" y="5081"/>
                  </a:lnTo>
                  <a:lnTo>
                    <a:pt x="28686" y="5638"/>
                  </a:lnTo>
                  <a:lnTo>
                    <a:pt x="28278" y="6268"/>
                  </a:lnTo>
                  <a:lnTo>
                    <a:pt x="27888" y="6936"/>
                  </a:lnTo>
                  <a:lnTo>
                    <a:pt x="27499" y="7640"/>
                  </a:lnTo>
                  <a:lnTo>
                    <a:pt x="27128" y="8382"/>
                  </a:lnTo>
                  <a:lnTo>
                    <a:pt x="26776" y="9161"/>
                  </a:lnTo>
                  <a:lnTo>
                    <a:pt x="26423" y="9958"/>
                  </a:lnTo>
                  <a:lnTo>
                    <a:pt x="26090" y="10774"/>
                  </a:lnTo>
                  <a:lnTo>
                    <a:pt x="25774" y="11571"/>
                  </a:lnTo>
                  <a:lnTo>
                    <a:pt x="25478" y="12387"/>
                  </a:lnTo>
                  <a:lnTo>
                    <a:pt x="25181" y="13203"/>
                  </a:lnTo>
                  <a:lnTo>
                    <a:pt x="24921" y="14000"/>
                  </a:lnTo>
                  <a:lnTo>
                    <a:pt x="24439" y="15502"/>
                  </a:lnTo>
                  <a:lnTo>
                    <a:pt x="24013" y="16856"/>
                  </a:lnTo>
                  <a:lnTo>
                    <a:pt x="23698" y="18024"/>
                  </a:lnTo>
                  <a:lnTo>
                    <a:pt x="23457" y="18914"/>
                  </a:lnTo>
                  <a:lnTo>
                    <a:pt x="23253" y="19711"/>
                  </a:lnTo>
                  <a:lnTo>
                    <a:pt x="23216" y="18803"/>
                  </a:lnTo>
                  <a:lnTo>
                    <a:pt x="23160" y="17783"/>
                  </a:lnTo>
                  <a:lnTo>
                    <a:pt x="23067" y="16448"/>
                  </a:lnTo>
                  <a:lnTo>
                    <a:pt x="22937" y="14872"/>
                  </a:lnTo>
                  <a:lnTo>
                    <a:pt x="22771" y="13129"/>
                  </a:lnTo>
                  <a:lnTo>
                    <a:pt x="22659" y="12202"/>
                  </a:lnTo>
                  <a:lnTo>
                    <a:pt x="22548" y="11256"/>
                  </a:lnTo>
                  <a:lnTo>
                    <a:pt x="22418" y="10310"/>
                  </a:lnTo>
                  <a:lnTo>
                    <a:pt x="22270" y="9365"/>
                  </a:lnTo>
                  <a:lnTo>
                    <a:pt x="22103" y="8400"/>
                  </a:lnTo>
                  <a:lnTo>
                    <a:pt x="21936" y="7473"/>
                  </a:lnTo>
                  <a:lnTo>
                    <a:pt x="21732" y="6546"/>
                  </a:lnTo>
                  <a:lnTo>
                    <a:pt x="21528" y="5656"/>
                  </a:lnTo>
                  <a:lnTo>
                    <a:pt x="21287" y="4803"/>
                  </a:lnTo>
                  <a:lnTo>
                    <a:pt x="21046" y="3987"/>
                  </a:lnTo>
                  <a:lnTo>
                    <a:pt x="20768" y="3227"/>
                  </a:lnTo>
                  <a:lnTo>
                    <a:pt x="20490" y="2541"/>
                  </a:lnTo>
                  <a:lnTo>
                    <a:pt x="20341" y="2207"/>
                  </a:lnTo>
                  <a:lnTo>
                    <a:pt x="20175" y="1911"/>
                  </a:lnTo>
                  <a:lnTo>
                    <a:pt x="20008" y="1614"/>
                  </a:lnTo>
                  <a:lnTo>
                    <a:pt x="19841" y="1354"/>
                  </a:lnTo>
                  <a:lnTo>
                    <a:pt x="19674" y="1095"/>
                  </a:lnTo>
                  <a:lnTo>
                    <a:pt x="19489" y="872"/>
                  </a:lnTo>
                  <a:lnTo>
                    <a:pt x="19303" y="668"/>
                  </a:lnTo>
                  <a:lnTo>
                    <a:pt x="19118" y="501"/>
                  </a:lnTo>
                  <a:lnTo>
                    <a:pt x="18914" y="353"/>
                  </a:lnTo>
                  <a:lnTo>
                    <a:pt x="18710" y="223"/>
                  </a:lnTo>
                  <a:lnTo>
                    <a:pt x="18506" y="112"/>
                  </a:lnTo>
                  <a:lnTo>
                    <a:pt x="18283" y="56"/>
                  </a:lnTo>
                  <a:lnTo>
                    <a:pt x="1806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2" name="Google Shape;2312;p34"/>
            <p:cNvSpPr/>
            <p:nvPr/>
          </p:nvSpPr>
          <p:spPr>
            <a:xfrm>
              <a:off x="1309458" y="4878854"/>
              <a:ext cx="289132" cy="254082"/>
            </a:xfrm>
            <a:custGeom>
              <a:avLst/>
              <a:gdLst/>
              <a:ahLst/>
              <a:cxnLst/>
              <a:rect l="l" t="t" r="r" b="b"/>
              <a:pathLst>
                <a:path w="13611" h="11961" extrusionOk="0">
                  <a:moveTo>
                    <a:pt x="0" y="1"/>
                  </a:moveTo>
                  <a:lnTo>
                    <a:pt x="1780" y="1428"/>
                  </a:lnTo>
                  <a:lnTo>
                    <a:pt x="3560" y="2838"/>
                  </a:lnTo>
                  <a:lnTo>
                    <a:pt x="5341" y="4247"/>
                  </a:lnTo>
                  <a:lnTo>
                    <a:pt x="6231" y="4952"/>
                  </a:lnTo>
                  <a:lnTo>
                    <a:pt x="7102" y="5675"/>
                  </a:lnTo>
                  <a:lnTo>
                    <a:pt x="8845" y="7140"/>
                  </a:lnTo>
                  <a:lnTo>
                    <a:pt x="9698" y="7881"/>
                  </a:lnTo>
                  <a:lnTo>
                    <a:pt x="10532" y="8641"/>
                  </a:lnTo>
                  <a:lnTo>
                    <a:pt x="11348" y="9420"/>
                  </a:lnTo>
                  <a:lnTo>
                    <a:pt x="12127" y="10236"/>
                  </a:lnTo>
                  <a:lnTo>
                    <a:pt x="12517" y="10644"/>
                  </a:lnTo>
                  <a:lnTo>
                    <a:pt x="12887" y="11071"/>
                  </a:lnTo>
                  <a:lnTo>
                    <a:pt x="13258" y="11516"/>
                  </a:lnTo>
                  <a:lnTo>
                    <a:pt x="13611" y="11961"/>
                  </a:lnTo>
                  <a:lnTo>
                    <a:pt x="13388" y="11516"/>
                  </a:lnTo>
                  <a:lnTo>
                    <a:pt x="13128" y="11071"/>
                  </a:lnTo>
                  <a:lnTo>
                    <a:pt x="12850" y="10626"/>
                  </a:lnTo>
                  <a:lnTo>
                    <a:pt x="12554" y="10181"/>
                  </a:lnTo>
                  <a:lnTo>
                    <a:pt x="12238" y="9754"/>
                  </a:lnTo>
                  <a:lnTo>
                    <a:pt x="11905" y="9309"/>
                  </a:lnTo>
                  <a:lnTo>
                    <a:pt x="11534" y="8864"/>
                  </a:lnTo>
                  <a:lnTo>
                    <a:pt x="11163" y="8438"/>
                  </a:lnTo>
                  <a:lnTo>
                    <a:pt x="10774" y="8011"/>
                  </a:lnTo>
                  <a:lnTo>
                    <a:pt x="10366" y="7585"/>
                  </a:lnTo>
                  <a:lnTo>
                    <a:pt x="9939" y="7158"/>
                  </a:lnTo>
                  <a:lnTo>
                    <a:pt x="9513" y="6732"/>
                  </a:lnTo>
                  <a:lnTo>
                    <a:pt x="9068" y="6324"/>
                  </a:lnTo>
                  <a:lnTo>
                    <a:pt x="8604" y="5916"/>
                  </a:lnTo>
                  <a:lnTo>
                    <a:pt x="7677" y="5118"/>
                  </a:lnTo>
                  <a:lnTo>
                    <a:pt x="6713" y="4340"/>
                  </a:lnTo>
                  <a:lnTo>
                    <a:pt x="5730" y="3598"/>
                  </a:lnTo>
                  <a:lnTo>
                    <a:pt x="4729" y="2893"/>
                  </a:lnTo>
                  <a:lnTo>
                    <a:pt x="3746" y="2226"/>
                  </a:lnTo>
                  <a:lnTo>
                    <a:pt x="2763" y="1595"/>
                  </a:lnTo>
                  <a:lnTo>
                    <a:pt x="1817" y="1020"/>
                  </a:lnTo>
                  <a:lnTo>
                    <a:pt x="890" y="483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3" name="Google Shape;2313;p34"/>
            <p:cNvSpPr/>
            <p:nvPr/>
          </p:nvSpPr>
          <p:spPr>
            <a:xfrm>
              <a:off x="1439814" y="4750453"/>
              <a:ext cx="183981" cy="337989"/>
            </a:xfrm>
            <a:custGeom>
              <a:avLst/>
              <a:gdLst/>
              <a:ahLst/>
              <a:cxnLst/>
              <a:rect l="l" t="t" r="r" b="b"/>
              <a:pathLst>
                <a:path w="8661" h="15911" extrusionOk="0">
                  <a:moveTo>
                    <a:pt x="1" y="1"/>
                  </a:moveTo>
                  <a:lnTo>
                    <a:pt x="1188" y="1948"/>
                  </a:lnTo>
                  <a:lnTo>
                    <a:pt x="2374" y="3895"/>
                  </a:lnTo>
                  <a:lnTo>
                    <a:pt x="3561" y="5823"/>
                  </a:lnTo>
                  <a:lnTo>
                    <a:pt x="4136" y="6806"/>
                  </a:lnTo>
                  <a:lnTo>
                    <a:pt x="4729" y="7770"/>
                  </a:lnTo>
                  <a:lnTo>
                    <a:pt x="5842" y="9736"/>
                  </a:lnTo>
                  <a:lnTo>
                    <a:pt x="6398" y="10737"/>
                  </a:lnTo>
                  <a:lnTo>
                    <a:pt x="6917" y="11738"/>
                  </a:lnTo>
                  <a:lnTo>
                    <a:pt x="7418" y="12758"/>
                  </a:lnTo>
                  <a:lnTo>
                    <a:pt x="7863" y="13778"/>
                  </a:lnTo>
                  <a:lnTo>
                    <a:pt x="8085" y="14297"/>
                  </a:lnTo>
                  <a:lnTo>
                    <a:pt x="8289" y="14835"/>
                  </a:lnTo>
                  <a:lnTo>
                    <a:pt x="8475" y="15373"/>
                  </a:lnTo>
                  <a:lnTo>
                    <a:pt x="8660" y="15910"/>
                  </a:lnTo>
                  <a:lnTo>
                    <a:pt x="8605" y="15410"/>
                  </a:lnTo>
                  <a:lnTo>
                    <a:pt x="8512" y="14909"/>
                  </a:lnTo>
                  <a:lnTo>
                    <a:pt x="8419" y="14408"/>
                  </a:lnTo>
                  <a:lnTo>
                    <a:pt x="8289" y="13889"/>
                  </a:lnTo>
                  <a:lnTo>
                    <a:pt x="8141" y="13351"/>
                  </a:lnTo>
                  <a:lnTo>
                    <a:pt x="7974" y="12832"/>
                  </a:lnTo>
                  <a:lnTo>
                    <a:pt x="7789" y="12294"/>
                  </a:lnTo>
                  <a:lnTo>
                    <a:pt x="7585" y="11757"/>
                  </a:lnTo>
                  <a:lnTo>
                    <a:pt x="7362" y="11219"/>
                  </a:lnTo>
                  <a:lnTo>
                    <a:pt x="7121" y="10681"/>
                  </a:lnTo>
                  <a:lnTo>
                    <a:pt x="6880" y="10144"/>
                  </a:lnTo>
                  <a:lnTo>
                    <a:pt x="6621" y="9587"/>
                  </a:lnTo>
                  <a:lnTo>
                    <a:pt x="6342" y="9050"/>
                  </a:lnTo>
                  <a:lnTo>
                    <a:pt x="6046" y="8512"/>
                  </a:lnTo>
                  <a:lnTo>
                    <a:pt x="5452" y="7436"/>
                  </a:lnTo>
                  <a:lnTo>
                    <a:pt x="4803" y="6379"/>
                  </a:lnTo>
                  <a:lnTo>
                    <a:pt x="4136" y="5341"/>
                  </a:lnTo>
                  <a:lnTo>
                    <a:pt x="3450" y="4340"/>
                  </a:lnTo>
                  <a:lnTo>
                    <a:pt x="2745" y="3375"/>
                  </a:lnTo>
                  <a:lnTo>
                    <a:pt x="2059" y="2448"/>
                  </a:lnTo>
                  <a:lnTo>
                    <a:pt x="1354" y="1577"/>
                  </a:lnTo>
                  <a:lnTo>
                    <a:pt x="668" y="76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4" name="Google Shape;2314;p34"/>
            <p:cNvSpPr/>
            <p:nvPr/>
          </p:nvSpPr>
          <p:spPr>
            <a:xfrm>
              <a:off x="1797446" y="4781189"/>
              <a:ext cx="232818" cy="306062"/>
            </a:xfrm>
            <a:custGeom>
              <a:avLst/>
              <a:gdLst/>
              <a:ahLst/>
              <a:cxnLst/>
              <a:rect l="l" t="t" r="r" b="b"/>
              <a:pathLst>
                <a:path w="10960" h="14408" extrusionOk="0">
                  <a:moveTo>
                    <a:pt x="10959" y="0"/>
                  </a:moveTo>
                  <a:lnTo>
                    <a:pt x="10199" y="649"/>
                  </a:lnTo>
                  <a:lnTo>
                    <a:pt x="9383" y="1354"/>
                  </a:lnTo>
                  <a:lnTo>
                    <a:pt x="8567" y="2114"/>
                  </a:lnTo>
                  <a:lnTo>
                    <a:pt x="7733" y="2930"/>
                  </a:lnTo>
                  <a:lnTo>
                    <a:pt x="6898" y="3783"/>
                  </a:lnTo>
                  <a:lnTo>
                    <a:pt x="6064" y="4673"/>
                  </a:lnTo>
                  <a:lnTo>
                    <a:pt x="5248" y="5581"/>
                  </a:lnTo>
                  <a:lnTo>
                    <a:pt x="4451" y="6527"/>
                  </a:lnTo>
                  <a:lnTo>
                    <a:pt x="3690" y="7510"/>
                  </a:lnTo>
                  <a:lnTo>
                    <a:pt x="2986" y="8493"/>
                  </a:lnTo>
                  <a:lnTo>
                    <a:pt x="2634" y="8993"/>
                  </a:lnTo>
                  <a:lnTo>
                    <a:pt x="2318" y="9475"/>
                  </a:lnTo>
                  <a:lnTo>
                    <a:pt x="2003" y="9976"/>
                  </a:lnTo>
                  <a:lnTo>
                    <a:pt x="1706" y="10477"/>
                  </a:lnTo>
                  <a:lnTo>
                    <a:pt x="1410" y="10977"/>
                  </a:lnTo>
                  <a:lnTo>
                    <a:pt x="1150" y="11478"/>
                  </a:lnTo>
                  <a:lnTo>
                    <a:pt x="909" y="11979"/>
                  </a:lnTo>
                  <a:lnTo>
                    <a:pt x="687" y="12479"/>
                  </a:lnTo>
                  <a:lnTo>
                    <a:pt x="483" y="12961"/>
                  </a:lnTo>
                  <a:lnTo>
                    <a:pt x="297" y="13462"/>
                  </a:lnTo>
                  <a:lnTo>
                    <a:pt x="130" y="13944"/>
                  </a:lnTo>
                  <a:lnTo>
                    <a:pt x="1" y="14408"/>
                  </a:lnTo>
                  <a:lnTo>
                    <a:pt x="260" y="13907"/>
                  </a:lnTo>
                  <a:lnTo>
                    <a:pt x="538" y="13406"/>
                  </a:lnTo>
                  <a:lnTo>
                    <a:pt x="816" y="12924"/>
                  </a:lnTo>
                  <a:lnTo>
                    <a:pt x="1113" y="12442"/>
                  </a:lnTo>
                  <a:lnTo>
                    <a:pt x="1725" y="11478"/>
                  </a:lnTo>
                  <a:lnTo>
                    <a:pt x="2355" y="10551"/>
                  </a:lnTo>
                  <a:lnTo>
                    <a:pt x="3023" y="9642"/>
                  </a:lnTo>
                  <a:lnTo>
                    <a:pt x="3709" y="8752"/>
                  </a:lnTo>
                  <a:lnTo>
                    <a:pt x="5118" y="6972"/>
                  </a:lnTo>
                  <a:lnTo>
                    <a:pt x="5841" y="6101"/>
                  </a:lnTo>
                  <a:lnTo>
                    <a:pt x="6565" y="5211"/>
                  </a:lnTo>
                  <a:lnTo>
                    <a:pt x="8029" y="3486"/>
                  </a:lnTo>
                  <a:lnTo>
                    <a:pt x="9513" y="1743"/>
                  </a:lnTo>
                  <a:lnTo>
                    <a:pt x="10959" y="0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5" name="Google Shape;2315;p34"/>
            <p:cNvSpPr/>
            <p:nvPr/>
          </p:nvSpPr>
          <p:spPr>
            <a:xfrm>
              <a:off x="1613522" y="4647265"/>
              <a:ext cx="43738" cy="422280"/>
            </a:xfrm>
            <a:custGeom>
              <a:avLst/>
              <a:gdLst/>
              <a:ahLst/>
              <a:cxnLst/>
              <a:rect l="l" t="t" r="r" b="b"/>
              <a:pathLst>
                <a:path w="2059" h="19879" extrusionOk="0">
                  <a:moveTo>
                    <a:pt x="0" y="1"/>
                  </a:moveTo>
                  <a:lnTo>
                    <a:pt x="74" y="1243"/>
                  </a:lnTo>
                  <a:lnTo>
                    <a:pt x="186" y="2467"/>
                  </a:lnTo>
                  <a:lnTo>
                    <a:pt x="427" y="4951"/>
                  </a:lnTo>
                  <a:lnTo>
                    <a:pt x="686" y="7436"/>
                  </a:lnTo>
                  <a:lnTo>
                    <a:pt x="964" y="9939"/>
                  </a:lnTo>
                  <a:lnTo>
                    <a:pt x="1224" y="12443"/>
                  </a:lnTo>
                  <a:lnTo>
                    <a:pt x="1335" y="13685"/>
                  </a:lnTo>
                  <a:lnTo>
                    <a:pt x="1446" y="14927"/>
                  </a:lnTo>
                  <a:lnTo>
                    <a:pt x="1539" y="16170"/>
                  </a:lnTo>
                  <a:lnTo>
                    <a:pt x="1613" y="17412"/>
                  </a:lnTo>
                  <a:lnTo>
                    <a:pt x="1669" y="18654"/>
                  </a:lnTo>
                  <a:lnTo>
                    <a:pt x="1706" y="19878"/>
                  </a:lnTo>
                  <a:lnTo>
                    <a:pt x="1799" y="19415"/>
                  </a:lnTo>
                  <a:lnTo>
                    <a:pt x="1854" y="18951"/>
                  </a:lnTo>
                  <a:lnTo>
                    <a:pt x="1929" y="18488"/>
                  </a:lnTo>
                  <a:lnTo>
                    <a:pt x="1966" y="18005"/>
                  </a:lnTo>
                  <a:lnTo>
                    <a:pt x="2021" y="17078"/>
                  </a:lnTo>
                  <a:lnTo>
                    <a:pt x="2058" y="16133"/>
                  </a:lnTo>
                  <a:lnTo>
                    <a:pt x="2058" y="15187"/>
                  </a:lnTo>
                  <a:lnTo>
                    <a:pt x="2021" y="14241"/>
                  </a:lnTo>
                  <a:lnTo>
                    <a:pt x="1984" y="13296"/>
                  </a:lnTo>
                  <a:lnTo>
                    <a:pt x="1947" y="12368"/>
                  </a:lnTo>
                  <a:lnTo>
                    <a:pt x="1817" y="10811"/>
                  </a:lnTo>
                  <a:lnTo>
                    <a:pt x="1650" y="9253"/>
                  </a:lnTo>
                  <a:lnTo>
                    <a:pt x="1465" y="7696"/>
                  </a:lnTo>
                  <a:lnTo>
                    <a:pt x="1242" y="6138"/>
                  </a:lnTo>
                  <a:lnTo>
                    <a:pt x="983" y="4599"/>
                  </a:lnTo>
                  <a:lnTo>
                    <a:pt x="686" y="3060"/>
                  </a:lnTo>
                  <a:lnTo>
                    <a:pt x="371" y="152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6" name="Google Shape;2316;p34"/>
            <p:cNvSpPr/>
            <p:nvPr/>
          </p:nvSpPr>
          <p:spPr>
            <a:xfrm>
              <a:off x="1747424" y="4651194"/>
              <a:ext cx="88263" cy="414802"/>
            </a:xfrm>
            <a:custGeom>
              <a:avLst/>
              <a:gdLst/>
              <a:ahLst/>
              <a:cxnLst/>
              <a:rect l="l" t="t" r="r" b="b"/>
              <a:pathLst>
                <a:path w="4155" h="19527" extrusionOk="0">
                  <a:moveTo>
                    <a:pt x="4154" y="1"/>
                  </a:moveTo>
                  <a:lnTo>
                    <a:pt x="3598" y="1466"/>
                  </a:lnTo>
                  <a:lnTo>
                    <a:pt x="3079" y="2949"/>
                  </a:lnTo>
                  <a:lnTo>
                    <a:pt x="2615" y="4433"/>
                  </a:lnTo>
                  <a:lnTo>
                    <a:pt x="2170" y="5935"/>
                  </a:lnTo>
                  <a:lnTo>
                    <a:pt x="1762" y="7455"/>
                  </a:lnTo>
                  <a:lnTo>
                    <a:pt x="1391" y="8976"/>
                  </a:lnTo>
                  <a:lnTo>
                    <a:pt x="1039" y="10496"/>
                  </a:lnTo>
                  <a:lnTo>
                    <a:pt x="724" y="12035"/>
                  </a:lnTo>
                  <a:lnTo>
                    <a:pt x="557" y="12962"/>
                  </a:lnTo>
                  <a:lnTo>
                    <a:pt x="409" y="13889"/>
                  </a:lnTo>
                  <a:lnTo>
                    <a:pt x="279" y="14817"/>
                  </a:lnTo>
                  <a:lnTo>
                    <a:pt x="149" y="15762"/>
                  </a:lnTo>
                  <a:lnTo>
                    <a:pt x="75" y="16689"/>
                  </a:lnTo>
                  <a:lnTo>
                    <a:pt x="19" y="17635"/>
                  </a:lnTo>
                  <a:lnTo>
                    <a:pt x="1" y="18099"/>
                  </a:lnTo>
                  <a:lnTo>
                    <a:pt x="1" y="18581"/>
                  </a:lnTo>
                  <a:lnTo>
                    <a:pt x="19" y="19044"/>
                  </a:lnTo>
                  <a:lnTo>
                    <a:pt x="38" y="19526"/>
                  </a:lnTo>
                  <a:lnTo>
                    <a:pt x="242" y="18303"/>
                  </a:lnTo>
                  <a:lnTo>
                    <a:pt x="446" y="17079"/>
                  </a:lnTo>
                  <a:lnTo>
                    <a:pt x="668" y="15855"/>
                  </a:lnTo>
                  <a:lnTo>
                    <a:pt x="909" y="14631"/>
                  </a:lnTo>
                  <a:lnTo>
                    <a:pt x="1169" y="13407"/>
                  </a:lnTo>
                  <a:lnTo>
                    <a:pt x="1428" y="12183"/>
                  </a:lnTo>
                  <a:lnTo>
                    <a:pt x="2003" y="9736"/>
                  </a:lnTo>
                  <a:lnTo>
                    <a:pt x="2559" y="7288"/>
                  </a:lnTo>
                  <a:lnTo>
                    <a:pt x="3134" y="4859"/>
                  </a:lnTo>
                  <a:lnTo>
                    <a:pt x="3672" y="2412"/>
                  </a:lnTo>
                  <a:lnTo>
                    <a:pt x="3913" y="1206"/>
                  </a:lnTo>
                  <a:lnTo>
                    <a:pt x="4154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317" name="Google Shape;2317;p34"/>
          <p:cNvGrpSpPr/>
          <p:nvPr/>
        </p:nvGrpSpPr>
        <p:grpSpPr>
          <a:xfrm>
            <a:off x="1932939" y="3741730"/>
            <a:ext cx="175882" cy="144409"/>
            <a:chOff x="1212175" y="4412127"/>
            <a:chExt cx="902424" cy="740938"/>
          </a:xfrm>
        </p:grpSpPr>
        <p:sp>
          <p:nvSpPr>
            <p:cNvPr id="2318" name="Google Shape;2318;p34"/>
            <p:cNvSpPr/>
            <p:nvPr/>
          </p:nvSpPr>
          <p:spPr>
            <a:xfrm>
              <a:off x="1212175" y="4412127"/>
              <a:ext cx="902424" cy="740938"/>
            </a:xfrm>
            <a:custGeom>
              <a:avLst/>
              <a:gdLst/>
              <a:ahLst/>
              <a:cxnLst/>
              <a:rect l="l" t="t" r="r" b="b"/>
              <a:pathLst>
                <a:path w="42482" h="34880" extrusionOk="0">
                  <a:moveTo>
                    <a:pt x="17597" y="1"/>
                  </a:moveTo>
                  <a:lnTo>
                    <a:pt x="17356" y="56"/>
                  </a:lnTo>
                  <a:lnTo>
                    <a:pt x="17115" y="149"/>
                  </a:lnTo>
                  <a:lnTo>
                    <a:pt x="16893" y="242"/>
                  </a:lnTo>
                  <a:lnTo>
                    <a:pt x="16689" y="371"/>
                  </a:lnTo>
                  <a:lnTo>
                    <a:pt x="16503" y="538"/>
                  </a:lnTo>
                  <a:lnTo>
                    <a:pt x="16318" y="724"/>
                  </a:lnTo>
                  <a:lnTo>
                    <a:pt x="16151" y="928"/>
                  </a:lnTo>
                  <a:lnTo>
                    <a:pt x="16003" y="1150"/>
                  </a:lnTo>
                  <a:lnTo>
                    <a:pt x="15854" y="1391"/>
                  </a:lnTo>
                  <a:lnTo>
                    <a:pt x="15724" y="1669"/>
                  </a:lnTo>
                  <a:lnTo>
                    <a:pt x="15613" y="1966"/>
                  </a:lnTo>
                  <a:lnTo>
                    <a:pt x="15502" y="2263"/>
                  </a:lnTo>
                  <a:lnTo>
                    <a:pt x="15409" y="2597"/>
                  </a:lnTo>
                  <a:lnTo>
                    <a:pt x="15335" y="2930"/>
                  </a:lnTo>
                  <a:lnTo>
                    <a:pt x="15261" y="3283"/>
                  </a:lnTo>
                  <a:lnTo>
                    <a:pt x="15205" y="3672"/>
                  </a:lnTo>
                  <a:lnTo>
                    <a:pt x="15150" y="4061"/>
                  </a:lnTo>
                  <a:lnTo>
                    <a:pt x="15075" y="4859"/>
                  </a:lnTo>
                  <a:lnTo>
                    <a:pt x="15038" y="5730"/>
                  </a:lnTo>
                  <a:lnTo>
                    <a:pt x="15038" y="6620"/>
                  </a:lnTo>
                  <a:lnTo>
                    <a:pt x="15057" y="7566"/>
                  </a:lnTo>
                  <a:lnTo>
                    <a:pt x="15112" y="8512"/>
                  </a:lnTo>
                  <a:lnTo>
                    <a:pt x="15187" y="9494"/>
                  </a:lnTo>
                  <a:lnTo>
                    <a:pt x="15279" y="10477"/>
                  </a:lnTo>
                  <a:lnTo>
                    <a:pt x="15391" y="11460"/>
                  </a:lnTo>
                  <a:lnTo>
                    <a:pt x="15520" y="12443"/>
                  </a:lnTo>
                  <a:lnTo>
                    <a:pt x="15669" y="13425"/>
                  </a:lnTo>
                  <a:lnTo>
                    <a:pt x="15817" y="14371"/>
                  </a:lnTo>
                  <a:lnTo>
                    <a:pt x="15984" y="15298"/>
                  </a:lnTo>
                  <a:lnTo>
                    <a:pt x="16299" y="17041"/>
                  </a:lnTo>
                  <a:lnTo>
                    <a:pt x="16633" y="18599"/>
                  </a:lnTo>
                  <a:lnTo>
                    <a:pt x="16911" y="19915"/>
                  </a:lnTo>
                  <a:lnTo>
                    <a:pt x="17152" y="20935"/>
                  </a:lnTo>
                  <a:lnTo>
                    <a:pt x="17356" y="21807"/>
                  </a:lnTo>
                  <a:lnTo>
                    <a:pt x="17097" y="21084"/>
                  </a:lnTo>
                  <a:lnTo>
                    <a:pt x="16781" y="20268"/>
                  </a:lnTo>
                  <a:lnTo>
                    <a:pt x="16336" y="19211"/>
                  </a:lnTo>
                  <a:lnTo>
                    <a:pt x="15817" y="17968"/>
                  </a:lnTo>
                  <a:lnTo>
                    <a:pt x="15205" y="16596"/>
                  </a:lnTo>
                  <a:lnTo>
                    <a:pt x="14871" y="15873"/>
                  </a:lnTo>
                  <a:lnTo>
                    <a:pt x="14501" y="15150"/>
                  </a:lnTo>
                  <a:lnTo>
                    <a:pt x="14130" y="14408"/>
                  </a:lnTo>
                  <a:lnTo>
                    <a:pt x="13740" y="13685"/>
                  </a:lnTo>
                  <a:lnTo>
                    <a:pt x="13351" y="12943"/>
                  </a:lnTo>
                  <a:lnTo>
                    <a:pt x="12924" y="12239"/>
                  </a:lnTo>
                  <a:lnTo>
                    <a:pt x="12498" y="11534"/>
                  </a:lnTo>
                  <a:lnTo>
                    <a:pt x="12071" y="10867"/>
                  </a:lnTo>
                  <a:lnTo>
                    <a:pt x="11626" y="10236"/>
                  </a:lnTo>
                  <a:lnTo>
                    <a:pt x="11163" y="9643"/>
                  </a:lnTo>
                  <a:lnTo>
                    <a:pt x="10699" y="9105"/>
                  </a:lnTo>
                  <a:lnTo>
                    <a:pt x="10236" y="8604"/>
                  </a:lnTo>
                  <a:lnTo>
                    <a:pt x="10013" y="8382"/>
                  </a:lnTo>
                  <a:lnTo>
                    <a:pt x="9772" y="8178"/>
                  </a:lnTo>
                  <a:lnTo>
                    <a:pt x="9531" y="7992"/>
                  </a:lnTo>
                  <a:lnTo>
                    <a:pt x="9309" y="7826"/>
                  </a:lnTo>
                  <a:lnTo>
                    <a:pt x="9068" y="7659"/>
                  </a:lnTo>
                  <a:lnTo>
                    <a:pt x="8827" y="7529"/>
                  </a:lnTo>
                  <a:lnTo>
                    <a:pt x="8585" y="7418"/>
                  </a:lnTo>
                  <a:lnTo>
                    <a:pt x="8363" y="7325"/>
                  </a:lnTo>
                  <a:lnTo>
                    <a:pt x="8122" y="7251"/>
                  </a:lnTo>
                  <a:lnTo>
                    <a:pt x="7881" y="7195"/>
                  </a:lnTo>
                  <a:lnTo>
                    <a:pt x="7658" y="7177"/>
                  </a:lnTo>
                  <a:lnTo>
                    <a:pt x="7417" y="7158"/>
                  </a:lnTo>
                  <a:lnTo>
                    <a:pt x="7195" y="7195"/>
                  </a:lnTo>
                  <a:lnTo>
                    <a:pt x="6954" y="7232"/>
                  </a:lnTo>
                  <a:lnTo>
                    <a:pt x="6731" y="7306"/>
                  </a:lnTo>
                  <a:lnTo>
                    <a:pt x="6509" y="7418"/>
                  </a:lnTo>
                  <a:lnTo>
                    <a:pt x="6286" y="7547"/>
                  </a:lnTo>
                  <a:lnTo>
                    <a:pt x="6101" y="7677"/>
                  </a:lnTo>
                  <a:lnTo>
                    <a:pt x="5934" y="7844"/>
                  </a:lnTo>
                  <a:lnTo>
                    <a:pt x="5804" y="8030"/>
                  </a:lnTo>
                  <a:lnTo>
                    <a:pt x="5674" y="8234"/>
                  </a:lnTo>
                  <a:lnTo>
                    <a:pt x="5582" y="8438"/>
                  </a:lnTo>
                  <a:lnTo>
                    <a:pt x="5526" y="8679"/>
                  </a:lnTo>
                  <a:lnTo>
                    <a:pt x="5470" y="8920"/>
                  </a:lnTo>
                  <a:lnTo>
                    <a:pt x="5452" y="9179"/>
                  </a:lnTo>
                  <a:lnTo>
                    <a:pt x="5433" y="9457"/>
                  </a:lnTo>
                  <a:lnTo>
                    <a:pt x="5452" y="9736"/>
                  </a:lnTo>
                  <a:lnTo>
                    <a:pt x="5470" y="10032"/>
                  </a:lnTo>
                  <a:lnTo>
                    <a:pt x="5526" y="10347"/>
                  </a:lnTo>
                  <a:lnTo>
                    <a:pt x="5582" y="10663"/>
                  </a:lnTo>
                  <a:lnTo>
                    <a:pt x="5674" y="10996"/>
                  </a:lnTo>
                  <a:lnTo>
                    <a:pt x="5767" y="11349"/>
                  </a:lnTo>
                  <a:lnTo>
                    <a:pt x="6008" y="12053"/>
                  </a:lnTo>
                  <a:lnTo>
                    <a:pt x="6305" y="12795"/>
                  </a:lnTo>
                  <a:lnTo>
                    <a:pt x="6639" y="13555"/>
                  </a:lnTo>
                  <a:lnTo>
                    <a:pt x="7028" y="14334"/>
                  </a:lnTo>
                  <a:lnTo>
                    <a:pt x="7436" y="15150"/>
                  </a:lnTo>
                  <a:lnTo>
                    <a:pt x="7899" y="15947"/>
                  </a:lnTo>
                  <a:lnTo>
                    <a:pt x="8382" y="16763"/>
                  </a:lnTo>
                  <a:lnTo>
                    <a:pt x="8864" y="17560"/>
                  </a:lnTo>
                  <a:lnTo>
                    <a:pt x="9383" y="18376"/>
                  </a:lnTo>
                  <a:lnTo>
                    <a:pt x="9902" y="19155"/>
                  </a:lnTo>
                  <a:lnTo>
                    <a:pt x="10421" y="19934"/>
                  </a:lnTo>
                  <a:lnTo>
                    <a:pt x="10940" y="20676"/>
                  </a:lnTo>
                  <a:lnTo>
                    <a:pt x="11960" y="22085"/>
                  </a:lnTo>
                  <a:lnTo>
                    <a:pt x="12887" y="23327"/>
                  </a:lnTo>
                  <a:lnTo>
                    <a:pt x="13685" y="24366"/>
                  </a:lnTo>
                  <a:lnTo>
                    <a:pt x="14315" y="25163"/>
                  </a:lnTo>
                  <a:lnTo>
                    <a:pt x="14871" y="25868"/>
                  </a:lnTo>
                  <a:lnTo>
                    <a:pt x="14408" y="25423"/>
                  </a:lnTo>
                  <a:lnTo>
                    <a:pt x="13852" y="24922"/>
                  </a:lnTo>
                  <a:lnTo>
                    <a:pt x="13147" y="24310"/>
                  </a:lnTo>
                  <a:lnTo>
                    <a:pt x="12275" y="23568"/>
                  </a:lnTo>
                  <a:lnTo>
                    <a:pt x="11293" y="22789"/>
                  </a:lnTo>
                  <a:lnTo>
                    <a:pt x="10199" y="21955"/>
                  </a:lnTo>
                  <a:lnTo>
                    <a:pt x="9642" y="21547"/>
                  </a:lnTo>
                  <a:lnTo>
                    <a:pt x="9049" y="21158"/>
                  </a:lnTo>
                  <a:lnTo>
                    <a:pt x="8456" y="20750"/>
                  </a:lnTo>
                  <a:lnTo>
                    <a:pt x="7862" y="20379"/>
                  </a:lnTo>
                  <a:lnTo>
                    <a:pt x="7250" y="20027"/>
                  </a:lnTo>
                  <a:lnTo>
                    <a:pt x="6639" y="19693"/>
                  </a:lnTo>
                  <a:lnTo>
                    <a:pt x="6045" y="19378"/>
                  </a:lnTo>
                  <a:lnTo>
                    <a:pt x="5452" y="19118"/>
                  </a:lnTo>
                  <a:lnTo>
                    <a:pt x="4858" y="18877"/>
                  </a:lnTo>
                  <a:lnTo>
                    <a:pt x="4284" y="18692"/>
                  </a:lnTo>
                  <a:lnTo>
                    <a:pt x="3709" y="18543"/>
                  </a:lnTo>
                  <a:lnTo>
                    <a:pt x="3449" y="18488"/>
                  </a:lnTo>
                  <a:lnTo>
                    <a:pt x="3171" y="18451"/>
                  </a:lnTo>
                  <a:lnTo>
                    <a:pt x="2911" y="18413"/>
                  </a:lnTo>
                  <a:lnTo>
                    <a:pt x="2652" y="18395"/>
                  </a:lnTo>
                  <a:lnTo>
                    <a:pt x="2392" y="18413"/>
                  </a:lnTo>
                  <a:lnTo>
                    <a:pt x="2151" y="18432"/>
                  </a:lnTo>
                  <a:lnTo>
                    <a:pt x="1910" y="18451"/>
                  </a:lnTo>
                  <a:lnTo>
                    <a:pt x="1688" y="18506"/>
                  </a:lnTo>
                  <a:lnTo>
                    <a:pt x="1465" y="18580"/>
                  </a:lnTo>
                  <a:lnTo>
                    <a:pt x="1243" y="18654"/>
                  </a:lnTo>
                  <a:lnTo>
                    <a:pt x="1039" y="18766"/>
                  </a:lnTo>
                  <a:lnTo>
                    <a:pt x="853" y="18877"/>
                  </a:lnTo>
                  <a:lnTo>
                    <a:pt x="668" y="19025"/>
                  </a:lnTo>
                  <a:lnTo>
                    <a:pt x="482" y="19192"/>
                  </a:lnTo>
                  <a:lnTo>
                    <a:pt x="334" y="19359"/>
                  </a:lnTo>
                  <a:lnTo>
                    <a:pt x="204" y="19563"/>
                  </a:lnTo>
                  <a:lnTo>
                    <a:pt x="112" y="19749"/>
                  </a:lnTo>
                  <a:lnTo>
                    <a:pt x="37" y="19971"/>
                  </a:lnTo>
                  <a:lnTo>
                    <a:pt x="0" y="20194"/>
                  </a:lnTo>
                  <a:lnTo>
                    <a:pt x="0" y="20416"/>
                  </a:lnTo>
                  <a:lnTo>
                    <a:pt x="0" y="20657"/>
                  </a:lnTo>
                  <a:lnTo>
                    <a:pt x="56" y="20917"/>
                  </a:lnTo>
                  <a:lnTo>
                    <a:pt x="112" y="21176"/>
                  </a:lnTo>
                  <a:lnTo>
                    <a:pt x="204" y="21436"/>
                  </a:lnTo>
                  <a:lnTo>
                    <a:pt x="316" y="21714"/>
                  </a:lnTo>
                  <a:lnTo>
                    <a:pt x="445" y="21992"/>
                  </a:lnTo>
                  <a:lnTo>
                    <a:pt x="612" y="22289"/>
                  </a:lnTo>
                  <a:lnTo>
                    <a:pt x="779" y="22586"/>
                  </a:lnTo>
                  <a:lnTo>
                    <a:pt x="983" y="22882"/>
                  </a:lnTo>
                  <a:lnTo>
                    <a:pt x="1187" y="23179"/>
                  </a:lnTo>
                  <a:lnTo>
                    <a:pt x="1669" y="23809"/>
                  </a:lnTo>
                  <a:lnTo>
                    <a:pt x="2188" y="24458"/>
                  </a:lnTo>
                  <a:lnTo>
                    <a:pt x="2782" y="25107"/>
                  </a:lnTo>
                  <a:lnTo>
                    <a:pt x="3431" y="25756"/>
                  </a:lnTo>
                  <a:lnTo>
                    <a:pt x="4098" y="26424"/>
                  </a:lnTo>
                  <a:lnTo>
                    <a:pt x="4821" y="27091"/>
                  </a:lnTo>
                  <a:lnTo>
                    <a:pt x="5545" y="27759"/>
                  </a:lnTo>
                  <a:lnTo>
                    <a:pt x="6305" y="28408"/>
                  </a:lnTo>
                  <a:lnTo>
                    <a:pt x="7065" y="29057"/>
                  </a:lnTo>
                  <a:lnTo>
                    <a:pt x="7844" y="29687"/>
                  </a:lnTo>
                  <a:lnTo>
                    <a:pt x="9346" y="30893"/>
                  </a:lnTo>
                  <a:lnTo>
                    <a:pt x="10792" y="31987"/>
                  </a:lnTo>
                  <a:lnTo>
                    <a:pt x="12109" y="32951"/>
                  </a:lnTo>
                  <a:lnTo>
                    <a:pt x="13240" y="33748"/>
                  </a:lnTo>
                  <a:lnTo>
                    <a:pt x="14111" y="34360"/>
                  </a:lnTo>
                  <a:lnTo>
                    <a:pt x="14871" y="34879"/>
                  </a:lnTo>
                  <a:lnTo>
                    <a:pt x="26516" y="34879"/>
                  </a:lnTo>
                  <a:lnTo>
                    <a:pt x="27351" y="34119"/>
                  </a:lnTo>
                  <a:lnTo>
                    <a:pt x="28315" y="33210"/>
                  </a:lnTo>
                  <a:lnTo>
                    <a:pt x="29539" y="32042"/>
                  </a:lnTo>
                  <a:lnTo>
                    <a:pt x="30966" y="30652"/>
                  </a:lnTo>
                  <a:lnTo>
                    <a:pt x="32542" y="29094"/>
                  </a:lnTo>
                  <a:lnTo>
                    <a:pt x="34174" y="27388"/>
                  </a:lnTo>
                  <a:lnTo>
                    <a:pt x="35009" y="26517"/>
                  </a:lnTo>
                  <a:lnTo>
                    <a:pt x="35843" y="25608"/>
                  </a:lnTo>
                  <a:lnTo>
                    <a:pt x="36659" y="24718"/>
                  </a:lnTo>
                  <a:lnTo>
                    <a:pt x="37438" y="23809"/>
                  </a:lnTo>
                  <a:lnTo>
                    <a:pt x="38216" y="22919"/>
                  </a:lnTo>
                  <a:lnTo>
                    <a:pt x="38940" y="22029"/>
                  </a:lnTo>
                  <a:lnTo>
                    <a:pt x="39626" y="21158"/>
                  </a:lnTo>
                  <a:lnTo>
                    <a:pt x="40238" y="20305"/>
                  </a:lnTo>
                  <a:lnTo>
                    <a:pt x="40812" y="19489"/>
                  </a:lnTo>
                  <a:lnTo>
                    <a:pt x="41313" y="18710"/>
                  </a:lnTo>
                  <a:lnTo>
                    <a:pt x="41536" y="18339"/>
                  </a:lnTo>
                  <a:lnTo>
                    <a:pt x="41721" y="17968"/>
                  </a:lnTo>
                  <a:lnTo>
                    <a:pt x="41906" y="17616"/>
                  </a:lnTo>
                  <a:lnTo>
                    <a:pt x="42073" y="17282"/>
                  </a:lnTo>
                  <a:lnTo>
                    <a:pt x="42203" y="16967"/>
                  </a:lnTo>
                  <a:lnTo>
                    <a:pt x="42296" y="16652"/>
                  </a:lnTo>
                  <a:lnTo>
                    <a:pt x="42389" y="16355"/>
                  </a:lnTo>
                  <a:lnTo>
                    <a:pt x="42444" y="16077"/>
                  </a:lnTo>
                  <a:lnTo>
                    <a:pt x="42481" y="15799"/>
                  </a:lnTo>
                  <a:lnTo>
                    <a:pt x="42481" y="15558"/>
                  </a:lnTo>
                  <a:lnTo>
                    <a:pt x="42444" y="15335"/>
                  </a:lnTo>
                  <a:lnTo>
                    <a:pt x="42389" y="15113"/>
                  </a:lnTo>
                  <a:lnTo>
                    <a:pt x="42296" y="14927"/>
                  </a:lnTo>
                  <a:lnTo>
                    <a:pt x="42166" y="14761"/>
                  </a:lnTo>
                  <a:lnTo>
                    <a:pt x="42018" y="14612"/>
                  </a:lnTo>
                  <a:lnTo>
                    <a:pt x="41832" y="14482"/>
                  </a:lnTo>
                  <a:lnTo>
                    <a:pt x="41610" y="14371"/>
                  </a:lnTo>
                  <a:lnTo>
                    <a:pt x="41406" y="14278"/>
                  </a:lnTo>
                  <a:lnTo>
                    <a:pt x="41183" y="14204"/>
                  </a:lnTo>
                  <a:lnTo>
                    <a:pt x="40961" y="14130"/>
                  </a:lnTo>
                  <a:lnTo>
                    <a:pt x="40738" y="14093"/>
                  </a:lnTo>
                  <a:lnTo>
                    <a:pt x="40497" y="14056"/>
                  </a:lnTo>
                  <a:lnTo>
                    <a:pt x="40275" y="14037"/>
                  </a:lnTo>
                  <a:lnTo>
                    <a:pt x="39793" y="14037"/>
                  </a:lnTo>
                  <a:lnTo>
                    <a:pt x="39552" y="14056"/>
                  </a:lnTo>
                  <a:lnTo>
                    <a:pt x="39069" y="14130"/>
                  </a:lnTo>
                  <a:lnTo>
                    <a:pt x="38587" y="14241"/>
                  </a:lnTo>
                  <a:lnTo>
                    <a:pt x="38087" y="14390"/>
                  </a:lnTo>
                  <a:lnTo>
                    <a:pt x="37586" y="14575"/>
                  </a:lnTo>
                  <a:lnTo>
                    <a:pt x="37085" y="14798"/>
                  </a:lnTo>
                  <a:lnTo>
                    <a:pt x="36603" y="15057"/>
                  </a:lnTo>
                  <a:lnTo>
                    <a:pt x="36103" y="15335"/>
                  </a:lnTo>
                  <a:lnTo>
                    <a:pt x="35621" y="15632"/>
                  </a:lnTo>
                  <a:lnTo>
                    <a:pt x="35138" y="15947"/>
                  </a:lnTo>
                  <a:lnTo>
                    <a:pt x="34656" y="16281"/>
                  </a:lnTo>
                  <a:lnTo>
                    <a:pt x="34211" y="16615"/>
                  </a:lnTo>
                  <a:lnTo>
                    <a:pt x="33766" y="16967"/>
                  </a:lnTo>
                  <a:lnTo>
                    <a:pt x="33321" y="17319"/>
                  </a:lnTo>
                  <a:lnTo>
                    <a:pt x="32505" y="18024"/>
                  </a:lnTo>
                  <a:lnTo>
                    <a:pt x="31782" y="18692"/>
                  </a:lnTo>
                  <a:lnTo>
                    <a:pt x="31152" y="19322"/>
                  </a:lnTo>
                  <a:lnTo>
                    <a:pt x="30633" y="19841"/>
                  </a:lnTo>
                  <a:lnTo>
                    <a:pt x="30243" y="20268"/>
                  </a:lnTo>
                  <a:lnTo>
                    <a:pt x="29928" y="20620"/>
                  </a:lnTo>
                  <a:lnTo>
                    <a:pt x="30243" y="19990"/>
                  </a:lnTo>
                  <a:lnTo>
                    <a:pt x="30595" y="19229"/>
                  </a:lnTo>
                  <a:lnTo>
                    <a:pt x="31041" y="18265"/>
                  </a:lnTo>
                  <a:lnTo>
                    <a:pt x="31560" y="17097"/>
                  </a:lnTo>
                  <a:lnTo>
                    <a:pt x="32097" y="15799"/>
                  </a:lnTo>
                  <a:lnTo>
                    <a:pt x="32376" y="15094"/>
                  </a:lnTo>
                  <a:lnTo>
                    <a:pt x="32635" y="14371"/>
                  </a:lnTo>
                  <a:lnTo>
                    <a:pt x="32913" y="13648"/>
                  </a:lnTo>
                  <a:lnTo>
                    <a:pt x="33154" y="12888"/>
                  </a:lnTo>
                  <a:lnTo>
                    <a:pt x="33395" y="12146"/>
                  </a:lnTo>
                  <a:lnTo>
                    <a:pt x="33618" y="11386"/>
                  </a:lnTo>
                  <a:lnTo>
                    <a:pt x="33803" y="10626"/>
                  </a:lnTo>
                  <a:lnTo>
                    <a:pt x="33989" y="9884"/>
                  </a:lnTo>
                  <a:lnTo>
                    <a:pt x="34119" y="9161"/>
                  </a:lnTo>
                  <a:lnTo>
                    <a:pt x="34230" y="8456"/>
                  </a:lnTo>
                  <a:lnTo>
                    <a:pt x="34304" y="7770"/>
                  </a:lnTo>
                  <a:lnTo>
                    <a:pt x="34341" y="7102"/>
                  </a:lnTo>
                  <a:lnTo>
                    <a:pt x="34341" y="6787"/>
                  </a:lnTo>
                  <a:lnTo>
                    <a:pt x="34323" y="6472"/>
                  </a:lnTo>
                  <a:lnTo>
                    <a:pt x="34304" y="6175"/>
                  </a:lnTo>
                  <a:lnTo>
                    <a:pt x="34267" y="5897"/>
                  </a:lnTo>
                  <a:lnTo>
                    <a:pt x="34211" y="5619"/>
                  </a:lnTo>
                  <a:lnTo>
                    <a:pt x="34137" y="5359"/>
                  </a:lnTo>
                  <a:lnTo>
                    <a:pt x="34063" y="5100"/>
                  </a:lnTo>
                  <a:lnTo>
                    <a:pt x="33970" y="4859"/>
                  </a:lnTo>
                  <a:lnTo>
                    <a:pt x="33878" y="4636"/>
                  </a:lnTo>
                  <a:lnTo>
                    <a:pt x="33748" y="4432"/>
                  </a:lnTo>
                  <a:lnTo>
                    <a:pt x="33618" y="4228"/>
                  </a:lnTo>
                  <a:lnTo>
                    <a:pt x="33451" y="4043"/>
                  </a:lnTo>
                  <a:lnTo>
                    <a:pt x="33284" y="3876"/>
                  </a:lnTo>
                  <a:lnTo>
                    <a:pt x="33099" y="3728"/>
                  </a:lnTo>
                  <a:lnTo>
                    <a:pt x="32895" y="3598"/>
                  </a:lnTo>
                  <a:lnTo>
                    <a:pt x="32672" y="3487"/>
                  </a:lnTo>
                  <a:lnTo>
                    <a:pt x="32431" y="3394"/>
                  </a:lnTo>
                  <a:lnTo>
                    <a:pt x="32209" y="3338"/>
                  </a:lnTo>
                  <a:lnTo>
                    <a:pt x="31968" y="3301"/>
                  </a:lnTo>
                  <a:lnTo>
                    <a:pt x="31745" y="3301"/>
                  </a:lnTo>
                  <a:lnTo>
                    <a:pt x="31504" y="3320"/>
                  </a:lnTo>
                  <a:lnTo>
                    <a:pt x="31282" y="3375"/>
                  </a:lnTo>
                  <a:lnTo>
                    <a:pt x="31059" y="3450"/>
                  </a:lnTo>
                  <a:lnTo>
                    <a:pt x="30837" y="3542"/>
                  </a:lnTo>
                  <a:lnTo>
                    <a:pt x="30614" y="3672"/>
                  </a:lnTo>
                  <a:lnTo>
                    <a:pt x="30392" y="3802"/>
                  </a:lnTo>
                  <a:lnTo>
                    <a:pt x="30169" y="3969"/>
                  </a:lnTo>
                  <a:lnTo>
                    <a:pt x="29947" y="4154"/>
                  </a:lnTo>
                  <a:lnTo>
                    <a:pt x="29743" y="4358"/>
                  </a:lnTo>
                  <a:lnTo>
                    <a:pt x="29520" y="4581"/>
                  </a:lnTo>
                  <a:lnTo>
                    <a:pt x="29316" y="4822"/>
                  </a:lnTo>
                  <a:lnTo>
                    <a:pt x="29094" y="5081"/>
                  </a:lnTo>
                  <a:lnTo>
                    <a:pt x="28686" y="5638"/>
                  </a:lnTo>
                  <a:lnTo>
                    <a:pt x="28278" y="6268"/>
                  </a:lnTo>
                  <a:lnTo>
                    <a:pt x="27888" y="6936"/>
                  </a:lnTo>
                  <a:lnTo>
                    <a:pt x="27499" y="7640"/>
                  </a:lnTo>
                  <a:lnTo>
                    <a:pt x="27128" y="8382"/>
                  </a:lnTo>
                  <a:lnTo>
                    <a:pt x="26776" y="9161"/>
                  </a:lnTo>
                  <a:lnTo>
                    <a:pt x="26423" y="9958"/>
                  </a:lnTo>
                  <a:lnTo>
                    <a:pt x="26090" y="10774"/>
                  </a:lnTo>
                  <a:lnTo>
                    <a:pt x="25774" y="11571"/>
                  </a:lnTo>
                  <a:lnTo>
                    <a:pt x="25478" y="12387"/>
                  </a:lnTo>
                  <a:lnTo>
                    <a:pt x="25181" y="13203"/>
                  </a:lnTo>
                  <a:lnTo>
                    <a:pt x="24921" y="14000"/>
                  </a:lnTo>
                  <a:lnTo>
                    <a:pt x="24439" y="15502"/>
                  </a:lnTo>
                  <a:lnTo>
                    <a:pt x="24013" y="16856"/>
                  </a:lnTo>
                  <a:lnTo>
                    <a:pt x="23698" y="18024"/>
                  </a:lnTo>
                  <a:lnTo>
                    <a:pt x="23457" y="18914"/>
                  </a:lnTo>
                  <a:lnTo>
                    <a:pt x="23253" y="19711"/>
                  </a:lnTo>
                  <a:lnTo>
                    <a:pt x="23216" y="18803"/>
                  </a:lnTo>
                  <a:lnTo>
                    <a:pt x="23160" y="17783"/>
                  </a:lnTo>
                  <a:lnTo>
                    <a:pt x="23067" y="16448"/>
                  </a:lnTo>
                  <a:lnTo>
                    <a:pt x="22937" y="14872"/>
                  </a:lnTo>
                  <a:lnTo>
                    <a:pt x="22771" y="13129"/>
                  </a:lnTo>
                  <a:lnTo>
                    <a:pt x="22659" y="12202"/>
                  </a:lnTo>
                  <a:lnTo>
                    <a:pt x="22548" y="11256"/>
                  </a:lnTo>
                  <a:lnTo>
                    <a:pt x="22418" y="10310"/>
                  </a:lnTo>
                  <a:lnTo>
                    <a:pt x="22270" y="9365"/>
                  </a:lnTo>
                  <a:lnTo>
                    <a:pt x="22103" y="8400"/>
                  </a:lnTo>
                  <a:lnTo>
                    <a:pt x="21936" y="7473"/>
                  </a:lnTo>
                  <a:lnTo>
                    <a:pt x="21732" y="6546"/>
                  </a:lnTo>
                  <a:lnTo>
                    <a:pt x="21528" y="5656"/>
                  </a:lnTo>
                  <a:lnTo>
                    <a:pt x="21287" y="4803"/>
                  </a:lnTo>
                  <a:lnTo>
                    <a:pt x="21046" y="3987"/>
                  </a:lnTo>
                  <a:lnTo>
                    <a:pt x="20768" y="3227"/>
                  </a:lnTo>
                  <a:lnTo>
                    <a:pt x="20490" y="2541"/>
                  </a:lnTo>
                  <a:lnTo>
                    <a:pt x="20341" y="2207"/>
                  </a:lnTo>
                  <a:lnTo>
                    <a:pt x="20175" y="1911"/>
                  </a:lnTo>
                  <a:lnTo>
                    <a:pt x="20008" y="1614"/>
                  </a:lnTo>
                  <a:lnTo>
                    <a:pt x="19841" y="1354"/>
                  </a:lnTo>
                  <a:lnTo>
                    <a:pt x="19674" y="1095"/>
                  </a:lnTo>
                  <a:lnTo>
                    <a:pt x="19489" y="872"/>
                  </a:lnTo>
                  <a:lnTo>
                    <a:pt x="19303" y="668"/>
                  </a:lnTo>
                  <a:lnTo>
                    <a:pt x="19118" y="501"/>
                  </a:lnTo>
                  <a:lnTo>
                    <a:pt x="18914" y="353"/>
                  </a:lnTo>
                  <a:lnTo>
                    <a:pt x="18710" y="223"/>
                  </a:lnTo>
                  <a:lnTo>
                    <a:pt x="18506" y="112"/>
                  </a:lnTo>
                  <a:lnTo>
                    <a:pt x="18283" y="56"/>
                  </a:lnTo>
                  <a:lnTo>
                    <a:pt x="1806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9" name="Google Shape;2319;p34"/>
            <p:cNvSpPr/>
            <p:nvPr/>
          </p:nvSpPr>
          <p:spPr>
            <a:xfrm>
              <a:off x="1309458" y="4878854"/>
              <a:ext cx="289132" cy="254082"/>
            </a:xfrm>
            <a:custGeom>
              <a:avLst/>
              <a:gdLst/>
              <a:ahLst/>
              <a:cxnLst/>
              <a:rect l="l" t="t" r="r" b="b"/>
              <a:pathLst>
                <a:path w="13611" h="11961" extrusionOk="0">
                  <a:moveTo>
                    <a:pt x="0" y="1"/>
                  </a:moveTo>
                  <a:lnTo>
                    <a:pt x="1780" y="1428"/>
                  </a:lnTo>
                  <a:lnTo>
                    <a:pt x="3560" y="2838"/>
                  </a:lnTo>
                  <a:lnTo>
                    <a:pt x="5341" y="4247"/>
                  </a:lnTo>
                  <a:lnTo>
                    <a:pt x="6231" y="4952"/>
                  </a:lnTo>
                  <a:lnTo>
                    <a:pt x="7102" y="5675"/>
                  </a:lnTo>
                  <a:lnTo>
                    <a:pt x="8845" y="7140"/>
                  </a:lnTo>
                  <a:lnTo>
                    <a:pt x="9698" y="7881"/>
                  </a:lnTo>
                  <a:lnTo>
                    <a:pt x="10532" y="8641"/>
                  </a:lnTo>
                  <a:lnTo>
                    <a:pt x="11348" y="9420"/>
                  </a:lnTo>
                  <a:lnTo>
                    <a:pt x="12127" y="10236"/>
                  </a:lnTo>
                  <a:lnTo>
                    <a:pt x="12517" y="10644"/>
                  </a:lnTo>
                  <a:lnTo>
                    <a:pt x="12887" y="11071"/>
                  </a:lnTo>
                  <a:lnTo>
                    <a:pt x="13258" y="11516"/>
                  </a:lnTo>
                  <a:lnTo>
                    <a:pt x="13611" y="11961"/>
                  </a:lnTo>
                  <a:lnTo>
                    <a:pt x="13388" y="11516"/>
                  </a:lnTo>
                  <a:lnTo>
                    <a:pt x="13128" y="11071"/>
                  </a:lnTo>
                  <a:lnTo>
                    <a:pt x="12850" y="10626"/>
                  </a:lnTo>
                  <a:lnTo>
                    <a:pt x="12554" y="10181"/>
                  </a:lnTo>
                  <a:lnTo>
                    <a:pt x="12238" y="9754"/>
                  </a:lnTo>
                  <a:lnTo>
                    <a:pt x="11905" y="9309"/>
                  </a:lnTo>
                  <a:lnTo>
                    <a:pt x="11534" y="8864"/>
                  </a:lnTo>
                  <a:lnTo>
                    <a:pt x="11163" y="8438"/>
                  </a:lnTo>
                  <a:lnTo>
                    <a:pt x="10774" y="8011"/>
                  </a:lnTo>
                  <a:lnTo>
                    <a:pt x="10366" y="7585"/>
                  </a:lnTo>
                  <a:lnTo>
                    <a:pt x="9939" y="7158"/>
                  </a:lnTo>
                  <a:lnTo>
                    <a:pt x="9513" y="6732"/>
                  </a:lnTo>
                  <a:lnTo>
                    <a:pt x="9068" y="6324"/>
                  </a:lnTo>
                  <a:lnTo>
                    <a:pt x="8604" y="5916"/>
                  </a:lnTo>
                  <a:lnTo>
                    <a:pt x="7677" y="5118"/>
                  </a:lnTo>
                  <a:lnTo>
                    <a:pt x="6713" y="4340"/>
                  </a:lnTo>
                  <a:lnTo>
                    <a:pt x="5730" y="3598"/>
                  </a:lnTo>
                  <a:lnTo>
                    <a:pt x="4729" y="2893"/>
                  </a:lnTo>
                  <a:lnTo>
                    <a:pt x="3746" y="2226"/>
                  </a:lnTo>
                  <a:lnTo>
                    <a:pt x="2763" y="1595"/>
                  </a:lnTo>
                  <a:lnTo>
                    <a:pt x="1817" y="1020"/>
                  </a:lnTo>
                  <a:lnTo>
                    <a:pt x="890" y="483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0" name="Google Shape;2320;p34"/>
            <p:cNvSpPr/>
            <p:nvPr/>
          </p:nvSpPr>
          <p:spPr>
            <a:xfrm>
              <a:off x="1439814" y="4750453"/>
              <a:ext cx="183981" cy="337989"/>
            </a:xfrm>
            <a:custGeom>
              <a:avLst/>
              <a:gdLst/>
              <a:ahLst/>
              <a:cxnLst/>
              <a:rect l="l" t="t" r="r" b="b"/>
              <a:pathLst>
                <a:path w="8661" h="15911" extrusionOk="0">
                  <a:moveTo>
                    <a:pt x="1" y="1"/>
                  </a:moveTo>
                  <a:lnTo>
                    <a:pt x="1188" y="1948"/>
                  </a:lnTo>
                  <a:lnTo>
                    <a:pt x="2374" y="3895"/>
                  </a:lnTo>
                  <a:lnTo>
                    <a:pt x="3561" y="5823"/>
                  </a:lnTo>
                  <a:lnTo>
                    <a:pt x="4136" y="6806"/>
                  </a:lnTo>
                  <a:lnTo>
                    <a:pt x="4729" y="7770"/>
                  </a:lnTo>
                  <a:lnTo>
                    <a:pt x="5842" y="9736"/>
                  </a:lnTo>
                  <a:lnTo>
                    <a:pt x="6398" y="10737"/>
                  </a:lnTo>
                  <a:lnTo>
                    <a:pt x="6917" y="11738"/>
                  </a:lnTo>
                  <a:lnTo>
                    <a:pt x="7418" y="12758"/>
                  </a:lnTo>
                  <a:lnTo>
                    <a:pt x="7863" y="13778"/>
                  </a:lnTo>
                  <a:lnTo>
                    <a:pt x="8085" y="14297"/>
                  </a:lnTo>
                  <a:lnTo>
                    <a:pt x="8289" y="14835"/>
                  </a:lnTo>
                  <a:lnTo>
                    <a:pt x="8475" y="15373"/>
                  </a:lnTo>
                  <a:lnTo>
                    <a:pt x="8660" y="15910"/>
                  </a:lnTo>
                  <a:lnTo>
                    <a:pt x="8605" y="15410"/>
                  </a:lnTo>
                  <a:lnTo>
                    <a:pt x="8512" y="14909"/>
                  </a:lnTo>
                  <a:lnTo>
                    <a:pt x="8419" y="14408"/>
                  </a:lnTo>
                  <a:lnTo>
                    <a:pt x="8289" y="13889"/>
                  </a:lnTo>
                  <a:lnTo>
                    <a:pt x="8141" y="13351"/>
                  </a:lnTo>
                  <a:lnTo>
                    <a:pt x="7974" y="12832"/>
                  </a:lnTo>
                  <a:lnTo>
                    <a:pt x="7789" y="12294"/>
                  </a:lnTo>
                  <a:lnTo>
                    <a:pt x="7585" y="11757"/>
                  </a:lnTo>
                  <a:lnTo>
                    <a:pt x="7362" y="11219"/>
                  </a:lnTo>
                  <a:lnTo>
                    <a:pt x="7121" y="10681"/>
                  </a:lnTo>
                  <a:lnTo>
                    <a:pt x="6880" y="10144"/>
                  </a:lnTo>
                  <a:lnTo>
                    <a:pt x="6621" y="9587"/>
                  </a:lnTo>
                  <a:lnTo>
                    <a:pt x="6342" y="9050"/>
                  </a:lnTo>
                  <a:lnTo>
                    <a:pt x="6046" y="8512"/>
                  </a:lnTo>
                  <a:lnTo>
                    <a:pt x="5452" y="7436"/>
                  </a:lnTo>
                  <a:lnTo>
                    <a:pt x="4803" y="6379"/>
                  </a:lnTo>
                  <a:lnTo>
                    <a:pt x="4136" y="5341"/>
                  </a:lnTo>
                  <a:lnTo>
                    <a:pt x="3450" y="4340"/>
                  </a:lnTo>
                  <a:lnTo>
                    <a:pt x="2745" y="3375"/>
                  </a:lnTo>
                  <a:lnTo>
                    <a:pt x="2059" y="2448"/>
                  </a:lnTo>
                  <a:lnTo>
                    <a:pt x="1354" y="1577"/>
                  </a:lnTo>
                  <a:lnTo>
                    <a:pt x="668" y="76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1" name="Google Shape;2321;p34"/>
            <p:cNvSpPr/>
            <p:nvPr/>
          </p:nvSpPr>
          <p:spPr>
            <a:xfrm>
              <a:off x="1797446" y="4781189"/>
              <a:ext cx="232818" cy="306062"/>
            </a:xfrm>
            <a:custGeom>
              <a:avLst/>
              <a:gdLst/>
              <a:ahLst/>
              <a:cxnLst/>
              <a:rect l="l" t="t" r="r" b="b"/>
              <a:pathLst>
                <a:path w="10960" h="14408" extrusionOk="0">
                  <a:moveTo>
                    <a:pt x="10959" y="0"/>
                  </a:moveTo>
                  <a:lnTo>
                    <a:pt x="10199" y="649"/>
                  </a:lnTo>
                  <a:lnTo>
                    <a:pt x="9383" y="1354"/>
                  </a:lnTo>
                  <a:lnTo>
                    <a:pt x="8567" y="2114"/>
                  </a:lnTo>
                  <a:lnTo>
                    <a:pt x="7733" y="2930"/>
                  </a:lnTo>
                  <a:lnTo>
                    <a:pt x="6898" y="3783"/>
                  </a:lnTo>
                  <a:lnTo>
                    <a:pt x="6064" y="4673"/>
                  </a:lnTo>
                  <a:lnTo>
                    <a:pt x="5248" y="5581"/>
                  </a:lnTo>
                  <a:lnTo>
                    <a:pt x="4451" y="6527"/>
                  </a:lnTo>
                  <a:lnTo>
                    <a:pt x="3690" y="7510"/>
                  </a:lnTo>
                  <a:lnTo>
                    <a:pt x="2986" y="8493"/>
                  </a:lnTo>
                  <a:lnTo>
                    <a:pt x="2634" y="8993"/>
                  </a:lnTo>
                  <a:lnTo>
                    <a:pt x="2318" y="9475"/>
                  </a:lnTo>
                  <a:lnTo>
                    <a:pt x="2003" y="9976"/>
                  </a:lnTo>
                  <a:lnTo>
                    <a:pt x="1706" y="10477"/>
                  </a:lnTo>
                  <a:lnTo>
                    <a:pt x="1410" y="10977"/>
                  </a:lnTo>
                  <a:lnTo>
                    <a:pt x="1150" y="11478"/>
                  </a:lnTo>
                  <a:lnTo>
                    <a:pt x="909" y="11979"/>
                  </a:lnTo>
                  <a:lnTo>
                    <a:pt x="687" y="12479"/>
                  </a:lnTo>
                  <a:lnTo>
                    <a:pt x="483" y="12961"/>
                  </a:lnTo>
                  <a:lnTo>
                    <a:pt x="297" y="13462"/>
                  </a:lnTo>
                  <a:lnTo>
                    <a:pt x="130" y="13944"/>
                  </a:lnTo>
                  <a:lnTo>
                    <a:pt x="1" y="14408"/>
                  </a:lnTo>
                  <a:lnTo>
                    <a:pt x="260" y="13907"/>
                  </a:lnTo>
                  <a:lnTo>
                    <a:pt x="538" y="13406"/>
                  </a:lnTo>
                  <a:lnTo>
                    <a:pt x="816" y="12924"/>
                  </a:lnTo>
                  <a:lnTo>
                    <a:pt x="1113" y="12442"/>
                  </a:lnTo>
                  <a:lnTo>
                    <a:pt x="1725" y="11478"/>
                  </a:lnTo>
                  <a:lnTo>
                    <a:pt x="2355" y="10551"/>
                  </a:lnTo>
                  <a:lnTo>
                    <a:pt x="3023" y="9642"/>
                  </a:lnTo>
                  <a:lnTo>
                    <a:pt x="3709" y="8752"/>
                  </a:lnTo>
                  <a:lnTo>
                    <a:pt x="5118" y="6972"/>
                  </a:lnTo>
                  <a:lnTo>
                    <a:pt x="5841" y="6101"/>
                  </a:lnTo>
                  <a:lnTo>
                    <a:pt x="6565" y="5211"/>
                  </a:lnTo>
                  <a:lnTo>
                    <a:pt x="8029" y="3486"/>
                  </a:lnTo>
                  <a:lnTo>
                    <a:pt x="9513" y="1743"/>
                  </a:lnTo>
                  <a:lnTo>
                    <a:pt x="10959" y="0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2" name="Google Shape;2322;p34"/>
            <p:cNvSpPr/>
            <p:nvPr/>
          </p:nvSpPr>
          <p:spPr>
            <a:xfrm>
              <a:off x="1613522" y="4647265"/>
              <a:ext cx="43738" cy="422280"/>
            </a:xfrm>
            <a:custGeom>
              <a:avLst/>
              <a:gdLst/>
              <a:ahLst/>
              <a:cxnLst/>
              <a:rect l="l" t="t" r="r" b="b"/>
              <a:pathLst>
                <a:path w="2059" h="19879" extrusionOk="0">
                  <a:moveTo>
                    <a:pt x="0" y="1"/>
                  </a:moveTo>
                  <a:lnTo>
                    <a:pt x="74" y="1243"/>
                  </a:lnTo>
                  <a:lnTo>
                    <a:pt x="186" y="2467"/>
                  </a:lnTo>
                  <a:lnTo>
                    <a:pt x="427" y="4951"/>
                  </a:lnTo>
                  <a:lnTo>
                    <a:pt x="686" y="7436"/>
                  </a:lnTo>
                  <a:lnTo>
                    <a:pt x="964" y="9939"/>
                  </a:lnTo>
                  <a:lnTo>
                    <a:pt x="1224" y="12443"/>
                  </a:lnTo>
                  <a:lnTo>
                    <a:pt x="1335" y="13685"/>
                  </a:lnTo>
                  <a:lnTo>
                    <a:pt x="1446" y="14927"/>
                  </a:lnTo>
                  <a:lnTo>
                    <a:pt x="1539" y="16170"/>
                  </a:lnTo>
                  <a:lnTo>
                    <a:pt x="1613" y="17412"/>
                  </a:lnTo>
                  <a:lnTo>
                    <a:pt x="1669" y="18654"/>
                  </a:lnTo>
                  <a:lnTo>
                    <a:pt x="1706" y="19878"/>
                  </a:lnTo>
                  <a:lnTo>
                    <a:pt x="1799" y="19415"/>
                  </a:lnTo>
                  <a:lnTo>
                    <a:pt x="1854" y="18951"/>
                  </a:lnTo>
                  <a:lnTo>
                    <a:pt x="1929" y="18488"/>
                  </a:lnTo>
                  <a:lnTo>
                    <a:pt x="1966" y="18005"/>
                  </a:lnTo>
                  <a:lnTo>
                    <a:pt x="2021" y="17078"/>
                  </a:lnTo>
                  <a:lnTo>
                    <a:pt x="2058" y="16133"/>
                  </a:lnTo>
                  <a:lnTo>
                    <a:pt x="2058" y="15187"/>
                  </a:lnTo>
                  <a:lnTo>
                    <a:pt x="2021" y="14241"/>
                  </a:lnTo>
                  <a:lnTo>
                    <a:pt x="1984" y="13296"/>
                  </a:lnTo>
                  <a:lnTo>
                    <a:pt x="1947" y="12368"/>
                  </a:lnTo>
                  <a:lnTo>
                    <a:pt x="1817" y="10811"/>
                  </a:lnTo>
                  <a:lnTo>
                    <a:pt x="1650" y="9253"/>
                  </a:lnTo>
                  <a:lnTo>
                    <a:pt x="1465" y="7696"/>
                  </a:lnTo>
                  <a:lnTo>
                    <a:pt x="1242" y="6138"/>
                  </a:lnTo>
                  <a:lnTo>
                    <a:pt x="983" y="4599"/>
                  </a:lnTo>
                  <a:lnTo>
                    <a:pt x="686" y="3060"/>
                  </a:lnTo>
                  <a:lnTo>
                    <a:pt x="371" y="152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3" name="Google Shape;2323;p34"/>
            <p:cNvSpPr/>
            <p:nvPr/>
          </p:nvSpPr>
          <p:spPr>
            <a:xfrm>
              <a:off x="1747424" y="4651194"/>
              <a:ext cx="88263" cy="414802"/>
            </a:xfrm>
            <a:custGeom>
              <a:avLst/>
              <a:gdLst/>
              <a:ahLst/>
              <a:cxnLst/>
              <a:rect l="l" t="t" r="r" b="b"/>
              <a:pathLst>
                <a:path w="4155" h="19527" extrusionOk="0">
                  <a:moveTo>
                    <a:pt x="4154" y="1"/>
                  </a:moveTo>
                  <a:lnTo>
                    <a:pt x="3598" y="1466"/>
                  </a:lnTo>
                  <a:lnTo>
                    <a:pt x="3079" y="2949"/>
                  </a:lnTo>
                  <a:lnTo>
                    <a:pt x="2615" y="4433"/>
                  </a:lnTo>
                  <a:lnTo>
                    <a:pt x="2170" y="5935"/>
                  </a:lnTo>
                  <a:lnTo>
                    <a:pt x="1762" y="7455"/>
                  </a:lnTo>
                  <a:lnTo>
                    <a:pt x="1391" y="8976"/>
                  </a:lnTo>
                  <a:lnTo>
                    <a:pt x="1039" y="10496"/>
                  </a:lnTo>
                  <a:lnTo>
                    <a:pt x="724" y="12035"/>
                  </a:lnTo>
                  <a:lnTo>
                    <a:pt x="557" y="12962"/>
                  </a:lnTo>
                  <a:lnTo>
                    <a:pt x="409" y="13889"/>
                  </a:lnTo>
                  <a:lnTo>
                    <a:pt x="279" y="14817"/>
                  </a:lnTo>
                  <a:lnTo>
                    <a:pt x="149" y="15762"/>
                  </a:lnTo>
                  <a:lnTo>
                    <a:pt x="75" y="16689"/>
                  </a:lnTo>
                  <a:lnTo>
                    <a:pt x="19" y="17635"/>
                  </a:lnTo>
                  <a:lnTo>
                    <a:pt x="1" y="18099"/>
                  </a:lnTo>
                  <a:lnTo>
                    <a:pt x="1" y="18581"/>
                  </a:lnTo>
                  <a:lnTo>
                    <a:pt x="19" y="19044"/>
                  </a:lnTo>
                  <a:lnTo>
                    <a:pt x="38" y="19526"/>
                  </a:lnTo>
                  <a:lnTo>
                    <a:pt x="242" y="18303"/>
                  </a:lnTo>
                  <a:lnTo>
                    <a:pt x="446" y="17079"/>
                  </a:lnTo>
                  <a:lnTo>
                    <a:pt x="668" y="15855"/>
                  </a:lnTo>
                  <a:lnTo>
                    <a:pt x="909" y="14631"/>
                  </a:lnTo>
                  <a:lnTo>
                    <a:pt x="1169" y="13407"/>
                  </a:lnTo>
                  <a:lnTo>
                    <a:pt x="1428" y="12183"/>
                  </a:lnTo>
                  <a:lnTo>
                    <a:pt x="2003" y="9736"/>
                  </a:lnTo>
                  <a:lnTo>
                    <a:pt x="2559" y="7288"/>
                  </a:lnTo>
                  <a:lnTo>
                    <a:pt x="3134" y="4859"/>
                  </a:lnTo>
                  <a:lnTo>
                    <a:pt x="3672" y="2412"/>
                  </a:lnTo>
                  <a:lnTo>
                    <a:pt x="3913" y="1206"/>
                  </a:lnTo>
                  <a:lnTo>
                    <a:pt x="4154" y="1"/>
                  </a:lnTo>
                  <a:close/>
                </a:path>
              </a:pathLst>
            </a:custGeom>
            <a:solidFill>
              <a:srgbClr val="313131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" name="CuadroTexto 12">
            <a:extLst>
              <a:ext uri="{FF2B5EF4-FFF2-40B4-BE49-F238E27FC236}">
                <a16:creationId xmlns:a16="http://schemas.microsoft.com/office/drawing/2014/main" id="{18CC161A-2DCE-7AEC-4825-E4C1079903E2}"/>
              </a:ext>
            </a:extLst>
          </p:cNvPr>
          <p:cNvSpPr txBox="1"/>
          <p:nvPr/>
        </p:nvSpPr>
        <p:spPr>
          <a:xfrm>
            <a:off x="1487837" y="309592"/>
            <a:ext cx="6168326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4800" b="1" dirty="0">
                <a:effectLst>
                  <a:glow rad="1397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genial" panose="02000503040000020004" pitchFamily="2" charset="0"/>
              </a:rPr>
              <a:t>Bienaventurados los que padecen persecución por causa de la justicia, porque de ellos es el reino de los cielos</a:t>
            </a:r>
            <a:endParaRPr lang="es-MX" sz="4800" b="1" dirty="0">
              <a:effectLst>
                <a:glow rad="139700">
                  <a:srgbClr val="FFFFFF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genial" panose="02000503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6871571"/>
      </p:ext>
    </p:extLst>
  </p:cSld>
  <p:clrMapOvr>
    <a:masterClrMapping/>
  </p:clrMapOvr>
</p:sld>
</file>

<file path=ppt/theme/theme1.xml><?xml version="1.0" encoding="utf-8"?>
<a:theme xmlns:a="http://schemas.openxmlformats.org/drawingml/2006/main" name="Dendrology Thesis Defense by Slidesgo">
  <a:themeElements>
    <a:clrScheme name="Simple Light">
      <a:dk1>
        <a:srgbClr val="4E4E4E"/>
      </a:dk1>
      <a:lt1>
        <a:srgbClr val="FFFFFF"/>
      </a:lt1>
      <a:dk2>
        <a:srgbClr val="BAE4EE"/>
      </a:dk2>
      <a:lt2>
        <a:srgbClr val="87C49D"/>
      </a:lt2>
      <a:accent1>
        <a:srgbClr val="6CAB84"/>
      </a:accent1>
      <a:accent2>
        <a:srgbClr val="578067"/>
      </a:accent2>
      <a:accent3>
        <a:srgbClr val="6C977D"/>
      </a:accent3>
      <a:accent4>
        <a:srgbClr val="D3AA8D"/>
      </a:accent4>
      <a:accent5>
        <a:srgbClr val="FFCE67"/>
      </a:accent5>
      <a:accent6>
        <a:srgbClr val="AA8262"/>
      </a:accent6>
      <a:hlink>
        <a:srgbClr val="4E4E4E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176</Words>
  <Application>Microsoft Office PowerPoint</Application>
  <PresentationFormat>Presentación en pantalla (16:9)</PresentationFormat>
  <Paragraphs>22</Paragraphs>
  <Slides>11</Slides>
  <Notes>11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9" baseType="lpstr">
      <vt:lpstr>Palanquin Dark</vt:lpstr>
      <vt:lpstr>Hind Siliguri</vt:lpstr>
      <vt:lpstr>Loved by the King</vt:lpstr>
      <vt:lpstr>Jumble</vt:lpstr>
      <vt:lpstr>Titillium Web</vt:lpstr>
      <vt:lpstr>Congenial</vt:lpstr>
      <vt:lpstr>Arial</vt:lpstr>
      <vt:lpstr>Dendrology Thesis Defense by Slidesgo</vt:lpstr>
      <vt:lpstr>LA MENTE DE  CRISTO  LAS BIENAVENTURANZAS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King Noha PZ</dc:creator>
  <cp:lastModifiedBy>Haniel Pérez</cp:lastModifiedBy>
  <cp:revision>6</cp:revision>
  <dcterms:modified xsi:type="dcterms:W3CDTF">2024-07-08T22:42:10Z</dcterms:modified>
</cp:coreProperties>
</file>