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5" r:id="rId1"/>
  </p:sldMasterIdLst>
  <p:sldIdLst>
    <p:sldId id="264" r:id="rId2"/>
    <p:sldId id="265" r:id="rId3"/>
    <p:sldId id="266" r:id="rId4"/>
    <p:sldId id="271" r:id="rId5"/>
    <p:sldId id="256" r:id="rId6"/>
    <p:sldId id="257" r:id="rId7"/>
    <p:sldId id="272" r:id="rId8"/>
    <p:sldId id="259" r:id="rId9"/>
    <p:sldId id="269" r:id="rId10"/>
    <p:sldId id="270" r:id="rId11"/>
    <p:sldId id="273" r:id="rId12"/>
    <p:sldId id="274" r:id="rId13"/>
    <p:sldId id="275" r:id="rId14"/>
    <p:sldId id="276" r:id="rId15"/>
    <p:sldId id="277" r:id="rId16"/>
    <p:sldId id="281" r:id="rId17"/>
    <p:sldId id="279" r:id="rId18"/>
    <p:sldId id="280" r:id="rId19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B894475-1BE9-4683-B048-24A922BBC86F}" v="105" dt="2024-05-31T14:25:28.050"/>
    <p1510:client id="{EA8B7820-0887-4A48-9454-7145C9A09F72}" v="1134" dt="2024-06-02T05:33:59.2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BF4E480B-94D6-46F9-A2B6-B98D311FDC19}"/>
              </a:ext>
            </a:extLst>
          </p:cNvPr>
          <p:cNvGrpSpPr/>
          <p:nvPr/>
        </p:nvGrpSpPr>
        <p:grpSpPr>
          <a:xfrm>
            <a:off x="0" y="0"/>
            <a:ext cx="12191999" cy="6861600"/>
            <a:chOff x="1" y="0"/>
            <a:chExt cx="12191999" cy="68616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7183CDE-91A1-40C3-8E80-66F89E1C2D53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6756515-F9AA-46BD-8DD2-AA15BA492AC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BA365E2-8B71-408B-9092-0104216AC7A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BEDB8D7A-1BF6-4CDB-B93A-7736955F504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5AACD774-5167-46C7-8A62-6E2FE4BE9469}"/>
                  </a:ext>
                </a:extLst>
              </p:cNvPr>
              <p:cNvSpPr/>
              <p:nvPr/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6E0F2D8-452E-48F9-9912-C47EAEAE1802}"/>
                  </a:ext>
                </a:extLst>
              </p:cNvPr>
              <p:cNvSpPr/>
              <p:nvPr/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1FBBF95-430B-427C-A6E8-DB899217FC00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EE64698-3ED2-4395-B7FC-65248E437E0A}"/>
                  </a:ext>
                </a:extLst>
              </p:cNvPr>
              <p:cNvSpPr/>
              <p:nvPr/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E20B1E1-CE09-4C2A-A3FB-DB8026C54E98}"/>
                  </a:ext>
                </a:extLst>
              </p:cNvPr>
              <p:cNvSpPr/>
              <p:nvPr/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CB2405B-A907-48B3-906A-FB3573C0B282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6DC8E2D9-6729-4614-8667-C1016D3182E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CEEBB1-1A1F-4A2C-B805-719CF98F68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000" y="540000"/>
            <a:ext cx="11090273" cy="3798000"/>
          </a:xfrm>
        </p:spPr>
        <p:txBody>
          <a:bodyPr anchor="b"/>
          <a:lstStyle>
            <a:lvl1pPr algn="l">
              <a:defRPr sz="8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6CC87B-ED2D-4303-BD40-E7AF14C03E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0000" y="4508500"/>
            <a:ext cx="7345362" cy="1800224"/>
          </a:xfrm>
        </p:spPr>
        <p:txBody>
          <a:bodyPr/>
          <a:lstStyle>
            <a:lvl1pPr marL="0" indent="0" algn="l">
              <a:buNone/>
              <a:defRPr sz="1600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880B4-5679-491C-963F-EC47B048C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65D6D-3F98-4BE8-A069-B96409902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0CD51D-8E06-4959-88C9-647415079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587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C461672-F18A-4768-9850-0531FD3720BA}"/>
              </a:ext>
            </a:extLst>
          </p:cNvPr>
          <p:cNvGrpSpPr/>
          <p:nvPr/>
        </p:nvGrpSpPr>
        <p:grpSpPr>
          <a:xfrm rot="10800000">
            <a:off x="5921828" y="2876440"/>
            <a:ext cx="6270171" cy="3981559"/>
            <a:chOff x="0" y="0"/>
            <a:chExt cx="10800000" cy="6858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FA73898-D78C-45F9-AFC1-2AB16F6725C2}"/>
                </a:ext>
              </a:extLst>
            </p:cNvPr>
            <p:cNvSpPr/>
            <p:nvPr/>
          </p:nvSpPr>
          <p:spPr>
            <a:xfrm>
              <a:off x="5400000" y="0"/>
              <a:ext cx="5400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FC423E3-700B-43D6-A2CB-F3C871632C20}"/>
                </a:ext>
              </a:extLst>
            </p:cNvPr>
            <p:cNvSpPr/>
            <p:nvPr/>
          </p:nvSpPr>
          <p:spPr>
            <a:xfrm flipH="1">
              <a:off x="0" y="0"/>
              <a:ext cx="5400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2F05B2A-1EC7-4131-B899-C7ECB9A502EB}"/>
              </a:ext>
            </a:extLst>
          </p:cNvPr>
          <p:cNvGrpSpPr>
            <a:grpSpLocks noChangeAspect="1"/>
          </p:cNvGrpSpPr>
          <p:nvPr/>
        </p:nvGrpSpPr>
        <p:grpSpPr>
          <a:xfrm flipH="1">
            <a:off x="0" y="-1"/>
            <a:ext cx="9361714" cy="4680857"/>
            <a:chOff x="0" y="0"/>
            <a:chExt cx="2880000" cy="1440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7711D4C-4FFE-4151-B53D-60890F0F5827}"/>
                </a:ext>
              </a:extLst>
            </p:cNvPr>
            <p:cNvSpPr/>
            <p:nvPr/>
          </p:nvSpPr>
          <p:spPr>
            <a:xfrm>
              <a:off x="1440000" y="0"/>
              <a:ext cx="14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69D6393-413D-4151-BC2C-43161BE4A799}"/>
                </a:ext>
              </a:extLst>
            </p:cNvPr>
            <p:cNvSpPr/>
            <p:nvPr/>
          </p:nvSpPr>
          <p:spPr>
            <a:xfrm flipH="1">
              <a:off x="0" y="0"/>
              <a:ext cx="14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A96370B9-6459-4B05-9A8B-A9E7FA8966CD}"/>
              </a:ext>
            </a:extLst>
          </p:cNvPr>
          <p:cNvSpPr>
            <a:spLocks noChangeAspect="1"/>
          </p:cNvSpPr>
          <p:nvPr/>
        </p:nvSpPr>
        <p:spPr>
          <a:xfrm rot="10800000">
            <a:off x="8430794" y="3096793"/>
            <a:ext cx="3761205" cy="3761205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40000"/>
                </a:schemeClr>
              </a:gs>
              <a:gs pos="60000">
                <a:schemeClr val="accent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A3AC0C6-74C3-4E55-AA42-A9F1A4B1B210}"/>
              </a:ext>
            </a:extLst>
          </p:cNvPr>
          <p:cNvSpPr>
            <a:spLocks noChangeAspect="1"/>
          </p:cNvSpPr>
          <p:nvPr/>
        </p:nvSpPr>
        <p:spPr>
          <a:xfrm>
            <a:off x="0" y="0"/>
            <a:ext cx="6589713" cy="6589713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60000"/>
                </a:schemeClr>
              </a:gs>
              <a:gs pos="60000">
                <a:schemeClr val="accent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32C27A4-86D3-4C83-8022-E37A8672A99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F1FF59-E1BE-4475-953B-5BF6FBC10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11090273" cy="180022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F1F045-44C5-4165-A640-4E4D33A595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40000" y="2528887"/>
            <a:ext cx="11090276" cy="37798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17047A-D05B-44E9-A240-BDB881C42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DCB2E8-A68D-478D-A728-C9612848C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7E4F1D-3280-4DB5-B2E0-DA7F10717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066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3C627D45-FE54-49FF-A37F-6206993AEFD8}"/>
              </a:ext>
            </a:extLst>
          </p:cNvPr>
          <p:cNvGrpSpPr/>
          <p:nvPr/>
        </p:nvGrpSpPr>
        <p:grpSpPr>
          <a:xfrm>
            <a:off x="0" y="-3"/>
            <a:ext cx="12192000" cy="6858003"/>
            <a:chOff x="0" y="-3"/>
            <a:chExt cx="12192000" cy="6858003"/>
          </a:xfrm>
        </p:grpSpPr>
        <p:sp useBgFill="1">
          <p:nvSpPr>
            <p:cNvPr id="8" name="Rectangle 7">
              <a:extLst>
                <a:ext uri="{FF2B5EF4-FFF2-40B4-BE49-F238E27FC236}">
                  <a16:creationId xmlns:a16="http://schemas.microsoft.com/office/drawing/2014/main" id="{879CEFA6-CCA5-4FEF-B53D-E74B1E67E9C7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CFCD768-2100-4B20-87EF-9F92EFBD8FA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72000" y="-3"/>
              <a:ext cx="11520000" cy="5760000"/>
              <a:chOff x="5981700" y="-1"/>
              <a:chExt cx="6042660" cy="3021330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E0D1B599-DFF1-4E00-9EAE-EE32BD7B4860}"/>
                  </a:ext>
                </a:extLst>
              </p:cNvPr>
              <p:cNvSpPr/>
              <p:nvPr/>
            </p:nvSpPr>
            <p:spPr>
              <a:xfrm>
                <a:off x="9003030" y="-1"/>
                <a:ext cx="3021330" cy="302133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A0FCF7F6-290B-4DE7-BA60-863CBF95C2AF}"/>
                  </a:ext>
                </a:extLst>
              </p:cNvPr>
              <p:cNvSpPr/>
              <p:nvPr/>
            </p:nvSpPr>
            <p:spPr>
              <a:xfrm flipH="1">
                <a:off x="5981700" y="-1"/>
                <a:ext cx="3021330" cy="302133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59358AB-E1C9-402B-9F3F-28B4F50DAC6F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5334000" y="0"/>
              <a:ext cx="6858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alpha val="60000"/>
                  </a:schemeClr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78C24EC-8C5D-4A7E-9D57-C752E0DC948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2538000"/>
              <a:ext cx="4320000" cy="4320000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E6C0B30A-4855-4424-B3A8-AC110CA8356F}"/>
                </a:ext>
              </a:extLst>
            </p:cNvPr>
            <p:cNvGrpSpPr/>
            <p:nvPr/>
          </p:nvGrpSpPr>
          <p:grpSpPr>
            <a:xfrm rot="10800000">
              <a:off x="1" y="2948940"/>
              <a:ext cx="7818118" cy="3909059"/>
              <a:chOff x="0" y="0"/>
              <a:chExt cx="2880000" cy="1440000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DC119EB9-1A9A-45A4-AE16-9968A70C5C35}"/>
                  </a:ext>
                </a:extLst>
              </p:cNvPr>
              <p:cNvSpPr/>
              <p:nvPr/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A5B7B85-4DC3-4343-B734-4852DD5DF033}"/>
                  </a:ext>
                </a:extLst>
              </p:cNvPr>
              <p:cNvSpPr/>
              <p:nvPr/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3F3733E-DBA5-4A25-9315-B7A1A5E7A1FF}"/>
                </a:ext>
              </a:extLst>
            </p:cNvPr>
            <p:cNvSpPr>
              <a:spLocks noChangeAspect="1"/>
            </p:cNvSpPr>
            <p:nvPr/>
          </p:nvSpPr>
          <p:spPr>
            <a:xfrm rot="10800000" flipH="1">
              <a:off x="0" y="521786"/>
              <a:ext cx="6336213" cy="6336213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60000">
                  <a:schemeClr val="accent1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AAB30D07-BE85-45CD-8055-8C57B00E295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7FFCCA-9DBF-4E0A-BDC6-F7B8F39BD7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012238" y="539999"/>
            <a:ext cx="2628900" cy="576872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1F1B23-21CD-4A3B-938B-5502019A13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50863" y="539999"/>
            <a:ext cx="8245475" cy="576872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99C884-5A98-4C01-BB89-098AC6966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F54D22-9CD7-4FC6-9444-21948246C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AECC14-D66C-401A-A0C9-DFCA5533A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322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67416F32-9D98-4340-82E8-E90CE00AD2AC}"/>
              </a:ext>
            </a:extLst>
          </p:cNvPr>
          <p:cNvGrpSpPr/>
          <p:nvPr/>
        </p:nvGrpSpPr>
        <p:grpSpPr>
          <a:xfrm flipV="1">
            <a:off x="0" y="-1"/>
            <a:ext cx="12191999" cy="6861601"/>
            <a:chOff x="0" y="-1"/>
            <a:chExt cx="12191999" cy="6861601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6375AB4-82BB-418F-A50F-6180F68724A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3FDD54B2-4A3F-4BFE-8FF0-82CA73F4AE8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50280" y="2148106"/>
              <a:ext cx="4320000" cy="4320000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30876F96-77AB-4E72-B1D2-FA45F4E3C04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6347046" cy="6347046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BB08A2E9-6518-449E-940B-8518A1D850BB}"/>
                </a:ext>
              </a:extLst>
            </p:cNvPr>
            <p:cNvGrpSpPr>
              <a:grpSpLocks noChangeAspect="1"/>
            </p:cNvGrpSpPr>
            <p:nvPr/>
          </p:nvGrpSpPr>
          <p:grpSpPr>
            <a:xfrm rot="10800000">
              <a:off x="0" y="-1"/>
              <a:ext cx="10800000" cy="6858000"/>
              <a:chOff x="2328000" y="0"/>
              <a:chExt cx="2880000" cy="1440000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60A86BE0-76B3-4EA0-BA2D-05266013A814}"/>
                  </a:ext>
                </a:extLst>
              </p:cNvPr>
              <p:cNvSpPr/>
              <p:nvPr/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6BA13564-810C-4398-AA63-67B020811FCB}"/>
                  </a:ext>
                </a:extLst>
              </p:cNvPr>
              <p:cNvSpPr/>
              <p:nvPr/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555E1EF-6216-47FA-BBCA-7C0C8C2DAB8C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5602286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D8D85657-6A77-4466-887F-EE948B9CD2B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D35498-B0C3-40BD-9407-6D0C0587E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92F85E-0893-4D8C-816A-5193CC6DC9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70000">
              <a:defRPr/>
            </a:lvl1pPr>
            <a:lvl2pPr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46A9C-9655-49F5-85B3-A8A37F4F5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EF896C-71D7-487F-A1B9-CBBE6DF4D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8228E8-7B8A-4153-BEB2-BD5A69F25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701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1E54407D-DBA4-414C-ACA5-30D7B87C652B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BD518BC-8E44-4DAA-A8B9-2CFBD91DCDCD}"/>
                </a:ext>
              </a:extLst>
            </p:cNvPr>
            <p:cNvSpPr/>
            <p:nvPr/>
          </p:nvSpPr>
          <p:spPr>
            <a:xfrm rot="10800000" flipH="1">
              <a:off x="0" y="2019649"/>
              <a:ext cx="4838350" cy="4838350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60000">
                  <a:schemeClr val="accent1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67C3660-39CD-431D-8E64-37508FFEAC9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603875" y="0"/>
              <a:ext cx="6521820" cy="3260910"/>
              <a:chOff x="0" y="0"/>
              <a:chExt cx="2880000" cy="1440000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4CCE569-E461-438A-A235-B96A542AF82F}"/>
                  </a:ext>
                </a:extLst>
              </p:cNvPr>
              <p:cNvSpPr/>
              <p:nvPr/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73F9DF1F-1F74-476C-AD41-22AC3F8A65A0}"/>
                  </a:ext>
                </a:extLst>
              </p:cNvPr>
              <p:cNvSpPr/>
              <p:nvPr/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BE49ED5-9713-43D1-AE9E-3F9FE5574077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5334000" y="0"/>
              <a:ext cx="6858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alpha val="60000"/>
                  </a:schemeClr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21A2854-1482-4441-85EA-D7B9F3EF56D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4887" y="2538000"/>
              <a:ext cx="4320000" cy="4320000"/>
            </a:xfrm>
            <a:prstGeom prst="ellipse">
              <a:avLst/>
            </a:prstGeom>
            <a:solidFill>
              <a:schemeClr val="accent2">
                <a:alpha val="20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FED36A6D-894D-44DA-851C-345A414F3F6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36F1DF-CD42-4695-A7D0-2F5B19305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7345362" cy="5768725"/>
          </a:xfrm>
        </p:spPr>
        <p:txBody>
          <a:bodyPr anchor="t"/>
          <a:lstStyle>
            <a:lvl1pPr>
              <a:defRPr sz="8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549160-0F86-4FCA-8718-6980E99C7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75612" y="540000"/>
            <a:ext cx="3565523" cy="5768725"/>
          </a:xfrm>
        </p:spPr>
        <p:txBody>
          <a:bodyPr anchor="t"/>
          <a:lstStyle>
            <a:lvl1pPr marL="0" indent="0">
              <a:buNone/>
              <a:defRPr sz="1800" cap="all" spc="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5C6CBB-DABA-4F2E-8574-46747E15E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AF86BC-9ECC-439C-BF2E-F0B7EF193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742552-C4C9-44EE-B7CB-5A652393B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795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A5774299-531D-4CAC-881D-7EB68BC99FCC}"/>
              </a:ext>
            </a:extLst>
          </p:cNvPr>
          <p:cNvGrpSpPr/>
          <p:nvPr/>
        </p:nvGrpSpPr>
        <p:grpSpPr>
          <a:xfrm>
            <a:off x="0" y="-3"/>
            <a:ext cx="12192000" cy="6858003"/>
            <a:chOff x="0" y="-3"/>
            <a:chExt cx="12192000" cy="6858003"/>
          </a:xfrm>
        </p:grpSpPr>
        <p:sp useBgFill="1">
          <p:nvSpPr>
            <p:cNvPr id="9" name="Rectangle 8">
              <a:extLst>
                <a:ext uri="{FF2B5EF4-FFF2-40B4-BE49-F238E27FC236}">
                  <a16:creationId xmlns:a16="http://schemas.microsoft.com/office/drawing/2014/main" id="{A17676CF-DDCC-48C1-AC68-CDA0B9E47FD8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E052D363-F6F5-455B-A2F2-A12B30CEE52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72000" y="-3"/>
              <a:ext cx="11520000" cy="5760000"/>
              <a:chOff x="5981700" y="-1"/>
              <a:chExt cx="6042660" cy="3021330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D0C396B8-00CA-4AE9-A0A5-B4E2B2A2AC07}"/>
                  </a:ext>
                </a:extLst>
              </p:cNvPr>
              <p:cNvSpPr/>
              <p:nvPr/>
            </p:nvSpPr>
            <p:spPr>
              <a:xfrm>
                <a:off x="9003030" y="-1"/>
                <a:ext cx="3021330" cy="302133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6660166-3107-4058-A259-59B0527306BD}"/>
                  </a:ext>
                </a:extLst>
              </p:cNvPr>
              <p:cNvSpPr/>
              <p:nvPr/>
            </p:nvSpPr>
            <p:spPr>
              <a:xfrm flipH="1">
                <a:off x="5981700" y="-1"/>
                <a:ext cx="3021330" cy="302133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2BE934E-3063-4D0F-AFDE-68D58D336CBE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5334000" y="0"/>
              <a:ext cx="6858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alpha val="60000"/>
                  </a:schemeClr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39660FA-744A-4CB3-9BED-C59793E3BF3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2538000"/>
              <a:ext cx="4320000" cy="4320000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AE313EEC-733B-4019-8A0B-3FA768B8DB7A}"/>
                </a:ext>
              </a:extLst>
            </p:cNvPr>
            <p:cNvGrpSpPr/>
            <p:nvPr/>
          </p:nvGrpSpPr>
          <p:grpSpPr>
            <a:xfrm rot="10800000">
              <a:off x="1" y="2948940"/>
              <a:ext cx="7818118" cy="3909059"/>
              <a:chOff x="0" y="0"/>
              <a:chExt cx="2880000" cy="1440000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421FE91F-780C-4ABD-ADE8-0EFDB7196A10}"/>
                  </a:ext>
                </a:extLst>
              </p:cNvPr>
              <p:cNvSpPr/>
              <p:nvPr/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109EA389-EE78-4475-A390-5EDED23C2D68}"/>
                  </a:ext>
                </a:extLst>
              </p:cNvPr>
              <p:cNvSpPr/>
              <p:nvPr/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E492A94-8867-4C62-9D40-4023C41E0AF8}"/>
                </a:ext>
              </a:extLst>
            </p:cNvPr>
            <p:cNvSpPr>
              <a:spLocks noChangeAspect="1"/>
            </p:cNvSpPr>
            <p:nvPr/>
          </p:nvSpPr>
          <p:spPr>
            <a:xfrm rot="10800000" flipH="1">
              <a:off x="0" y="521786"/>
              <a:ext cx="6336213" cy="6336213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60000">
                  <a:schemeClr val="accent1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A3DAD7C5-BA12-4557-8BC4-72C69B0D59D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4412EC-56C0-4009-B2E3-D63F9EECB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39999"/>
            <a:ext cx="11090275" cy="12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70C84F-F3B7-4BF4-A328-BCF5ADD329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0000" y="1929600"/>
            <a:ext cx="5437186" cy="438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919CD5-DBB4-4749-980D-B5B40ECB67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3950" y="1929600"/>
            <a:ext cx="5437186" cy="438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CFC378-6572-43DF-8344-59DE8122C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967A14-246A-4DDF-865C-68F6E1690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674B6D-E110-478C-94B9-2F8199E58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835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5130F7E5-A40E-4C9C-8E4F-3935B9182C4A}"/>
              </a:ext>
            </a:extLst>
          </p:cNvPr>
          <p:cNvGrpSpPr/>
          <p:nvPr/>
        </p:nvGrpSpPr>
        <p:grpSpPr>
          <a:xfrm>
            <a:off x="0" y="-2"/>
            <a:ext cx="12191999" cy="6858001"/>
            <a:chOff x="0" y="-2"/>
            <a:chExt cx="12191999" cy="6858001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E67B504-02A7-4203-87D0-07D333D71917}"/>
                </a:ext>
              </a:extLst>
            </p:cNvPr>
            <p:cNvSpPr/>
            <p:nvPr/>
          </p:nvSpPr>
          <p:spPr>
            <a:xfrm>
              <a:off x="7995665" y="2562224"/>
              <a:ext cx="4196334" cy="4295775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alpha val="40000"/>
                  </a:schemeClr>
                </a:gs>
                <a:gs pos="34000">
                  <a:schemeClr val="accent3">
                    <a:alpha val="20000"/>
                  </a:schemeClr>
                </a:gs>
                <a:gs pos="65000">
                  <a:schemeClr val="accent3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A1158F3-E1C3-400D-8505-628DB94365CE}"/>
                </a:ext>
              </a:extLst>
            </p:cNvPr>
            <p:cNvGrpSpPr/>
            <p:nvPr/>
          </p:nvGrpSpPr>
          <p:grpSpPr>
            <a:xfrm rot="16200000">
              <a:off x="2295528" y="-2295528"/>
              <a:ext cx="6858000" cy="11449051"/>
              <a:chOff x="0" y="2333625"/>
              <a:chExt cx="9515474" cy="3766109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0AEADDCE-3295-4F24-8700-C93B5457C2B7}"/>
                  </a:ext>
                </a:extLst>
              </p:cNvPr>
              <p:cNvSpPr/>
              <p:nvPr/>
            </p:nvSpPr>
            <p:spPr>
              <a:xfrm>
                <a:off x="4757737" y="2333625"/>
                <a:ext cx="4757737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1F95C76A-5429-458C-BC9D-E1053EF7B84F}"/>
                  </a:ext>
                </a:extLst>
              </p:cNvPr>
              <p:cNvSpPr/>
              <p:nvPr/>
            </p:nvSpPr>
            <p:spPr>
              <a:xfrm flipH="1">
                <a:off x="0" y="2333625"/>
                <a:ext cx="4757737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3D0E8A42-259A-43FA-B284-B459D7364097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3583369" y="-3583369"/>
              <a:ext cx="4713262" cy="11880000"/>
              <a:chOff x="1" y="0"/>
              <a:chExt cx="8305797" cy="6858000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7900B4F1-619C-4C0E-B749-1843F22C946A}"/>
                  </a:ext>
                </a:extLst>
              </p:cNvPr>
              <p:cNvSpPr/>
              <p:nvPr/>
            </p:nvSpPr>
            <p:spPr>
              <a:xfrm>
                <a:off x="931" y="3429000"/>
                <a:ext cx="8304867" cy="3429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>
                      <a:alpha val="60000"/>
                    </a:schemeClr>
                  </a:gs>
                  <a:gs pos="63000">
                    <a:schemeClr val="accent3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6E6F70BB-DCCC-4CF0-B5BB-95A965A99947}"/>
                  </a:ext>
                </a:extLst>
              </p:cNvPr>
              <p:cNvSpPr/>
              <p:nvPr/>
            </p:nvSpPr>
            <p:spPr>
              <a:xfrm flipV="1">
                <a:off x="1" y="0"/>
                <a:ext cx="8304867" cy="3429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>
                      <a:alpha val="60000"/>
                    </a:schemeClr>
                  </a:gs>
                  <a:gs pos="63000">
                    <a:schemeClr val="accent3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83E6C50C-C1DA-44E1-B254-3B7228879DCD}"/>
                </a:ext>
              </a:extLst>
            </p:cNvPr>
            <p:cNvGrpSpPr/>
            <p:nvPr/>
          </p:nvGrpSpPr>
          <p:grpSpPr>
            <a:xfrm>
              <a:off x="2676525" y="0"/>
              <a:ext cx="9515473" cy="3766109"/>
              <a:chOff x="2333625" y="2433367"/>
              <a:chExt cx="9897159" cy="3766109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FC6EEED-A40A-4D1C-BE6B-11DD62770607}"/>
                  </a:ext>
                </a:extLst>
              </p:cNvPr>
              <p:cNvSpPr/>
              <p:nvPr/>
            </p:nvSpPr>
            <p:spPr>
              <a:xfrm>
                <a:off x="7282205" y="2433367"/>
                <a:ext cx="4948579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527FF3FB-FDFC-4659-A7D6-ABED74010E82}"/>
                  </a:ext>
                </a:extLst>
              </p:cNvPr>
              <p:cNvSpPr/>
              <p:nvPr/>
            </p:nvSpPr>
            <p:spPr>
              <a:xfrm flipH="1">
                <a:off x="2333625" y="2433367"/>
                <a:ext cx="4948579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51548ED5-6668-4672-88DC-40E92508ACA2}"/>
                </a:ext>
              </a:extLst>
            </p:cNvPr>
            <p:cNvGrpSpPr/>
            <p:nvPr/>
          </p:nvGrpSpPr>
          <p:grpSpPr>
            <a:xfrm>
              <a:off x="0" y="0"/>
              <a:ext cx="9515473" cy="3766109"/>
              <a:chOff x="0" y="2333625"/>
              <a:chExt cx="9515473" cy="3766109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975AE1B2-E73F-4E6E-AAFB-FB1C02684D32}"/>
                  </a:ext>
                </a:extLst>
              </p:cNvPr>
              <p:cNvSpPr/>
              <p:nvPr/>
            </p:nvSpPr>
            <p:spPr>
              <a:xfrm>
                <a:off x="4757737" y="2333625"/>
                <a:ext cx="4757736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D750F2D6-C0E1-4AFE-AB87-083292737609}"/>
                  </a:ext>
                </a:extLst>
              </p:cNvPr>
              <p:cNvSpPr/>
              <p:nvPr/>
            </p:nvSpPr>
            <p:spPr>
              <a:xfrm flipH="1">
                <a:off x="0" y="2333625"/>
                <a:ext cx="4757736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4ECC0D66-F2BE-4BF4-87F6-CE618B5C891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0BCA11-08C2-4C9A-B0A3-31C9051CD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39999"/>
            <a:ext cx="11090273" cy="1210396"/>
          </a:xfrm>
        </p:spPr>
        <p:txBody>
          <a:bodyPr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62CEB0-C969-40EA-A5E2-8D875E28A6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0000" y="1929783"/>
            <a:ext cx="5448052" cy="792161"/>
          </a:xfrm>
        </p:spPr>
        <p:txBody>
          <a:bodyPr anchor="b"/>
          <a:lstStyle>
            <a:lvl1pPr marL="0" indent="0">
              <a:buNone/>
              <a:defRPr sz="16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0F41A6-112E-4305-A0BA-6E119A77AC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0000" y="2937844"/>
            <a:ext cx="5437186" cy="3376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C672C5-31B9-443B-8DEE-5523646891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03949" y="1929782"/>
            <a:ext cx="5437187" cy="792000"/>
          </a:xfrm>
        </p:spPr>
        <p:txBody>
          <a:bodyPr anchor="b"/>
          <a:lstStyle>
            <a:lvl1pPr marL="0" indent="0">
              <a:buNone/>
              <a:defRPr sz="1600" b="0" i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D18B9D-8B21-4249-A3AD-8FBE48F0F5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03950" y="2937844"/>
            <a:ext cx="5437186" cy="3376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5B60881-13B2-4064-84FB-6D071F36C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9FCE5D-D5EF-485D-97FA-2614FF964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F204FC-4F66-417C-8E4B-74772ED05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591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9521FD20-B9D4-4FD1-9AAD-F4157555AD62}"/>
              </a:ext>
            </a:extLst>
          </p:cNvPr>
          <p:cNvGrpSpPr/>
          <p:nvPr/>
        </p:nvGrpSpPr>
        <p:grpSpPr>
          <a:xfrm rot="10800000">
            <a:off x="1392000" y="0"/>
            <a:ext cx="10800000" cy="6858000"/>
            <a:chOff x="0" y="0"/>
            <a:chExt cx="10800000" cy="685800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7477A35-8424-45D6-A66E-8ACFA6C405B5}"/>
                </a:ext>
              </a:extLst>
            </p:cNvPr>
            <p:cNvSpPr/>
            <p:nvPr/>
          </p:nvSpPr>
          <p:spPr>
            <a:xfrm>
              <a:off x="5400000" y="0"/>
              <a:ext cx="5400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BFBA1CE-E9AC-40C0-A7F9-E5671F5FEF9C}"/>
                </a:ext>
              </a:extLst>
            </p:cNvPr>
            <p:cNvSpPr/>
            <p:nvPr/>
          </p:nvSpPr>
          <p:spPr>
            <a:xfrm flipH="1">
              <a:off x="0" y="0"/>
              <a:ext cx="5400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0C2729A-59F8-46A4-9AAA-7665E5966E2D}"/>
              </a:ext>
            </a:extLst>
          </p:cNvPr>
          <p:cNvGrpSpPr>
            <a:grpSpLocks noChangeAspect="1"/>
          </p:cNvGrpSpPr>
          <p:nvPr/>
        </p:nvGrpSpPr>
        <p:grpSpPr>
          <a:xfrm rot="16200000" flipH="1">
            <a:off x="-1714500" y="1714500"/>
            <a:ext cx="6858000" cy="3429000"/>
            <a:chOff x="0" y="0"/>
            <a:chExt cx="2880000" cy="14400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3EBBB96-590D-4704-87AD-A00AE2424DE8}"/>
                </a:ext>
              </a:extLst>
            </p:cNvPr>
            <p:cNvSpPr/>
            <p:nvPr/>
          </p:nvSpPr>
          <p:spPr>
            <a:xfrm>
              <a:off x="1440000" y="0"/>
              <a:ext cx="14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89BAB7D-5298-40B9-910B-136D0C6A9934}"/>
                </a:ext>
              </a:extLst>
            </p:cNvPr>
            <p:cNvSpPr/>
            <p:nvPr/>
          </p:nvSpPr>
          <p:spPr>
            <a:xfrm flipH="1">
              <a:off x="0" y="0"/>
              <a:ext cx="14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F323EA00-E168-4864-883B-358A7CDF9153}"/>
              </a:ext>
            </a:extLst>
          </p:cNvPr>
          <p:cNvSpPr>
            <a:spLocks noChangeAspect="1"/>
          </p:cNvSpPr>
          <p:nvPr/>
        </p:nvSpPr>
        <p:spPr>
          <a:xfrm rot="10800000">
            <a:off x="5602287" y="268286"/>
            <a:ext cx="6589713" cy="6589713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60000">
                <a:schemeClr val="accent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A4F2DFA-2F27-43FB-B08C-0787FA44B0D1}"/>
              </a:ext>
            </a:extLst>
          </p:cNvPr>
          <p:cNvSpPr>
            <a:spLocks noChangeAspect="1"/>
          </p:cNvSpPr>
          <p:nvPr/>
        </p:nvSpPr>
        <p:spPr>
          <a:xfrm>
            <a:off x="0" y="0"/>
            <a:ext cx="6589713" cy="6589713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60000"/>
                </a:schemeClr>
              </a:gs>
              <a:gs pos="60000">
                <a:schemeClr val="accent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D750354-CD8D-4A3B-A7AC-04622BCB049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3ED3C6-DA43-4D1C-9056-407A4FB1C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6"/>
            <a:ext cx="11090275" cy="5759450"/>
          </a:xfrm>
        </p:spPr>
        <p:txBody>
          <a:bodyPr/>
          <a:lstStyle>
            <a:lvl1pPr>
              <a:defRPr sz="8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0CEB41-E921-45ED-951A-861E31E01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6B422D-769C-4E63-8763-ABBB88500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38FB6F-2D68-40C0-B628-142011F34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308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5ED88E92-14F3-4B58-9E48-1D79E139A89E}"/>
              </a:ext>
            </a:extLst>
          </p:cNvPr>
          <p:cNvGrpSpPr/>
          <p:nvPr/>
        </p:nvGrpSpPr>
        <p:grpSpPr>
          <a:xfrm>
            <a:off x="0" y="0"/>
            <a:ext cx="12191999" cy="6861600"/>
            <a:chOff x="1" y="0"/>
            <a:chExt cx="12191999" cy="68616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6466AE7-32B6-4334-AF41-B9387E6726C5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59C09F8-90CD-443F-9AA1-D08C56A605B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DC7304AB-BE7D-45AC-A876-4A24543AE5B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E11922B-DDB3-46D7-B1BD-C1CCDB3C42E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C580F8F6-E662-4BCD-AC9C-7E5DDBD5A773}"/>
                  </a:ext>
                </a:extLst>
              </p:cNvPr>
              <p:cNvSpPr/>
              <p:nvPr/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A333FE5-ADB0-48EE-A1A6-9AA36DA343A2}"/>
                  </a:ext>
                </a:extLst>
              </p:cNvPr>
              <p:cNvSpPr/>
              <p:nvPr/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0B09CD4F-6DF4-48AA-BD35-23E3F2A643F7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02223219-ACCC-42F2-A1B4-E3C8C8AB12A4}"/>
                  </a:ext>
                </a:extLst>
              </p:cNvPr>
              <p:cNvSpPr/>
              <p:nvPr/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510B0E9-9BA0-4357-9E04-554C19BAAC89}"/>
                  </a:ext>
                </a:extLst>
              </p:cNvPr>
              <p:cNvSpPr/>
              <p:nvPr/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F06DA80-525A-4C9E-A441-50630AA772A4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E841E027-8E53-4FEB-8605-2124D85731C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D871A2-AE80-4408-AA95-DC60D132E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D122A1-7B97-4979-B319-1CE0A4A49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209A76-7DCD-477A-A6BA-EEA63FF94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91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0D5C0F5C-A529-490C-8941-78F10C6A00D3}"/>
              </a:ext>
            </a:extLst>
          </p:cNvPr>
          <p:cNvGrpSpPr/>
          <p:nvPr/>
        </p:nvGrpSpPr>
        <p:grpSpPr>
          <a:xfrm flipH="1">
            <a:off x="0" y="0"/>
            <a:ext cx="12191999" cy="6858001"/>
            <a:chOff x="0" y="-2"/>
            <a:chExt cx="12191999" cy="685800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4A8D739-B942-4545-9459-A6CAF0444D1F}"/>
                </a:ext>
              </a:extLst>
            </p:cNvPr>
            <p:cNvSpPr/>
            <p:nvPr/>
          </p:nvSpPr>
          <p:spPr>
            <a:xfrm>
              <a:off x="7995665" y="2562224"/>
              <a:ext cx="4196334" cy="4295775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alpha val="40000"/>
                  </a:schemeClr>
                </a:gs>
                <a:gs pos="34000">
                  <a:schemeClr val="accent3">
                    <a:alpha val="20000"/>
                  </a:schemeClr>
                </a:gs>
                <a:gs pos="65000">
                  <a:schemeClr val="accent3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BB38CCA-110B-4404-9363-BFFA76C096D2}"/>
                </a:ext>
              </a:extLst>
            </p:cNvPr>
            <p:cNvGrpSpPr/>
            <p:nvPr/>
          </p:nvGrpSpPr>
          <p:grpSpPr>
            <a:xfrm rot="16200000">
              <a:off x="2295528" y="-2295528"/>
              <a:ext cx="6858000" cy="11449051"/>
              <a:chOff x="0" y="2333625"/>
              <a:chExt cx="9515474" cy="3766109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B223FE99-C58F-4A56-8F8E-2942FF74E4BD}"/>
                  </a:ext>
                </a:extLst>
              </p:cNvPr>
              <p:cNvSpPr/>
              <p:nvPr/>
            </p:nvSpPr>
            <p:spPr>
              <a:xfrm>
                <a:off x="4757737" y="2333625"/>
                <a:ext cx="4757737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DBBD4511-8AB6-4BD3-8410-7FB3EC8D42B2}"/>
                  </a:ext>
                </a:extLst>
              </p:cNvPr>
              <p:cNvSpPr/>
              <p:nvPr/>
            </p:nvSpPr>
            <p:spPr>
              <a:xfrm flipH="1">
                <a:off x="0" y="2333625"/>
                <a:ext cx="4757737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A8CA067-2248-4BD3-B56E-2C014AEB2273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3583369" y="-3583369"/>
              <a:ext cx="4713262" cy="11880000"/>
              <a:chOff x="1" y="0"/>
              <a:chExt cx="8305797" cy="6858000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C017B9B-2727-4255-8F80-9D4C2A5AE297}"/>
                  </a:ext>
                </a:extLst>
              </p:cNvPr>
              <p:cNvSpPr/>
              <p:nvPr/>
            </p:nvSpPr>
            <p:spPr>
              <a:xfrm>
                <a:off x="931" y="3429000"/>
                <a:ext cx="8304867" cy="3429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>
                      <a:alpha val="60000"/>
                    </a:schemeClr>
                  </a:gs>
                  <a:gs pos="63000">
                    <a:schemeClr val="accent3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693C5F16-BC47-4707-B6B7-DC5262ACDC51}"/>
                  </a:ext>
                </a:extLst>
              </p:cNvPr>
              <p:cNvSpPr/>
              <p:nvPr/>
            </p:nvSpPr>
            <p:spPr>
              <a:xfrm flipV="1">
                <a:off x="1" y="0"/>
                <a:ext cx="8304867" cy="3429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>
                      <a:alpha val="60000"/>
                    </a:schemeClr>
                  </a:gs>
                  <a:gs pos="63000">
                    <a:schemeClr val="accent3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2E88FE13-0734-4BB3-B4D1-7C53A194DA84}"/>
                </a:ext>
              </a:extLst>
            </p:cNvPr>
            <p:cNvGrpSpPr/>
            <p:nvPr/>
          </p:nvGrpSpPr>
          <p:grpSpPr>
            <a:xfrm>
              <a:off x="2676525" y="0"/>
              <a:ext cx="9515473" cy="3766109"/>
              <a:chOff x="2333625" y="2433367"/>
              <a:chExt cx="9897159" cy="3766109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5C9B7EF7-1EDF-4AC7-8E40-C2801783AC85}"/>
                  </a:ext>
                </a:extLst>
              </p:cNvPr>
              <p:cNvSpPr/>
              <p:nvPr/>
            </p:nvSpPr>
            <p:spPr>
              <a:xfrm>
                <a:off x="7282205" y="2433367"/>
                <a:ext cx="4948579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925CA0A0-9A3F-498E-983D-B3285EF5AD9A}"/>
                  </a:ext>
                </a:extLst>
              </p:cNvPr>
              <p:cNvSpPr/>
              <p:nvPr/>
            </p:nvSpPr>
            <p:spPr>
              <a:xfrm flipH="1">
                <a:off x="2333625" y="2433367"/>
                <a:ext cx="4948579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A5171814-E4F0-44B5-BC3F-588512210991}"/>
                </a:ext>
              </a:extLst>
            </p:cNvPr>
            <p:cNvGrpSpPr/>
            <p:nvPr/>
          </p:nvGrpSpPr>
          <p:grpSpPr>
            <a:xfrm>
              <a:off x="0" y="0"/>
              <a:ext cx="9515473" cy="3766109"/>
              <a:chOff x="0" y="2333625"/>
              <a:chExt cx="9515473" cy="3766109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E666ACD-EB1C-4732-971B-C3B26061DB82}"/>
                  </a:ext>
                </a:extLst>
              </p:cNvPr>
              <p:cNvSpPr/>
              <p:nvPr/>
            </p:nvSpPr>
            <p:spPr>
              <a:xfrm>
                <a:off x="4757737" y="2333625"/>
                <a:ext cx="4757736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2A4E213B-7F96-44C1-90B3-B72E9387BF73}"/>
                  </a:ext>
                </a:extLst>
              </p:cNvPr>
              <p:cNvSpPr/>
              <p:nvPr/>
            </p:nvSpPr>
            <p:spPr>
              <a:xfrm flipH="1">
                <a:off x="0" y="2333625"/>
                <a:ext cx="4757736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BFE392AA-35E5-40E5-9309-284A0C54106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A8188C-9713-46E1-AA5C-C84FE515F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540000"/>
            <a:ext cx="4511425" cy="2771774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E192CC-893A-4A84-A7E9-F389D83F0B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2400" y="540000"/>
            <a:ext cx="6408736" cy="5759450"/>
          </a:xfrm>
        </p:spPr>
        <p:txBody>
          <a:bodyPr/>
          <a:lstStyle>
            <a:lvl1pPr>
              <a:defRPr sz="3200"/>
            </a:lvl1pPr>
            <a:lvl2pPr>
              <a:defRPr sz="24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CC7765-7D44-43DD-A1DF-419D3E1C62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0000" y="3536950"/>
            <a:ext cx="4511426" cy="2771775"/>
          </a:xfrm>
        </p:spPr>
        <p:txBody>
          <a:bodyPr/>
          <a:lstStyle>
            <a:lvl1pPr marL="0" indent="0">
              <a:buNone/>
              <a:defRPr sz="1600" cap="all" spc="3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36875-AFB0-4905-8C9E-A72B4F597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437ABF-7E70-4E45-A67B-C503BF182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8016CA-2983-47BF-BA09-2130A40C8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06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D97E00A2-2906-4C97-9D1F-C789D3ADD373}"/>
              </a:ext>
            </a:extLst>
          </p:cNvPr>
          <p:cNvGrpSpPr/>
          <p:nvPr/>
        </p:nvGrpSpPr>
        <p:grpSpPr>
          <a:xfrm rot="10800000">
            <a:off x="1392000" y="0"/>
            <a:ext cx="10800000" cy="6858000"/>
            <a:chOff x="0" y="0"/>
            <a:chExt cx="10800000" cy="6858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9CE8EF9-87D6-47FD-B7D3-2D48D8E48AC3}"/>
                </a:ext>
              </a:extLst>
            </p:cNvPr>
            <p:cNvSpPr/>
            <p:nvPr/>
          </p:nvSpPr>
          <p:spPr>
            <a:xfrm>
              <a:off x="5400000" y="0"/>
              <a:ext cx="5400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784998E-9D37-4D0D-889A-C67531E5295C}"/>
                </a:ext>
              </a:extLst>
            </p:cNvPr>
            <p:cNvSpPr/>
            <p:nvPr/>
          </p:nvSpPr>
          <p:spPr>
            <a:xfrm flipH="1">
              <a:off x="0" y="0"/>
              <a:ext cx="5400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B575B0B-C502-438E-967C-64D268031426}"/>
              </a:ext>
            </a:extLst>
          </p:cNvPr>
          <p:cNvGrpSpPr>
            <a:grpSpLocks noChangeAspect="1"/>
          </p:cNvGrpSpPr>
          <p:nvPr/>
        </p:nvGrpSpPr>
        <p:grpSpPr>
          <a:xfrm rot="16200000" flipH="1">
            <a:off x="-1714500" y="1714500"/>
            <a:ext cx="6858000" cy="3429000"/>
            <a:chOff x="0" y="0"/>
            <a:chExt cx="2880000" cy="1440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FC29931-00EB-4F74-BE4C-172A4C282A26}"/>
                </a:ext>
              </a:extLst>
            </p:cNvPr>
            <p:cNvSpPr/>
            <p:nvPr/>
          </p:nvSpPr>
          <p:spPr>
            <a:xfrm>
              <a:off x="1440000" y="0"/>
              <a:ext cx="14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89B4C87-FDD3-406D-BE06-3ABF69905E03}"/>
                </a:ext>
              </a:extLst>
            </p:cNvPr>
            <p:cNvSpPr/>
            <p:nvPr/>
          </p:nvSpPr>
          <p:spPr>
            <a:xfrm flipH="1">
              <a:off x="0" y="0"/>
              <a:ext cx="14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FD817A89-A0E1-4190-90AE-0571E6CE8FC6}"/>
              </a:ext>
            </a:extLst>
          </p:cNvPr>
          <p:cNvSpPr>
            <a:spLocks noChangeAspect="1"/>
          </p:cNvSpPr>
          <p:nvPr/>
        </p:nvSpPr>
        <p:spPr>
          <a:xfrm rot="10800000">
            <a:off x="5602287" y="268286"/>
            <a:ext cx="6589713" cy="6589713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60000">
                <a:schemeClr val="accent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FD20388-C666-4992-920D-5F034214950C}"/>
              </a:ext>
            </a:extLst>
          </p:cNvPr>
          <p:cNvSpPr>
            <a:spLocks noChangeAspect="1"/>
          </p:cNvSpPr>
          <p:nvPr/>
        </p:nvSpPr>
        <p:spPr>
          <a:xfrm>
            <a:off x="0" y="0"/>
            <a:ext cx="6589713" cy="6589713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60000"/>
                </a:schemeClr>
              </a:gs>
              <a:gs pos="60000">
                <a:schemeClr val="accent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CAB0CC3-A07E-43B8-9B34-0A67C1806DE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1800A6-9706-4B81-B957-C950A5F77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540000"/>
            <a:ext cx="4511425" cy="2771774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17652B-AA0D-4574-AF1D-7F7442D84B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32400" y="549275"/>
            <a:ext cx="6408736" cy="57594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A19547-D24B-4BD1-8C26-318450B171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9999" y="3536950"/>
            <a:ext cx="4511425" cy="2771774"/>
          </a:xfrm>
        </p:spPr>
        <p:txBody>
          <a:bodyPr/>
          <a:lstStyle>
            <a:lvl1pPr marL="0" indent="0">
              <a:buNone/>
              <a:defRPr sz="1600" cap="all" spc="3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3A22E6-7E01-4547-8555-B2C197543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0F6BEC-98F3-43FE-BA9B-B046D8917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2FAF54-57F0-46F9-A1BA-B554E1401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646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749C77-AA3A-4DA0-9E20-32FCD2B8B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11101135" cy="18095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8DC81A-9B5E-4A92-AA7B-3D750F95F4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0000" y="2528887"/>
            <a:ext cx="11101136" cy="37798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4B8083-48FB-4D6A-B77A-262FE3E23D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0000" y="6314400"/>
            <a:ext cx="7350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pc="100" baseline="0">
                <a:solidFill>
                  <a:schemeClr val="tx1"/>
                </a:solidFill>
              </a:defRPr>
            </a:lvl1pPr>
          </a:lstStyle>
          <a:p>
            <a:endParaRPr lang="en-US" sz="100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EDA5BD-F7C8-4883-81D1-EF1F6F00EF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075613" y="6314400"/>
            <a:ext cx="26234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none" spc="100" baseline="0">
                <a:solidFill>
                  <a:schemeClr val="tx1"/>
                </a:solidFill>
              </a:defRPr>
            </a:lvl1pPr>
          </a:lstStyle>
          <a:p>
            <a:pPr algn="r"/>
            <a:fld id="{7CF0BCE0-945C-4FDF-95A1-2149B1FF5B83}" type="datetimeFigureOut">
              <a:rPr lang="en-US" smtClean="0"/>
              <a:pPr algn="r"/>
              <a:t>6/2/2024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48FEDB-2614-400B-9C19-0F4D448D98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83899" y="6314400"/>
            <a:ext cx="7572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pc="100" baseline="0">
                <a:solidFill>
                  <a:schemeClr val="tx1"/>
                </a:solidFill>
              </a:defRPr>
            </a:lvl1pPr>
          </a:lstStyle>
          <a:p>
            <a:fld id="{4CD77608-3819-479B-BB98-C216BA724EFE}" type="slidenum">
              <a:rPr lang="en-US" smtClean="0"/>
              <a:pPr/>
              <a:t>‹Nº›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22040081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0000" indent="-270000" algn="l" defTabSz="914400" rtl="0" eaLnBrk="1" latinLnBrk="0" hangingPunct="1">
        <a:lnSpc>
          <a:spcPct val="125000"/>
        </a:lnSpc>
        <a:spcBef>
          <a:spcPts val="1000"/>
        </a:spcBef>
        <a:buFont typeface="Arial" panose="020B0604020202020204" pitchFamily="34" charset="0"/>
        <a:buChar char="•"/>
        <a:defRPr sz="1800" kern="1200" spc="50" baseline="0">
          <a:solidFill>
            <a:schemeClr val="tx1"/>
          </a:solidFill>
          <a:latin typeface="+mn-lt"/>
          <a:ea typeface="+mn-ea"/>
          <a:cs typeface="+mn-cs"/>
        </a:defRPr>
      </a:lvl1pPr>
      <a:lvl2pPr marL="720000" indent="-2700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 spc="50" baseline="0">
          <a:solidFill>
            <a:schemeClr val="tx1"/>
          </a:solidFill>
          <a:latin typeface="+mn-lt"/>
          <a:ea typeface="+mn-ea"/>
          <a:cs typeface="+mn-cs"/>
        </a:defRPr>
      </a:lvl2pPr>
      <a:lvl3pPr marL="1080000" indent="-2700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 spc="50" baseline="0">
          <a:solidFill>
            <a:schemeClr val="tx1"/>
          </a:solidFill>
          <a:latin typeface="+mn-lt"/>
          <a:ea typeface="+mn-ea"/>
          <a:cs typeface="+mn-cs"/>
        </a:defRPr>
      </a:lvl3pPr>
      <a:lvl4pPr marL="1440000" indent="-2700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 spc="50" baseline="0">
          <a:solidFill>
            <a:schemeClr val="tx1"/>
          </a:solidFill>
          <a:latin typeface="+mn-lt"/>
          <a:ea typeface="+mn-ea"/>
          <a:cs typeface="+mn-cs"/>
        </a:defRPr>
      </a:lvl4pPr>
      <a:lvl5pPr marL="1800000" indent="-2700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 spc="5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5ED88E92-14F3-4B58-9E48-1D79E139A8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1999" cy="6861600"/>
            <a:chOff x="1" y="0"/>
            <a:chExt cx="12191999" cy="68616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6466AE7-32B6-4334-AF41-B9387E6726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59C09F8-90CD-443F-9AA1-D08C56A605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C7304AB-BE7D-45AC-A876-4A24543AE5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8E11922B-DDB3-46D7-B1BD-C1CCDB3C42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C580F8F6-E662-4BCD-AC9C-7E5DDBD5A77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9A333FE5-ADB0-48EE-A1A6-9AA36DA343A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0B09CD4F-6DF4-48AA-BD35-23E3F2A643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02223219-ACCC-42F2-A1B4-E3C8C8AB12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1510B0E9-9BA0-4357-9E04-554C19BAAC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F06DA80-525A-4C9E-A441-50630AA772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E841E027-8E53-4FEB-8605-2124D8573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pic>
        <p:nvPicPr>
          <p:cNvPr id="4" name="Marcador de contenido 3" descr="Tienes la mente de Cristo? Descúbrelo en este vídeo... - VIDEO">
            <a:extLst>
              <a:ext uri="{FF2B5EF4-FFF2-40B4-BE49-F238E27FC236}">
                <a16:creationId xmlns:a16="http://schemas.microsoft.com/office/drawing/2014/main" id="{AD1C8B30-FD6D-A3AB-E421-585B7A8725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C646F15D-CA46-4D0D-904E-DC8545D5AB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735997" y="-3"/>
            <a:ext cx="7456003" cy="4438653"/>
            <a:chOff x="672000" y="-3"/>
            <a:chExt cx="11520000" cy="6858003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503BCA03-AE9B-4B3C-B812-CC043CF80B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72000" y="-3"/>
              <a:ext cx="11520000" cy="5760000"/>
              <a:chOff x="5981700" y="-1"/>
              <a:chExt cx="6042660" cy="3021330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61576669-18DE-4796-9B49-DC8686DD6A7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9003030" y="-1"/>
                <a:ext cx="3021330" cy="302133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B84AC257-6E7D-4B5A-A21A-F23B0A0A51A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5981700" y="-1"/>
                <a:ext cx="3021330" cy="302133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81F6791-2351-4EAB-BADF-320A1385EE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334000" y="0"/>
              <a:ext cx="6858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alpha val="60000"/>
                  </a:schemeClr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FB4D0AC-51E2-4F99-99F2-D337951282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885950"/>
            <a:ext cx="6134905" cy="4972049"/>
            <a:chOff x="0" y="521786"/>
            <a:chExt cx="7818119" cy="6336214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B77819A5-5C5A-4820-8992-AA5F775889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538000"/>
              <a:ext cx="4320000" cy="4320000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30B14AC6-030B-47E0-89BD-3A872D1D09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0800000">
              <a:off x="1" y="2948940"/>
              <a:ext cx="7818118" cy="3909059"/>
              <a:chOff x="0" y="0"/>
              <a:chExt cx="2880000" cy="1440000"/>
            </a:xfrm>
          </p:grpSpPr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34F844A6-8AA7-4FA3-9BCA-E0E6EBE17EB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94D45D8C-290F-4894-9EE8-C07D398666C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13BBCBF2-3632-47CA-B15C-27619C5981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 flipH="1">
              <a:off x="0" y="521786"/>
              <a:ext cx="6336213" cy="6336213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60000">
                  <a:schemeClr val="accent1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704477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E5BD35-7B4C-247B-45C5-F8A7D4B61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943" y="166188"/>
            <a:ext cx="11420952" cy="1799867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 sz="3000" b="1">
                <a:latin typeface="ariel"/>
              </a:rPr>
              <a:t>Filipenses 4:8</a:t>
            </a:r>
            <a:br>
              <a:rPr lang="es-ES" sz="3000">
                <a:latin typeface="ariel"/>
              </a:rPr>
            </a:br>
            <a:r>
              <a:rPr lang="es-ES" sz="3000">
                <a:solidFill>
                  <a:srgbClr val="E8E8E8"/>
                </a:solidFill>
                <a:latin typeface="ariel"/>
                <a:ea typeface="+mj-lt"/>
                <a:cs typeface="+mj-lt"/>
              </a:rPr>
              <a:t> Por lo demás, hermanos, todo lo que es verdadero, todo lo honesto, todo lo justo, todo lo puro, todo lo amable, todo lo que es de buen nombre; si hay virtud alguna, si hay algo digno de alabanza, en esto pensad.</a:t>
            </a:r>
            <a:endParaRPr lang="es-ES" sz="3000">
              <a:latin typeface="ariel"/>
            </a:endParaRP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AD9F817-ADE0-E3B6-FB27-BCF93918B6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4340" y="2332349"/>
            <a:ext cx="3593372" cy="792161"/>
          </a:xfrm>
          <a:ln w="12700">
            <a:solidFill>
              <a:srgbClr val="4472C4"/>
            </a:solidFill>
          </a:ln>
        </p:spPr>
        <p:txBody>
          <a:bodyPr>
            <a:noAutofit/>
          </a:bodyPr>
          <a:lstStyle/>
          <a:p>
            <a:r>
              <a:rPr lang="es-ES" sz="2000" b="1" dirty="0"/>
              <a:t>Opuesto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D25DF5B-1071-8B90-095F-922D47D581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6227" y="3311655"/>
            <a:ext cx="3438733" cy="3376555"/>
          </a:xfrm>
          <a:ln>
            <a:solidFill>
              <a:srgbClr val="4472C4"/>
            </a:solidFill>
          </a:ln>
        </p:spPr>
        <p:txBody>
          <a:bodyPr vert="horz" lIns="91440" tIns="45720" rIns="91440" bIns="45720" rtlCol="0" anchor="t">
            <a:normAutofit/>
          </a:bodyPr>
          <a:lstStyle/>
          <a:p>
            <a:pPr marL="269875" indent="-269875"/>
            <a:r>
              <a:rPr lang="es-ES" sz="2000" dirty="0"/>
              <a:t>Lujurioso</a:t>
            </a:r>
          </a:p>
          <a:p>
            <a:pPr marL="269875" indent="-269875"/>
            <a:r>
              <a:rPr lang="es-ES" sz="2000" dirty="0"/>
              <a:t>Irritable</a:t>
            </a:r>
          </a:p>
          <a:p>
            <a:pPr marL="269875" indent="-269875"/>
            <a:r>
              <a:rPr lang="es-ES" sz="2000" dirty="0"/>
              <a:t>áspero</a:t>
            </a:r>
          </a:p>
          <a:p>
            <a:pPr marL="269875" indent="-269875"/>
            <a:r>
              <a:rPr lang="es-ES" sz="2000" dirty="0"/>
              <a:t>Intratable</a:t>
            </a:r>
          </a:p>
          <a:p>
            <a:pPr marL="269875" indent="-269875"/>
            <a:r>
              <a:rPr lang="es-ES" sz="2000" dirty="0"/>
              <a:t>Despiadados</a:t>
            </a:r>
          </a:p>
          <a:p>
            <a:pPr marL="269875" indent="-269875"/>
            <a:r>
              <a:rPr lang="es-ES" sz="2000" dirty="0"/>
              <a:t>mentiroso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6D06A38-B0B0-6455-06FC-0942FD85E2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147986" y="2332349"/>
            <a:ext cx="3568130" cy="792000"/>
          </a:xfrm>
          <a:ln>
            <a:solidFill>
              <a:schemeClr val="tx1"/>
            </a:solidFill>
            <a:prstDash val="solid"/>
          </a:ln>
        </p:spPr>
        <p:txBody>
          <a:bodyPr>
            <a:noAutofit/>
          </a:bodyPr>
          <a:lstStyle/>
          <a:p>
            <a:pPr algn="ctr"/>
            <a:r>
              <a:rPr lang="es-ES" sz="2000" b="1" dirty="0"/>
              <a:t>Virtud semejante a la de cristo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F7BC320-188B-CC93-0E62-9757557646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147988" y="3311655"/>
            <a:ext cx="3568129" cy="3376555"/>
          </a:xfrm>
          <a:ln>
            <a:solidFill>
              <a:srgbClr val="4472C4"/>
            </a:solidFill>
          </a:ln>
        </p:spPr>
        <p:txBody>
          <a:bodyPr vert="horz" lIns="91440" tIns="45720" rIns="91440" bIns="45720" rtlCol="0" anchor="t">
            <a:normAutofit/>
          </a:bodyPr>
          <a:lstStyle/>
          <a:p>
            <a:pPr marL="269875" indent="-269875"/>
            <a:r>
              <a:rPr lang="es-ES" sz="2000" b="1" dirty="0"/>
              <a:t>Puro</a:t>
            </a:r>
          </a:p>
          <a:p>
            <a:pPr marL="269875" indent="-269875"/>
            <a:r>
              <a:rPr lang="es-ES" sz="2000" b="1" dirty="0"/>
              <a:t>Pacifico</a:t>
            </a:r>
          </a:p>
          <a:p>
            <a:pPr marL="269875" indent="-269875"/>
            <a:r>
              <a:rPr lang="es-ES" sz="2000" b="1" dirty="0"/>
              <a:t>Amable</a:t>
            </a:r>
          </a:p>
          <a:p>
            <a:pPr marL="269875" indent="-269875"/>
            <a:r>
              <a:rPr lang="es-ES" sz="2000" b="1" dirty="0"/>
              <a:t>Benigno</a:t>
            </a:r>
          </a:p>
          <a:p>
            <a:pPr marL="269875" indent="-269875"/>
            <a:r>
              <a:rPr lang="es-ES" sz="2000" b="1" dirty="0"/>
              <a:t>Misericordioso</a:t>
            </a:r>
          </a:p>
          <a:p>
            <a:pPr marL="269875" indent="-269875"/>
            <a:r>
              <a:rPr lang="es-ES" sz="2000" b="1" dirty="0"/>
              <a:t>sincero</a:t>
            </a:r>
          </a:p>
        </p:txBody>
      </p:sp>
      <p:sp>
        <p:nvSpPr>
          <p:cNvPr id="8" name="Marcador de texto 4">
            <a:extLst>
              <a:ext uri="{FF2B5EF4-FFF2-40B4-BE49-F238E27FC236}">
                <a16:creationId xmlns:a16="http://schemas.microsoft.com/office/drawing/2014/main" id="{3BB34A30-6477-699B-0267-D26BB71FFA59}"/>
              </a:ext>
            </a:extLst>
          </p:cNvPr>
          <p:cNvSpPr txBox="1">
            <a:spLocks/>
          </p:cNvSpPr>
          <p:nvPr/>
        </p:nvSpPr>
        <p:spPr>
          <a:xfrm>
            <a:off x="8052878" y="2326598"/>
            <a:ext cx="3568130" cy="792000"/>
          </a:xfrm>
          <a:prstGeom prst="rect">
            <a:avLst/>
          </a:prstGeom>
          <a:ln>
            <a:solidFill>
              <a:srgbClr val="4472C4"/>
            </a:solidFill>
          </a:ln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 cap="all" spc="3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2000" b="1" dirty="0"/>
              <a:t>FLASIFICACIONE</a:t>
            </a:r>
            <a:r>
              <a:rPr lang="es-ES" b="1" dirty="0"/>
              <a:t>S</a:t>
            </a:r>
          </a:p>
        </p:txBody>
      </p:sp>
      <p:sp>
        <p:nvSpPr>
          <p:cNvPr id="10" name="Marcador de contenido 3">
            <a:extLst>
              <a:ext uri="{FF2B5EF4-FFF2-40B4-BE49-F238E27FC236}">
                <a16:creationId xmlns:a16="http://schemas.microsoft.com/office/drawing/2014/main" id="{42312884-6B51-BDBB-F1B2-0BF993020A64}"/>
              </a:ext>
            </a:extLst>
          </p:cNvPr>
          <p:cNvSpPr txBox="1">
            <a:spLocks/>
          </p:cNvSpPr>
          <p:nvPr/>
        </p:nvSpPr>
        <p:spPr>
          <a:xfrm>
            <a:off x="8053609" y="3305904"/>
            <a:ext cx="3568129" cy="3376555"/>
          </a:xfrm>
          <a:prstGeom prst="rect">
            <a:avLst/>
          </a:prstGeom>
          <a:ln>
            <a:solidFill>
              <a:srgbClr val="4472C4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marL="270000" indent="-270000" algn="l" defTabSz="914400" rtl="0" eaLnBrk="1" latinLnBrk="0" hangingPunct="1">
              <a:lnSpc>
                <a:spcPct val="125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2700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0" indent="-2700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0" indent="-2700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0000" indent="-2700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9875" indent="-269875"/>
            <a:r>
              <a:rPr lang="es-ES" sz="2000" dirty="0"/>
              <a:t>Puritano</a:t>
            </a:r>
          </a:p>
          <a:p>
            <a:pPr marL="269875" indent="-269875"/>
            <a:r>
              <a:rPr lang="es-ES" sz="2000" dirty="0"/>
              <a:t>Transigente</a:t>
            </a:r>
          </a:p>
          <a:p>
            <a:pPr marL="269875" indent="-269875"/>
            <a:r>
              <a:rPr lang="es-ES" sz="2000" dirty="0"/>
              <a:t>Reservado</a:t>
            </a:r>
          </a:p>
          <a:p>
            <a:pPr marL="269875" indent="-269875"/>
            <a:r>
              <a:rPr lang="es-ES" sz="2000" dirty="0"/>
              <a:t>Servil</a:t>
            </a:r>
          </a:p>
          <a:p>
            <a:pPr marL="269875" indent="-269875"/>
            <a:r>
              <a:rPr lang="es-ES" sz="2000" dirty="0"/>
              <a:t>Indulgente</a:t>
            </a:r>
          </a:p>
          <a:p>
            <a:pPr marL="269875" indent="-269875"/>
            <a:r>
              <a:rPr lang="es-ES" sz="2000" dirty="0"/>
              <a:t>brutal</a:t>
            </a:r>
          </a:p>
        </p:txBody>
      </p:sp>
    </p:spTree>
    <p:extLst>
      <p:ext uri="{BB962C8B-B14F-4D97-AF65-F5344CB8AC3E}">
        <p14:creationId xmlns:p14="http://schemas.microsoft.com/office/powerpoint/2010/main" val="31635496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roup 43">
            <a:extLst>
              <a:ext uri="{FF2B5EF4-FFF2-40B4-BE49-F238E27FC236}">
                <a16:creationId xmlns:a16="http://schemas.microsoft.com/office/drawing/2014/main" id="{BF4E480B-94D6-46F9-A2B6-B98D311FDC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1999" cy="6861600"/>
            <a:chOff x="1" y="0"/>
            <a:chExt cx="12191999" cy="6861600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07183CDE-91A1-40C3-8E80-66F89E1C2D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A6756515-F9AA-46BD-8DD2-AA15BA492A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ABA365E2-8B71-408B-9092-0104216AC7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BEDB8D7A-1BF6-4CDB-B93A-7736955F50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5AACD774-5167-46C7-8A62-6E2FE4BE946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06E0F2D8-452E-48F9-9912-C47EAEAE180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91FBBF95-430B-427C-A6E8-DB899217FC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BEE64698-3ED2-4395-B7FC-65248E437E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FE20B1E1-CE09-4C2A-A3FB-DB8026C54E9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0CB2405B-A907-48B3-906A-FB3573C0B2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77" name="Rectangle 55">
            <a:extLst>
              <a:ext uri="{FF2B5EF4-FFF2-40B4-BE49-F238E27FC236}">
                <a16:creationId xmlns:a16="http://schemas.microsoft.com/office/drawing/2014/main" id="{6DC8E2D9-6729-4614-8667-C1016D318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 useBgFill="1">
        <p:nvSpPr>
          <p:cNvPr id="78" name="Rectangle 57">
            <a:extLst>
              <a:ext uri="{FF2B5EF4-FFF2-40B4-BE49-F238E27FC236}">
                <a16:creationId xmlns:a16="http://schemas.microsoft.com/office/drawing/2014/main" id="{DE59CF68-BABE-4C2C-8CF4-65074F93B2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9" name="Group 59">
            <a:extLst>
              <a:ext uri="{FF2B5EF4-FFF2-40B4-BE49-F238E27FC236}">
                <a16:creationId xmlns:a16="http://schemas.microsoft.com/office/drawing/2014/main" id="{3E1D28A9-431E-4E55-ADE3-161D757A2D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0"/>
            <a:ext cx="12191999" cy="6861600"/>
            <a:chOff x="1" y="0"/>
            <a:chExt cx="12191999" cy="6861600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72CEE02A-6F09-45F4-B9A5-7C18CC77D2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FE8156EC-CE46-48E4-9D85-95D9D8BEBC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BB9DDD85-3F41-4B1D-9372-0773066BAF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0" name="Group 63">
              <a:extLst>
                <a:ext uri="{FF2B5EF4-FFF2-40B4-BE49-F238E27FC236}">
                  <a16:creationId xmlns:a16="http://schemas.microsoft.com/office/drawing/2014/main" id="{C1131344-09B5-4648-B3ED-C0DCDA5921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883500BA-71FE-4DAF-BE27-C182514DC0A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EB5220F2-0C35-4C88-8E51-ECBD8A66D0F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77B188C7-435E-43E1-92A9-8C3870670C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CB3992E9-AE5B-4001-81F2-F0257DA37E4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Rectangle 67">
                <a:extLst>
                  <a:ext uri="{FF2B5EF4-FFF2-40B4-BE49-F238E27FC236}">
                    <a16:creationId xmlns:a16="http://schemas.microsoft.com/office/drawing/2014/main" id="{5A9B8F0F-31BC-431F-A85C-5BAA30B9F00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7A5E54EA-3C4C-4DAB-9DD7-8ADFC0CC18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2" name="Rectangle 71">
            <a:extLst>
              <a:ext uri="{FF2B5EF4-FFF2-40B4-BE49-F238E27FC236}">
                <a16:creationId xmlns:a16="http://schemas.microsoft.com/office/drawing/2014/main" id="{04D326E6-DCF1-49C2-A73B-F2163348A0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40000"/>
                </a:schemeClr>
              </a:gs>
              <a:gs pos="100000">
                <a:schemeClr val="bg2">
                  <a:alpha val="80000"/>
                </a:schemeClr>
              </a:gs>
            </a:gsLst>
            <a:lin ang="162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7808CD9-4885-AC8A-D3E8-015E03C67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927" y="3926370"/>
            <a:ext cx="11711793" cy="274022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000" b="1" dirty="0" err="1">
                <a:latin typeface="ariel"/>
              </a:rPr>
              <a:t>Colosenses</a:t>
            </a:r>
            <a:r>
              <a:rPr lang="en-US" sz="3000" b="1" dirty="0">
                <a:latin typeface="ariel"/>
              </a:rPr>
              <a:t> 3:5-6</a:t>
            </a:r>
            <a:r>
              <a:rPr lang="en-US" sz="2400" dirty="0">
                <a:latin typeface="ariel"/>
              </a:rPr>
              <a:t> NTV</a:t>
            </a:r>
          </a:p>
          <a:p>
            <a:r>
              <a:rPr lang="en-US" sz="2400" b="1" baseline="30000" dirty="0">
                <a:latin typeface="ariel"/>
              </a:rPr>
              <a:t> </a:t>
            </a:r>
            <a:r>
              <a:rPr lang="en-US" sz="2500" b="1" err="1">
                <a:latin typeface="ariel"/>
              </a:rPr>
              <a:t>Así</a:t>
            </a:r>
            <a:r>
              <a:rPr lang="en-US" sz="2500" b="1" dirty="0">
                <a:latin typeface="ariel"/>
              </a:rPr>
              <a:t> que </a:t>
            </a:r>
            <a:r>
              <a:rPr lang="en-US" sz="2500" b="1" err="1">
                <a:latin typeface="ariel"/>
              </a:rPr>
              <a:t>hagan</a:t>
            </a:r>
            <a:r>
              <a:rPr lang="en-US" sz="2500" b="1" dirty="0">
                <a:latin typeface="ariel"/>
              </a:rPr>
              <a:t> </a:t>
            </a:r>
            <a:r>
              <a:rPr lang="en-US" sz="2500" b="1" err="1">
                <a:latin typeface="ariel"/>
              </a:rPr>
              <a:t>morir</a:t>
            </a:r>
            <a:r>
              <a:rPr lang="en-US" sz="2500" b="1" dirty="0">
                <a:latin typeface="ariel"/>
              </a:rPr>
              <a:t> las </a:t>
            </a:r>
            <a:r>
              <a:rPr lang="en-US" sz="2500" b="1" err="1">
                <a:latin typeface="ariel"/>
              </a:rPr>
              <a:t>cosas</a:t>
            </a:r>
            <a:r>
              <a:rPr lang="en-US" sz="2500" b="1" dirty="0">
                <a:latin typeface="ariel"/>
              </a:rPr>
              <a:t> </a:t>
            </a:r>
            <a:r>
              <a:rPr lang="en-US" sz="2500" b="1" err="1">
                <a:latin typeface="ariel"/>
              </a:rPr>
              <a:t>pecaminosas</a:t>
            </a:r>
            <a:r>
              <a:rPr lang="en-US" sz="2500" b="1" dirty="0">
                <a:latin typeface="ariel"/>
              </a:rPr>
              <a:t> y </a:t>
            </a:r>
            <a:r>
              <a:rPr lang="en-US" sz="2500" b="1" err="1">
                <a:latin typeface="ariel"/>
              </a:rPr>
              <a:t>terrenales</a:t>
            </a:r>
            <a:r>
              <a:rPr lang="en-US" sz="2500" b="1" dirty="0">
                <a:latin typeface="ariel"/>
              </a:rPr>
              <a:t> que </a:t>
            </a:r>
            <a:r>
              <a:rPr lang="en-US" sz="2500" b="1" err="1">
                <a:latin typeface="ariel"/>
              </a:rPr>
              <a:t>acechan</a:t>
            </a:r>
            <a:r>
              <a:rPr lang="en-US" sz="2500" b="1" dirty="0">
                <a:latin typeface="ariel"/>
              </a:rPr>
              <a:t> </a:t>
            </a:r>
            <a:r>
              <a:rPr lang="en-US" sz="2500" b="1" err="1">
                <a:latin typeface="ariel"/>
              </a:rPr>
              <a:t>dentro</a:t>
            </a:r>
            <a:r>
              <a:rPr lang="en-US" sz="2500" b="1" dirty="0">
                <a:latin typeface="ariel"/>
              </a:rPr>
              <a:t> de </a:t>
            </a:r>
            <a:r>
              <a:rPr lang="en-US" sz="2500" b="1" err="1">
                <a:latin typeface="ariel"/>
              </a:rPr>
              <a:t>ustedes</a:t>
            </a:r>
            <a:r>
              <a:rPr lang="en-US" sz="2500" b="1" dirty="0">
                <a:latin typeface="ariel"/>
              </a:rPr>
              <a:t>. No </a:t>
            </a:r>
            <a:r>
              <a:rPr lang="en-US" sz="2500" b="1" err="1">
                <a:latin typeface="ariel"/>
              </a:rPr>
              <a:t>tengan</a:t>
            </a:r>
            <a:r>
              <a:rPr lang="en-US" sz="2500" b="1" dirty="0">
                <a:latin typeface="ariel"/>
              </a:rPr>
              <a:t> nada que </a:t>
            </a:r>
            <a:r>
              <a:rPr lang="en-US" sz="2500" b="1" err="1">
                <a:latin typeface="ariel"/>
              </a:rPr>
              <a:t>ver</a:t>
            </a:r>
            <a:r>
              <a:rPr lang="en-US" sz="2500" b="1" dirty="0">
                <a:latin typeface="ariel"/>
              </a:rPr>
              <a:t> con la </a:t>
            </a:r>
            <a:r>
              <a:rPr lang="en-US" sz="2500" b="1" err="1">
                <a:latin typeface="ariel"/>
              </a:rPr>
              <a:t>inmoralidad</a:t>
            </a:r>
            <a:r>
              <a:rPr lang="en-US" sz="2500" b="1" dirty="0">
                <a:latin typeface="ariel"/>
              </a:rPr>
              <a:t> sexual, la </a:t>
            </a:r>
            <a:r>
              <a:rPr lang="en-US" sz="2500" b="1" err="1">
                <a:latin typeface="ariel"/>
              </a:rPr>
              <a:t>impureza</a:t>
            </a:r>
            <a:r>
              <a:rPr lang="en-US" sz="2500" b="1" dirty="0">
                <a:latin typeface="ariel"/>
              </a:rPr>
              <a:t>, las </a:t>
            </a:r>
            <a:r>
              <a:rPr lang="en-US" sz="2500" b="1" err="1">
                <a:latin typeface="ariel"/>
              </a:rPr>
              <a:t>bajas</a:t>
            </a:r>
            <a:r>
              <a:rPr lang="en-US" sz="2500" b="1" dirty="0">
                <a:latin typeface="ariel"/>
              </a:rPr>
              <a:t> </a:t>
            </a:r>
            <a:r>
              <a:rPr lang="en-US" sz="2500" b="1" err="1">
                <a:latin typeface="ariel"/>
              </a:rPr>
              <a:t>pasiones</a:t>
            </a:r>
            <a:r>
              <a:rPr lang="en-US" sz="2500" b="1" dirty="0">
                <a:latin typeface="ariel"/>
              </a:rPr>
              <a:t> y </a:t>
            </a:r>
            <a:r>
              <a:rPr lang="en-US" sz="2500" b="1" err="1">
                <a:latin typeface="ariel"/>
              </a:rPr>
              <a:t>los</a:t>
            </a:r>
            <a:r>
              <a:rPr lang="en-US" sz="2500" b="1" dirty="0">
                <a:latin typeface="ariel"/>
              </a:rPr>
              <a:t> </a:t>
            </a:r>
            <a:r>
              <a:rPr lang="en-US" sz="2500" b="1" err="1">
                <a:latin typeface="ariel"/>
              </a:rPr>
              <a:t>malos</a:t>
            </a:r>
            <a:r>
              <a:rPr lang="en-US" sz="2500" b="1" dirty="0">
                <a:latin typeface="ariel"/>
              </a:rPr>
              <a:t> </a:t>
            </a:r>
            <a:r>
              <a:rPr lang="en-US" sz="2500" b="1" err="1">
                <a:latin typeface="ariel"/>
              </a:rPr>
              <a:t>deseos</a:t>
            </a:r>
            <a:r>
              <a:rPr lang="en-US" sz="2500" b="1" dirty="0">
                <a:latin typeface="ariel"/>
              </a:rPr>
              <a:t>. No </a:t>
            </a:r>
            <a:r>
              <a:rPr lang="en-US" sz="2500" b="1" err="1">
                <a:latin typeface="ariel"/>
              </a:rPr>
              <a:t>sean</a:t>
            </a:r>
            <a:r>
              <a:rPr lang="en-US" sz="2500" b="1" dirty="0">
                <a:latin typeface="ariel"/>
              </a:rPr>
              <a:t> </a:t>
            </a:r>
            <a:r>
              <a:rPr lang="en-US" sz="2500" b="1" err="1">
                <a:latin typeface="ariel"/>
              </a:rPr>
              <a:t>avaros</a:t>
            </a:r>
            <a:r>
              <a:rPr lang="en-US" sz="2500" b="1" dirty="0">
                <a:latin typeface="ariel"/>
              </a:rPr>
              <a:t>, </a:t>
            </a:r>
            <a:r>
              <a:rPr lang="en-US" sz="2500" b="1" err="1">
                <a:latin typeface="ariel"/>
              </a:rPr>
              <a:t>pues</a:t>
            </a:r>
            <a:r>
              <a:rPr lang="en-US" sz="2500" b="1" dirty="0">
                <a:latin typeface="ariel"/>
              </a:rPr>
              <a:t> la persona </a:t>
            </a:r>
            <a:r>
              <a:rPr lang="en-US" sz="2500" b="1" err="1">
                <a:latin typeface="ariel"/>
              </a:rPr>
              <a:t>avara</a:t>
            </a:r>
            <a:r>
              <a:rPr lang="en-US" sz="2500" b="1" dirty="0">
                <a:latin typeface="ariel"/>
              </a:rPr>
              <a:t> es </a:t>
            </a:r>
            <a:r>
              <a:rPr lang="en-US" sz="2500" b="1" err="1">
                <a:latin typeface="ariel"/>
              </a:rPr>
              <a:t>idólatra</a:t>
            </a:r>
            <a:r>
              <a:rPr lang="en-US" sz="2500" b="1" dirty="0">
                <a:latin typeface="ariel"/>
              </a:rPr>
              <a:t> </a:t>
            </a:r>
            <a:r>
              <a:rPr lang="en-US" sz="2500" b="1" err="1">
                <a:latin typeface="ariel"/>
              </a:rPr>
              <a:t>porque</a:t>
            </a:r>
            <a:r>
              <a:rPr lang="en-US" sz="2500" b="1" dirty="0">
                <a:latin typeface="ariel"/>
              </a:rPr>
              <a:t> </a:t>
            </a:r>
            <a:r>
              <a:rPr lang="en-US" sz="2500" b="1" err="1">
                <a:latin typeface="ariel"/>
              </a:rPr>
              <a:t>adora</a:t>
            </a:r>
            <a:r>
              <a:rPr lang="en-US" sz="2500" b="1" dirty="0">
                <a:latin typeface="ariel"/>
              </a:rPr>
              <a:t> las </a:t>
            </a:r>
            <a:r>
              <a:rPr lang="en-US" sz="2500" b="1" err="1">
                <a:latin typeface="ariel"/>
              </a:rPr>
              <a:t>cosas</a:t>
            </a:r>
            <a:r>
              <a:rPr lang="en-US" sz="2500" b="1" dirty="0">
                <a:latin typeface="ariel"/>
              </a:rPr>
              <a:t> de </a:t>
            </a:r>
            <a:r>
              <a:rPr lang="en-US" sz="2500" b="1" err="1">
                <a:latin typeface="ariel"/>
              </a:rPr>
              <a:t>este</a:t>
            </a:r>
            <a:r>
              <a:rPr lang="en-US" sz="2500" b="1" dirty="0">
                <a:latin typeface="ariel"/>
              </a:rPr>
              <a:t> </a:t>
            </a:r>
            <a:r>
              <a:rPr lang="en-US" sz="2500" b="1" err="1">
                <a:latin typeface="ariel"/>
              </a:rPr>
              <a:t>mundo</a:t>
            </a:r>
            <a:r>
              <a:rPr lang="en-US" sz="2500" b="1" dirty="0">
                <a:latin typeface="ariel"/>
              </a:rPr>
              <a:t>. </a:t>
            </a:r>
            <a:r>
              <a:rPr lang="en-US" sz="2500" b="1" baseline="30000" dirty="0">
                <a:latin typeface="ariel"/>
              </a:rPr>
              <a:t> </a:t>
            </a:r>
            <a:r>
              <a:rPr lang="en-US" sz="2500" b="1" dirty="0">
                <a:latin typeface="ariel"/>
              </a:rPr>
              <a:t>A causa de </a:t>
            </a:r>
            <a:r>
              <a:rPr lang="en-US" sz="2500" b="1" err="1">
                <a:latin typeface="ariel"/>
              </a:rPr>
              <a:t>esos</a:t>
            </a:r>
            <a:r>
              <a:rPr lang="en-US" sz="2500" b="1" dirty="0">
                <a:latin typeface="ariel"/>
              </a:rPr>
              <a:t> </a:t>
            </a:r>
            <a:r>
              <a:rPr lang="en-US" sz="2500" b="1" err="1">
                <a:latin typeface="ariel"/>
              </a:rPr>
              <a:t>pecados</a:t>
            </a:r>
            <a:r>
              <a:rPr lang="en-US" sz="2500" b="1" dirty="0">
                <a:latin typeface="ariel"/>
              </a:rPr>
              <a:t>, </a:t>
            </a:r>
            <a:r>
              <a:rPr lang="en-US" sz="2500" b="1" err="1">
                <a:latin typeface="ariel"/>
              </a:rPr>
              <a:t>viene</a:t>
            </a:r>
            <a:r>
              <a:rPr lang="en-US" sz="2500" b="1" dirty="0">
                <a:latin typeface="ariel"/>
              </a:rPr>
              <a:t> la </a:t>
            </a:r>
            <a:r>
              <a:rPr lang="en-US" sz="2500" b="1" err="1">
                <a:latin typeface="ariel"/>
              </a:rPr>
              <a:t>furia</a:t>
            </a:r>
            <a:r>
              <a:rPr lang="en-US" sz="2500" b="1" dirty="0">
                <a:latin typeface="ariel"/>
              </a:rPr>
              <a:t> de Dios.</a:t>
            </a:r>
            <a:endParaRPr lang="en-US" sz="2500" b="1" baseline="30000" dirty="0">
              <a:latin typeface="ariel"/>
            </a:endParaRPr>
          </a:p>
          <a:p>
            <a:endParaRPr lang="en-US" sz="2500" dirty="0">
              <a:latin typeface="ariel"/>
            </a:endParaRPr>
          </a:p>
        </p:txBody>
      </p:sp>
      <p:pic>
        <p:nvPicPr>
          <p:cNvPr id="5" name="Imagen 4" descr="Mujeres Sin Limites on X: &quot;Lo que Dios siempre mirará son tus sentimientos,  la pureza de tu corazón. ❤ #Motivacionsinlimites #mujeressinlimitesrd  #Espiritualsinlimites https://t.co/56QkTQjwVU&quot; / X">
            <a:extLst>
              <a:ext uri="{FF2B5EF4-FFF2-40B4-BE49-F238E27FC236}">
                <a16:creationId xmlns:a16="http://schemas.microsoft.com/office/drawing/2014/main" id="{EAFBC331-5AAC-C674-F4AA-64E1670E636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49500" y="1622500"/>
            <a:ext cx="4022626" cy="2642400"/>
          </a:xfrm>
          <a:prstGeom prst="rect">
            <a:avLst/>
          </a:prstGeom>
        </p:spPr>
      </p:pic>
      <p:pic>
        <p:nvPicPr>
          <p:cNvPr id="8" name="Imagen 7" descr="Dave Dave Ilustrador - #santurrón #turrón #humor #davedave #Paraguay  #ilustración #ilustradoreslatinoamericanos | Facebook">
            <a:extLst>
              <a:ext uri="{FF2B5EF4-FFF2-40B4-BE49-F238E27FC236}">
                <a16:creationId xmlns:a16="http://schemas.microsoft.com/office/drawing/2014/main" id="{CDB34ADB-B49B-8826-207B-39E9D8C4ECF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98140" y="1710564"/>
            <a:ext cx="3357667" cy="2552536"/>
          </a:xfrm>
          <a:prstGeom prst="rect">
            <a:avLst/>
          </a:prstGeom>
        </p:spPr>
      </p:pic>
      <p:pic>
        <p:nvPicPr>
          <p:cNvPr id="6" name="Imagen 5" descr="PUREZA SEXUAL «SOLO PARA HOMBRES« – Only Christ">
            <a:extLst>
              <a:ext uri="{FF2B5EF4-FFF2-40B4-BE49-F238E27FC236}">
                <a16:creationId xmlns:a16="http://schemas.microsoft.com/office/drawing/2014/main" id="{27EAC10B-D64D-0ED0-BD02-8DB6D63DE955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9645" y="1624300"/>
            <a:ext cx="3386421" cy="26388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6AFC7B9A-0DBB-8E80-E0AB-E2E42BA2C442}"/>
              </a:ext>
            </a:extLst>
          </p:cNvPr>
          <p:cNvSpPr txBox="1"/>
          <p:nvPr/>
        </p:nvSpPr>
        <p:spPr>
          <a:xfrm>
            <a:off x="407095" y="125260"/>
            <a:ext cx="2390383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s-ES" sz="4000" b="1" u="sng" dirty="0">
                <a:solidFill>
                  <a:srgbClr val="FFFF00"/>
                </a:solidFill>
              </a:rPr>
              <a:t>PURO</a:t>
            </a:r>
            <a:r>
              <a:rPr lang="es-ES" sz="4000" u="sng" dirty="0">
                <a:solidFill>
                  <a:srgbClr val="FFFF00"/>
                </a:solidFill>
              </a:rPr>
              <a:t>: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3E5E3F2-434D-449B-A719-E4181D411EA5}"/>
              </a:ext>
            </a:extLst>
          </p:cNvPr>
          <p:cNvSpPr txBox="1"/>
          <p:nvPr/>
        </p:nvSpPr>
        <p:spPr>
          <a:xfrm>
            <a:off x="114824" y="974706"/>
            <a:ext cx="3047996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b="1" dirty="0"/>
              <a:t>CONTRARIO</a:t>
            </a:r>
          </a:p>
          <a:p>
            <a:pPr algn="ctr"/>
            <a:r>
              <a:rPr lang="es-ES" dirty="0"/>
              <a:t>Lujurioso, carnal, inmoral.</a:t>
            </a:r>
            <a:endParaRPr lang="es-ES" b="1" dirty="0"/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2BB5AC67-F690-19AB-8B89-0CC5AD6CA4C7}"/>
              </a:ext>
            </a:extLst>
          </p:cNvPr>
          <p:cNvSpPr txBox="1"/>
          <p:nvPr/>
        </p:nvSpPr>
        <p:spPr>
          <a:xfrm>
            <a:off x="8624210" y="904355"/>
            <a:ext cx="2699280" cy="7222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sz="2000" b="1" cap="all" dirty="0"/>
              <a:t>Falsificaciones</a:t>
            </a:r>
            <a:endParaRPr lang="es-ES" dirty="0" err="1">
              <a:solidFill>
                <a:srgbClr val="FFFFFF"/>
              </a:solidFill>
            </a:endParaRPr>
          </a:p>
          <a:p>
            <a:pPr algn="ctr"/>
            <a:r>
              <a:rPr lang="es-ES" sz="2000" dirty="0">
                <a:latin typeface="Calibri"/>
                <a:ea typeface="Calibri"/>
                <a:cs typeface="Calibri"/>
              </a:rPr>
              <a:t>Mojigato , farisaico.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08B5381-516F-E59F-B281-3DBF3B1AE829}"/>
              </a:ext>
            </a:extLst>
          </p:cNvPr>
          <p:cNvSpPr txBox="1"/>
          <p:nvPr/>
        </p:nvSpPr>
        <p:spPr>
          <a:xfrm>
            <a:off x="3752489" y="419700"/>
            <a:ext cx="4020539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s-ES" dirty="0"/>
          </a:p>
          <a:p>
            <a:pPr algn="ctr"/>
            <a:r>
              <a:rPr lang="es-ES" b="1" dirty="0"/>
              <a:t>VIRTUD DSEMEJANTE A LA DE CRISTO</a:t>
            </a:r>
          </a:p>
          <a:p>
            <a:pPr algn="ctr"/>
            <a:r>
              <a:rPr lang="es-ES" dirty="0"/>
              <a:t>Irreprensible, limpio, casto.</a:t>
            </a:r>
          </a:p>
        </p:txBody>
      </p:sp>
    </p:spTree>
    <p:extLst>
      <p:ext uri="{BB962C8B-B14F-4D97-AF65-F5344CB8AC3E}">
        <p14:creationId xmlns:p14="http://schemas.microsoft.com/office/powerpoint/2010/main" val="21846859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A6B0BC0-911F-CE05-345D-B25630A90132}"/>
              </a:ext>
            </a:extLst>
          </p:cNvPr>
          <p:cNvSpPr txBox="1"/>
          <p:nvPr/>
        </p:nvSpPr>
        <p:spPr>
          <a:xfrm>
            <a:off x="417534" y="219205"/>
            <a:ext cx="2933178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s-ES" sz="4000" b="1" u="sng" dirty="0">
                <a:solidFill>
                  <a:srgbClr val="FFFF00"/>
                </a:solidFill>
              </a:rPr>
              <a:t>PACIFICO:</a:t>
            </a:r>
          </a:p>
        </p:txBody>
      </p:sp>
      <p:pic>
        <p:nvPicPr>
          <p:cNvPr id="3" name="Imagen 2" descr="10 características de Jesucristo y cómo desarrollarlas">
            <a:extLst>
              <a:ext uri="{FF2B5EF4-FFF2-40B4-BE49-F238E27FC236}">
                <a16:creationId xmlns:a16="http://schemas.microsoft.com/office/drawing/2014/main" id="{7B915FFB-2707-6390-1CB0-9A75533C19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8405" y="1715161"/>
            <a:ext cx="4619739" cy="2939243"/>
          </a:xfrm>
          <a:prstGeom prst="rect">
            <a:avLst/>
          </a:prstGeom>
        </p:spPr>
      </p:pic>
      <p:pic>
        <p:nvPicPr>
          <p:cNvPr id="5" name="Imagen 4" descr="Personas intransigentes - YouTube">
            <a:extLst>
              <a:ext uri="{FF2B5EF4-FFF2-40B4-BE49-F238E27FC236}">
                <a16:creationId xmlns:a16="http://schemas.microsoft.com/office/drawing/2014/main" id="{CE290DC4-A828-56CE-F150-C3C1FF3C47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7628" y="1811969"/>
            <a:ext cx="3519576" cy="2847844"/>
          </a:xfrm>
          <a:prstGeom prst="rect">
            <a:avLst/>
          </a:prstGeom>
        </p:spPr>
      </p:pic>
      <p:pic>
        <p:nvPicPr>
          <p:cNvPr id="6" name="Imagen 5" descr="Resultado de imagen de LA INTRANSIGENCIA">
            <a:extLst>
              <a:ext uri="{FF2B5EF4-FFF2-40B4-BE49-F238E27FC236}">
                <a16:creationId xmlns:a16="http://schemas.microsoft.com/office/drawing/2014/main" id="{62C464B2-7E63-0B48-62C7-A9A2451DF3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360" y="1814937"/>
            <a:ext cx="2858021" cy="2841904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FECCAAD7-ABC8-66E6-1A18-142F3335E9F9}"/>
              </a:ext>
            </a:extLst>
          </p:cNvPr>
          <p:cNvSpPr txBox="1"/>
          <p:nvPr/>
        </p:nvSpPr>
        <p:spPr>
          <a:xfrm>
            <a:off x="409223" y="5045429"/>
            <a:ext cx="11473013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000" b="1" dirty="0">
                <a:latin typeface="ariel"/>
              </a:rPr>
              <a:t>Romanos 12:18</a:t>
            </a:r>
            <a:endParaRPr lang="es-ES" sz="3000" b="1">
              <a:latin typeface="ariel"/>
            </a:endParaRPr>
          </a:p>
          <a:p>
            <a:r>
              <a:rPr lang="en-US" sz="2400" b="1" dirty="0"/>
              <a:t> </a:t>
            </a:r>
            <a:r>
              <a:rPr lang="en-US" sz="2500" b="1" dirty="0"/>
              <a:t>Si es </a:t>
            </a:r>
            <a:r>
              <a:rPr lang="en-US" sz="2500" b="1" err="1"/>
              <a:t>posible</a:t>
            </a:r>
            <a:r>
              <a:rPr lang="en-US" sz="2500" b="1" dirty="0"/>
              <a:t>, </a:t>
            </a:r>
            <a:r>
              <a:rPr lang="en-US" sz="2500" b="1" err="1"/>
              <a:t>en</a:t>
            </a:r>
            <a:r>
              <a:rPr lang="en-US" sz="2500" b="1" dirty="0"/>
              <a:t> </a:t>
            </a:r>
            <a:r>
              <a:rPr lang="en-US" sz="2500" b="1" err="1"/>
              <a:t>cuanto</a:t>
            </a:r>
            <a:r>
              <a:rPr lang="en-US" sz="2500" b="1" dirty="0"/>
              <a:t> de </a:t>
            </a:r>
            <a:r>
              <a:rPr lang="en-US" sz="2500" b="1" err="1"/>
              <a:t>vosotros</a:t>
            </a:r>
            <a:r>
              <a:rPr lang="en-US" sz="2500" b="1" dirty="0"/>
              <a:t> </a:t>
            </a:r>
            <a:r>
              <a:rPr lang="en-US" sz="2500" b="1" err="1"/>
              <a:t>dependa</a:t>
            </a:r>
            <a:r>
              <a:rPr lang="en-US" sz="2500" b="1" dirty="0"/>
              <a:t>, </a:t>
            </a:r>
            <a:r>
              <a:rPr lang="en-US" sz="2500" b="1" err="1"/>
              <a:t>estad</a:t>
            </a:r>
            <a:r>
              <a:rPr lang="en-US" sz="2500" b="1" dirty="0"/>
              <a:t> </a:t>
            </a:r>
            <a:r>
              <a:rPr lang="en-US" sz="2500" b="1" err="1"/>
              <a:t>en</a:t>
            </a:r>
            <a:r>
              <a:rPr lang="en-US" sz="2500" b="1" dirty="0"/>
              <a:t> </a:t>
            </a:r>
            <a:r>
              <a:rPr lang="en-US" sz="2500" b="1" err="1"/>
              <a:t>paz</a:t>
            </a:r>
            <a:r>
              <a:rPr lang="en-US" sz="2500" b="1" dirty="0"/>
              <a:t> con </a:t>
            </a:r>
            <a:r>
              <a:rPr lang="en-US" sz="2500" b="1" err="1"/>
              <a:t>todos</a:t>
            </a:r>
            <a:r>
              <a:rPr lang="en-US" sz="2500" b="1" dirty="0"/>
              <a:t> </a:t>
            </a:r>
            <a:r>
              <a:rPr lang="en-US" sz="2500" b="1" err="1"/>
              <a:t>los</a:t>
            </a:r>
            <a:r>
              <a:rPr lang="en-US" sz="2500" b="1" dirty="0"/>
              <a:t> hombres.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C406135-C857-65E3-F808-11FC2808ABCE}"/>
              </a:ext>
            </a:extLst>
          </p:cNvPr>
          <p:cNvSpPr txBox="1"/>
          <p:nvPr/>
        </p:nvSpPr>
        <p:spPr>
          <a:xfrm>
            <a:off x="1" y="825809"/>
            <a:ext cx="3663859" cy="98488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b="1" dirty="0"/>
              <a:t>CONTRARIO</a:t>
            </a:r>
          </a:p>
          <a:p>
            <a:pPr algn="ctr"/>
            <a:r>
              <a:rPr lang="es-ES" dirty="0"/>
              <a:t>I</a:t>
            </a:r>
            <a:r>
              <a:rPr lang="es-ES" sz="2000" dirty="0"/>
              <a:t>rritable, malhumorado, descortés,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91F42BA-8EDE-417A-524F-E1F03A1AD467}"/>
              </a:ext>
            </a:extLst>
          </p:cNvPr>
          <p:cNvSpPr txBox="1"/>
          <p:nvPr/>
        </p:nvSpPr>
        <p:spPr>
          <a:xfrm>
            <a:off x="3459481" y="1009291"/>
            <a:ext cx="4866447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sz="2000" b="1" dirty="0">
                <a:latin typeface="ariel"/>
              </a:rPr>
              <a:t>VIRTUD SEMEJANTE A LA DE CRISTO</a:t>
            </a:r>
            <a:endParaRPr lang="es-ES" b="1"/>
          </a:p>
          <a:p>
            <a:pPr algn="ctr"/>
            <a:r>
              <a:rPr lang="es-ES" sz="2000" dirty="0">
                <a:latin typeface="ariel"/>
              </a:rPr>
              <a:t>Afable, cortes, ecuánime.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6EBF72B7-A594-E432-64D5-1F6E058C6097}"/>
              </a:ext>
            </a:extLst>
          </p:cNvPr>
          <p:cNvSpPr txBox="1"/>
          <p:nvPr/>
        </p:nvSpPr>
        <p:spPr>
          <a:xfrm>
            <a:off x="8535551" y="694426"/>
            <a:ext cx="3351361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sz="2000" b="1" dirty="0"/>
              <a:t>FALSIFICACIONES</a:t>
            </a:r>
          </a:p>
          <a:p>
            <a:pPr algn="ctr"/>
            <a:r>
              <a:rPr lang="es-ES" sz="2000" dirty="0" err="1">
                <a:latin typeface="ariel"/>
              </a:rPr>
              <a:t>Intrasigente</a:t>
            </a:r>
            <a:r>
              <a:rPr lang="es-ES" sz="2000" dirty="0">
                <a:latin typeface="ariel"/>
              </a:rPr>
              <a:t> , Intolerante, </a:t>
            </a:r>
            <a:r>
              <a:rPr lang="es-ES" sz="2000" dirty="0" err="1">
                <a:latin typeface="ariel"/>
              </a:rPr>
              <a:t>linsojero</a:t>
            </a:r>
            <a:endParaRPr lang="es-ES" sz="2000" dirty="0" err="1"/>
          </a:p>
        </p:txBody>
      </p:sp>
    </p:spTree>
    <p:extLst>
      <p:ext uri="{BB962C8B-B14F-4D97-AF65-F5344CB8AC3E}">
        <p14:creationId xmlns:p14="http://schemas.microsoft.com/office/powerpoint/2010/main" val="12838186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2F02E9C-F27F-6EED-C661-B04C7167EC80}"/>
              </a:ext>
            </a:extLst>
          </p:cNvPr>
          <p:cNvSpPr txBox="1"/>
          <p:nvPr/>
        </p:nvSpPr>
        <p:spPr>
          <a:xfrm>
            <a:off x="897698" y="626301"/>
            <a:ext cx="2223369" cy="42797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s-E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A3E6BEF-F137-C112-CF37-FC1B0AE81A8C}"/>
              </a:ext>
            </a:extLst>
          </p:cNvPr>
          <p:cNvSpPr txBox="1"/>
          <p:nvPr/>
        </p:nvSpPr>
        <p:spPr>
          <a:xfrm>
            <a:off x="187889" y="-1"/>
            <a:ext cx="2943614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s-ES" sz="4000" b="1" u="sng" dirty="0">
                <a:solidFill>
                  <a:srgbClr val="FFFF00"/>
                </a:solidFill>
              </a:rPr>
              <a:t>AMABLE:</a:t>
            </a:r>
          </a:p>
        </p:txBody>
      </p:sp>
      <p:pic>
        <p:nvPicPr>
          <p:cNvPr id="6" name="Imagen 5" descr="Mi Vida Intensamente - Día internacional del amargado | Facebook">
            <a:extLst>
              <a:ext uri="{FF2B5EF4-FFF2-40B4-BE49-F238E27FC236}">
                <a16:creationId xmlns:a16="http://schemas.microsoft.com/office/drawing/2014/main" id="{0DA29B40-7A5B-B7EA-4BA6-63976A2A49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8678" y="1715348"/>
            <a:ext cx="2192315" cy="2466975"/>
          </a:xfrm>
          <a:prstGeom prst="rect">
            <a:avLst/>
          </a:prstGeom>
        </p:spPr>
      </p:pic>
      <p:pic>
        <p:nvPicPr>
          <p:cNvPr id="10" name="Imagen 9" descr="Pin de myriam lopez acevedo en Graciosos y chistes | Frases graciosas de  amistad, Frases del grinch, Frases de buen humor">
            <a:extLst>
              <a:ext uri="{FF2B5EF4-FFF2-40B4-BE49-F238E27FC236}">
                <a16:creationId xmlns:a16="http://schemas.microsoft.com/office/drawing/2014/main" id="{862691DC-F04C-F6AD-77B0-D7A7761CFD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2344" y="1795422"/>
            <a:ext cx="1866378" cy="2306826"/>
          </a:xfrm>
          <a:prstGeom prst="rect">
            <a:avLst/>
          </a:prstGeom>
        </p:spPr>
      </p:pic>
      <p:pic>
        <p:nvPicPr>
          <p:cNvPr id="5" name="Imagen 4" descr="Reflexiones Para Tu Vida - EL AMOR DE CRISTO El amor de Cristo es profundo  y ferviente, y mana como una corriente incontenible hacia todos los que  quieran aceptarlo. En este amor">
            <a:extLst>
              <a:ext uri="{FF2B5EF4-FFF2-40B4-BE49-F238E27FC236}">
                <a16:creationId xmlns:a16="http://schemas.microsoft.com/office/drawing/2014/main" id="{3E149007-B38A-D51F-3166-8914B52449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325" y="1834931"/>
            <a:ext cx="4707044" cy="2269561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881EA6EF-77BF-428F-7D5A-E57BEE98556A}"/>
              </a:ext>
            </a:extLst>
          </p:cNvPr>
          <p:cNvSpPr txBox="1"/>
          <p:nvPr/>
        </p:nvSpPr>
        <p:spPr>
          <a:xfrm>
            <a:off x="100208" y="4379935"/>
            <a:ext cx="12002020" cy="247760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000" b="1" dirty="0">
                <a:latin typeface="system-ui"/>
              </a:rPr>
              <a:t>Timoteo 2:24-26</a:t>
            </a:r>
            <a:endParaRPr lang="en-US" sz="3000" b="1" dirty="0">
              <a:latin typeface="Avenir Next LT Pro"/>
            </a:endParaRPr>
          </a:p>
          <a:p>
            <a:r>
              <a:rPr lang="en-US" sz="2400" b="1" baseline="30000" dirty="0">
                <a:latin typeface="system-ui"/>
              </a:rPr>
              <a:t> </a:t>
            </a:r>
            <a:r>
              <a:rPr lang="en-US" sz="2500" b="1" err="1">
                <a:latin typeface="system-ui"/>
              </a:rPr>
              <a:t>Porque</a:t>
            </a:r>
            <a:r>
              <a:rPr lang="en-US" sz="2500" b="1" dirty="0">
                <a:latin typeface="system-ui"/>
              </a:rPr>
              <a:t> </a:t>
            </a:r>
            <a:r>
              <a:rPr lang="en-US" sz="2500" b="1" err="1">
                <a:latin typeface="system-ui"/>
              </a:rPr>
              <a:t>el</a:t>
            </a:r>
            <a:r>
              <a:rPr lang="en-US" sz="2500" b="1" dirty="0">
                <a:latin typeface="system-ui"/>
              </a:rPr>
              <a:t> </a:t>
            </a:r>
            <a:r>
              <a:rPr lang="en-US" sz="2500" b="1" err="1">
                <a:latin typeface="system-ui"/>
              </a:rPr>
              <a:t>siervo</a:t>
            </a:r>
            <a:r>
              <a:rPr lang="en-US" sz="2500" b="1" dirty="0">
                <a:latin typeface="system-ui"/>
              </a:rPr>
              <a:t> del </a:t>
            </a:r>
            <a:r>
              <a:rPr lang="en-US" sz="2500" b="1" err="1">
                <a:latin typeface="system-ui"/>
              </a:rPr>
              <a:t>Señor</a:t>
            </a:r>
            <a:r>
              <a:rPr lang="en-US" sz="2500" b="1" dirty="0">
                <a:latin typeface="system-ui"/>
              </a:rPr>
              <a:t> no </a:t>
            </a:r>
            <a:r>
              <a:rPr lang="en-US" sz="2500" b="1" err="1">
                <a:latin typeface="system-ui"/>
              </a:rPr>
              <a:t>debe</a:t>
            </a:r>
            <a:r>
              <a:rPr lang="en-US" sz="2500" b="1" dirty="0">
                <a:latin typeface="system-ui"/>
              </a:rPr>
              <a:t> ser </a:t>
            </a:r>
            <a:r>
              <a:rPr lang="en-US" sz="2500" b="1" err="1">
                <a:latin typeface="system-ui"/>
              </a:rPr>
              <a:t>contencioso</a:t>
            </a:r>
            <a:r>
              <a:rPr lang="en-US" sz="2500" b="1" dirty="0">
                <a:latin typeface="system-ui"/>
              </a:rPr>
              <a:t>, </a:t>
            </a:r>
            <a:r>
              <a:rPr lang="en-US" sz="2500" b="1" err="1">
                <a:latin typeface="system-ui"/>
              </a:rPr>
              <a:t>sino</a:t>
            </a:r>
            <a:r>
              <a:rPr lang="en-US" sz="2500" b="1" dirty="0">
                <a:latin typeface="system-ui"/>
              </a:rPr>
              <a:t> </a:t>
            </a:r>
            <a:r>
              <a:rPr lang="en-US" sz="2500" b="1" err="1">
                <a:latin typeface="system-ui"/>
              </a:rPr>
              <a:t>amable</a:t>
            </a:r>
            <a:r>
              <a:rPr lang="en-US" sz="2500" b="1" dirty="0">
                <a:latin typeface="system-ui"/>
              </a:rPr>
              <a:t> para con </a:t>
            </a:r>
            <a:r>
              <a:rPr lang="en-US" sz="2500" b="1" err="1">
                <a:latin typeface="system-ui"/>
              </a:rPr>
              <a:t>todos</a:t>
            </a:r>
            <a:r>
              <a:rPr lang="en-US" sz="2500" b="1" dirty="0">
                <a:latin typeface="system-ui"/>
              </a:rPr>
              <a:t>, </a:t>
            </a:r>
            <a:r>
              <a:rPr lang="en-US" sz="2500" b="1" err="1">
                <a:latin typeface="system-ui"/>
              </a:rPr>
              <a:t>apto</a:t>
            </a:r>
            <a:r>
              <a:rPr lang="en-US" sz="2500" b="1" dirty="0">
                <a:latin typeface="system-ui"/>
              </a:rPr>
              <a:t> para </a:t>
            </a:r>
            <a:r>
              <a:rPr lang="en-US" sz="2500" b="1" err="1">
                <a:latin typeface="system-ui"/>
              </a:rPr>
              <a:t>enseñar</a:t>
            </a:r>
            <a:r>
              <a:rPr lang="en-US" sz="2500" b="1" dirty="0">
                <a:latin typeface="system-ui"/>
              </a:rPr>
              <a:t>, </a:t>
            </a:r>
            <a:r>
              <a:rPr lang="en-US" sz="2500" b="1" err="1">
                <a:latin typeface="system-ui"/>
              </a:rPr>
              <a:t>sufrido</a:t>
            </a:r>
            <a:r>
              <a:rPr lang="en-US" sz="2500" b="1" dirty="0">
                <a:latin typeface="system-ui"/>
              </a:rPr>
              <a:t>; </a:t>
            </a:r>
            <a:r>
              <a:rPr lang="en-US" sz="2500" b="1" baseline="30000" dirty="0">
                <a:latin typeface="system-ui"/>
              </a:rPr>
              <a:t> </a:t>
            </a:r>
            <a:r>
              <a:rPr lang="en-US" sz="2500" b="1" dirty="0">
                <a:latin typeface="system-ui"/>
              </a:rPr>
              <a:t>que con </a:t>
            </a:r>
            <a:r>
              <a:rPr lang="en-US" sz="2500" b="1" err="1">
                <a:latin typeface="system-ui"/>
              </a:rPr>
              <a:t>mansedumbre</a:t>
            </a:r>
            <a:r>
              <a:rPr lang="en-US" sz="2500" b="1" dirty="0">
                <a:latin typeface="system-ui"/>
              </a:rPr>
              <a:t> </a:t>
            </a:r>
            <a:r>
              <a:rPr lang="en-US" sz="2500" b="1" err="1">
                <a:latin typeface="system-ui"/>
              </a:rPr>
              <a:t>corrija</a:t>
            </a:r>
            <a:r>
              <a:rPr lang="en-US" sz="2500" b="1" dirty="0">
                <a:latin typeface="system-ui"/>
              </a:rPr>
              <a:t> a </a:t>
            </a:r>
            <a:r>
              <a:rPr lang="en-US" sz="2500" b="1" err="1">
                <a:latin typeface="system-ui"/>
              </a:rPr>
              <a:t>los</a:t>
            </a:r>
            <a:r>
              <a:rPr lang="en-US" sz="2500" b="1" dirty="0">
                <a:latin typeface="system-ui"/>
              </a:rPr>
              <a:t> que se </a:t>
            </a:r>
            <a:r>
              <a:rPr lang="en-US" sz="2500" b="1" err="1">
                <a:latin typeface="system-ui"/>
              </a:rPr>
              <a:t>oponen</a:t>
            </a:r>
            <a:r>
              <a:rPr lang="en-US" sz="2500" b="1" dirty="0">
                <a:latin typeface="system-ui"/>
              </a:rPr>
              <a:t>, </a:t>
            </a:r>
            <a:r>
              <a:rPr lang="en-US" sz="2500" b="1" err="1">
                <a:latin typeface="system-ui"/>
              </a:rPr>
              <a:t>por</a:t>
            </a:r>
            <a:r>
              <a:rPr lang="en-US" sz="2500" b="1" dirty="0">
                <a:latin typeface="system-ui"/>
              </a:rPr>
              <a:t> </a:t>
            </a:r>
            <a:r>
              <a:rPr lang="en-US" sz="2500" b="1" err="1">
                <a:latin typeface="system-ui"/>
              </a:rPr>
              <a:t>si</a:t>
            </a:r>
            <a:r>
              <a:rPr lang="en-US" sz="2500" b="1" dirty="0">
                <a:latin typeface="system-ui"/>
              </a:rPr>
              <a:t> </a:t>
            </a:r>
            <a:r>
              <a:rPr lang="en-US" sz="2500" b="1" err="1">
                <a:latin typeface="system-ui"/>
              </a:rPr>
              <a:t>quizá</a:t>
            </a:r>
            <a:r>
              <a:rPr lang="en-US" sz="2500" b="1" dirty="0">
                <a:latin typeface="system-ui"/>
              </a:rPr>
              <a:t> Dios les </a:t>
            </a:r>
            <a:r>
              <a:rPr lang="en-US" sz="2500" b="1" err="1">
                <a:latin typeface="system-ui"/>
              </a:rPr>
              <a:t>conceda</a:t>
            </a:r>
            <a:r>
              <a:rPr lang="en-US" sz="2500" b="1" dirty="0">
                <a:latin typeface="system-ui"/>
              </a:rPr>
              <a:t> que se </a:t>
            </a:r>
            <a:r>
              <a:rPr lang="en-US" sz="2500" b="1" err="1">
                <a:latin typeface="system-ui"/>
              </a:rPr>
              <a:t>arrepientan</a:t>
            </a:r>
            <a:r>
              <a:rPr lang="en-US" sz="2500" b="1" dirty="0">
                <a:latin typeface="system-ui"/>
              </a:rPr>
              <a:t> para </a:t>
            </a:r>
            <a:r>
              <a:rPr lang="en-US" sz="2500" b="1" err="1">
                <a:latin typeface="system-ui"/>
              </a:rPr>
              <a:t>conocer</a:t>
            </a:r>
            <a:r>
              <a:rPr lang="en-US" sz="2500" b="1" dirty="0">
                <a:latin typeface="system-ui"/>
              </a:rPr>
              <a:t> la </a:t>
            </a:r>
            <a:r>
              <a:rPr lang="en-US" sz="2500" b="1" err="1">
                <a:latin typeface="system-ui"/>
              </a:rPr>
              <a:t>verdad</a:t>
            </a:r>
            <a:r>
              <a:rPr lang="en-US" sz="2500" b="1" dirty="0">
                <a:latin typeface="system-ui"/>
              </a:rPr>
              <a:t>, </a:t>
            </a:r>
            <a:r>
              <a:rPr lang="en-US" sz="2500" b="1" baseline="30000" dirty="0">
                <a:latin typeface="system-ui"/>
              </a:rPr>
              <a:t> </a:t>
            </a:r>
            <a:r>
              <a:rPr lang="en-US" sz="2500" b="1" dirty="0">
                <a:latin typeface="system-ui"/>
              </a:rPr>
              <a:t>y </a:t>
            </a:r>
            <a:r>
              <a:rPr lang="en-US" sz="2500" b="1" err="1">
                <a:latin typeface="system-ui"/>
              </a:rPr>
              <a:t>escapen</a:t>
            </a:r>
            <a:r>
              <a:rPr lang="en-US" sz="2500" b="1" dirty="0">
                <a:latin typeface="system-ui"/>
              </a:rPr>
              <a:t> del </a:t>
            </a:r>
            <a:r>
              <a:rPr lang="en-US" sz="2500" b="1" err="1">
                <a:latin typeface="system-ui"/>
              </a:rPr>
              <a:t>lazo</a:t>
            </a:r>
            <a:r>
              <a:rPr lang="en-US" sz="2500" b="1" dirty="0">
                <a:latin typeface="system-ui"/>
              </a:rPr>
              <a:t> del diablo, </a:t>
            </a:r>
            <a:r>
              <a:rPr lang="en-US" sz="2500" b="1" err="1">
                <a:latin typeface="system-ui"/>
              </a:rPr>
              <a:t>en</a:t>
            </a:r>
            <a:r>
              <a:rPr lang="en-US" sz="2500" b="1" dirty="0">
                <a:latin typeface="system-ui"/>
              </a:rPr>
              <a:t> que </a:t>
            </a:r>
            <a:r>
              <a:rPr lang="en-US" sz="2500" b="1" err="1">
                <a:latin typeface="system-ui"/>
              </a:rPr>
              <a:t>están</a:t>
            </a:r>
            <a:r>
              <a:rPr lang="en-US" sz="2500" b="1" dirty="0">
                <a:latin typeface="system-ui"/>
              </a:rPr>
              <a:t> </a:t>
            </a:r>
            <a:r>
              <a:rPr lang="en-US" sz="2500" b="1" err="1">
                <a:latin typeface="system-ui"/>
              </a:rPr>
              <a:t>cautivos</a:t>
            </a:r>
            <a:r>
              <a:rPr lang="en-US" sz="2500" b="1" dirty="0">
                <a:latin typeface="system-ui"/>
              </a:rPr>
              <a:t> a </a:t>
            </a:r>
            <a:r>
              <a:rPr lang="en-US" sz="2500" b="1" err="1">
                <a:latin typeface="system-ui"/>
              </a:rPr>
              <a:t>voluntad</a:t>
            </a:r>
            <a:r>
              <a:rPr lang="en-US" sz="2500" b="1" dirty="0">
                <a:latin typeface="system-ui"/>
              </a:rPr>
              <a:t> de </a:t>
            </a:r>
            <a:r>
              <a:rPr lang="en-US" sz="2500" b="1" err="1">
                <a:latin typeface="system-ui"/>
              </a:rPr>
              <a:t>él</a:t>
            </a:r>
            <a:r>
              <a:rPr lang="en-US" sz="2500" b="1" dirty="0">
                <a:latin typeface="system-ui"/>
              </a:rPr>
              <a:t>.</a:t>
            </a:r>
            <a:endParaRPr lang="en-US" sz="2500" b="1"/>
          </a:p>
          <a:p>
            <a:endParaRPr lang="en-US" sz="2500" b="1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B6E3612-ADEF-A40F-1FF0-70C529D8363F}"/>
              </a:ext>
            </a:extLst>
          </p:cNvPr>
          <p:cNvSpPr txBox="1"/>
          <p:nvPr/>
        </p:nvSpPr>
        <p:spPr>
          <a:xfrm>
            <a:off x="104385" y="845505"/>
            <a:ext cx="2787037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sz="2000" b="1" dirty="0"/>
              <a:t>CONTRARIO</a:t>
            </a:r>
          </a:p>
          <a:p>
            <a:pPr algn="ctr"/>
            <a:r>
              <a:rPr lang="es-ES" sz="2000" dirty="0">
                <a:latin typeface="Calibri"/>
                <a:ea typeface="Calibri"/>
                <a:cs typeface="Calibri"/>
              </a:rPr>
              <a:t>áspero, ofensivo, cruel, violento, seco, 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7480ED4C-F958-EA24-8AB6-7F466C9287CE}"/>
              </a:ext>
            </a:extLst>
          </p:cNvPr>
          <p:cNvSpPr txBox="1"/>
          <p:nvPr/>
        </p:nvSpPr>
        <p:spPr>
          <a:xfrm>
            <a:off x="7755698" y="240082"/>
            <a:ext cx="4342354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s-ES" dirty="0"/>
          </a:p>
          <a:p>
            <a:pPr algn="ctr"/>
            <a:r>
              <a:rPr lang="es-ES" b="1" dirty="0"/>
              <a:t>FALSIFICACIONES</a:t>
            </a:r>
          </a:p>
          <a:p>
            <a:pPr algn="ctr"/>
            <a:r>
              <a:rPr lang="es-ES" dirty="0"/>
              <a:t> amargado, descortés, descuidado,  indiferente, desconsiderado, mal educado</a:t>
            </a:r>
          </a:p>
        </p:txBody>
      </p:sp>
      <p:pic>
        <p:nvPicPr>
          <p:cNvPr id="16" name="Imagen 15" descr="7,560 en la categoría «Cruel» de fotos e imágenes de stock libres de  regalías | Shutterstock">
            <a:extLst>
              <a:ext uri="{FF2B5EF4-FFF2-40B4-BE49-F238E27FC236}">
                <a16:creationId xmlns:a16="http://schemas.microsoft.com/office/drawing/2014/main" id="{A3C3180A-4201-459A-F9A4-D8B42C5640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7222" y="2044715"/>
            <a:ext cx="2461363" cy="1975256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48D02A5F-61EC-F9D7-ED12-DCEC72FB8E8B}"/>
              </a:ext>
            </a:extLst>
          </p:cNvPr>
          <p:cNvSpPr txBox="1"/>
          <p:nvPr/>
        </p:nvSpPr>
        <p:spPr>
          <a:xfrm>
            <a:off x="3256768" y="354904"/>
            <a:ext cx="4342354" cy="126188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s-ES" dirty="0"/>
          </a:p>
          <a:p>
            <a:r>
              <a:rPr lang="es-ES" b="1" dirty="0"/>
              <a:t>VIRTUD SEMEJANTE A LA DE CRISTO</a:t>
            </a:r>
          </a:p>
          <a:p>
            <a:pPr algn="ctr"/>
            <a:r>
              <a:rPr lang="es-ES" dirty="0"/>
              <a:t> </a:t>
            </a:r>
            <a:r>
              <a:rPr lang="es-ES" sz="2000" dirty="0"/>
              <a:t> compasivo, razonable, afectuoso, atento, diligente</a:t>
            </a:r>
          </a:p>
        </p:txBody>
      </p:sp>
    </p:spTree>
    <p:extLst>
      <p:ext uri="{BB962C8B-B14F-4D97-AF65-F5344CB8AC3E}">
        <p14:creationId xmlns:p14="http://schemas.microsoft.com/office/powerpoint/2010/main" val="19952166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6FA47FD-6956-68A0-7F5C-E01111FEC78A}"/>
              </a:ext>
            </a:extLst>
          </p:cNvPr>
          <p:cNvSpPr txBox="1"/>
          <p:nvPr/>
        </p:nvSpPr>
        <p:spPr>
          <a:xfrm>
            <a:off x="250520" y="396657"/>
            <a:ext cx="3382027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s-ES" sz="4000" b="1" u="sng" dirty="0">
                <a:solidFill>
                  <a:srgbClr val="FFFF00"/>
                </a:solidFill>
              </a:rPr>
              <a:t>BENIGNO:</a:t>
            </a:r>
          </a:p>
        </p:txBody>
      </p:sp>
      <p:pic>
        <p:nvPicPr>
          <p:cNvPr id="4" name="Imagen 3" descr="Diálogo de Jesús con Pedro - Gospelimages">
            <a:extLst>
              <a:ext uri="{FF2B5EF4-FFF2-40B4-BE49-F238E27FC236}">
                <a16:creationId xmlns:a16="http://schemas.microsoft.com/office/drawing/2014/main" id="{89F7DFC4-55F1-9118-FF2C-F5FDF1A335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6098" y="1974662"/>
            <a:ext cx="4580350" cy="2668591"/>
          </a:xfrm>
          <a:prstGeom prst="rect">
            <a:avLst/>
          </a:prstGeom>
        </p:spPr>
      </p:pic>
      <p:pic>
        <p:nvPicPr>
          <p:cNvPr id="5" name="Imagen 4" descr="3 factores que estimulan a una persona conflictiva - La Mente es Maravillosa">
            <a:extLst>
              <a:ext uri="{FF2B5EF4-FFF2-40B4-BE49-F238E27FC236}">
                <a16:creationId xmlns:a16="http://schemas.microsoft.com/office/drawing/2014/main" id="{7D593AD0-E25B-6910-FFC2-5E6F60AD3F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674" y="1971805"/>
            <a:ext cx="2743200" cy="2674306"/>
          </a:xfrm>
          <a:prstGeom prst="rect">
            <a:avLst/>
          </a:prstGeom>
        </p:spPr>
      </p:pic>
      <p:pic>
        <p:nvPicPr>
          <p:cNvPr id="6" name="Imagen 5" descr="Cómo se manifiestan los conflictos laborales en la empresa? (SEÑALES)">
            <a:extLst>
              <a:ext uri="{FF2B5EF4-FFF2-40B4-BE49-F238E27FC236}">
                <a16:creationId xmlns:a16="http://schemas.microsoft.com/office/drawing/2014/main" id="{D77A7A66-1135-80D7-8BFF-449BF70E5F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1685" y="2025457"/>
            <a:ext cx="3151340" cy="2546124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DA996977-B7F6-8A50-C170-434CFADA8DD4}"/>
              </a:ext>
            </a:extLst>
          </p:cNvPr>
          <p:cNvSpPr txBox="1"/>
          <p:nvPr/>
        </p:nvSpPr>
        <p:spPr>
          <a:xfrm>
            <a:off x="329853" y="4400811"/>
            <a:ext cx="11407033" cy="196977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  <a:p>
            <a:r>
              <a:rPr lang="en-US" sz="3200" b="1" dirty="0"/>
              <a:t>Lucas 6:35</a:t>
            </a:r>
          </a:p>
          <a:p>
            <a:r>
              <a:rPr lang="en-US" sz="2400" dirty="0">
                <a:latin typeface="ariel"/>
              </a:rPr>
              <a:t>Amad, </a:t>
            </a:r>
            <a:r>
              <a:rPr lang="en-US" sz="2400" err="1">
                <a:latin typeface="ariel"/>
              </a:rPr>
              <a:t>pues</a:t>
            </a:r>
            <a:r>
              <a:rPr lang="en-US" sz="2400" dirty="0">
                <a:latin typeface="ariel"/>
              </a:rPr>
              <a:t>, a </a:t>
            </a:r>
            <a:r>
              <a:rPr lang="en-US" sz="2400" err="1">
                <a:latin typeface="ariel"/>
              </a:rPr>
              <a:t>vuestros</a:t>
            </a:r>
            <a:r>
              <a:rPr lang="en-US" sz="2400" dirty="0">
                <a:latin typeface="ariel"/>
              </a:rPr>
              <a:t> </a:t>
            </a:r>
            <a:r>
              <a:rPr lang="en-US" sz="2400" err="1">
                <a:latin typeface="ariel"/>
              </a:rPr>
              <a:t>enemigos</a:t>
            </a:r>
            <a:r>
              <a:rPr lang="en-US" sz="2400" dirty="0">
                <a:latin typeface="ariel"/>
              </a:rPr>
              <a:t>, y </a:t>
            </a:r>
            <a:r>
              <a:rPr lang="en-US" sz="2400" i="1" err="1">
                <a:latin typeface="ariel"/>
              </a:rPr>
              <a:t>haced</a:t>
            </a:r>
            <a:r>
              <a:rPr lang="en-US" sz="2400" i="1" dirty="0">
                <a:latin typeface="ariel"/>
              </a:rPr>
              <a:t> bien, </a:t>
            </a:r>
            <a:r>
              <a:rPr lang="en-US" sz="2400" dirty="0">
                <a:latin typeface="ariel"/>
              </a:rPr>
              <a:t>y </a:t>
            </a:r>
            <a:r>
              <a:rPr lang="en-US" sz="2400" err="1">
                <a:latin typeface="ariel"/>
              </a:rPr>
              <a:t>prestad</a:t>
            </a:r>
            <a:r>
              <a:rPr lang="en-US" sz="2400" dirty="0">
                <a:latin typeface="ariel"/>
              </a:rPr>
              <a:t>, no </a:t>
            </a:r>
            <a:r>
              <a:rPr lang="en-US" sz="2400" err="1">
                <a:latin typeface="ariel"/>
              </a:rPr>
              <a:t>esperando</a:t>
            </a:r>
            <a:r>
              <a:rPr lang="en-US" sz="2400" dirty="0">
                <a:latin typeface="ariel"/>
              </a:rPr>
              <a:t> de </a:t>
            </a:r>
            <a:r>
              <a:rPr lang="en-US" sz="2400" err="1">
                <a:latin typeface="ariel"/>
              </a:rPr>
              <a:t>ello</a:t>
            </a:r>
            <a:r>
              <a:rPr lang="en-US" sz="2400" dirty="0">
                <a:latin typeface="ariel"/>
              </a:rPr>
              <a:t> nada; y </a:t>
            </a:r>
            <a:r>
              <a:rPr lang="en-US" sz="2400" err="1">
                <a:latin typeface="ariel"/>
              </a:rPr>
              <a:t>será</a:t>
            </a:r>
            <a:r>
              <a:rPr lang="en-US" sz="2400" dirty="0">
                <a:latin typeface="ariel"/>
              </a:rPr>
              <a:t> </a:t>
            </a:r>
            <a:r>
              <a:rPr lang="en-US" sz="2400" err="1">
                <a:latin typeface="ariel"/>
              </a:rPr>
              <a:t>vuestro</a:t>
            </a:r>
            <a:r>
              <a:rPr lang="en-US" sz="2400" dirty="0">
                <a:latin typeface="ariel"/>
              </a:rPr>
              <a:t> </a:t>
            </a:r>
            <a:r>
              <a:rPr lang="en-US" sz="2400" err="1">
                <a:latin typeface="ariel"/>
              </a:rPr>
              <a:t>galardón</a:t>
            </a:r>
            <a:r>
              <a:rPr lang="en-US" sz="2400" dirty="0">
                <a:latin typeface="ariel"/>
              </a:rPr>
              <a:t> </a:t>
            </a:r>
            <a:r>
              <a:rPr lang="en-US" sz="2400" err="1">
                <a:latin typeface="ariel"/>
              </a:rPr>
              <a:t>grande</a:t>
            </a:r>
            <a:r>
              <a:rPr lang="en-US" sz="2400" dirty="0">
                <a:latin typeface="ariel"/>
              </a:rPr>
              <a:t>, y </a:t>
            </a:r>
            <a:r>
              <a:rPr lang="en-US" sz="2400" err="1">
                <a:latin typeface="ariel"/>
              </a:rPr>
              <a:t>seréis</a:t>
            </a:r>
            <a:r>
              <a:rPr lang="en-US" sz="2400" dirty="0">
                <a:latin typeface="ariel"/>
              </a:rPr>
              <a:t> </a:t>
            </a:r>
            <a:r>
              <a:rPr lang="en-US" sz="2400" err="1">
                <a:latin typeface="ariel"/>
              </a:rPr>
              <a:t>hijos</a:t>
            </a:r>
            <a:r>
              <a:rPr lang="en-US" sz="2400" dirty="0">
                <a:latin typeface="ariel"/>
              </a:rPr>
              <a:t> del </a:t>
            </a:r>
            <a:r>
              <a:rPr lang="en-US" sz="2400" err="1">
                <a:latin typeface="ariel"/>
              </a:rPr>
              <a:t>Altísimo</a:t>
            </a:r>
            <a:r>
              <a:rPr lang="en-US" sz="2400" dirty="0">
                <a:latin typeface="ariel"/>
              </a:rPr>
              <a:t>; </a:t>
            </a:r>
            <a:r>
              <a:rPr lang="en-US" sz="2400" err="1">
                <a:latin typeface="ariel"/>
              </a:rPr>
              <a:t>porque</a:t>
            </a:r>
            <a:r>
              <a:rPr lang="en-US" sz="2400" dirty="0">
                <a:latin typeface="ariel"/>
              </a:rPr>
              <a:t> </a:t>
            </a:r>
            <a:r>
              <a:rPr lang="en-US" sz="2400" err="1">
                <a:latin typeface="ariel"/>
              </a:rPr>
              <a:t>él</a:t>
            </a:r>
            <a:r>
              <a:rPr lang="en-US" sz="2400" dirty="0">
                <a:latin typeface="ariel"/>
              </a:rPr>
              <a:t> es </a:t>
            </a:r>
            <a:r>
              <a:rPr lang="en-US" sz="2400" i="1" err="1">
                <a:latin typeface="ariel"/>
              </a:rPr>
              <a:t>benigno</a:t>
            </a:r>
            <a:r>
              <a:rPr lang="en-US" sz="2400" i="1" dirty="0">
                <a:latin typeface="ariel"/>
              </a:rPr>
              <a:t> </a:t>
            </a:r>
            <a:r>
              <a:rPr lang="en-US" sz="2400" err="1">
                <a:latin typeface="ariel"/>
              </a:rPr>
              <a:t>aun</a:t>
            </a:r>
            <a:r>
              <a:rPr lang="en-US" sz="2400" dirty="0">
                <a:latin typeface="ariel"/>
              </a:rPr>
              <a:t> para con </a:t>
            </a:r>
            <a:r>
              <a:rPr lang="en-US" sz="2400" err="1">
                <a:latin typeface="ariel"/>
              </a:rPr>
              <a:t>los</a:t>
            </a:r>
            <a:r>
              <a:rPr lang="en-US" sz="2400" dirty="0">
                <a:latin typeface="ariel"/>
              </a:rPr>
              <a:t> </a:t>
            </a:r>
            <a:r>
              <a:rPr lang="en-US" sz="2400" err="1">
                <a:latin typeface="ariel"/>
              </a:rPr>
              <a:t>ingratos</a:t>
            </a:r>
            <a:r>
              <a:rPr lang="en-US" sz="2400" dirty="0">
                <a:latin typeface="ariel"/>
              </a:rPr>
              <a:t> y </a:t>
            </a:r>
            <a:r>
              <a:rPr lang="en-US" sz="2400" err="1">
                <a:latin typeface="ariel"/>
              </a:rPr>
              <a:t>malos</a:t>
            </a:r>
            <a:r>
              <a:rPr lang="en-US" sz="2400" dirty="0">
                <a:latin typeface="ariel"/>
              </a:rPr>
              <a:t>. 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BCAAE41-31BB-A976-6985-1339B4ED0B16}"/>
              </a:ext>
            </a:extLst>
          </p:cNvPr>
          <p:cNvSpPr txBox="1"/>
          <p:nvPr/>
        </p:nvSpPr>
        <p:spPr>
          <a:xfrm>
            <a:off x="114822" y="1106466"/>
            <a:ext cx="3225449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b="1" dirty="0"/>
              <a:t>CONTRARIO</a:t>
            </a:r>
          </a:p>
          <a:p>
            <a:pPr algn="ctr"/>
            <a:r>
              <a:rPr lang="es-ES" dirty="0">
                <a:latin typeface="Calibri"/>
                <a:ea typeface="Calibri"/>
                <a:cs typeface="Calibri"/>
              </a:rPr>
              <a:t>Distanciado, frio, insensible, </a:t>
            </a:r>
            <a:r>
              <a:rPr lang="es-ES">
                <a:latin typeface="Calibri"/>
                <a:ea typeface="Calibri"/>
                <a:cs typeface="Calibri"/>
              </a:rPr>
              <a:t>altanero, indiferente,egoista</a:t>
            </a:r>
            <a:endParaRPr lang="es-ES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31CA719-8168-000C-0B6E-9664E0FE2617}"/>
              </a:ext>
            </a:extLst>
          </p:cNvPr>
          <p:cNvSpPr txBox="1"/>
          <p:nvPr/>
        </p:nvSpPr>
        <p:spPr>
          <a:xfrm>
            <a:off x="3340274" y="1053486"/>
            <a:ext cx="4488491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b="1" dirty="0"/>
              <a:t>VIRTUD SEMEJANTES A LA DE CRISTO</a:t>
            </a:r>
          </a:p>
          <a:p>
            <a:pPr algn="ctr"/>
            <a:r>
              <a:rPr lang="es-ES" dirty="0"/>
              <a:t>Tratable, servicial, disponible, </a:t>
            </a:r>
            <a:r>
              <a:rPr lang="es-ES"/>
              <a:t>dócil</a:t>
            </a:r>
            <a:r>
              <a:rPr lang="es-ES" dirty="0"/>
              <a:t>, dispuesto, sensible</a:t>
            </a:r>
            <a:endParaRPr lang="es-ES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EFB720A-D6D1-B6EE-2EFD-D5AC037A3172}"/>
              </a:ext>
            </a:extLst>
          </p:cNvPr>
          <p:cNvSpPr txBox="1"/>
          <p:nvPr/>
        </p:nvSpPr>
        <p:spPr>
          <a:xfrm>
            <a:off x="8392438" y="1106465"/>
            <a:ext cx="304799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b="1" dirty="0">
                <a:latin typeface="ariel"/>
              </a:rPr>
              <a:t>FALSIFICACIONES</a:t>
            </a:r>
            <a:endParaRPr lang="es-ES"/>
          </a:p>
          <a:p>
            <a:pPr algn="ctr"/>
            <a:r>
              <a:rPr lang="es-ES" dirty="0">
                <a:latin typeface="ariel"/>
              </a:rPr>
              <a:t>Servilismo, incauto, ingenuo</a:t>
            </a:r>
          </a:p>
        </p:txBody>
      </p:sp>
    </p:spTree>
    <p:extLst>
      <p:ext uri="{BB962C8B-B14F-4D97-AF65-F5344CB8AC3E}">
        <p14:creationId xmlns:p14="http://schemas.microsoft.com/office/powerpoint/2010/main" val="15477256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Jesus camina sobre el agua, Jesús camina sobre las aguas">
            <a:extLst>
              <a:ext uri="{FF2B5EF4-FFF2-40B4-BE49-F238E27FC236}">
                <a16:creationId xmlns:a16="http://schemas.microsoft.com/office/drawing/2014/main" id="{7093BD07-B48A-0C6F-3451-9E8740FFE2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0920" y="1866864"/>
            <a:ext cx="4809993" cy="3030326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AD8F9FD0-5CFA-7882-3A9F-77F229E0572A}"/>
              </a:ext>
            </a:extLst>
          </p:cNvPr>
          <p:cNvSpPr txBox="1"/>
          <p:nvPr/>
        </p:nvSpPr>
        <p:spPr>
          <a:xfrm>
            <a:off x="167014" y="167013"/>
            <a:ext cx="5594958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s-ES" sz="4000" b="1" u="sng" dirty="0">
                <a:solidFill>
                  <a:srgbClr val="FFFF00"/>
                </a:solidFill>
              </a:rPr>
              <a:t>MISERICORDIOSO:</a:t>
            </a:r>
          </a:p>
          <a:p>
            <a:endParaRPr lang="es-ES" sz="4000" b="1" u="sng" dirty="0">
              <a:solidFill>
                <a:srgbClr val="FFFF00"/>
              </a:solidFill>
            </a:endParaRPr>
          </a:p>
        </p:txBody>
      </p:sp>
      <p:pic>
        <p:nvPicPr>
          <p:cNvPr id="5" name="Imagen 4" descr="Hombres Contra la Violencia SV on X: &quot;Hay personas crueles disfrazadas de  buenas personas. Son seres que dañan mediante el chantaje emocional basado  en el temor, la agresión y la culpa. https://t.co/DQektWiAmx&quot; /">
            <a:extLst>
              <a:ext uri="{FF2B5EF4-FFF2-40B4-BE49-F238E27FC236}">
                <a16:creationId xmlns:a16="http://schemas.microsoft.com/office/drawing/2014/main" id="{1B02EB46-255F-A63B-1056-1DC73F9FD6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9659" y="1866109"/>
            <a:ext cx="3056349" cy="3031835"/>
          </a:xfrm>
          <a:prstGeom prst="rect">
            <a:avLst/>
          </a:prstGeom>
        </p:spPr>
      </p:pic>
      <p:pic>
        <p:nvPicPr>
          <p:cNvPr id="6" name="Imagen 5" descr="Por todas esas personas crueles... | Desmotivaciones">
            <a:extLst>
              <a:ext uri="{FF2B5EF4-FFF2-40B4-BE49-F238E27FC236}">
                <a16:creationId xmlns:a16="http://schemas.microsoft.com/office/drawing/2014/main" id="{69B2D91C-B537-431F-B6BE-4679D7F988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769" y="1863655"/>
            <a:ext cx="3254679" cy="3036744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DD809349-EBDD-7709-B7E3-E99EE00F2AFA}"/>
              </a:ext>
            </a:extLst>
          </p:cNvPr>
          <p:cNvSpPr txBox="1"/>
          <p:nvPr/>
        </p:nvSpPr>
        <p:spPr>
          <a:xfrm>
            <a:off x="162837" y="4891414"/>
            <a:ext cx="11688871" cy="17081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000" b="1" dirty="0"/>
              <a:t>Santiago 5:11</a:t>
            </a:r>
            <a:endParaRPr lang="es-ES" sz="3000" b="1"/>
          </a:p>
          <a:p>
            <a:r>
              <a:rPr lang="en-US" sz="2500" b="1" dirty="0"/>
              <a:t>He </a:t>
            </a:r>
            <a:r>
              <a:rPr lang="en-US" sz="2500" b="1" err="1"/>
              <a:t>aquí</a:t>
            </a:r>
            <a:r>
              <a:rPr lang="en-US" sz="2500" b="1" dirty="0"/>
              <a:t>, </a:t>
            </a:r>
            <a:r>
              <a:rPr lang="en-US" sz="2500" b="1" err="1"/>
              <a:t>tenemos</a:t>
            </a:r>
            <a:r>
              <a:rPr lang="en-US" sz="2500" b="1" dirty="0"/>
              <a:t> </a:t>
            </a:r>
            <a:r>
              <a:rPr lang="en-US" sz="2500" b="1" err="1"/>
              <a:t>por</a:t>
            </a:r>
            <a:r>
              <a:rPr lang="en-US" sz="2500" b="1" dirty="0"/>
              <a:t> </a:t>
            </a:r>
            <a:r>
              <a:rPr lang="en-US" sz="2500" b="1" err="1"/>
              <a:t>bienaventurados</a:t>
            </a:r>
            <a:r>
              <a:rPr lang="en-US" sz="2500" b="1" dirty="0"/>
              <a:t> a </a:t>
            </a:r>
            <a:r>
              <a:rPr lang="en-US" sz="2500" b="1" err="1"/>
              <a:t>los</a:t>
            </a:r>
            <a:r>
              <a:rPr lang="en-US" sz="2500" b="1" dirty="0"/>
              <a:t> que </a:t>
            </a:r>
            <a:r>
              <a:rPr lang="en-US" sz="2500" b="1" err="1"/>
              <a:t>sufren</a:t>
            </a:r>
            <a:r>
              <a:rPr lang="en-US" sz="2500" b="1" dirty="0"/>
              <a:t>. </a:t>
            </a:r>
            <a:r>
              <a:rPr lang="en-US" sz="2500" b="1" err="1"/>
              <a:t>Habéis</a:t>
            </a:r>
            <a:r>
              <a:rPr lang="en-US" sz="2500" b="1" dirty="0"/>
              <a:t> </a:t>
            </a:r>
            <a:r>
              <a:rPr lang="en-US" sz="2500" b="1" err="1"/>
              <a:t>oído</a:t>
            </a:r>
            <a:r>
              <a:rPr lang="en-US" sz="2500" b="1" dirty="0"/>
              <a:t> la </a:t>
            </a:r>
            <a:r>
              <a:rPr lang="en-US" sz="2500" b="1" err="1"/>
              <a:t>paciencia</a:t>
            </a:r>
            <a:r>
              <a:rPr lang="en-US" sz="2500" b="1" dirty="0"/>
              <a:t> de Job, y </a:t>
            </a:r>
            <a:r>
              <a:rPr lang="en-US" sz="2500" b="1" err="1"/>
              <a:t>habéis</a:t>
            </a:r>
            <a:r>
              <a:rPr lang="en-US" sz="2500" b="1" dirty="0"/>
              <a:t> visto </a:t>
            </a:r>
            <a:r>
              <a:rPr lang="en-US" sz="2500" b="1" err="1"/>
              <a:t>el</a:t>
            </a:r>
            <a:r>
              <a:rPr lang="en-US" sz="2500" b="1" dirty="0"/>
              <a:t> fin del </a:t>
            </a:r>
            <a:r>
              <a:rPr lang="en-US" sz="2500" b="1" err="1"/>
              <a:t>Señor</a:t>
            </a:r>
            <a:r>
              <a:rPr lang="en-US" sz="2500" b="1" dirty="0"/>
              <a:t>, que </a:t>
            </a:r>
            <a:r>
              <a:rPr lang="en-US" sz="2500" b="1" err="1"/>
              <a:t>el</a:t>
            </a:r>
            <a:r>
              <a:rPr lang="en-US" sz="2500" b="1" dirty="0"/>
              <a:t> </a:t>
            </a:r>
            <a:r>
              <a:rPr lang="en-US" sz="2500" b="1" err="1"/>
              <a:t>Señor</a:t>
            </a:r>
            <a:r>
              <a:rPr lang="en-US" sz="2500" b="1" dirty="0"/>
              <a:t> es </a:t>
            </a:r>
            <a:r>
              <a:rPr lang="en-US" sz="2500" b="1" err="1"/>
              <a:t>muy</a:t>
            </a:r>
            <a:r>
              <a:rPr lang="en-US" sz="2500" b="1" dirty="0"/>
              <a:t> </a:t>
            </a:r>
            <a:r>
              <a:rPr lang="en-US" sz="2500" b="1" err="1"/>
              <a:t>misericordioso</a:t>
            </a:r>
            <a:r>
              <a:rPr lang="en-US" sz="2500" b="1" dirty="0"/>
              <a:t> y </a:t>
            </a:r>
            <a:r>
              <a:rPr lang="en-US" sz="2500" b="1" err="1"/>
              <a:t>piadoso</a:t>
            </a:r>
            <a:r>
              <a:rPr lang="en-US" sz="2500" b="1" dirty="0"/>
              <a:t>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BE9689E-2E1B-A18C-B0D1-C48EFAB3342A}"/>
              </a:ext>
            </a:extLst>
          </p:cNvPr>
          <p:cNvSpPr txBox="1"/>
          <p:nvPr/>
        </p:nvSpPr>
        <p:spPr>
          <a:xfrm>
            <a:off x="167015" y="835067"/>
            <a:ext cx="3162819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b="1" dirty="0"/>
              <a:t>CONTRARIO</a:t>
            </a:r>
          </a:p>
          <a:p>
            <a:pPr algn="ctr"/>
            <a:r>
              <a:rPr lang="es-ES" b="1" dirty="0">
                <a:latin typeface="Calibri"/>
                <a:ea typeface="Calibri"/>
                <a:cs typeface="Calibri"/>
              </a:rPr>
              <a:t>Despiadado, hostil, inclemente, </a:t>
            </a:r>
            <a:r>
              <a:rPr lang="es-ES" b="1" dirty="0" err="1">
                <a:latin typeface="Calibri"/>
                <a:ea typeface="Calibri"/>
                <a:cs typeface="Calibri"/>
              </a:rPr>
              <a:t>inmisericordioso</a:t>
            </a:r>
            <a:endParaRPr lang="es-ES" b="1" dirty="0" err="1">
              <a:latin typeface="Calibri"/>
              <a:cs typeface="Calibri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067D7C0-84D2-FD8A-62ED-B409FDED3AF0}"/>
              </a:ext>
            </a:extLst>
          </p:cNvPr>
          <p:cNvSpPr txBox="1"/>
          <p:nvPr/>
        </p:nvSpPr>
        <p:spPr>
          <a:xfrm>
            <a:off x="3569918" y="981205"/>
            <a:ext cx="4592876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b="1" dirty="0"/>
              <a:t>VIRTUD SEMEJANTE A LA DE CRISTO</a:t>
            </a:r>
          </a:p>
          <a:p>
            <a:pPr algn="ctr"/>
            <a:r>
              <a:rPr lang="es-ES" dirty="0">
                <a:latin typeface="Calibri"/>
                <a:ea typeface="Calibri"/>
                <a:cs typeface="Calibri"/>
              </a:rPr>
              <a:t>Perdonador, paciente, clemente, compasivo, benévolo, caballeroso, paciente.</a:t>
            </a:r>
            <a:endParaRPr lang="es-ES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18BFD45B-2331-C311-7272-ECB9530CD9DE}"/>
              </a:ext>
            </a:extLst>
          </p:cNvPr>
          <p:cNvSpPr txBox="1"/>
          <p:nvPr/>
        </p:nvSpPr>
        <p:spPr>
          <a:xfrm>
            <a:off x="8377865" y="947920"/>
            <a:ext cx="3361150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b="1" dirty="0"/>
              <a:t>FALSIFICACIONES</a:t>
            </a:r>
            <a:endParaRPr lang="es-ES"/>
          </a:p>
          <a:p>
            <a:pPr algn="ctr"/>
            <a:r>
              <a:rPr lang="es-ES" dirty="0">
                <a:latin typeface="Calibri"/>
                <a:ea typeface="Calibri"/>
                <a:cs typeface="Calibri"/>
              </a:rPr>
              <a:t>Indulgente, condescendiente, transigente, engañador</a:t>
            </a:r>
          </a:p>
        </p:txBody>
      </p:sp>
    </p:spTree>
    <p:extLst>
      <p:ext uri="{BB962C8B-B14F-4D97-AF65-F5344CB8AC3E}">
        <p14:creationId xmlns:p14="http://schemas.microsoft.com/office/powerpoint/2010/main" val="11851312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Jesús alimenta a los cinco mil #Dios #Biblia #Jesús #Evangelio  #ElSeñorJesús #LaObraDeDios #ConocerADios #L… | Jesus pictures, Jesus cross  wallpaper, Bible pictures">
            <a:extLst>
              <a:ext uri="{FF2B5EF4-FFF2-40B4-BE49-F238E27FC236}">
                <a16:creationId xmlns:a16="http://schemas.microsoft.com/office/drawing/2014/main" id="{5E23C0AF-BF2C-974A-4EE8-0C53CC7B89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9796" y="1842252"/>
            <a:ext cx="4612255" cy="2584024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53E4D9D6-4618-E29B-3D6E-EA00CB05A771}"/>
              </a:ext>
            </a:extLst>
          </p:cNvPr>
          <p:cNvSpPr txBox="1"/>
          <p:nvPr/>
        </p:nvSpPr>
        <p:spPr>
          <a:xfrm>
            <a:off x="548640" y="457200"/>
            <a:ext cx="3535680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s-ES" sz="3000" b="1" dirty="0">
                <a:solidFill>
                  <a:srgbClr val="FFC000"/>
                </a:solidFill>
              </a:rPr>
              <a:t>FRUCTIFERO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FF77FD4-D95C-7513-29BC-1449F4FD1F79}"/>
              </a:ext>
            </a:extLst>
          </p:cNvPr>
          <p:cNvSpPr txBox="1"/>
          <p:nvPr/>
        </p:nvSpPr>
        <p:spPr>
          <a:xfrm>
            <a:off x="213360" y="1188720"/>
            <a:ext cx="275844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b="1" dirty="0"/>
              <a:t>OPUESTO</a:t>
            </a:r>
            <a:endParaRPr lang="es-ES"/>
          </a:p>
          <a:p>
            <a:pPr algn="ctr"/>
            <a:r>
              <a:rPr lang="es-ES" dirty="0"/>
              <a:t>infecundo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1CFD5F4-D208-B421-896F-43F8E6A9DD0C}"/>
              </a:ext>
            </a:extLst>
          </p:cNvPr>
          <p:cNvSpPr txBox="1"/>
          <p:nvPr/>
        </p:nvSpPr>
        <p:spPr>
          <a:xfrm>
            <a:off x="3566160" y="1082040"/>
            <a:ext cx="4465320" cy="67710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b="1" dirty="0"/>
              <a:t>VIRTUD SEMEJANTE A LA DE CRISTO</a:t>
            </a:r>
          </a:p>
          <a:p>
            <a:pPr algn="ctr"/>
            <a:r>
              <a:rPr lang="es-ES" sz="2000" b="1" dirty="0"/>
              <a:t>fructífero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A982010-978E-12C7-19AA-A0AD9A8E4762}"/>
              </a:ext>
            </a:extLst>
          </p:cNvPr>
          <p:cNvSpPr txBox="1"/>
          <p:nvPr/>
        </p:nvSpPr>
        <p:spPr>
          <a:xfrm>
            <a:off x="8620952" y="1184407"/>
            <a:ext cx="2766204" cy="67710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sz="2000" b="1" dirty="0"/>
              <a:t>Falsificaciones</a:t>
            </a:r>
            <a:endParaRPr lang="es-ES"/>
          </a:p>
          <a:p>
            <a:pPr algn="ctr"/>
            <a:r>
              <a:rPr lang="es-ES" dirty="0"/>
              <a:t>obsesionado</a:t>
            </a:r>
          </a:p>
        </p:txBody>
      </p:sp>
      <p:pic>
        <p:nvPicPr>
          <p:cNvPr id="9" name="Imagen 8" descr="Ana Lo on X: &quot;&quot;Si el GRANO de TRIGO NO MUERE Queda INFECUNDO... Pero Si  Muere PRODUCIRÁ MUCHO FRUTO&quot;. La VIDA es para DONARLA, y SÓLO ESTÁN VIVOS  los que SON CAPACES">
            <a:extLst>
              <a:ext uri="{FF2B5EF4-FFF2-40B4-BE49-F238E27FC236}">
                <a16:creationId xmlns:a16="http://schemas.microsoft.com/office/drawing/2014/main" id="{B02851A1-AABD-E8DD-0B0A-367A1B827C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5003" y="1856958"/>
            <a:ext cx="3203274" cy="2597743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61A287AA-1A1D-2280-BC9F-3B01FBA764CC}"/>
              </a:ext>
            </a:extLst>
          </p:cNvPr>
          <p:cNvSpPr txBox="1"/>
          <p:nvPr/>
        </p:nvSpPr>
        <p:spPr>
          <a:xfrm>
            <a:off x="540589" y="5098212"/>
            <a:ext cx="11268974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>
                <a:latin typeface="system-ui"/>
              </a:rPr>
              <a:t>JUAN 9:4-6</a:t>
            </a:r>
            <a:endParaRPr lang="en-US" sz="2000" b="1">
              <a:latin typeface="Avenir Next LT Pro"/>
            </a:endParaRPr>
          </a:p>
          <a:p>
            <a:r>
              <a:rPr lang="en-US" sz="2000" dirty="0">
                <a:latin typeface="system-ui"/>
              </a:rPr>
              <a:t>M</a:t>
            </a:r>
            <a:r>
              <a:rPr lang="en-US" sz="2000" b="1" dirty="0">
                <a:latin typeface="system-ui"/>
              </a:rPr>
              <a:t>e es </a:t>
            </a:r>
            <a:r>
              <a:rPr lang="en-US" sz="2000" b="1" dirty="0" err="1">
                <a:latin typeface="system-ui"/>
              </a:rPr>
              <a:t>necesario</a:t>
            </a:r>
            <a:r>
              <a:rPr lang="en-US" sz="2000" b="1" dirty="0">
                <a:latin typeface="system-ui"/>
              </a:rPr>
              <a:t> </a:t>
            </a:r>
            <a:r>
              <a:rPr lang="en-US" sz="2000" b="1" dirty="0" err="1">
                <a:latin typeface="system-ui"/>
              </a:rPr>
              <a:t>hacer</a:t>
            </a:r>
            <a:r>
              <a:rPr lang="en-US" sz="2000" b="1" dirty="0">
                <a:latin typeface="system-ui"/>
              </a:rPr>
              <a:t> las </a:t>
            </a:r>
            <a:r>
              <a:rPr lang="en-US" sz="2000" b="1" dirty="0" err="1">
                <a:latin typeface="system-ui"/>
              </a:rPr>
              <a:t>obras</a:t>
            </a:r>
            <a:r>
              <a:rPr lang="en-US" sz="2000" b="1" dirty="0">
                <a:latin typeface="system-ui"/>
              </a:rPr>
              <a:t> del que me </a:t>
            </a:r>
            <a:r>
              <a:rPr lang="en-US" sz="2000" b="1" dirty="0" err="1">
                <a:latin typeface="system-ui"/>
              </a:rPr>
              <a:t>envió</a:t>
            </a:r>
            <a:r>
              <a:rPr lang="en-US" sz="2000" b="1" dirty="0">
                <a:latin typeface="system-ui"/>
              </a:rPr>
              <a:t>, entre tanto que </a:t>
            </a:r>
            <a:r>
              <a:rPr lang="en-US" sz="2000" b="1" dirty="0" err="1">
                <a:latin typeface="system-ui"/>
              </a:rPr>
              <a:t>el</a:t>
            </a:r>
            <a:r>
              <a:rPr lang="en-US" sz="2000" b="1" dirty="0">
                <a:latin typeface="system-ui"/>
              </a:rPr>
              <a:t> día dura; la </a:t>
            </a:r>
            <a:r>
              <a:rPr lang="en-US" sz="2000" b="1" dirty="0" err="1">
                <a:latin typeface="system-ui"/>
              </a:rPr>
              <a:t>noche</a:t>
            </a:r>
            <a:r>
              <a:rPr lang="en-US" sz="2000" b="1" dirty="0">
                <a:latin typeface="system-ui"/>
              </a:rPr>
              <a:t> </a:t>
            </a:r>
            <a:r>
              <a:rPr lang="en-US" sz="2000" b="1" dirty="0" err="1">
                <a:latin typeface="system-ui"/>
              </a:rPr>
              <a:t>viene</a:t>
            </a:r>
            <a:r>
              <a:rPr lang="en-US" sz="2000" b="1" dirty="0">
                <a:latin typeface="system-ui"/>
              </a:rPr>
              <a:t>, </a:t>
            </a:r>
            <a:r>
              <a:rPr lang="en-US" sz="2000" b="1" dirty="0" err="1">
                <a:latin typeface="system-ui"/>
              </a:rPr>
              <a:t>cuando</a:t>
            </a:r>
            <a:r>
              <a:rPr lang="en-US" sz="2000" b="1" dirty="0">
                <a:latin typeface="system-ui"/>
              </a:rPr>
              <a:t> </a:t>
            </a:r>
            <a:r>
              <a:rPr lang="en-US" sz="2000" b="1" dirty="0" err="1">
                <a:latin typeface="system-ui"/>
              </a:rPr>
              <a:t>nadie</a:t>
            </a:r>
            <a:r>
              <a:rPr lang="en-US" sz="2000" b="1" dirty="0">
                <a:latin typeface="system-ui"/>
              </a:rPr>
              <a:t> </a:t>
            </a:r>
            <a:r>
              <a:rPr lang="en-US" sz="2000" b="1" dirty="0" err="1">
                <a:latin typeface="system-ui"/>
              </a:rPr>
              <a:t>puede</a:t>
            </a:r>
            <a:r>
              <a:rPr lang="en-US" sz="2000" b="1" dirty="0">
                <a:latin typeface="system-ui"/>
              </a:rPr>
              <a:t> </a:t>
            </a:r>
            <a:r>
              <a:rPr lang="en-US" sz="2000" b="1" dirty="0" err="1">
                <a:latin typeface="system-ui"/>
              </a:rPr>
              <a:t>trabajar</a:t>
            </a:r>
            <a:r>
              <a:rPr lang="en-US" sz="2000" b="1" dirty="0">
                <a:latin typeface="system-ui"/>
              </a:rPr>
              <a:t>. </a:t>
            </a:r>
            <a:r>
              <a:rPr lang="en-US" sz="2000" b="1" baseline="30000" dirty="0">
                <a:latin typeface="system-ui"/>
              </a:rPr>
              <a:t>5 </a:t>
            </a:r>
            <a:r>
              <a:rPr lang="en-US" sz="2000" b="1" dirty="0">
                <a:latin typeface="system-ui"/>
              </a:rPr>
              <a:t>Entre tanto que </a:t>
            </a:r>
            <a:r>
              <a:rPr lang="en-US" sz="2000" b="1" dirty="0" err="1">
                <a:latin typeface="system-ui"/>
              </a:rPr>
              <a:t>estoy</a:t>
            </a:r>
            <a:r>
              <a:rPr lang="en-US" sz="2000" b="1" dirty="0">
                <a:latin typeface="system-ui"/>
              </a:rPr>
              <a:t> </a:t>
            </a:r>
            <a:r>
              <a:rPr lang="en-US" sz="2000" b="1" dirty="0" err="1">
                <a:latin typeface="system-ui"/>
              </a:rPr>
              <a:t>en</a:t>
            </a:r>
            <a:r>
              <a:rPr lang="en-US" sz="2000" b="1" dirty="0">
                <a:latin typeface="system-ui"/>
              </a:rPr>
              <a:t> </a:t>
            </a:r>
            <a:r>
              <a:rPr lang="en-US" sz="2000" b="1" dirty="0" err="1">
                <a:latin typeface="system-ui"/>
              </a:rPr>
              <a:t>el</a:t>
            </a:r>
            <a:r>
              <a:rPr lang="en-US" sz="2000" b="1" dirty="0">
                <a:latin typeface="system-ui"/>
              </a:rPr>
              <a:t> </a:t>
            </a:r>
            <a:r>
              <a:rPr lang="en-US" sz="2000" b="1" dirty="0" err="1">
                <a:latin typeface="system-ui"/>
              </a:rPr>
              <a:t>mundo</a:t>
            </a:r>
            <a:r>
              <a:rPr lang="en-US" sz="2000" b="1" dirty="0">
                <a:latin typeface="system-ui"/>
              </a:rPr>
              <a:t>, luz soy del </a:t>
            </a:r>
            <a:r>
              <a:rPr lang="en-US" sz="2000" b="1" dirty="0" err="1">
                <a:latin typeface="system-ui"/>
              </a:rPr>
              <a:t>mundo</a:t>
            </a:r>
            <a:r>
              <a:rPr lang="en-US" sz="2000" b="1" dirty="0">
                <a:latin typeface="system-ui"/>
              </a:rPr>
              <a:t>.</a:t>
            </a:r>
            <a:endParaRPr lang="en-US" sz="2000" b="1"/>
          </a:p>
        </p:txBody>
      </p:sp>
      <p:pic>
        <p:nvPicPr>
          <p:cNvPr id="11" name="Imagen 10" descr="Usa la higuera que maldijo para enseñar sobre la fe | La vida de Jesús">
            <a:extLst>
              <a:ext uri="{FF2B5EF4-FFF2-40B4-BE49-F238E27FC236}">
                <a16:creationId xmlns:a16="http://schemas.microsoft.com/office/drawing/2014/main" id="{7043019A-EF8A-414E-C2A0-F024452A43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909" y="2067464"/>
            <a:ext cx="2771954" cy="2363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5407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CBCA02C7-C512-B745-EFD5-69BEA6C07E1D}"/>
              </a:ext>
            </a:extLst>
          </p:cNvPr>
          <p:cNvSpPr txBox="1"/>
          <p:nvPr/>
        </p:nvSpPr>
        <p:spPr>
          <a:xfrm>
            <a:off x="281836" y="198328"/>
            <a:ext cx="2766164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s-ES" sz="4000" b="1" u="sng" dirty="0">
                <a:solidFill>
                  <a:srgbClr val="FFFF00"/>
                </a:solidFill>
              </a:rPr>
              <a:t>SINCERO: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0628732-034F-8A37-7B78-00A6520B337F}"/>
              </a:ext>
            </a:extLst>
          </p:cNvPr>
          <p:cNvSpPr txBox="1"/>
          <p:nvPr/>
        </p:nvSpPr>
        <p:spPr>
          <a:xfrm>
            <a:off x="283372" y="4237933"/>
            <a:ext cx="11866321" cy="17081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000" b="1" dirty="0" err="1">
                <a:latin typeface="system-ui"/>
              </a:rPr>
              <a:t>Filipenses</a:t>
            </a:r>
            <a:r>
              <a:rPr lang="en-US" sz="3000" b="1" dirty="0">
                <a:latin typeface="system-ui"/>
              </a:rPr>
              <a:t> 1.10-11</a:t>
            </a:r>
            <a:endParaRPr lang="en-US" sz="3000" b="1" dirty="0">
              <a:latin typeface="Avenir Next LT Pro"/>
            </a:endParaRPr>
          </a:p>
          <a:p>
            <a:r>
              <a:rPr lang="en-US" sz="2500" b="1" dirty="0">
                <a:latin typeface="ariel"/>
              </a:rPr>
              <a:t>para que </a:t>
            </a:r>
            <a:r>
              <a:rPr lang="en-US" sz="2500" b="1" err="1">
                <a:latin typeface="ariel"/>
              </a:rPr>
              <a:t>aprobéis</a:t>
            </a:r>
            <a:r>
              <a:rPr lang="en-US" sz="2500" b="1" dirty="0">
                <a:latin typeface="ariel"/>
              </a:rPr>
              <a:t> lo </a:t>
            </a:r>
            <a:r>
              <a:rPr lang="en-US" sz="2500" b="1" err="1">
                <a:latin typeface="ariel"/>
              </a:rPr>
              <a:t>mejor</a:t>
            </a:r>
            <a:r>
              <a:rPr lang="en-US" sz="2500" b="1" dirty="0">
                <a:latin typeface="ariel"/>
              </a:rPr>
              <a:t>, a fin de que </a:t>
            </a:r>
            <a:r>
              <a:rPr lang="en-US" sz="2500" b="1" err="1">
                <a:latin typeface="ariel"/>
              </a:rPr>
              <a:t>seáis</a:t>
            </a:r>
            <a:r>
              <a:rPr lang="en-US" sz="2500" b="1" dirty="0">
                <a:latin typeface="ariel"/>
              </a:rPr>
              <a:t> </a:t>
            </a:r>
            <a:r>
              <a:rPr lang="en-US" sz="2500" b="1" err="1">
                <a:latin typeface="ariel"/>
              </a:rPr>
              <a:t>sinceros</a:t>
            </a:r>
            <a:r>
              <a:rPr lang="en-US" sz="2500" b="1" dirty="0">
                <a:latin typeface="ariel"/>
              </a:rPr>
              <a:t> e </a:t>
            </a:r>
            <a:r>
              <a:rPr lang="en-US" sz="2500" b="1" err="1">
                <a:latin typeface="ariel"/>
              </a:rPr>
              <a:t>irreprensibles</a:t>
            </a:r>
            <a:r>
              <a:rPr lang="en-US" sz="2500" b="1" dirty="0">
                <a:latin typeface="ariel"/>
              </a:rPr>
              <a:t> para </a:t>
            </a:r>
            <a:r>
              <a:rPr lang="en-US" sz="2500" b="1" err="1">
                <a:latin typeface="ariel"/>
              </a:rPr>
              <a:t>el</a:t>
            </a:r>
            <a:r>
              <a:rPr lang="en-US" sz="2500" b="1" dirty="0">
                <a:latin typeface="ariel"/>
              </a:rPr>
              <a:t> día de Cristo, </a:t>
            </a:r>
            <a:r>
              <a:rPr lang="en-US" sz="2500" b="1" baseline="30000" dirty="0">
                <a:latin typeface="ariel"/>
              </a:rPr>
              <a:t>11 </a:t>
            </a:r>
            <a:r>
              <a:rPr lang="en-US" sz="2500" b="1" err="1">
                <a:latin typeface="ariel"/>
              </a:rPr>
              <a:t>llenos</a:t>
            </a:r>
            <a:r>
              <a:rPr lang="en-US" sz="2500" b="1" dirty="0">
                <a:latin typeface="ariel"/>
              </a:rPr>
              <a:t> de </a:t>
            </a:r>
            <a:r>
              <a:rPr lang="en-US" sz="2500" b="1" err="1">
                <a:latin typeface="ariel"/>
              </a:rPr>
              <a:t>frutos</a:t>
            </a:r>
            <a:r>
              <a:rPr lang="en-US" sz="2500" b="1" dirty="0">
                <a:latin typeface="ariel"/>
              </a:rPr>
              <a:t> de </a:t>
            </a:r>
            <a:r>
              <a:rPr lang="en-US" sz="2500" b="1" err="1">
                <a:latin typeface="ariel"/>
              </a:rPr>
              <a:t>justicia</a:t>
            </a:r>
            <a:r>
              <a:rPr lang="en-US" sz="2500" b="1" dirty="0">
                <a:latin typeface="ariel"/>
              </a:rPr>
              <a:t> que son </a:t>
            </a:r>
            <a:r>
              <a:rPr lang="en-US" sz="2500" b="1" err="1">
                <a:latin typeface="ariel"/>
              </a:rPr>
              <a:t>por</a:t>
            </a:r>
            <a:r>
              <a:rPr lang="en-US" sz="2500" b="1" dirty="0">
                <a:latin typeface="ariel"/>
              </a:rPr>
              <a:t> medio de Jesucristo, para gloria y </a:t>
            </a:r>
            <a:r>
              <a:rPr lang="en-US" sz="2500" b="1" err="1">
                <a:latin typeface="ariel"/>
              </a:rPr>
              <a:t>alabanza</a:t>
            </a:r>
            <a:r>
              <a:rPr lang="en-US" sz="2500" b="1" dirty="0">
                <a:latin typeface="ariel"/>
              </a:rPr>
              <a:t> de Dios.</a:t>
            </a:r>
            <a:endParaRPr lang="en-US" sz="2500" b="1">
              <a:latin typeface="ariel"/>
            </a:endParaRPr>
          </a:p>
        </p:txBody>
      </p:sp>
      <p:pic>
        <p:nvPicPr>
          <p:cNvPr id="10" name="Imagen 9" descr="La ultima cena es un cuadro de jesus en la mesa | Foto Premium">
            <a:extLst>
              <a:ext uri="{FF2B5EF4-FFF2-40B4-BE49-F238E27FC236}">
                <a16:creationId xmlns:a16="http://schemas.microsoft.com/office/drawing/2014/main" id="{1C9542F8-6F69-18E2-37B2-C722D31FEC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0717" y="1649538"/>
            <a:ext cx="4173254" cy="2589339"/>
          </a:xfrm>
          <a:prstGeom prst="rect">
            <a:avLst/>
          </a:prstGeom>
        </p:spPr>
      </p:pic>
      <p:pic>
        <p:nvPicPr>
          <p:cNvPr id="11" name="Imagen 10" descr="Federacion Jalisco Internacional - Tipo de mentirosos. Conoces alguno tú.?  Los mentirosos no son todos iguales y de acuerdo a la clase de mentiras que  dicen se puede saber que tipo de">
            <a:extLst>
              <a:ext uri="{FF2B5EF4-FFF2-40B4-BE49-F238E27FC236}">
                <a16:creationId xmlns:a16="http://schemas.microsoft.com/office/drawing/2014/main" id="{0FB904C1-D037-5AEE-59D9-FAB69B4BD9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729" y="1651743"/>
            <a:ext cx="2770078" cy="2584928"/>
          </a:xfrm>
          <a:prstGeom prst="rect">
            <a:avLst/>
          </a:prstGeom>
        </p:spPr>
      </p:pic>
      <p:pic>
        <p:nvPicPr>
          <p:cNvPr id="12" name="Imagen 11" descr="La mejor (y la peor) manera de identificar a un mentiroso - BBC News Mundo">
            <a:extLst>
              <a:ext uri="{FF2B5EF4-FFF2-40B4-BE49-F238E27FC236}">
                <a16:creationId xmlns:a16="http://schemas.microsoft.com/office/drawing/2014/main" id="{2D3E6DD1-8463-EAC0-099D-64F96FDFDE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4834" y="1651652"/>
            <a:ext cx="3566647" cy="2592596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571BBA88-4DE5-89E0-D2D8-203102531DF6}"/>
              </a:ext>
            </a:extLst>
          </p:cNvPr>
          <p:cNvSpPr txBox="1"/>
          <p:nvPr/>
        </p:nvSpPr>
        <p:spPr>
          <a:xfrm>
            <a:off x="117777" y="781300"/>
            <a:ext cx="2919981" cy="98488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b="1" dirty="0"/>
              <a:t>CONTRARIO</a:t>
            </a:r>
          </a:p>
          <a:p>
            <a:pPr algn="ctr"/>
            <a:r>
              <a:rPr lang="es-ES" sz="2000" dirty="0"/>
              <a:t>Mentiroso, Engañador, falso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87FD8065-4653-1C45-1FBE-3D0CD6A215B5}"/>
              </a:ext>
            </a:extLst>
          </p:cNvPr>
          <p:cNvSpPr txBox="1"/>
          <p:nvPr/>
        </p:nvSpPr>
        <p:spPr>
          <a:xfrm>
            <a:off x="3047804" y="695037"/>
            <a:ext cx="4791204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sz="2000" b="1" cap="all" dirty="0"/>
              <a:t>VIRTUD </a:t>
            </a:r>
            <a:r>
              <a:rPr lang="es-ES" sz="2000" b="1" cap="all" dirty="0">
                <a:ea typeface="+mn-lt"/>
                <a:cs typeface="+mn-lt"/>
              </a:rPr>
              <a:t>SEMEJANTE A LA DE CRISTO</a:t>
            </a:r>
          </a:p>
          <a:p>
            <a:pPr algn="ctr"/>
            <a:r>
              <a:rPr lang="es-ES" sz="2000" cap="all" dirty="0"/>
              <a:t>Veraz ,confiable,  irreprensible , integro,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70F830F-00C5-8BEE-CE07-A044F48A1713}"/>
              </a:ext>
            </a:extLst>
          </p:cNvPr>
          <p:cNvSpPr txBox="1"/>
          <p:nvPr/>
        </p:nvSpPr>
        <p:spPr>
          <a:xfrm>
            <a:off x="8321040" y="777240"/>
            <a:ext cx="2682240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sz="2000" b="1" dirty="0"/>
              <a:t>Falsificador</a:t>
            </a:r>
            <a:endParaRPr lang="es-ES" sz="2000" dirty="0"/>
          </a:p>
          <a:p>
            <a:r>
              <a:rPr lang="es-ES" sz="2000" dirty="0"/>
              <a:t>Hipócrita, doble cara</a:t>
            </a:r>
          </a:p>
        </p:txBody>
      </p:sp>
    </p:spTree>
    <p:extLst>
      <p:ext uri="{BB962C8B-B14F-4D97-AF65-F5344CB8AC3E}">
        <p14:creationId xmlns:p14="http://schemas.microsoft.com/office/powerpoint/2010/main" val="23341109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Jeremías 17:9 | Mission Venture Ministries en Español">
            <a:extLst>
              <a:ext uri="{FF2B5EF4-FFF2-40B4-BE49-F238E27FC236}">
                <a16:creationId xmlns:a16="http://schemas.microsoft.com/office/drawing/2014/main" id="{2763796E-F6CE-6FBF-0DA7-031A9C019A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975" y="167497"/>
            <a:ext cx="11490541" cy="6209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057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8553882A-F0F2-3DD4-CCF6-D3C1AE5F0125}"/>
              </a:ext>
            </a:extLst>
          </p:cNvPr>
          <p:cNvSpPr txBox="1"/>
          <p:nvPr/>
        </p:nvSpPr>
        <p:spPr>
          <a:xfrm>
            <a:off x="299625" y="202146"/>
            <a:ext cx="6423801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3000" b="1"/>
              <a:t>1.-</a:t>
            </a:r>
            <a:r>
              <a:rPr lang="es-ES" sz="3000" b="1">
                <a:solidFill>
                  <a:srgbClr val="FFFF00"/>
                </a:solidFill>
              </a:rPr>
              <a:t>Ser semejante a Cristo 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F49B61F-348E-3F12-FA5C-EE14664016FD}"/>
              </a:ext>
            </a:extLst>
          </p:cNvPr>
          <p:cNvSpPr txBox="1"/>
          <p:nvPr/>
        </p:nvSpPr>
        <p:spPr>
          <a:xfrm>
            <a:off x="304225" y="1217761"/>
            <a:ext cx="9117831" cy="201593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2500" b="1" i="1">
                <a:latin typeface="ariel"/>
                <a:cs typeface="Calibri"/>
              </a:rPr>
              <a:t>Romanos 12:2 NTV</a:t>
            </a:r>
          </a:p>
          <a:p>
            <a:r>
              <a:rPr lang="es-ES" sz="2500">
                <a:latin typeface="ariel"/>
                <a:cs typeface="Calibri"/>
              </a:rPr>
              <a:t>No imiten las conductas ni las costumbres de este mundo, más bien dejen que Dios los transforme en personas nuevas al cambiarles la manera de pensar. Entonces aprenderán a conocer la voluntad de Dios para ustedes, la cual es buena, agradable y perfecta.</a:t>
            </a:r>
          </a:p>
        </p:txBody>
      </p:sp>
      <p:pic>
        <p:nvPicPr>
          <p:cNvPr id="10" name="Imagen 9" descr="Habilidades de estudio prueba dibujo educación, estudiante, blanco,  mamífero png | PNGEgg">
            <a:extLst>
              <a:ext uri="{FF2B5EF4-FFF2-40B4-BE49-F238E27FC236}">
                <a16:creationId xmlns:a16="http://schemas.microsoft.com/office/drawing/2014/main" id="{8A42C8E7-7941-5048-DDD2-DE31EAF745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4357" y="-1"/>
            <a:ext cx="2616681" cy="3148643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6D9F14A8-5665-488A-03C9-AF927AF03D51}"/>
              </a:ext>
            </a:extLst>
          </p:cNvPr>
          <p:cNvSpPr txBox="1"/>
          <p:nvPr/>
        </p:nvSpPr>
        <p:spPr>
          <a:xfrm>
            <a:off x="638355" y="3234331"/>
            <a:ext cx="9106617" cy="224676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2000" b="1">
                <a:solidFill>
                  <a:srgbClr val="FFFF00"/>
                </a:solidFill>
              </a:rPr>
              <a:t>CARACTERISTICAS DE UNA MENTE SEMEJANTE A LA DE CRISTO</a:t>
            </a:r>
          </a:p>
          <a:p>
            <a:pPr marL="285750" indent="-285750">
              <a:buFont typeface="Wingdings"/>
              <a:buChar char="Ø"/>
            </a:pPr>
            <a:r>
              <a:rPr lang="es-ES" sz="2000" b="1"/>
              <a:t>Vida                         Ro.8:6</a:t>
            </a:r>
            <a:endParaRPr lang="es-ES" sz="2000"/>
          </a:p>
          <a:p>
            <a:pPr marL="285750" indent="-285750">
              <a:buFont typeface="Wingdings"/>
              <a:buChar char="Ø"/>
            </a:pPr>
            <a:r>
              <a:rPr lang="es-ES" sz="2000" b="1"/>
              <a:t>Perseverante          2 Corintios 11:3</a:t>
            </a:r>
          </a:p>
          <a:p>
            <a:pPr marL="285750" indent="-285750">
              <a:buFont typeface="Wingdings"/>
              <a:buChar char="Ø"/>
            </a:pPr>
            <a:r>
              <a:rPr lang="es-ES" sz="2000" b="1"/>
              <a:t>Humilde                  Filipenses 2:3</a:t>
            </a:r>
          </a:p>
          <a:p>
            <a:pPr marL="285750" indent="-285750">
              <a:buFont typeface="Wingdings"/>
              <a:buChar char="Ø"/>
            </a:pPr>
            <a:r>
              <a:rPr lang="es-ES" sz="2000" b="1"/>
              <a:t>Pura                         Tito 1:15</a:t>
            </a:r>
          </a:p>
          <a:p>
            <a:pPr marL="285750" indent="-285750">
              <a:buFont typeface="Wingdings"/>
              <a:buChar char="Ø"/>
            </a:pPr>
            <a:r>
              <a:rPr lang="es-ES" sz="2000" b="1"/>
              <a:t>Sensible                  Lucas24:45</a:t>
            </a:r>
          </a:p>
          <a:p>
            <a:pPr marL="285750" indent="-285750">
              <a:buFont typeface="Wingdings"/>
              <a:buChar char="Ø"/>
            </a:pPr>
            <a:r>
              <a:rPr lang="es-ES" sz="2000" b="1"/>
              <a:t>Pacífica                    Gálatas 5:22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CAEEA5E-2F0A-0078-B36A-B58C0465393C}"/>
              </a:ext>
            </a:extLst>
          </p:cNvPr>
          <p:cNvSpPr txBox="1"/>
          <p:nvPr/>
        </p:nvSpPr>
        <p:spPr>
          <a:xfrm>
            <a:off x="526211" y="756249"/>
            <a:ext cx="833599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>
                <a:latin typeface="system-ui"/>
              </a:rPr>
              <a:t>Tener la Mismas aptitud que Cristo  Fil2:5</a:t>
            </a:r>
            <a:endParaRPr lang="en-US" sz="2400" b="1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6DB4A99-D2EC-FD42-1A40-A67FF9493034}"/>
              </a:ext>
            </a:extLst>
          </p:cNvPr>
          <p:cNvSpPr txBox="1"/>
          <p:nvPr/>
        </p:nvSpPr>
        <p:spPr>
          <a:xfrm>
            <a:off x="298186" y="5471160"/>
            <a:ext cx="11417634" cy="12464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2500"/>
              <a:t>Tomemos el ejemplo de las característica de </a:t>
            </a:r>
            <a:r>
              <a:rPr lang="es-ES" sz="2500" b="1">
                <a:solidFill>
                  <a:srgbClr val="FFFF00"/>
                </a:solidFill>
              </a:rPr>
              <a:t>CRISTO</a:t>
            </a:r>
            <a:r>
              <a:rPr lang="es-ES" sz="2500"/>
              <a:t> para renovar nuestra mente y vivir la </a:t>
            </a:r>
            <a:r>
              <a:rPr lang="es-ES" sz="2500" b="1">
                <a:solidFill>
                  <a:srgbClr val="FFFF00"/>
                </a:solidFill>
              </a:rPr>
              <a:t>LIBERTAD</a:t>
            </a:r>
            <a:r>
              <a:rPr lang="es-ES" sz="2500"/>
              <a:t> en nuestro espíritu con la </a:t>
            </a:r>
            <a:r>
              <a:rPr lang="es-ES" sz="2500">
                <a:solidFill>
                  <a:srgbClr val="FFFF00"/>
                </a:solidFill>
              </a:rPr>
              <a:t> </a:t>
            </a:r>
            <a:r>
              <a:rPr lang="es-ES" sz="2500" b="1">
                <a:solidFill>
                  <a:srgbClr val="FFFF00"/>
                </a:solidFill>
              </a:rPr>
              <a:t>VERDAD ETERNA.</a:t>
            </a:r>
          </a:p>
          <a:p>
            <a:r>
              <a:rPr lang="es-ES" sz="2500" b="1">
                <a:solidFill>
                  <a:srgbClr val="FFFF00"/>
                </a:solidFill>
              </a:rPr>
              <a:t>Romanos 8:6</a:t>
            </a:r>
          </a:p>
        </p:txBody>
      </p:sp>
    </p:spTree>
    <p:extLst>
      <p:ext uri="{BB962C8B-B14F-4D97-AF65-F5344CB8AC3E}">
        <p14:creationId xmlns:p14="http://schemas.microsoft.com/office/powerpoint/2010/main" val="205406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8553882A-F0F2-3DD4-CCF6-D3C1AE5F0125}"/>
              </a:ext>
            </a:extLst>
          </p:cNvPr>
          <p:cNvSpPr txBox="1"/>
          <p:nvPr/>
        </p:nvSpPr>
        <p:spPr>
          <a:xfrm>
            <a:off x="314002" y="302788"/>
            <a:ext cx="8321612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2800" b="1"/>
              <a:t>2.-</a:t>
            </a:r>
            <a:r>
              <a:rPr lang="es-ES" sz="2800" b="1">
                <a:solidFill>
                  <a:srgbClr val="FFFF00"/>
                </a:solidFill>
              </a:rPr>
              <a:t>Sentir la Libertad de Cristo  Fil 2:5</a:t>
            </a:r>
            <a:endParaRPr lang="es-ES" b="1">
              <a:solidFill>
                <a:srgbClr val="FFFF00"/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F49B61F-348E-3F12-FA5C-EE14664016FD}"/>
              </a:ext>
            </a:extLst>
          </p:cNvPr>
          <p:cNvSpPr txBox="1"/>
          <p:nvPr/>
        </p:nvSpPr>
        <p:spPr>
          <a:xfrm>
            <a:off x="203583" y="1720969"/>
            <a:ext cx="11849528" cy="489364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Wingdings"/>
              <a:buChar char="v"/>
            </a:pPr>
            <a:r>
              <a:rPr lang="es-ES" sz="2400" b="1">
                <a:latin typeface="ariel"/>
                <a:cs typeface="Calibri"/>
              </a:rPr>
              <a:t>Una mente en desorden  </a:t>
            </a:r>
            <a:endParaRPr lang="es-ES" sz="2400"/>
          </a:p>
          <a:p>
            <a:pPr marL="914400" lvl="1" indent="-457200">
              <a:buFont typeface="Wingdings"/>
              <a:buChar char="Ø"/>
            </a:pPr>
            <a:r>
              <a:rPr lang="es-ES" sz="2400">
                <a:latin typeface="ariel"/>
                <a:cs typeface="Calibri"/>
              </a:rPr>
              <a:t>Conflicto en nuestro interior Santiago 4:1</a:t>
            </a:r>
          </a:p>
          <a:p>
            <a:pPr marL="800100" lvl="1" indent="-342900">
              <a:buFont typeface="Wingdings"/>
              <a:buChar char="Ø"/>
            </a:pPr>
            <a:r>
              <a:rPr lang="es-ES" sz="2400">
                <a:latin typeface="ariel"/>
                <a:cs typeface="Calibri"/>
              </a:rPr>
              <a:t>Con mis pensamientos y deseos Romanos  7:18-25</a:t>
            </a:r>
          </a:p>
          <a:p>
            <a:pPr marL="342900" indent="-342900">
              <a:buFont typeface="Wingdings"/>
              <a:buChar char="v"/>
            </a:pPr>
            <a:r>
              <a:rPr lang="es-ES" sz="2400" b="1">
                <a:latin typeface="ariel"/>
                <a:cs typeface="Calibri"/>
              </a:rPr>
              <a:t>Un proceso hacia la libertad </a:t>
            </a:r>
          </a:p>
          <a:p>
            <a:pPr marL="800100" lvl="1" indent="-342900">
              <a:buFont typeface="Wingdings"/>
              <a:buChar char="Ø"/>
            </a:pPr>
            <a:r>
              <a:rPr lang="es-ES" sz="2400">
                <a:latin typeface="ariel"/>
                <a:cs typeface="Calibri"/>
              </a:rPr>
              <a:t>Cristo nos da la Libertad Romanos 8:2</a:t>
            </a:r>
          </a:p>
          <a:p>
            <a:pPr marL="800100" lvl="1" indent="-342900">
              <a:buFont typeface="Wingdings"/>
              <a:buChar char="Ø"/>
            </a:pPr>
            <a:r>
              <a:rPr lang="es-ES" sz="2400">
                <a:latin typeface="ariel"/>
                <a:cs typeface="Calibri"/>
              </a:rPr>
              <a:t>Él nos da vida eterna Romanos8:1-17</a:t>
            </a:r>
          </a:p>
          <a:p>
            <a:pPr marL="342900" indent="-342900">
              <a:buFont typeface="Wingdings"/>
              <a:buChar char="v"/>
            </a:pPr>
            <a:r>
              <a:rPr lang="es-ES" sz="2400" b="1">
                <a:latin typeface="ariel"/>
                <a:cs typeface="Calibri"/>
              </a:rPr>
              <a:t>La Mente ordenada de Cristo</a:t>
            </a:r>
          </a:p>
          <a:p>
            <a:pPr marL="800100" lvl="1" indent="-342900">
              <a:buFont typeface="Wingdings"/>
              <a:buChar char="Ø"/>
            </a:pPr>
            <a:r>
              <a:rPr lang="es-ES" sz="2400">
                <a:latin typeface="ariel"/>
                <a:cs typeface="Calibri"/>
              </a:rPr>
              <a:t>Sabiduría de Dios  Santiago 3:17</a:t>
            </a:r>
          </a:p>
          <a:p>
            <a:pPr marL="800100" lvl="1" indent="-342900">
              <a:buFont typeface="Wingdings"/>
              <a:buChar char="Ø"/>
            </a:pPr>
            <a:r>
              <a:rPr lang="es-ES" sz="2400">
                <a:latin typeface="ariel"/>
                <a:cs typeface="Calibri"/>
              </a:rPr>
              <a:t>Frutos del espíritu Gálatas 5:22-23</a:t>
            </a:r>
          </a:p>
          <a:p>
            <a:pPr marL="800100" lvl="1" indent="-342900">
              <a:buFont typeface="Wingdings"/>
              <a:buChar char="Ø"/>
            </a:pPr>
            <a:r>
              <a:rPr lang="es-ES" sz="2400">
                <a:latin typeface="ariel"/>
                <a:cs typeface="Calibri"/>
              </a:rPr>
              <a:t>Virtudes de una mente ordenada por Espíritu Santo</a:t>
            </a:r>
          </a:p>
          <a:p>
            <a:pPr marL="1257300" lvl="2" indent="-342900">
              <a:buFont typeface="Wingdings"/>
              <a:buChar char="ü"/>
            </a:pPr>
            <a:r>
              <a:rPr lang="es-ES" sz="2400">
                <a:latin typeface="ariel"/>
                <a:cs typeface="Calibri"/>
              </a:rPr>
              <a:t>Pura ,pacifica, amable, benigna, misericordiosa, frutífera, firme y sincera</a:t>
            </a:r>
            <a:endParaRPr lang="es-ES" sz="2400">
              <a:latin typeface="Avenir Next LT Pro"/>
              <a:cs typeface="Calibri"/>
            </a:endParaRPr>
          </a:p>
          <a:p>
            <a:pPr marL="1714500" lvl="3" indent="-342900">
              <a:buFont typeface="Wingdings"/>
              <a:buChar char="v"/>
            </a:pPr>
            <a:r>
              <a:rPr lang="es-ES" sz="2400">
                <a:latin typeface="ariel"/>
                <a:cs typeface="Calibri"/>
              </a:rPr>
              <a:t>Una pasión en Dios desarrolla una mente integra Prov.10:9,2Cor. 4:2,2Tim2:15</a:t>
            </a:r>
            <a:endParaRPr lang="es-ES" sz="2400">
              <a:latin typeface="Avenir Next LT Pro"/>
              <a:cs typeface="Calibri"/>
            </a:endParaRPr>
          </a:p>
          <a:p>
            <a:pPr marL="1714500" lvl="3" indent="-342900">
              <a:buFont typeface="Wingdings"/>
              <a:buChar char="v"/>
            </a:pPr>
            <a:r>
              <a:rPr lang="es-ES" sz="2400">
                <a:latin typeface="ariel"/>
                <a:cs typeface="Calibri"/>
              </a:rPr>
              <a:t>Dios sigue obrando Filipenses 1:6</a:t>
            </a:r>
          </a:p>
        </p:txBody>
      </p:sp>
      <p:pic>
        <p:nvPicPr>
          <p:cNvPr id="10" name="Imagen 9" descr="Habilidades de estudio prueba dibujo educación, estudiante, blanco,  mamífero png | PNGEgg">
            <a:extLst>
              <a:ext uri="{FF2B5EF4-FFF2-40B4-BE49-F238E27FC236}">
                <a16:creationId xmlns:a16="http://schemas.microsoft.com/office/drawing/2014/main" id="{8A42C8E7-7941-5048-DDD2-DE31EAF745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5527" y="-1"/>
            <a:ext cx="3249285" cy="5319624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FCAEEA5E-2F0A-0078-B36A-B58C0465393C}"/>
              </a:ext>
            </a:extLst>
          </p:cNvPr>
          <p:cNvSpPr txBox="1"/>
          <p:nvPr/>
        </p:nvSpPr>
        <p:spPr>
          <a:xfrm>
            <a:off x="310551" y="813760"/>
            <a:ext cx="9227385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baseline="30000"/>
              <a:t> </a:t>
            </a:r>
            <a:r>
              <a:rPr lang="es-ES" sz="2200" b="1"/>
              <a:t>Busquen el reino de Dios por encima de todo lo demás y lleven una vida justa, y él les dará todo lo que necesiten. Mateo 6:33</a:t>
            </a:r>
          </a:p>
        </p:txBody>
      </p:sp>
    </p:spTree>
    <p:extLst>
      <p:ext uri="{BB962C8B-B14F-4D97-AF65-F5344CB8AC3E}">
        <p14:creationId xmlns:p14="http://schemas.microsoft.com/office/powerpoint/2010/main" val="1122558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05BD8BA9-1FF9-525C-6337-DA13C052DFCA}"/>
              </a:ext>
            </a:extLst>
          </p:cNvPr>
          <p:cNvSpPr txBox="1"/>
          <p:nvPr/>
        </p:nvSpPr>
        <p:spPr>
          <a:xfrm>
            <a:off x="-5751" y="109268"/>
            <a:ext cx="9960633" cy="8925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2800">
                <a:latin typeface="ariel"/>
                <a:cs typeface="Segoe UI"/>
              </a:rPr>
              <a:t>3.-</a:t>
            </a:r>
            <a:r>
              <a:rPr lang="es-ES" sz="2400" b="1">
                <a:solidFill>
                  <a:srgbClr val="FFFF00"/>
                </a:solidFill>
                <a:latin typeface="ariel"/>
                <a:cs typeface="Segoe UI"/>
              </a:rPr>
              <a:t>VERDADERAMENTE LIBRES</a:t>
            </a:r>
            <a:r>
              <a:rPr lang="en-US" sz="2400">
                <a:latin typeface="ariel"/>
                <a:cs typeface="Segoe UI"/>
              </a:rPr>
              <a:t>​</a:t>
            </a:r>
          </a:p>
          <a:p>
            <a:r>
              <a:rPr lang="es-ES" sz="2400">
                <a:latin typeface="ariel"/>
                <a:cs typeface="Segoe UI"/>
              </a:rPr>
              <a:t>El propósito de Dios </a:t>
            </a:r>
            <a:r>
              <a:rPr lang="es-ES" sz="2400" b="1">
                <a:latin typeface="ariel"/>
                <a:cs typeface="Segoe UI"/>
              </a:rPr>
              <a:t>  Juan 8:36 y Gálatas 5:1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A5C3AC3-DA6F-03FC-9267-DA67E7D97586}"/>
              </a:ext>
            </a:extLst>
          </p:cNvPr>
          <p:cNvSpPr txBox="1"/>
          <p:nvPr/>
        </p:nvSpPr>
        <p:spPr>
          <a:xfrm>
            <a:off x="8627" y="1000663"/>
            <a:ext cx="12189123" cy="37856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Wingdings,Sans-Serif"/>
              <a:buChar char="v"/>
            </a:pPr>
            <a:r>
              <a:rPr lang="es-ES" sz="2400" b="1">
                <a:solidFill>
                  <a:srgbClr val="FFFF00"/>
                </a:solidFill>
                <a:latin typeface="ariel"/>
                <a:cs typeface="Arial"/>
              </a:rPr>
              <a:t>El propósito de Dios en tu vida es la LIBERTAD en:</a:t>
            </a:r>
            <a:r>
              <a:rPr lang="en-US" sz="2400">
                <a:solidFill>
                  <a:srgbClr val="FFFF00"/>
                </a:solidFill>
                <a:latin typeface="ariel"/>
                <a:cs typeface="Arial"/>
              </a:rPr>
              <a:t>​</a:t>
            </a:r>
          </a:p>
          <a:p>
            <a:pPr marL="800100" lvl="1" indent="-342900">
              <a:buFont typeface="Wingdings,Sans-Serif"/>
              <a:buChar char="Ø"/>
            </a:pPr>
            <a:r>
              <a:rPr lang="es-ES" sz="2400" b="1">
                <a:latin typeface="ariel"/>
                <a:cs typeface="Arial"/>
              </a:rPr>
              <a:t>Pasiones</a:t>
            </a:r>
            <a:r>
              <a:rPr lang="es-ES" sz="2400">
                <a:latin typeface="ariel"/>
                <a:cs typeface="Arial"/>
              </a:rPr>
              <a:t> :cambiar tu pasión carnal por la espiritual</a:t>
            </a:r>
            <a:r>
              <a:rPr lang="en-US" sz="2400">
                <a:latin typeface="ariel"/>
                <a:cs typeface="Arial"/>
              </a:rPr>
              <a:t>​</a:t>
            </a:r>
          </a:p>
          <a:p>
            <a:pPr marL="800100" lvl="1" indent="-342900">
              <a:buFont typeface="Wingdings,Sans-Serif"/>
              <a:buChar char="Ø"/>
            </a:pPr>
            <a:r>
              <a:rPr lang="es-ES" sz="2400" b="1">
                <a:latin typeface="ariel"/>
                <a:cs typeface="Arial"/>
              </a:rPr>
              <a:t>Costumbre</a:t>
            </a:r>
            <a:r>
              <a:rPr lang="es-ES" sz="2400">
                <a:latin typeface="ariel"/>
                <a:cs typeface="Arial"/>
              </a:rPr>
              <a:t>s: cambiar tus costumbres temporales por lo eternal</a:t>
            </a:r>
            <a:r>
              <a:rPr lang="en-US" sz="2400">
                <a:latin typeface="ariel"/>
                <a:cs typeface="Arial"/>
              </a:rPr>
              <a:t>​</a:t>
            </a:r>
          </a:p>
          <a:p>
            <a:pPr marL="800100" lvl="1" indent="-342900">
              <a:buFont typeface="Wingdings,Sans-Serif"/>
              <a:buChar char="Ø"/>
            </a:pPr>
            <a:r>
              <a:rPr lang="es-ES" sz="2400" b="1">
                <a:latin typeface="ariel"/>
                <a:cs typeface="Arial"/>
              </a:rPr>
              <a:t>Lealtades</a:t>
            </a:r>
            <a:r>
              <a:rPr lang="es-ES" sz="2400">
                <a:latin typeface="ariel"/>
                <a:cs typeface="Arial"/>
              </a:rPr>
              <a:t>: cambiar tu lealtades de ser dispersas a  ser devotas</a:t>
            </a:r>
            <a:r>
              <a:rPr lang="en-US" sz="2400">
                <a:latin typeface="ariel"/>
                <a:cs typeface="Arial"/>
              </a:rPr>
              <a:t>​</a:t>
            </a:r>
          </a:p>
          <a:p>
            <a:pPr marL="800100" lvl="1" indent="-342900">
              <a:buFont typeface="Wingdings,Sans-Serif"/>
              <a:buChar char="Ø"/>
            </a:pPr>
            <a:r>
              <a:rPr lang="es-ES" sz="2400" b="1">
                <a:latin typeface="ariel"/>
                <a:cs typeface="Arial"/>
              </a:rPr>
              <a:t>Relaciones</a:t>
            </a:r>
            <a:r>
              <a:rPr lang="es-ES" sz="2400">
                <a:latin typeface="ariel"/>
                <a:cs typeface="Arial"/>
              </a:rPr>
              <a:t>: cambiar tus relaciones de servirte a servir a Dios</a:t>
            </a:r>
            <a:r>
              <a:rPr lang="en-US" sz="2400">
                <a:latin typeface="ariel"/>
                <a:cs typeface="Arial"/>
              </a:rPr>
              <a:t>​</a:t>
            </a:r>
          </a:p>
          <a:p>
            <a:pPr marL="800100" lvl="1" indent="-342900">
              <a:buFont typeface="Wingdings,Sans-Serif"/>
              <a:buChar char="Ø"/>
            </a:pPr>
            <a:r>
              <a:rPr lang="es-ES" sz="2400" b="1">
                <a:latin typeface="ariel"/>
                <a:cs typeface="Arial"/>
              </a:rPr>
              <a:t>Prejuicios</a:t>
            </a:r>
            <a:r>
              <a:rPr lang="es-ES" sz="2400">
                <a:latin typeface="ariel"/>
                <a:cs typeface="Arial"/>
              </a:rPr>
              <a:t>:  cambiar tus prejuicios circunstanciales a ser bíblicos</a:t>
            </a:r>
            <a:r>
              <a:rPr lang="en-US" sz="2400">
                <a:latin typeface="ariel"/>
                <a:cs typeface="Arial"/>
              </a:rPr>
              <a:t>​</a:t>
            </a:r>
          </a:p>
          <a:p>
            <a:pPr marL="800100" lvl="1" indent="-342900">
              <a:buFont typeface="Wingdings,Sans-Serif"/>
              <a:buChar char="Ø"/>
            </a:pPr>
            <a:r>
              <a:rPr lang="es-ES" sz="2400" b="1">
                <a:latin typeface="ariel"/>
                <a:cs typeface="Arial"/>
              </a:rPr>
              <a:t>Ambiciones</a:t>
            </a:r>
            <a:r>
              <a:rPr lang="es-ES" sz="2400">
                <a:latin typeface="ariel"/>
                <a:cs typeface="Arial"/>
              </a:rPr>
              <a:t>: cambiar tus ambiciones de honrarme a mí mismo a Honrar a Dios</a:t>
            </a:r>
            <a:r>
              <a:rPr lang="en-US" sz="2400">
                <a:latin typeface="ariel"/>
                <a:cs typeface="Arial"/>
              </a:rPr>
              <a:t>​</a:t>
            </a:r>
          </a:p>
          <a:p>
            <a:pPr marL="800100" lvl="1" indent="-342900">
              <a:buFont typeface="Wingdings,Sans-Serif"/>
              <a:buChar char="Ø"/>
            </a:pPr>
            <a:r>
              <a:rPr lang="es-ES" sz="2400" b="1">
                <a:latin typeface="ariel"/>
                <a:cs typeface="Arial"/>
              </a:rPr>
              <a:t>Deberes</a:t>
            </a:r>
            <a:r>
              <a:rPr lang="es-ES" sz="2400">
                <a:latin typeface="ariel"/>
                <a:cs typeface="Arial"/>
              </a:rPr>
              <a:t>: cambiar mis deberes de momentáneos por los de la eternidad</a:t>
            </a:r>
            <a:r>
              <a:rPr lang="en-US" sz="2400">
                <a:latin typeface="ariel"/>
                <a:cs typeface="Arial"/>
              </a:rPr>
              <a:t>​</a:t>
            </a:r>
          </a:p>
          <a:p>
            <a:pPr marL="800100" lvl="1" indent="-342900">
              <a:buFont typeface="Wingdings,Sans-Serif"/>
              <a:buChar char="Ø"/>
            </a:pPr>
            <a:r>
              <a:rPr lang="es-ES" sz="2400" b="1">
                <a:latin typeface="ariel"/>
                <a:cs typeface="Arial"/>
              </a:rPr>
              <a:t>Deudas</a:t>
            </a:r>
            <a:r>
              <a:rPr lang="es-ES" sz="2400">
                <a:latin typeface="ariel"/>
                <a:cs typeface="Arial"/>
              </a:rPr>
              <a:t>: cambiar mis deudas temporales por las eternas</a:t>
            </a:r>
            <a:r>
              <a:rPr lang="en-US" sz="2400">
                <a:latin typeface="ariel"/>
                <a:cs typeface="Arial"/>
              </a:rPr>
              <a:t>​</a:t>
            </a:r>
          </a:p>
          <a:p>
            <a:pPr marL="800100" lvl="1" indent="-342900">
              <a:buFont typeface="Wingdings,Sans-Serif"/>
              <a:buChar char="Ø"/>
            </a:pPr>
            <a:r>
              <a:rPr lang="es-ES" sz="2400">
                <a:latin typeface="ariel"/>
                <a:cs typeface="Arial"/>
              </a:rPr>
              <a:t>Bienes: cambiar mis bienes de posesión por la administración y mayordomía</a:t>
            </a:r>
            <a:r>
              <a:rPr lang="en-US" sz="2400">
                <a:latin typeface="ariel"/>
                <a:cs typeface="Arial"/>
              </a:rPr>
              <a:t>​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3F7AD50-A344-A756-5C84-5EA64A9C7091}"/>
              </a:ext>
            </a:extLst>
          </p:cNvPr>
          <p:cNvSpPr txBox="1"/>
          <p:nvPr/>
        </p:nvSpPr>
        <p:spPr>
          <a:xfrm>
            <a:off x="8627" y="4551872"/>
            <a:ext cx="12016595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Wingdings,Sans-Serif"/>
              <a:buChar char="v"/>
            </a:pPr>
            <a:r>
              <a:rPr lang="es-ES" sz="2400" b="1">
                <a:latin typeface="ariel"/>
                <a:cs typeface="Arial"/>
              </a:rPr>
              <a:t>Temores y Debilidades 2Timoteo 1:7</a:t>
            </a:r>
            <a:r>
              <a:rPr lang="en-US" sz="2400">
                <a:latin typeface="ariel"/>
                <a:cs typeface="Arial"/>
              </a:rPr>
              <a:t>​</a:t>
            </a:r>
          </a:p>
          <a:p>
            <a:r>
              <a:rPr lang="es-ES" sz="2400">
                <a:latin typeface="ariel"/>
                <a:cs typeface="Arial"/>
              </a:rPr>
              <a:t>La inseguridad se vuelva confianza,  no una actitud a la defensiva sino segura  y única en DIOS </a:t>
            </a:r>
            <a:r>
              <a:rPr lang="es-ES" sz="2400" b="1">
                <a:latin typeface="ariel"/>
                <a:cs typeface="Arial"/>
              </a:rPr>
              <a:t>Fil.1:20-21</a:t>
            </a:r>
            <a:r>
              <a:rPr lang="en-US" sz="2400">
                <a:latin typeface="ariel"/>
                <a:cs typeface="Arial"/>
              </a:rPr>
              <a:t>​</a:t>
            </a:r>
          </a:p>
          <a:p>
            <a:pPr marL="342900" indent="-342900">
              <a:buFont typeface="Wingdings,Sans-Serif"/>
              <a:buChar char="v"/>
            </a:pPr>
            <a:r>
              <a:rPr lang="es-ES" sz="2400" b="1">
                <a:latin typeface="ariel"/>
                <a:cs typeface="Arial"/>
              </a:rPr>
              <a:t>Ofensas y rencores Lucas 17:3-4</a:t>
            </a:r>
            <a:r>
              <a:rPr lang="en-US" sz="2400">
                <a:latin typeface="ariel"/>
                <a:cs typeface="Arial"/>
              </a:rPr>
              <a:t>​</a:t>
            </a:r>
          </a:p>
          <a:p>
            <a:r>
              <a:rPr lang="es-ES" sz="2400">
                <a:latin typeface="ariel"/>
                <a:cs typeface="Arial"/>
              </a:rPr>
              <a:t>El deseo de Dios es hacer que las ofensas que otros le han causado en vez de resentimiento produzca amor </a:t>
            </a:r>
            <a:r>
              <a:rPr lang="es-ES" sz="2400" b="1">
                <a:latin typeface="ariel"/>
                <a:cs typeface="Arial"/>
              </a:rPr>
              <a:t>Mt.5:43-44</a:t>
            </a:r>
            <a:r>
              <a:rPr lang="en-US" sz="2400">
                <a:latin typeface="ariel"/>
                <a:cs typeface="Arial"/>
              </a:rPr>
              <a:t>​</a:t>
            </a:r>
          </a:p>
        </p:txBody>
      </p:sp>
      <p:pic>
        <p:nvPicPr>
          <p:cNvPr id="7" name="Imagen 6" descr="Habilidades de estudio prueba dibujo educación, estudiante, blanco,  mamífero png | PNGEgg">
            <a:extLst>
              <a:ext uri="{FF2B5EF4-FFF2-40B4-BE49-F238E27FC236}">
                <a16:creationId xmlns:a16="http://schemas.microsoft.com/office/drawing/2014/main" id="{6531FD2E-AC11-053B-7884-8405F3A827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5527" y="-1"/>
            <a:ext cx="3249285" cy="3091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09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EB9B5A19-3592-48E2-BC31-90E092BD6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2548C40-4C00-4E91-BFA6-84B4D66225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1999" cy="6861600"/>
            <a:chOff x="1" y="0"/>
            <a:chExt cx="12191999" cy="686160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6EE6BCA-C84E-4BED-B084-F599F7EE68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4695526-4BAA-4EFE-91C1-1E446117C0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00DF9B86-7987-40DC-85D6-479F5A2E87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A5465368-1AF5-43D6-BAD2-6BE8B04D94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CEB28D27-BDED-4D8C-94FC-58E93235713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77AC833D-449C-45F4-9851-216F3681F24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09528AAE-A1EB-446C-81BE-BA5E4490E4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9F7C0F2C-B581-402B-B4C4-6DFB7131498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356A6B0D-707F-420B-BF4D-2CB60CCCA06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8B7A59E-D61A-4BEB-A38A-1E8E5EBB83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DD99E1B6-CBC4-4306-9DFC-847D6D135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2">
                  <a:alpha val="40000"/>
                </a:schemeClr>
              </a:gs>
              <a:gs pos="100000">
                <a:schemeClr val="bg2">
                  <a:alpha val="80000"/>
                </a:schemeClr>
              </a:gs>
            </a:gsLst>
            <a:lin ang="0" scaled="1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F1BC19B-E60A-32D2-31F4-F959C793D3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5585" y="736182"/>
            <a:ext cx="5808900" cy="4317323"/>
          </a:xfrm>
        </p:spPr>
        <p:txBody>
          <a:bodyPr>
            <a:normAutofit fontScale="90000"/>
          </a:bodyPr>
          <a:lstStyle/>
          <a:p>
            <a:pPr algn="ctr"/>
            <a:r>
              <a:rPr lang="es-ES"/>
              <a:t>4.-Virtudes de la Sabiduría Divina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550D28B-D684-973D-FB5C-7FD9BFA75B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0001" y="5247268"/>
            <a:ext cx="4500561" cy="132024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z="4000">
                <a:latin typeface="Franklin Gothic Heavy"/>
              </a:rPr>
              <a:t>Santiago 3:17</a:t>
            </a:r>
          </a:p>
        </p:txBody>
      </p:sp>
      <p:pic>
        <p:nvPicPr>
          <p:cNvPr id="4" name="Imagen 3" descr="Catholic.net - Sabiduría">
            <a:extLst>
              <a:ext uri="{FF2B5EF4-FFF2-40B4-BE49-F238E27FC236}">
                <a16:creationId xmlns:a16="http://schemas.microsoft.com/office/drawing/2014/main" id="{B4EFE4B3-5B8C-A966-0CAC-99AB9B8B29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7048" y="540000"/>
            <a:ext cx="4963593" cy="576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408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BF4E480B-94D6-46F9-A2B6-B98D311FDC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1999" cy="6861600"/>
            <a:chOff x="1" y="0"/>
            <a:chExt cx="12191999" cy="68616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7183CDE-91A1-40C3-8E80-66F89E1C2D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6756515-F9AA-46BD-8DD2-AA15BA492A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BA365E2-8B71-408B-9092-0104216AC7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BEDB8D7A-1BF6-4CDB-B93A-7736955F50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5AACD774-5167-46C7-8A62-6E2FE4BE946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6E0F2D8-452E-48F9-9912-C47EAEAE180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1FBBF95-430B-427C-A6E8-DB899217FC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EE64698-3ED2-4395-B7FC-65248E437E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E20B1E1-CE09-4C2A-A3FB-DB8026C54E9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CB2405B-A907-48B3-906A-FB3573C0B2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6DC8E2D9-6729-4614-8667-C1016D318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9C51935E-4A08-4AE4-8E13-F40CD3C4F1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E2935B3-43F9-4F49-AEEE-A09015DDF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0"/>
            <a:ext cx="12191999" cy="6861600"/>
            <a:chOff x="1" y="0"/>
            <a:chExt cx="12191999" cy="6861600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23C3E9F-031F-4D06-B2D1-FBDE7797AE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AD6B24CB-2D97-4762-B34A-9FE40CECA8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72E85C82-5A92-4169-B806-F7A311C1C6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536DD679-1C6F-4F84-9CA0-27B1ABCFD7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90EBB60D-86C6-45E0-AB7B-8C952FEBDD9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E06710FE-8C5F-4C9D-AF9E-1A7CDAE4C67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38556C1B-E283-4483-ACD0-2808A242AC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6575218D-6500-488D-AB87-B8B426C1CC5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0859891A-F84B-4F49-B829-12D780F4278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2A4DD948-16D9-47F3-880E-69BF40A2CF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8CED433A-4441-4EF2-A360-2D5C19C7F3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2">
                  <a:alpha val="40000"/>
                </a:schemeClr>
              </a:gs>
              <a:gs pos="100000">
                <a:schemeClr val="bg2">
                  <a:alpha val="80000"/>
                </a:schemeClr>
              </a:gs>
            </a:gsLst>
            <a:lin ang="0" scaled="1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pic>
        <p:nvPicPr>
          <p:cNvPr id="20" name="Imagen 19" descr="Santiago 3:17 - Versículo de la Biblia - DailyVerses.net">
            <a:extLst>
              <a:ext uri="{FF2B5EF4-FFF2-40B4-BE49-F238E27FC236}">
                <a16:creationId xmlns:a16="http://schemas.microsoft.com/office/drawing/2014/main" id="{0B50E167-1B3F-416B-1B6C-BEF6F63952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024" y="1326042"/>
            <a:ext cx="10588744" cy="5212332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CCB54EF-80FC-EBD1-5E45-B79F953DE208}"/>
              </a:ext>
            </a:extLst>
          </p:cNvPr>
          <p:cNvSpPr>
            <a:spLocks noGrp="1"/>
          </p:cNvSpPr>
          <p:nvPr/>
        </p:nvSpPr>
        <p:spPr>
          <a:xfrm>
            <a:off x="540000" y="540000"/>
            <a:ext cx="11101135" cy="80308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b="1"/>
              <a:t>Virtudes de la Sabiduría Divina</a:t>
            </a:r>
          </a:p>
        </p:txBody>
      </p:sp>
    </p:spTree>
    <p:extLst>
      <p:ext uri="{BB962C8B-B14F-4D97-AF65-F5344CB8AC3E}">
        <p14:creationId xmlns:p14="http://schemas.microsoft.com/office/powerpoint/2010/main" val="14806889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DE04336-5ED7-6970-2B38-909FCB358A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64490" y="803605"/>
            <a:ext cx="12351964" cy="589330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719455" lvl="1" indent="-269875">
              <a:buFont typeface="Wingdings" panose="020B0604020202020204" pitchFamily="34" charset="0"/>
              <a:buChar char="Ø"/>
            </a:pPr>
            <a:r>
              <a:rPr lang="es-ES" sz="2000" dirty="0">
                <a:latin typeface="ariel"/>
                <a:ea typeface="Georgia"/>
                <a:cs typeface="Georgia"/>
              </a:rPr>
              <a:t>De hecho, todo lo que se escribió en el pasado se escribió para</a:t>
            </a:r>
            <a:r>
              <a:rPr lang="es-ES" sz="2000" b="1" i="1" dirty="0">
                <a:latin typeface="ariel"/>
                <a:ea typeface="Georgia"/>
                <a:cs typeface="Georgia"/>
              </a:rPr>
              <a:t> enseñarnos</a:t>
            </a:r>
            <a:r>
              <a:rPr lang="es-ES" sz="2000" dirty="0">
                <a:latin typeface="ariel"/>
                <a:ea typeface="Georgia"/>
                <a:cs typeface="Georgia"/>
              </a:rPr>
              <a:t>, a fin de que, </a:t>
            </a:r>
            <a:r>
              <a:rPr lang="es-ES" sz="2000" b="1" i="1" dirty="0">
                <a:latin typeface="ariel"/>
                <a:ea typeface="Georgia"/>
                <a:cs typeface="Georgia"/>
              </a:rPr>
              <a:t>alentados</a:t>
            </a:r>
            <a:r>
              <a:rPr lang="es-ES" sz="2000" dirty="0">
                <a:latin typeface="ariel"/>
                <a:ea typeface="Georgia"/>
                <a:cs typeface="Georgia"/>
              </a:rPr>
              <a:t> por las Escrituras, </a:t>
            </a:r>
            <a:r>
              <a:rPr lang="es-ES" sz="2000" b="1" i="1" dirty="0">
                <a:latin typeface="ariel"/>
                <a:ea typeface="Georgia"/>
                <a:cs typeface="Georgia"/>
              </a:rPr>
              <a:t>perseveremos</a:t>
            </a:r>
            <a:r>
              <a:rPr lang="es-ES" sz="2000" dirty="0">
                <a:latin typeface="ariel"/>
                <a:ea typeface="Georgia"/>
                <a:cs typeface="Georgia"/>
              </a:rPr>
              <a:t> en</a:t>
            </a:r>
            <a:r>
              <a:rPr lang="es-ES" sz="2000" b="1" i="1" dirty="0">
                <a:latin typeface="ariel"/>
                <a:ea typeface="Georgia"/>
                <a:cs typeface="Georgia"/>
              </a:rPr>
              <a:t> mantene</a:t>
            </a:r>
            <a:r>
              <a:rPr lang="es-ES" sz="2000" dirty="0">
                <a:latin typeface="ariel"/>
                <a:ea typeface="Georgia"/>
                <a:cs typeface="Georgia"/>
              </a:rPr>
              <a:t>r nuestra </a:t>
            </a:r>
            <a:r>
              <a:rPr lang="es-ES" sz="2000" b="1" i="1" dirty="0">
                <a:latin typeface="ariel"/>
                <a:ea typeface="Georgia"/>
                <a:cs typeface="Georgia"/>
              </a:rPr>
              <a:t>esperanza</a:t>
            </a:r>
            <a:r>
              <a:rPr lang="es-ES" sz="2000" dirty="0">
                <a:latin typeface="ariel"/>
                <a:ea typeface="Georgia"/>
                <a:cs typeface="Georgia"/>
              </a:rPr>
              <a:t>. </a:t>
            </a:r>
            <a:r>
              <a:rPr lang="es-ES" sz="2000" b="1" dirty="0">
                <a:solidFill>
                  <a:srgbClr val="FFFF00"/>
                </a:solidFill>
                <a:latin typeface="ariel"/>
                <a:ea typeface="Georgia"/>
                <a:cs typeface="Georgia"/>
              </a:rPr>
              <a:t>Ro. 15:4</a:t>
            </a:r>
            <a:endParaRPr lang="es-ES" sz="2000" dirty="0">
              <a:latin typeface="ariel"/>
              <a:ea typeface="Georgia"/>
              <a:cs typeface="Georgia"/>
            </a:endParaRPr>
          </a:p>
          <a:p>
            <a:pPr marL="719455" lvl="1" indent="-269875">
              <a:buFont typeface="Wingdings" panose="020B0604020202020204" pitchFamily="34" charset="0"/>
              <a:buChar char="Ø"/>
            </a:pPr>
            <a:r>
              <a:rPr lang="es-ES" sz="2000" b="0" i="0" dirty="0">
                <a:latin typeface="ariel"/>
                <a:ea typeface="Georgia"/>
                <a:cs typeface="Georgia"/>
              </a:rPr>
              <a:t>Toda la Escritura es inspirada por Dios y útil para </a:t>
            </a:r>
            <a:r>
              <a:rPr lang="es-ES" sz="2000" b="1" i="1" dirty="0">
                <a:latin typeface="ariel"/>
                <a:ea typeface="Georgia"/>
                <a:cs typeface="Georgia"/>
              </a:rPr>
              <a:t>enseñar</a:t>
            </a:r>
            <a:r>
              <a:rPr lang="es-ES" sz="2000" b="0" i="0" dirty="0">
                <a:latin typeface="ariel"/>
                <a:ea typeface="Georgia"/>
                <a:cs typeface="Georgia"/>
              </a:rPr>
              <a:t>, para </a:t>
            </a:r>
            <a:r>
              <a:rPr lang="es-ES" sz="2000" b="1" i="1" dirty="0">
                <a:latin typeface="ariel"/>
                <a:ea typeface="Georgia"/>
                <a:cs typeface="Georgia"/>
              </a:rPr>
              <a:t>reprender</a:t>
            </a:r>
            <a:r>
              <a:rPr lang="es-ES" sz="2000" b="0" i="0" dirty="0">
                <a:latin typeface="ariel"/>
                <a:ea typeface="Georgia"/>
                <a:cs typeface="Georgia"/>
              </a:rPr>
              <a:t>, para </a:t>
            </a:r>
            <a:r>
              <a:rPr lang="es-ES" sz="2000" b="1" i="1" dirty="0">
                <a:latin typeface="ariel"/>
                <a:ea typeface="Georgia"/>
                <a:cs typeface="Georgia"/>
              </a:rPr>
              <a:t>corregir</a:t>
            </a:r>
            <a:r>
              <a:rPr lang="es-ES" sz="2000" b="0" i="0" dirty="0">
                <a:latin typeface="ariel"/>
                <a:ea typeface="Georgia"/>
                <a:cs typeface="Georgia"/>
              </a:rPr>
              <a:t> y para </a:t>
            </a:r>
            <a:r>
              <a:rPr lang="es-ES" sz="2000" b="1" i="1" dirty="0">
                <a:latin typeface="ariel"/>
                <a:ea typeface="Georgia"/>
                <a:cs typeface="Georgia"/>
              </a:rPr>
              <a:t>instruir</a:t>
            </a:r>
            <a:r>
              <a:rPr lang="es-ES" sz="2000" b="0" i="0" dirty="0">
                <a:latin typeface="ariel"/>
                <a:ea typeface="Georgia"/>
                <a:cs typeface="Georgia"/>
              </a:rPr>
              <a:t> en la justicia, a fin de que el siervo de Dios esté </a:t>
            </a:r>
            <a:r>
              <a:rPr lang="es-ES" sz="2000" b="1" i="1" dirty="0">
                <a:latin typeface="ariel"/>
                <a:ea typeface="Georgia"/>
                <a:cs typeface="Georgia"/>
              </a:rPr>
              <a:t>enteramente capacitado para toda buena obra   </a:t>
            </a:r>
            <a:r>
              <a:rPr lang="es-ES" sz="2000" b="1" i="0" dirty="0">
                <a:solidFill>
                  <a:srgbClr val="FFFF00"/>
                </a:solidFill>
                <a:latin typeface="ariel"/>
                <a:ea typeface="Georgia"/>
                <a:cs typeface="Georgia"/>
              </a:rPr>
              <a:t>2 </a:t>
            </a:r>
            <a:r>
              <a:rPr lang="es-ES" sz="2000" b="1" dirty="0">
                <a:solidFill>
                  <a:srgbClr val="FFFF00"/>
                </a:solidFill>
                <a:latin typeface="ariel"/>
                <a:ea typeface="Georgia"/>
                <a:cs typeface="Georgia"/>
              </a:rPr>
              <a:t>Timoteo</a:t>
            </a:r>
            <a:r>
              <a:rPr lang="es-ES" sz="2000" b="1" i="0" dirty="0">
                <a:solidFill>
                  <a:srgbClr val="FFFF00"/>
                </a:solidFill>
                <a:latin typeface="ariel"/>
                <a:ea typeface="Georgia"/>
                <a:cs typeface="Georgia"/>
              </a:rPr>
              <a:t> 3:16-17</a:t>
            </a:r>
            <a:endParaRPr lang="es-ES" sz="2000" b="0" i="0" dirty="0">
              <a:latin typeface="ariel"/>
              <a:ea typeface="Georgia"/>
              <a:cs typeface="Georgia"/>
            </a:endParaRPr>
          </a:p>
          <a:p>
            <a:pPr marL="719455" lvl="1" indent="-269875">
              <a:buFont typeface="Wingdings" panose="020B0604020202020204" pitchFamily="34" charset="0"/>
              <a:buChar char="Ø"/>
            </a:pPr>
            <a:r>
              <a:rPr lang="es-ES" sz="2000" b="1" i="1" dirty="0">
                <a:latin typeface="ariel"/>
              </a:rPr>
              <a:t>Deseen con ansias</a:t>
            </a:r>
            <a:r>
              <a:rPr lang="es-ES" sz="2000" dirty="0">
                <a:latin typeface="ariel"/>
              </a:rPr>
              <a:t> la leche pura de </a:t>
            </a:r>
            <a:r>
              <a:rPr lang="es-ES" sz="2000" b="1" i="1" dirty="0">
                <a:latin typeface="ariel"/>
              </a:rPr>
              <a:t>la palabra,</a:t>
            </a:r>
            <a:r>
              <a:rPr lang="es-ES" sz="2000" dirty="0">
                <a:latin typeface="ariel"/>
              </a:rPr>
              <a:t> como niños recién nacidos. Así, por medio de ella, </a:t>
            </a:r>
            <a:r>
              <a:rPr lang="es-ES" sz="2000" b="1" i="1" dirty="0">
                <a:latin typeface="ariel"/>
              </a:rPr>
              <a:t>crecerán en su salvación</a:t>
            </a:r>
            <a:r>
              <a:rPr lang="es-ES" sz="2000" i="1" dirty="0">
                <a:latin typeface="ariel"/>
              </a:rPr>
              <a:t>,</a:t>
            </a:r>
            <a:r>
              <a:rPr lang="es-ES" sz="2000" dirty="0">
                <a:latin typeface="ariel"/>
              </a:rPr>
              <a:t> ahora que han probado lo bueno que es el Señor. </a:t>
            </a:r>
            <a:r>
              <a:rPr lang="es-ES" sz="2000" b="1" dirty="0">
                <a:solidFill>
                  <a:srgbClr val="FFFF00"/>
                </a:solidFill>
                <a:latin typeface="ariel"/>
              </a:rPr>
              <a:t>1 P. 2:2-3</a:t>
            </a:r>
          </a:p>
          <a:p>
            <a:pPr marL="719455" lvl="1" indent="-269875">
              <a:buFont typeface="Wingdings" panose="020B0604020202020204" pitchFamily="34" charset="0"/>
              <a:buChar char="Ø"/>
            </a:pPr>
            <a:r>
              <a:rPr lang="es-ES" sz="2000" dirty="0">
                <a:latin typeface="ariel"/>
              </a:rPr>
              <a:t>Ya vosotros estáis limpios por la palabra que os he hablado. </a:t>
            </a:r>
            <a:r>
              <a:rPr lang="es-ES" sz="2000" b="1" dirty="0">
                <a:solidFill>
                  <a:srgbClr val="FFFF00"/>
                </a:solidFill>
                <a:latin typeface="ariel"/>
              </a:rPr>
              <a:t>Juan 15:3</a:t>
            </a:r>
          </a:p>
          <a:p>
            <a:pPr marL="719455" lvl="1" indent="-269875">
              <a:buFont typeface="Wingdings" panose="020B0604020202020204" pitchFamily="34" charset="0"/>
              <a:buChar char="Ø"/>
            </a:pPr>
            <a:r>
              <a:rPr lang="es-ES" sz="2000" dirty="0">
                <a:latin typeface="ariel"/>
              </a:rPr>
              <a:t>Ciertamente, la palabra de Dios es viva y poderosa, y más cortante que cualquier espada de dos filos. Penetra hasta lo más profundo del alma y del espíritu, hasta la médula de los huesos, y juzga los pensamientos y las intenciones del corazón. </a:t>
            </a:r>
            <a:r>
              <a:rPr lang="es-ES" sz="2000" b="1" i="1" dirty="0">
                <a:solidFill>
                  <a:srgbClr val="FFFF00"/>
                </a:solidFill>
                <a:latin typeface="ariel"/>
              </a:rPr>
              <a:t>Hebreos 4:12 </a:t>
            </a:r>
            <a:endParaRPr lang="es-ES" sz="2000" dirty="0">
              <a:solidFill>
                <a:srgbClr val="FFFFFF"/>
              </a:solidFill>
              <a:latin typeface="ariel"/>
            </a:endParaRPr>
          </a:p>
          <a:p>
            <a:pPr marL="719455" lvl="1" indent="-269875">
              <a:buFont typeface="Wingdings" panose="020B0604020202020204" pitchFamily="34" charset="0"/>
              <a:buChar char="Ø"/>
            </a:pPr>
            <a:r>
              <a:rPr lang="es-ES" sz="2000" b="1" i="1" dirty="0">
                <a:solidFill>
                  <a:srgbClr val="FFFF00"/>
                </a:solidFill>
                <a:latin typeface="ariel"/>
              </a:rPr>
              <a:t> </a:t>
            </a:r>
            <a:r>
              <a:rPr lang="es-ES" sz="2000" dirty="0">
                <a:latin typeface="ariel"/>
              </a:rPr>
              <a:t>Tu palabra es una lámpara a mis pies; es una luz en mi sendero .</a:t>
            </a:r>
            <a:r>
              <a:rPr lang="es-ES" sz="2000" b="1" i="1" dirty="0">
                <a:solidFill>
                  <a:srgbClr val="FFFF00"/>
                </a:solidFill>
                <a:latin typeface="ariel"/>
              </a:rPr>
              <a:t>Salmo 119:105</a:t>
            </a:r>
            <a:endParaRPr lang="es-ES" sz="2000" dirty="0">
              <a:solidFill>
                <a:srgbClr val="FFFFFF"/>
              </a:solidFill>
              <a:latin typeface="ariel"/>
            </a:endParaRPr>
          </a:p>
          <a:p>
            <a:pPr marL="449580" lvl="1" indent="0">
              <a:buNone/>
            </a:pPr>
            <a:r>
              <a:rPr lang="es-ES" sz="2000" dirty="0">
                <a:latin typeface="ariel"/>
              </a:rPr>
              <a:t>La hierba se seca y la flor se marchita, pero la palabra de nuestro Dios permanece para siempre.</a:t>
            </a:r>
            <a:r>
              <a:rPr lang="es-ES" sz="2000" dirty="0">
                <a:solidFill>
                  <a:srgbClr val="FFFFFF"/>
                </a:solidFill>
                <a:latin typeface="ariel"/>
              </a:rPr>
              <a:t> </a:t>
            </a:r>
            <a:r>
              <a:rPr lang="es-ES" sz="2000" b="1" dirty="0">
                <a:solidFill>
                  <a:srgbClr val="FFFF00"/>
                </a:solidFill>
                <a:latin typeface="ariel"/>
              </a:rPr>
              <a:t>Isaías 40:8</a:t>
            </a:r>
          </a:p>
          <a:p>
            <a:pPr marL="449580" lvl="1" indent="0">
              <a:buNone/>
            </a:pPr>
            <a:r>
              <a:rPr lang="es-ES" sz="2000" b="1" dirty="0">
                <a:solidFill>
                  <a:srgbClr val="FFFF00"/>
                </a:solidFill>
                <a:latin typeface="ariel"/>
              </a:rPr>
              <a:t>Mateo 4:1-11 ESCRITO ESTA.....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31A7999-205F-C52C-EE88-FBBE3C66E624}"/>
              </a:ext>
            </a:extLst>
          </p:cNvPr>
          <p:cNvSpPr txBox="1"/>
          <p:nvPr/>
        </p:nvSpPr>
        <p:spPr>
          <a:xfrm>
            <a:off x="339306" y="152401"/>
            <a:ext cx="10363200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000" b="1">
                <a:solidFill>
                  <a:srgbClr val="FFFF00"/>
                </a:solidFill>
                <a:latin typeface="Georgia"/>
              </a:rPr>
              <a:t>LA PALABRA DE DIOS LIMPIA MI MENTE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77381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82D455B-C993-4AC2-BAC2-D5C9890CE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3DB60D9E-17F6-D688-64E8-5F2B3700EC1B}"/>
              </a:ext>
            </a:extLst>
          </p:cNvPr>
          <p:cNvSpPr txBox="1"/>
          <p:nvPr/>
        </p:nvSpPr>
        <p:spPr>
          <a:xfrm>
            <a:off x="-3775" y="71535"/>
            <a:ext cx="12007340" cy="69865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Wingdings"/>
              <a:buChar char="v"/>
            </a:pPr>
            <a:endParaRPr lang="es-ES" sz="2800" b="1" dirty="0"/>
          </a:p>
          <a:p>
            <a:pPr marL="342900" indent="-342900">
              <a:buFont typeface="Wingdings"/>
              <a:buChar char="v"/>
            </a:pPr>
            <a:r>
              <a:rPr lang="es-ES" sz="2800" b="1" dirty="0"/>
              <a:t>ESTILO DE VIDA DE CRISTO</a:t>
            </a:r>
            <a:endParaRPr lang="es-ES" dirty="0"/>
          </a:p>
          <a:p>
            <a:endParaRPr lang="es-ES" sz="2800" b="1" dirty="0"/>
          </a:p>
          <a:p>
            <a:pPr marL="800100" lvl="1" indent="-342900">
              <a:buFont typeface="Wingdings"/>
              <a:buChar char="Ø"/>
            </a:pPr>
            <a:r>
              <a:rPr lang="es-ES" sz="2800" dirty="0"/>
              <a:t>Ante la tentación   Mateo 4:1-11, Deuteronomio 8:3,6:13,13</a:t>
            </a:r>
          </a:p>
          <a:p>
            <a:pPr marL="800100" lvl="1" indent="-342900">
              <a:buFont typeface="Wingdings"/>
              <a:buChar char="Ø"/>
            </a:pPr>
            <a:r>
              <a:rPr lang="es-ES" sz="2800" dirty="0"/>
              <a:t>Jesucristo es el ejemplo perfecto  Heb.12:11P.1:19,1 Jn.3:5</a:t>
            </a:r>
          </a:p>
          <a:p>
            <a:pPr marL="800100" lvl="1" indent="-342900">
              <a:buFont typeface="Wingdings"/>
              <a:buChar char="Ø"/>
            </a:pPr>
            <a:r>
              <a:rPr lang="es-ES" sz="2800" dirty="0"/>
              <a:t>Vivió una vida limpia pues el Padre celestial  era su punto constante Lc.2:49</a:t>
            </a:r>
          </a:p>
          <a:p>
            <a:pPr marL="800100" lvl="1" indent="-342900">
              <a:buFont typeface="Wingdings"/>
              <a:buChar char="Ø"/>
            </a:pPr>
            <a:r>
              <a:rPr lang="es-ES" sz="2800" dirty="0"/>
              <a:t>Vivió de manera:</a:t>
            </a:r>
          </a:p>
          <a:p>
            <a:pPr marL="1257300" lvl="2" indent="-342900">
              <a:buFont typeface="Wingdings"/>
              <a:buChar char="§"/>
            </a:pPr>
            <a:r>
              <a:rPr lang="es-ES" sz="2800" dirty="0"/>
              <a:t>Pura …...................... 1Jua n. 3:2-9</a:t>
            </a:r>
          </a:p>
          <a:p>
            <a:pPr marL="1257300" lvl="2" indent="-342900">
              <a:buFont typeface="Wingdings"/>
              <a:buChar char="§"/>
            </a:pPr>
            <a:r>
              <a:rPr lang="es-ES" sz="2800" dirty="0"/>
              <a:t>Pacifico …..................Mateo  5:9</a:t>
            </a:r>
          </a:p>
          <a:p>
            <a:pPr marL="1257300" lvl="2" indent="-342900">
              <a:buFont typeface="Wingdings"/>
              <a:buChar char="§"/>
            </a:pPr>
            <a:r>
              <a:rPr lang="es-ES" sz="2800" dirty="0"/>
              <a:t>Amable...................... 2 Tim 2:24:26</a:t>
            </a:r>
          </a:p>
          <a:p>
            <a:pPr marL="1257300" lvl="2" indent="-342900">
              <a:buFont typeface="Wingdings"/>
              <a:buChar char="§"/>
            </a:pPr>
            <a:r>
              <a:rPr lang="es-ES" sz="2800" dirty="0"/>
              <a:t>Benigno......................Lucas 6:35</a:t>
            </a:r>
          </a:p>
          <a:p>
            <a:pPr marL="1257300" lvl="2" indent="-342900">
              <a:buFont typeface="Wingdings"/>
              <a:buChar char="§"/>
            </a:pPr>
            <a:r>
              <a:rPr lang="es-ES" sz="2800" dirty="0"/>
              <a:t>Misericordioso............Santiago 5:11</a:t>
            </a:r>
          </a:p>
          <a:p>
            <a:pPr marL="1257300" lvl="2" indent="-342900">
              <a:buFont typeface="Wingdings"/>
              <a:buChar char="§"/>
            </a:pPr>
            <a:r>
              <a:rPr lang="es-ES" sz="2800" dirty="0"/>
              <a:t>Fructífero......................JUAN 9:4</a:t>
            </a:r>
          </a:p>
          <a:p>
            <a:pPr marL="1257300" lvl="2" indent="-342900">
              <a:buFont typeface="Wingdings"/>
              <a:buChar char="§"/>
            </a:pPr>
            <a:r>
              <a:rPr lang="es-ES" sz="2800" dirty="0"/>
              <a:t>Sincero.........................</a:t>
            </a:r>
          </a:p>
          <a:p>
            <a:pPr marL="800100" lvl="1" indent="-342900">
              <a:buFont typeface="Wingdings"/>
              <a:buChar char="Ø"/>
            </a:pPr>
            <a:endParaRPr lang="es-ES" sz="2800"/>
          </a:p>
        </p:txBody>
      </p:sp>
    </p:spTree>
    <p:extLst>
      <p:ext uri="{BB962C8B-B14F-4D97-AF65-F5344CB8AC3E}">
        <p14:creationId xmlns:p14="http://schemas.microsoft.com/office/powerpoint/2010/main" val="38855638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F5FD93-E146-E69F-8BB3-F8975B71C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245" y="151811"/>
            <a:ext cx="5709626" cy="903727"/>
          </a:xfrm>
        </p:spPr>
        <p:txBody>
          <a:bodyPr>
            <a:normAutofit fontScale="90000"/>
          </a:bodyPr>
          <a:lstStyle/>
          <a:p>
            <a:r>
              <a:rPr lang="es-ES" b="1">
                <a:solidFill>
                  <a:srgbClr val="FFFF00"/>
                </a:solidFill>
              </a:rPr>
              <a:t>No te confundas</a:t>
            </a:r>
          </a:p>
        </p:txBody>
      </p:sp>
      <p:sp>
        <p:nvSpPr>
          <p:cNvPr id="4" name="CuadroTexto 2">
            <a:extLst>
              <a:ext uri="{FF2B5EF4-FFF2-40B4-BE49-F238E27FC236}">
                <a16:creationId xmlns:a16="http://schemas.microsoft.com/office/drawing/2014/main" id="{D603654D-18A3-1716-12F1-B82A792B5376}"/>
              </a:ext>
            </a:extLst>
          </p:cNvPr>
          <p:cNvSpPr txBox="1"/>
          <p:nvPr/>
        </p:nvSpPr>
        <p:spPr>
          <a:xfrm>
            <a:off x="-2456" y="842302"/>
            <a:ext cx="7315199" cy="5816977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/>
              <a:buChar char="q"/>
            </a:pPr>
            <a:r>
              <a:rPr lang="es-ES" sz="3000">
                <a:latin typeface="ariel"/>
              </a:rPr>
              <a:t>No confunda de  lo espiritual  con el humanismo </a:t>
            </a:r>
            <a:r>
              <a:rPr lang="es-ES" sz="3000" b="1">
                <a:latin typeface="ariel"/>
              </a:rPr>
              <a:t>1Cor.2:14-16</a:t>
            </a:r>
          </a:p>
          <a:p>
            <a:endParaRPr lang="es-ES" sz="2400" b="1"/>
          </a:p>
          <a:p>
            <a:pPr marL="800100" lvl="1" indent="-342900">
              <a:buFont typeface="Wingdings"/>
              <a:buChar char="Ø"/>
            </a:pPr>
            <a:r>
              <a:rPr lang="es-ES" sz="3200"/>
              <a:t>Puedo cultivar estas virtudes divinas en mi vida mediante el estudio y el esfuerzo.</a:t>
            </a:r>
          </a:p>
          <a:p>
            <a:pPr lvl="1"/>
            <a:endParaRPr lang="es-ES" sz="3200"/>
          </a:p>
          <a:p>
            <a:pPr marL="800100" lvl="1" indent="-342900">
              <a:buFont typeface="Wingdings"/>
              <a:buChar char="Ø"/>
            </a:pPr>
            <a:r>
              <a:rPr lang="es-ES" sz="3200"/>
              <a:t>Las virtudes divinas son un don para mí en el nacimiento espiritual y se muestran cuando le permito a Cristo que viva en mí su vida.</a:t>
            </a:r>
          </a:p>
        </p:txBody>
      </p:sp>
      <p:pic>
        <p:nvPicPr>
          <p:cNvPr id="3" name="Imagen 2" descr="Interfaz de usuario gráfica, Texto, Chat o mensaje de texto&#10;&#10;Descripción generada automáticamente">
            <a:extLst>
              <a:ext uri="{FF2B5EF4-FFF2-40B4-BE49-F238E27FC236}">
                <a16:creationId xmlns:a16="http://schemas.microsoft.com/office/drawing/2014/main" id="{23F56D8F-70B4-3930-C213-4AA9EBA05F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2325" y="846921"/>
            <a:ext cx="4612255" cy="5537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04984"/>
      </p:ext>
    </p:extLst>
  </p:cSld>
  <p:clrMapOvr>
    <a:masterClrMapping/>
  </p:clrMapOvr>
</p:sld>
</file>

<file path=ppt/theme/theme1.xml><?xml version="1.0" encoding="utf-8"?>
<a:theme xmlns:a="http://schemas.openxmlformats.org/drawingml/2006/main" name="GlowVTI">
  <a:themeElements>
    <a:clrScheme name="Glow">
      <a:dk1>
        <a:sysClr val="windowText" lastClr="000000"/>
      </a:dk1>
      <a:lt1>
        <a:sysClr val="window" lastClr="FFFFFF"/>
      </a:lt1>
      <a:dk2>
        <a:srgbClr val="000000"/>
      </a:dk2>
      <a:lt2>
        <a:srgbClr val="F2F2F2"/>
      </a:lt2>
      <a:accent1>
        <a:srgbClr val="00BAC8"/>
      </a:accent1>
      <a:accent2>
        <a:srgbClr val="794DFF"/>
      </a:accent2>
      <a:accent3>
        <a:srgbClr val="00D17D"/>
      </a:accent3>
      <a:accent4>
        <a:srgbClr val="E69500"/>
      </a:accent4>
      <a:accent5>
        <a:srgbClr val="FE5D21"/>
      </a:accent5>
      <a:accent6>
        <a:srgbClr val="404040"/>
      </a:accent6>
      <a:hlink>
        <a:srgbClr val="3E8FF1"/>
      </a:hlink>
      <a:folHlink>
        <a:srgbClr val="939393"/>
      </a:folHlink>
    </a:clrScheme>
    <a:fontScheme name="Blur">
      <a:majorFont>
        <a:latin typeface="Bell M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lowVTI" id="{D5B5AA20-F6D3-43B8-AF6B-ECAF69256418}" vid="{93025AB5-1D44-4CD3-9BC3-729F6E11E04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Panorámica</PresentationFormat>
  <Slides>18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19" baseType="lpstr">
      <vt:lpstr>GlowVTI</vt:lpstr>
      <vt:lpstr>Presentación de PowerPoint</vt:lpstr>
      <vt:lpstr>Presentación de PowerPoint</vt:lpstr>
      <vt:lpstr>Presentación de PowerPoint</vt:lpstr>
      <vt:lpstr>Presentación de PowerPoint</vt:lpstr>
      <vt:lpstr>4.-Virtudes de la Sabiduría Divina</vt:lpstr>
      <vt:lpstr>Presentación de PowerPoint</vt:lpstr>
      <vt:lpstr>Presentación de PowerPoint</vt:lpstr>
      <vt:lpstr>Presentación de PowerPoint</vt:lpstr>
      <vt:lpstr>No te confundas</vt:lpstr>
      <vt:lpstr>Filipenses 4:8  Por lo demás, hermanos, todo lo que es verdadero, todo lo honesto, todo lo justo, todo lo puro, todo lo amable, todo lo que es de buen nombre; si hay virtud alguna, si hay algo digno de alabanza, en esto pensad.</vt:lpstr>
      <vt:lpstr>Colosenses 3:5-6 NTV  Así que hagan morir las cosas pecaminosas y terrenales que acechan dentro de ustedes. No tengan nada que ver con la inmoralidad sexual, la impureza, las bajas pasiones y los malos deseos. No sean avaros, pues la persona avara es idólatra porque adora las cosas de este mundo.  A causa de esos pecados, viene la furia de Dios.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/>
  <cp:revision>1102</cp:revision>
  <dcterms:created xsi:type="dcterms:W3CDTF">2024-05-06T02:21:15Z</dcterms:created>
  <dcterms:modified xsi:type="dcterms:W3CDTF">2024-06-02T13:20:29Z</dcterms:modified>
</cp:coreProperties>
</file>