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302" r:id="rId6"/>
    <p:sldId id="303" r:id="rId7"/>
    <p:sldId id="280" r:id="rId8"/>
    <p:sldId id="301" r:id="rId9"/>
    <p:sldId id="310" r:id="rId10"/>
    <p:sldId id="281" r:id="rId11"/>
  </p:sldIdLst>
  <p:sldSz cx="9144000" cy="6858000" type="screen4x3"/>
  <p:notesSz cx="6858000" cy="9144000"/>
  <p:defaultTextStyle>
    <a:defPPr rtl="0">
      <a:defRPr lang="es-MX"/>
    </a:defPPr>
    <a:lvl1pPr marL="0" algn="l" defTabSz="914400" rtl="0" eaLnBrk="1" latinLnBrk="0" hangingPunct="1">
      <a:defRPr lang="es-MX" sz="1800" kern="1200">
        <a:solidFill>
          <a:schemeClr val="tx1"/>
        </a:solidFill>
        <a:latin typeface="+mn-lt"/>
        <a:ea typeface="+mn-ea"/>
        <a:cs typeface="+mn-cs"/>
      </a:defRPr>
    </a:lvl1pPr>
    <a:lvl2pPr marL="457200" algn="l" defTabSz="914400" rtl="0" eaLnBrk="1" latinLnBrk="0" hangingPunct="1">
      <a:defRPr lang="es-MX" sz="1800" kern="1200">
        <a:solidFill>
          <a:schemeClr val="tx1"/>
        </a:solidFill>
        <a:latin typeface="+mn-lt"/>
        <a:ea typeface="+mn-ea"/>
        <a:cs typeface="+mn-cs"/>
      </a:defRPr>
    </a:lvl2pPr>
    <a:lvl3pPr marL="914400" algn="l" defTabSz="914400" rtl="0" eaLnBrk="1" latinLnBrk="0" hangingPunct="1">
      <a:defRPr lang="es-MX" sz="1800" kern="1200">
        <a:solidFill>
          <a:schemeClr val="tx1"/>
        </a:solidFill>
        <a:latin typeface="+mn-lt"/>
        <a:ea typeface="+mn-ea"/>
        <a:cs typeface="+mn-cs"/>
      </a:defRPr>
    </a:lvl3pPr>
    <a:lvl4pPr marL="1371600" algn="l" defTabSz="914400" rtl="0" eaLnBrk="1" latinLnBrk="0" hangingPunct="1">
      <a:defRPr lang="es-MX" sz="1800" kern="1200">
        <a:solidFill>
          <a:schemeClr val="tx1"/>
        </a:solidFill>
        <a:latin typeface="+mn-lt"/>
        <a:ea typeface="+mn-ea"/>
        <a:cs typeface="+mn-cs"/>
      </a:defRPr>
    </a:lvl4pPr>
    <a:lvl5pPr marL="1828800" algn="l" defTabSz="914400" rtl="0" eaLnBrk="1" latinLnBrk="0" hangingPunct="1">
      <a:defRPr lang="es-MX" sz="1800" kern="1200">
        <a:solidFill>
          <a:schemeClr val="tx1"/>
        </a:solidFill>
        <a:latin typeface="+mn-lt"/>
        <a:ea typeface="+mn-ea"/>
        <a:cs typeface="+mn-cs"/>
      </a:defRPr>
    </a:lvl5pPr>
    <a:lvl6pPr marL="2286000" algn="l" defTabSz="914400" rtl="0" eaLnBrk="1" latinLnBrk="0" hangingPunct="1">
      <a:defRPr lang="es-MX" sz="1800" kern="1200">
        <a:solidFill>
          <a:schemeClr val="tx1"/>
        </a:solidFill>
        <a:latin typeface="+mn-lt"/>
        <a:ea typeface="+mn-ea"/>
        <a:cs typeface="+mn-cs"/>
      </a:defRPr>
    </a:lvl6pPr>
    <a:lvl7pPr marL="2743200" algn="l" defTabSz="914400" rtl="0" eaLnBrk="1" latinLnBrk="0" hangingPunct="1">
      <a:defRPr lang="es-MX" sz="1800" kern="1200">
        <a:solidFill>
          <a:schemeClr val="tx1"/>
        </a:solidFill>
        <a:latin typeface="+mn-lt"/>
        <a:ea typeface="+mn-ea"/>
        <a:cs typeface="+mn-cs"/>
      </a:defRPr>
    </a:lvl7pPr>
    <a:lvl8pPr marL="3200400" algn="l" defTabSz="914400" rtl="0" eaLnBrk="1" latinLnBrk="0" hangingPunct="1">
      <a:defRPr lang="es-MX" sz="1800" kern="1200">
        <a:solidFill>
          <a:schemeClr val="tx1"/>
        </a:solidFill>
        <a:latin typeface="+mn-lt"/>
        <a:ea typeface="+mn-ea"/>
        <a:cs typeface="+mn-cs"/>
      </a:defRPr>
    </a:lvl8pPr>
    <a:lvl9pPr marL="3657600" algn="l" defTabSz="914400" rtl="0" eaLnBrk="1" latinLnBrk="0" hangingPunct="1">
      <a:defRPr lang="es-MX"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472" userDrawn="1">
          <p15:clr>
            <a:srgbClr val="A4A3A4"/>
          </p15:clr>
        </p15:guide>
        <p15:guide id="2" pos="288"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3024" userDrawn="1">
          <p15:clr>
            <a:srgbClr val="A4A3A4"/>
          </p15:clr>
        </p15:guide>
        <p15:guide id="9" pos="2736"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01"/>
  </p:normalViewPr>
  <p:slideViewPr>
    <p:cSldViewPr>
      <p:cViewPr varScale="1">
        <p:scale>
          <a:sx n="75" d="100"/>
          <a:sy n="75" d="100"/>
        </p:scale>
        <p:origin x="1622" y="53"/>
      </p:cViewPr>
      <p:guideLst>
        <p:guide pos="5472"/>
        <p:guide pos="288"/>
        <p:guide orient="horz" pos="528"/>
        <p:guide orient="horz" pos="3552"/>
        <p:guide orient="horz" pos="768"/>
        <p:guide pos="3024"/>
        <p:guide pos="2736"/>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796DF4A1-647D-45ED-4039-DB1F96860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MX" sz="1200"/>
            </a:lvl1pPr>
          </a:lstStyle>
          <a:p>
            <a:pPr rtl="0"/>
            <a:endParaRPr lang="es-MX"/>
          </a:p>
        </p:txBody>
      </p:sp>
      <p:sp>
        <p:nvSpPr>
          <p:cNvPr id="3" name="Marcador de fecha 2">
            <a:extLst>
              <a:ext uri="{FF2B5EF4-FFF2-40B4-BE49-F238E27FC236}">
                <a16:creationId xmlns:a16="http://schemas.microsoft.com/office/drawing/2014/main" id="{B45B069F-A8F2-8387-8C92-A2E5464B75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MX" sz="1200"/>
            </a:lvl1pPr>
          </a:lstStyle>
          <a:p>
            <a:pPr rtl="0"/>
            <a:fld id="{7B9A61EB-FF9E-4DFB-84F9-0A80D58A0667}" type="datetimeFigureOut">
              <a:rPr lang="es-MX" smtClean="0"/>
              <a:t>11/06/2024</a:t>
            </a:fld>
            <a:endParaRPr lang="es-MX"/>
          </a:p>
        </p:txBody>
      </p:sp>
      <p:sp>
        <p:nvSpPr>
          <p:cNvPr id="4" name="Marcador de pie de página 3">
            <a:extLst>
              <a:ext uri="{FF2B5EF4-FFF2-40B4-BE49-F238E27FC236}">
                <a16:creationId xmlns:a16="http://schemas.microsoft.com/office/drawing/2014/main" id="{3510553D-995D-EFE2-4EAC-170D76D06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MX" sz="1200"/>
            </a:lvl1pPr>
          </a:lstStyle>
          <a:p>
            <a:pPr rtl="0"/>
            <a:endParaRPr lang="es-MX"/>
          </a:p>
        </p:txBody>
      </p:sp>
      <p:sp>
        <p:nvSpPr>
          <p:cNvPr id="5" name="Marcador de número de diapositiva 4">
            <a:extLst>
              <a:ext uri="{FF2B5EF4-FFF2-40B4-BE49-F238E27FC236}">
                <a16:creationId xmlns:a16="http://schemas.microsoft.com/office/drawing/2014/main" id="{203C3C56-8BAD-E984-BB24-4EA71CA2EB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MX" sz="1200"/>
            </a:lvl1pPr>
          </a:lstStyle>
          <a:p>
            <a:pPr rtl="0"/>
            <a:fld id="{44AAF311-A558-444C-927C-8328B655F972}" type="slidenum">
              <a:rPr lang="es-MX" smtClean="0"/>
              <a:t>‹Nº›</a:t>
            </a:fld>
            <a:endParaRPr lang="es-MX"/>
          </a:p>
        </p:txBody>
      </p:sp>
    </p:spTree>
    <p:extLst>
      <p:ext uri="{BB962C8B-B14F-4D97-AF65-F5344CB8AC3E}">
        <p14:creationId xmlns:p14="http://schemas.microsoft.com/office/powerpoint/2010/main" val="251321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MX" sz="1200"/>
            </a:lvl1pPr>
          </a:lstStyle>
          <a:p>
            <a:pPr rtl="0"/>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MX" sz="1200"/>
            </a:lvl1pPr>
          </a:lstStyle>
          <a:p>
            <a:pPr rtl="0"/>
            <a:fld id="{D5C88E34-8C8C-8747-BADB-40E1ACC00129}" type="datetimeFigureOut">
              <a:rPr lang="es-MX" smtClean="0"/>
              <a:t>11/06/2024</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defPPr>
              <a:defRPr lang="es-MX"/>
            </a:defPPr>
          </a:lstStyle>
          <a:p>
            <a:pPr rtl="0"/>
            <a:endParaRPr lang="es-MX"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MX"/>
            </a:def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MX" sz="1200"/>
            </a:lvl1pPr>
          </a:lstStyle>
          <a:p>
            <a:pPr rtl="0"/>
            <a:endParaRPr lang="es-MX"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MX" sz="1200"/>
            </a:lvl1pPr>
          </a:lstStyle>
          <a:p>
            <a:pPr rtl="0"/>
            <a:fld id="{821E5FCA-B2DD-C941-A2C1-638939433487}" type="slidenum">
              <a:rPr lang="es-MX" smtClean="0"/>
              <a:t>‹Nº›</a:t>
            </a:fld>
            <a:endParaRPr lang="es-MX" dirty="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lang="es-MX" sz="1200" kern="1200">
        <a:solidFill>
          <a:schemeClr val="tx1"/>
        </a:solidFill>
        <a:latin typeface="+mn-lt"/>
        <a:ea typeface="+mn-ea"/>
        <a:cs typeface="+mn-cs"/>
      </a:defRPr>
    </a:lvl1pPr>
    <a:lvl2pPr marL="457200" algn="l" defTabSz="914400" rtl="0" eaLnBrk="1" latinLnBrk="0" hangingPunct="1">
      <a:defRPr lang="es-MX" sz="1200" kern="1200">
        <a:solidFill>
          <a:schemeClr val="tx1"/>
        </a:solidFill>
        <a:latin typeface="+mn-lt"/>
        <a:ea typeface="+mn-ea"/>
        <a:cs typeface="+mn-cs"/>
      </a:defRPr>
    </a:lvl2pPr>
    <a:lvl3pPr marL="914400" algn="l" defTabSz="914400" rtl="0" eaLnBrk="1" latinLnBrk="0" hangingPunct="1">
      <a:defRPr lang="es-MX" sz="1200" kern="1200">
        <a:solidFill>
          <a:schemeClr val="tx1"/>
        </a:solidFill>
        <a:latin typeface="+mn-lt"/>
        <a:ea typeface="+mn-ea"/>
        <a:cs typeface="+mn-cs"/>
      </a:defRPr>
    </a:lvl3pPr>
    <a:lvl4pPr marL="1371600" algn="l" defTabSz="914400" rtl="0" eaLnBrk="1" latinLnBrk="0" hangingPunct="1">
      <a:defRPr lang="es-MX" sz="1200" kern="1200">
        <a:solidFill>
          <a:schemeClr val="tx1"/>
        </a:solidFill>
        <a:latin typeface="+mn-lt"/>
        <a:ea typeface="+mn-ea"/>
        <a:cs typeface="+mn-cs"/>
      </a:defRPr>
    </a:lvl4pPr>
    <a:lvl5pPr marL="1828800" algn="l" defTabSz="914400" rtl="0" eaLnBrk="1" latinLnBrk="0" hangingPunct="1">
      <a:defRPr lang="es-MX" sz="1200" kern="1200">
        <a:solidFill>
          <a:schemeClr val="tx1"/>
        </a:solidFill>
        <a:latin typeface="+mn-lt"/>
        <a:ea typeface="+mn-ea"/>
        <a:cs typeface="+mn-cs"/>
      </a:defRPr>
    </a:lvl5pPr>
    <a:lvl6pPr marL="2286000" algn="l" defTabSz="914400" rtl="0" eaLnBrk="1" latinLnBrk="0" hangingPunct="1">
      <a:defRPr lang="es-MX" sz="1200" kern="1200">
        <a:solidFill>
          <a:schemeClr val="tx1"/>
        </a:solidFill>
        <a:latin typeface="+mn-lt"/>
        <a:ea typeface="+mn-ea"/>
        <a:cs typeface="+mn-cs"/>
      </a:defRPr>
    </a:lvl6pPr>
    <a:lvl7pPr marL="2743200" algn="l" defTabSz="914400" rtl="0" eaLnBrk="1" latinLnBrk="0" hangingPunct="1">
      <a:defRPr lang="es-MX" sz="1200" kern="1200">
        <a:solidFill>
          <a:schemeClr val="tx1"/>
        </a:solidFill>
        <a:latin typeface="+mn-lt"/>
        <a:ea typeface="+mn-ea"/>
        <a:cs typeface="+mn-cs"/>
      </a:defRPr>
    </a:lvl7pPr>
    <a:lvl8pPr marL="3200400" algn="l" defTabSz="914400" rtl="0" eaLnBrk="1" latinLnBrk="0" hangingPunct="1">
      <a:defRPr lang="es-MX" sz="1200" kern="1200">
        <a:solidFill>
          <a:schemeClr val="tx1"/>
        </a:solidFill>
        <a:latin typeface="+mn-lt"/>
        <a:ea typeface="+mn-ea"/>
        <a:cs typeface="+mn-cs"/>
      </a:defRPr>
    </a:lvl8pPr>
    <a:lvl9pPr marL="3657600" algn="l" defTabSz="914400" rtl="0" eaLnBrk="1" latinLnBrk="0" hangingPunct="1">
      <a:defRPr lang="es-MX"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dirty="0"/>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1</a:t>
            </a:fld>
            <a:endParaRPr lang="es-MX" dirty="0"/>
          </a:p>
        </p:txBody>
      </p:sp>
    </p:spTree>
    <p:extLst>
      <p:ext uri="{BB962C8B-B14F-4D97-AF65-F5344CB8AC3E}">
        <p14:creationId xmlns:p14="http://schemas.microsoft.com/office/powerpoint/2010/main" val="288200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2</a:t>
            </a:fld>
            <a:endParaRPr lang="es-MX" dirty="0"/>
          </a:p>
        </p:txBody>
      </p:sp>
    </p:spTree>
    <p:extLst>
      <p:ext uri="{BB962C8B-B14F-4D97-AF65-F5344CB8AC3E}">
        <p14:creationId xmlns:p14="http://schemas.microsoft.com/office/powerpoint/2010/main" val="171563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3</a:t>
            </a:fld>
            <a:endParaRPr lang="es-MX" dirty="0"/>
          </a:p>
        </p:txBody>
      </p:sp>
    </p:spTree>
    <p:extLst>
      <p:ext uri="{BB962C8B-B14F-4D97-AF65-F5344CB8AC3E}">
        <p14:creationId xmlns:p14="http://schemas.microsoft.com/office/powerpoint/2010/main" val="30394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4</a:t>
            </a:fld>
            <a:endParaRPr lang="es-MX" dirty="0"/>
          </a:p>
        </p:txBody>
      </p:sp>
    </p:spTree>
    <p:extLst>
      <p:ext uri="{BB962C8B-B14F-4D97-AF65-F5344CB8AC3E}">
        <p14:creationId xmlns:p14="http://schemas.microsoft.com/office/powerpoint/2010/main" val="42477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5</a:t>
            </a:fld>
            <a:endParaRPr lang="es-MX" dirty="0"/>
          </a:p>
        </p:txBody>
      </p:sp>
    </p:spTree>
    <p:extLst>
      <p:ext uri="{BB962C8B-B14F-4D97-AF65-F5344CB8AC3E}">
        <p14:creationId xmlns:p14="http://schemas.microsoft.com/office/powerpoint/2010/main" val="261662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6</a:t>
            </a:fld>
            <a:endParaRPr lang="es-MX" dirty="0"/>
          </a:p>
        </p:txBody>
      </p:sp>
    </p:spTree>
    <p:extLst>
      <p:ext uri="{BB962C8B-B14F-4D97-AF65-F5344CB8AC3E}">
        <p14:creationId xmlns:p14="http://schemas.microsoft.com/office/powerpoint/2010/main" val="185141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defPPr>
              <a:defRPr lang="es-MX"/>
            </a:defPPr>
          </a:lstStyle>
          <a:p>
            <a:pPr rtl="0"/>
            <a:endParaRPr lang="es-MX"/>
          </a:p>
        </p:txBody>
      </p:sp>
      <p:sp>
        <p:nvSpPr>
          <p:cNvPr id="4" name="Marcador de número de diapositiva 3"/>
          <p:cNvSpPr>
            <a:spLocks noGrp="1"/>
          </p:cNvSpPr>
          <p:nvPr>
            <p:ph type="sldNum" sz="quarter" idx="5"/>
          </p:nvPr>
        </p:nvSpPr>
        <p:spPr/>
        <p:txBody>
          <a:bodyPr rtlCol="0"/>
          <a:lstStyle>
            <a:defPPr>
              <a:defRPr lang="es-MX"/>
            </a:defPPr>
          </a:lstStyle>
          <a:p>
            <a:pPr rtl="0"/>
            <a:fld id="{821E5FCA-B2DD-C941-A2C1-638939433487}" type="slidenum">
              <a:rPr lang="es-MX" smtClean="0"/>
              <a:t>7</a:t>
            </a:fld>
            <a:endParaRPr lang="es-MX" dirty="0"/>
          </a:p>
        </p:txBody>
      </p:sp>
    </p:spTree>
    <p:extLst>
      <p:ext uri="{BB962C8B-B14F-4D97-AF65-F5344CB8AC3E}">
        <p14:creationId xmlns:p14="http://schemas.microsoft.com/office/powerpoint/2010/main" val="1306630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9144000" cy="6858000"/>
          </a:xfrm>
          <a:prstGeom prst="rect">
            <a:avLst/>
          </a:prstGeom>
        </p:spPr>
      </p:pic>
      <p:sp>
        <p:nvSpPr>
          <p:cNvPr id="2" name="Título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09244" y="1956816"/>
            <a:ext cx="7530084" cy="2387600"/>
          </a:xfrm>
        </p:spPr>
        <p:txBody>
          <a:bodyPr rtlCol="0" anchor="t">
            <a:noAutofit/>
          </a:bodyPr>
          <a:lstStyle>
            <a:lvl1pPr algn="l">
              <a:defRPr lang="es-MX" sz="7200" spc="225" baseline="0">
                <a:ln w="28575">
                  <a:solidFill>
                    <a:schemeClr val="tx1"/>
                  </a:solidFill>
                </a:ln>
                <a:noFill/>
              </a:defRPr>
            </a:lvl1pPr>
          </a:lstStyle>
          <a:p>
            <a:pPr rtl="0"/>
            <a:r>
              <a:rPr lang="es-MX"/>
              <a:t>HAGA CLIC PARA EDITAR EL ESTILO DEL TÍTULO DEL PATRÓN</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p:nvPr>
        </p:nvSpPr>
        <p:spPr>
          <a:xfrm>
            <a:off x="809244" y="4901184"/>
            <a:ext cx="7530084" cy="1280160"/>
          </a:xfrm>
        </p:spPr>
        <p:txBody>
          <a:bodyPr rtlCol="0"/>
          <a:lstStyle>
            <a:lvl1pPr marL="0" indent="0" algn="l">
              <a:buNone/>
              <a:defRPr lang="es-MX" sz="1800" b="1" baseline="0">
                <a:latin typeface="+mn-lt"/>
              </a:defRPr>
            </a:lvl1pPr>
            <a:lvl2pPr marL="342900" indent="0" algn="ctr">
              <a:buNone/>
              <a:defRPr lang="es-MX" sz="1500"/>
            </a:lvl2pPr>
            <a:lvl3pPr marL="685800" indent="0" algn="ctr">
              <a:buNone/>
              <a:defRPr lang="es-MX" sz="1350"/>
            </a:lvl3pPr>
            <a:lvl4pPr marL="1028700" indent="0" algn="ctr">
              <a:buNone/>
              <a:defRPr lang="es-MX" sz="1200"/>
            </a:lvl4pPr>
            <a:lvl5pPr marL="1371600" indent="0" algn="ctr">
              <a:buNone/>
              <a:defRPr lang="es-MX" sz="1200"/>
            </a:lvl5pPr>
            <a:lvl6pPr marL="1714500" indent="0" algn="ctr">
              <a:buNone/>
              <a:defRPr lang="es-MX" sz="1200"/>
            </a:lvl6pPr>
            <a:lvl7pPr marL="2057400" indent="0" algn="ctr">
              <a:buNone/>
              <a:defRPr lang="es-MX" sz="1200"/>
            </a:lvl7pPr>
            <a:lvl8pPr marL="2400300" indent="0" algn="ctr">
              <a:buNone/>
              <a:defRPr lang="es-MX" sz="1200"/>
            </a:lvl8pPr>
            <a:lvl9pPr marL="2743200" indent="0" algn="ctr">
              <a:buNone/>
              <a:defRPr lang="es-MX" sz="1200"/>
            </a:lvl9pPr>
          </a:lstStyle>
          <a:p>
            <a:pPr rtl="0"/>
            <a:r>
              <a:rPr lang="es-ES"/>
              <a:t>Haga clic para modificar el estilo de subtítulo del patrón</a:t>
            </a:r>
            <a:endParaRPr lang="es-MX"/>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lumna 5">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4100664" cy="2350008"/>
          </a:xfrm>
          <a:prstGeom prst="rect">
            <a:avLst/>
          </a:prstGeom>
        </p:spPr>
      </p:pic>
      <p:pic>
        <p:nvPicPr>
          <p:cNvPr id="15" name="Imagen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5430927" y="1234440"/>
            <a:ext cx="3713073" cy="5623560"/>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73DC3A9-D4E6-42CF-91A8-F267C7C66CCB}"/>
              </a:ext>
            </a:extLst>
          </p:cNvPr>
          <p:cNvSpPr>
            <a:spLocks noGrp="1"/>
          </p:cNvSpPr>
          <p:nvPr>
            <p:ph type="body" idx="1"/>
          </p:nvPr>
        </p:nvSpPr>
        <p:spPr>
          <a:xfrm>
            <a:off x="459486" y="2438400"/>
            <a:ext cx="1522476" cy="530352"/>
          </a:xfrm>
          <a:solidFill>
            <a:schemeClr val="tx1"/>
          </a:solidFill>
        </p:spPr>
        <p:txBody>
          <a:bodyPr rtlCol="0" anchor="ctr"/>
          <a:lstStyle>
            <a:lvl1pPr marL="0" indent="0" algn="ctr">
              <a:lnSpc>
                <a:spcPct val="100000"/>
              </a:lnSpc>
              <a:spcBef>
                <a:spcPts val="750"/>
              </a:spcBef>
              <a:buNone/>
              <a:defRPr lang="es-MX" sz="1500" b="1" cap="all" spc="150" baseline="0">
                <a:solidFill>
                  <a:schemeClr val="bg1"/>
                </a:solidFill>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C752CCA9-53A3-4DA5-AD45-C2A2C12A3A6A}"/>
              </a:ext>
            </a:extLst>
          </p:cNvPr>
          <p:cNvSpPr>
            <a:spLocks noGrp="1"/>
          </p:cNvSpPr>
          <p:nvPr>
            <p:ph sz="half" idx="2"/>
          </p:nvPr>
        </p:nvSpPr>
        <p:spPr>
          <a:xfrm>
            <a:off x="459486" y="3127248"/>
            <a:ext cx="1522476" cy="2514600"/>
          </a:xfrm>
          <a:solidFill>
            <a:schemeClr val="accent6">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s-MX" sz="1200" spc="75" baseline="0"/>
            </a:lvl1pPr>
            <a:lvl2pPr marL="171450">
              <a:lnSpc>
                <a:spcPct val="100000"/>
              </a:lnSpc>
              <a:spcBef>
                <a:spcPts val="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p:txBody>
      </p:sp>
      <p:sp>
        <p:nvSpPr>
          <p:cNvPr id="5" name="Marcador de texto 4">
            <a:extLst>
              <a:ext uri="{FF2B5EF4-FFF2-40B4-BE49-F238E27FC236}">
                <a16:creationId xmlns:a16="http://schemas.microsoft.com/office/drawing/2014/main" id="{2100C9C6-BD61-4D2C-9146-FB785BAE4FF3}"/>
              </a:ext>
            </a:extLst>
          </p:cNvPr>
          <p:cNvSpPr>
            <a:spLocks noGrp="1"/>
          </p:cNvSpPr>
          <p:nvPr>
            <p:ph type="body" sz="quarter" idx="3"/>
          </p:nvPr>
        </p:nvSpPr>
        <p:spPr>
          <a:xfrm>
            <a:off x="2132838" y="2438400"/>
            <a:ext cx="1522476" cy="530352"/>
          </a:xfrm>
          <a:solidFill>
            <a:schemeClr val="tx1"/>
          </a:solidFill>
        </p:spPr>
        <p:txBody>
          <a:bodyPr rtlCol="0" anchor="ctr"/>
          <a:lstStyle>
            <a:lvl1pPr marL="0" indent="0" algn="ctr">
              <a:lnSpc>
                <a:spcPct val="100000"/>
              </a:lnSpc>
              <a:spcBef>
                <a:spcPts val="750"/>
              </a:spcBef>
              <a:buNone/>
              <a:defRPr lang="es-MX" sz="1500" b="1" cap="all" spc="150" baseline="0">
                <a:solidFill>
                  <a:schemeClr val="bg1"/>
                </a:solidFill>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E2E342EE-68BB-484D-98C3-48A7847549D4}"/>
              </a:ext>
            </a:extLst>
          </p:cNvPr>
          <p:cNvSpPr>
            <a:spLocks noGrp="1"/>
          </p:cNvSpPr>
          <p:nvPr>
            <p:ph sz="quarter" idx="4"/>
          </p:nvPr>
        </p:nvSpPr>
        <p:spPr>
          <a:xfrm>
            <a:off x="2132838" y="3127248"/>
            <a:ext cx="1522476" cy="2514600"/>
          </a:xfrm>
          <a:solidFill>
            <a:schemeClr val="accent5">
              <a:alpha val="30000"/>
            </a:schemeClr>
          </a:solidFill>
          <a:ln>
            <a:solidFill>
              <a:schemeClr val="tx1"/>
            </a:solidFill>
          </a:ln>
        </p:spPr>
        <p:txBody>
          <a:bodyPr tIns="182880" bIns="91440" rtlCol="0"/>
          <a:lstStyle>
            <a:lvl1pPr marL="0" indent="0">
              <a:lnSpc>
                <a:spcPct val="100000"/>
              </a:lnSpc>
              <a:spcBef>
                <a:spcPts val="0"/>
              </a:spcBef>
              <a:buNone/>
              <a:defRPr lang="es-MX" sz="1200" spc="75" baseline="0"/>
            </a:lvl1pPr>
            <a:lvl2pPr marL="171450">
              <a:lnSpc>
                <a:spcPct val="100000"/>
              </a:lnSpc>
              <a:spcBef>
                <a:spcPts val="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p:txBody>
      </p:sp>
      <p:sp>
        <p:nvSpPr>
          <p:cNvPr id="7" name="Marcador de texto 4">
            <a:extLst>
              <a:ext uri="{FF2B5EF4-FFF2-40B4-BE49-F238E27FC236}">
                <a16:creationId xmlns:a16="http://schemas.microsoft.com/office/drawing/2014/main" id="{9A48939F-0CF9-9CBD-F606-7A4850B910A1}"/>
              </a:ext>
            </a:extLst>
          </p:cNvPr>
          <p:cNvSpPr>
            <a:spLocks noGrp="1"/>
          </p:cNvSpPr>
          <p:nvPr>
            <p:ph type="body" sz="quarter" idx="13"/>
          </p:nvPr>
        </p:nvSpPr>
        <p:spPr>
          <a:xfrm>
            <a:off x="3813048" y="2438400"/>
            <a:ext cx="1522476" cy="530352"/>
          </a:xfrm>
          <a:solidFill>
            <a:schemeClr val="tx1"/>
          </a:solidFill>
        </p:spPr>
        <p:txBody>
          <a:bodyPr rtlCol="0" anchor="ctr"/>
          <a:lstStyle>
            <a:lvl1pPr marL="0" indent="0" algn="ctr">
              <a:lnSpc>
                <a:spcPct val="100000"/>
              </a:lnSpc>
              <a:spcBef>
                <a:spcPts val="750"/>
              </a:spcBef>
              <a:buNone/>
              <a:defRPr lang="es-MX" sz="1500" b="1" cap="all" spc="150" baseline="0">
                <a:solidFill>
                  <a:schemeClr val="bg1"/>
                </a:solidFill>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13" name="Marcador de contenido 5">
            <a:extLst>
              <a:ext uri="{FF2B5EF4-FFF2-40B4-BE49-F238E27FC236}">
                <a16:creationId xmlns:a16="http://schemas.microsoft.com/office/drawing/2014/main" id="{693BC756-2B97-9751-B879-03B6F1C405C3}"/>
              </a:ext>
            </a:extLst>
          </p:cNvPr>
          <p:cNvSpPr>
            <a:spLocks noGrp="1"/>
          </p:cNvSpPr>
          <p:nvPr>
            <p:ph sz="quarter" idx="14"/>
          </p:nvPr>
        </p:nvSpPr>
        <p:spPr>
          <a:xfrm>
            <a:off x="3813048" y="3127248"/>
            <a:ext cx="1522476"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s-MX" sz="1200" spc="75" baseline="0"/>
            </a:lvl1pPr>
            <a:lvl2pPr marL="171450">
              <a:lnSpc>
                <a:spcPct val="100000"/>
              </a:lnSpc>
              <a:spcBef>
                <a:spcPts val="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p:txBody>
      </p:sp>
      <p:sp>
        <p:nvSpPr>
          <p:cNvPr id="20" name="Marcador de texto 4">
            <a:extLst>
              <a:ext uri="{FF2B5EF4-FFF2-40B4-BE49-F238E27FC236}">
                <a16:creationId xmlns:a16="http://schemas.microsoft.com/office/drawing/2014/main" id="{843F725B-A33F-7FB2-E5C4-96EA154660E9}"/>
              </a:ext>
            </a:extLst>
          </p:cNvPr>
          <p:cNvSpPr>
            <a:spLocks noGrp="1"/>
          </p:cNvSpPr>
          <p:nvPr>
            <p:ph type="body" sz="quarter" idx="15"/>
          </p:nvPr>
        </p:nvSpPr>
        <p:spPr>
          <a:xfrm>
            <a:off x="5486400" y="2438400"/>
            <a:ext cx="1522476" cy="530352"/>
          </a:xfrm>
          <a:solidFill>
            <a:schemeClr val="tx1"/>
          </a:solidFill>
        </p:spPr>
        <p:txBody>
          <a:bodyPr rtlCol="0" anchor="ctr"/>
          <a:lstStyle>
            <a:lvl1pPr marL="0" indent="0" algn="ctr">
              <a:lnSpc>
                <a:spcPct val="100000"/>
              </a:lnSpc>
              <a:spcBef>
                <a:spcPts val="750"/>
              </a:spcBef>
              <a:buNone/>
              <a:defRPr lang="es-MX" sz="1500" b="1" cap="all" spc="150" baseline="0">
                <a:solidFill>
                  <a:schemeClr val="bg1"/>
                </a:solidFill>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21" name="Marcador de contenido 5">
            <a:extLst>
              <a:ext uri="{FF2B5EF4-FFF2-40B4-BE49-F238E27FC236}">
                <a16:creationId xmlns:a16="http://schemas.microsoft.com/office/drawing/2014/main" id="{D9DD0DA7-5A1E-5312-178F-13561EF7C233}"/>
              </a:ext>
            </a:extLst>
          </p:cNvPr>
          <p:cNvSpPr>
            <a:spLocks noGrp="1"/>
          </p:cNvSpPr>
          <p:nvPr>
            <p:ph sz="quarter" idx="16"/>
          </p:nvPr>
        </p:nvSpPr>
        <p:spPr>
          <a:xfrm>
            <a:off x="5486400" y="3127248"/>
            <a:ext cx="1522476" cy="2514600"/>
          </a:xfrm>
          <a:solidFill>
            <a:schemeClr val="accent1">
              <a:alpha val="50000"/>
            </a:schemeClr>
          </a:solidFill>
          <a:ln>
            <a:solidFill>
              <a:schemeClr val="tx1"/>
            </a:solidFill>
          </a:ln>
        </p:spPr>
        <p:txBody>
          <a:bodyPr tIns="182880" bIns="91440" rtlCol="0"/>
          <a:lstStyle>
            <a:lvl1pPr marL="0" indent="0">
              <a:lnSpc>
                <a:spcPct val="100000"/>
              </a:lnSpc>
              <a:spcBef>
                <a:spcPts val="0"/>
              </a:spcBef>
              <a:buNone/>
              <a:defRPr lang="es-MX" sz="1200" spc="75" baseline="0"/>
            </a:lvl1pPr>
            <a:lvl2pPr marL="171450">
              <a:lnSpc>
                <a:spcPct val="100000"/>
              </a:lnSpc>
              <a:spcBef>
                <a:spcPts val="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p:txBody>
      </p:sp>
      <p:sp>
        <p:nvSpPr>
          <p:cNvPr id="22" name="Marcador de texto 4">
            <a:extLst>
              <a:ext uri="{FF2B5EF4-FFF2-40B4-BE49-F238E27FC236}">
                <a16:creationId xmlns:a16="http://schemas.microsoft.com/office/drawing/2014/main" id="{5FBC3880-98AC-466C-7AD1-FDC8B3958705}"/>
              </a:ext>
            </a:extLst>
          </p:cNvPr>
          <p:cNvSpPr>
            <a:spLocks noGrp="1"/>
          </p:cNvSpPr>
          <p:nvPr>
            <p:ph type="body" sz="quarter" idx="17"/>
          </p:nvPr>
        </p:nvSpPr>
        <p:spPr>
          <a:xfrm>
            <a:off x="7159752" y="2438400"/>
            <a:ext cx="1522476" cy="530352"/>
          </a:xfrm>
          <a:solidFill>
            <a:schemeClr val="tx1"/>
          </a:solidFill>
        </p:spPr>
        <p:txBody>
          <a:bodyPr rtlCol="0" anchor="ctr"/>
          <a:lstStyle>
            <a:lvl1pPr marL="0" indent="0" algn="ctr">
              <a:lnSpc>
                <a:spcPct val="100000"/>
              </a:lnSpc>
              <a:spcBef>
                <a:spcPts val="750"/>
              </a:spcBef>
              <a:buNone/>
              <a:defRPr lang="es-MX" sz="1500" b="1" cap="all" spc="150" baseline="0">
                <a:solidFill>
                  <a:schemeClr val="bg1"/>
                </a:solidFill>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23" name="Marcador de contenido 5">
            <a:extLst>
              <a:ext uri="{FF2B5EF4-FFF2-40B4-BE49-F238E27FC236}">
                <a16:creationId xmlns:a16="http://schemas.microsoft.com/office/drawing/2014/main" id="{24965100-8EF5-0264-CEE5-BD5BF1901635}"/>
              </a:ext>
            </a:extLst>
          </p:cNvPr>
          <p:cNvSpPr>
            <a:spLocks noGrp="1"/>
          </p:cNvSpPr>
          <p:nvPr>
            <p:ph sz="quarter" idx="18"/>
          </p:nvPr>
        </p:nvSpPr>
        <p:spPr>
          <a:xfrm>
            <a:off x="7159752" y="3127248"/>
            <a:ext cx="1522476"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s-MX" sz="1200" spc="75" baseline="0"/>
            </a:lvl1pPr>
            <a:lvl2pPr marL="171450">
              <a:lnSpc>
                <a:spcPct val="100000"/>
              </a:lnSpc>
              <a:spcBef>
                <a:spcPts val="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0" name="Conector recto 9">
            <a:extLst>
              <a:ext uri="{FF2B5EF4-FFF2-40B4-BE49-F238E27FC236}">
                <a16:creationId xmlns:a16="http://schemas.microsoft.com/office/drawing/2014/main" id="{B7AC635D-0E01-2452-CC44-1DAE0F96DF63}"/>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4ED63FD-A76F-FB56-8D44-31BD432133C5}"/>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6571675" y="0"/>
            <a:ext cx="2572325" cy="6821424"/>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34" name="Marcador de texto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42315" y="3136712"/>
            <a:ext cx="1783080" cy="384048"/>
          </a:xfrm>
          <a:solidFill>
            <a:schemeClr val="accent1"/>
          </a:solidFill>
        </p:spPr>
        <p:txBody>
          <a:bodyPr rtlCol="0" anchor="ctr"/>
          <a:lstStyle>
            <a:lvl1pPr marL="0" indent="0" algn="ctr">
              <a:lnSpc>
                <a:spcPct val="100000"/>
              </a:lnSpc>
              <a:spcBef>
                <a:spcPts val="0"/>
              </a:spcBef>
              <a:buNone/>
              <a:defRPr lang="es-MX" sz="1500" b="1" cap="all" spc="150" baseline="0"/>
            </a:lvl1pPr>
          </a:lstStyle>
          <a:p>
            <a:pPr lvl="0" rtl="0"/>
            <a:r>
              <a:rPr lang="es-MX"/>
              <a:t>MMM AAAA</a:t>
            </a:r>
          </a:p>
        </p:txBody>
      </p:sp>
      <p:sp>
        <p:nvSpPr>
          <p:cNvPr id="41" name="Marcador de texto 40">
            <a:extLst>
              <a:ext uri="{FF2B5EF4-FFF2-40B4-BE49-F238E27FC236}">
                <a16:creationId xmlns:a16="http://schemas.microsoft.com/office/drawing/2014/main" id="{47BABAF8-5220-1E24-CE43-927FCCA269AE}"/>
              </a:ext>
            </a:extLst>
          </p:cNvPr>
          <p:cNvSpPr>
            <a:spLocks noGrp="1"/>
          </p:cNvSpPr>
          <p:nvPr>
            <p:ph type="body" sz="quarter" idx="18"/>
          </p:nvPr>
        </p:nvSpPr>
        <p:spPr>
          <a:xfrm>
            <a:off x="859663" y="2432434"/>
            <a:ext cx="1233740" cy="1783080"/>
          </a:xfrm>
        </p:spPr>
        <p:txBody>
          <a:bodyPr lIns="91440" tIns="0" rIns="0" bIns="0" rtlCol="0" anchor="ctr"/>
          <a:lstStyle>
            <a:lvl1pPr marL="0" indent="0">
              <a:lnSpc>
                <a:spcPct val="100000"/>
              </a:lnSpc>
              <a:spcBef>
                <a:spcPts val="0"/>
              </a:spcBef>
              <a:buNone/>
              <a:defRPr lang="es-MX" sz="1200" spc="75" baseline="0"/>
            </a:lvl1pPr>
          </a:lstStyle>
          <a:p>
            <a:pPr lvl="0" rtl="0"/>
            <a:r>
              <a:rPr lang="es-ES"/>
              <a:t>Haga clic para modificar los estilos de texto del patrón</a:t>
            </a:r>
          </a:p>
        </p:txBody>
      </p:sp>
      <p:sp>
        <p:nvSpPr>
          <p:cNvPr id="38" name="Marcador de texto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1424217" y="4581652"/>
            <a:ext cx="1783080" cy="384048"/>
          </a:xfrm>
          <a:solidFill>
            <a:schemeClr val="accent2"/>
          </a:solidFill>
        </p:spPr>
        <p:txBody>
          <a:bodyPr rtlCol="0" anchor="ctr"/>
          <a:lstStyle>
            <a:lvl1pPr marL="0" indent="0" algn="ctr">
              <a:lnSpc>
                <a:spcPct val="100000"/>
              </a:lnSpc>
              <a:spcBef>
                <a:spcPts val="0"/>
              </a:spcBef>
              <a:buNone/>
              <a:defRPr lang="es-MX" sz="1500" b="1" cap="all" spc="150" baseline="0"/>
            </a:lvl1pPr>
          </a:lstStyle>
          <a:p>
            <a:pPr lvl="0" rtl="0"/>
            <a:r>
              <a:rPr lang="es-MX"/>
              <a:t>MMM AAAA</a:t>
            </a:r>
          </a:p>
        </p:txBody>
      </p:sp>
      <p:sp>
        <p:nvSpPr>
          <p:cNvPr id="48" name="Marcador de texto 40">
            <a:extLst>
              <a:ext uri="{FF2B5EF4-FFF2-40B4-BE49-F238E27FC236}">
                <a16:creationId xmlns:a16="http://schemas.microsoft.com/office/drawing/2014/main" id="{4C4BFA3E-7B57-DCDD-4EA6-16C64A3756BF}"/>
              </a:ext>
            </a:extLst>
          </p:cNvPr>
          <p:cNvSpPr>
            <a:spLocks noGrp="1"/>
          </p:cNvSpPr>
          <p:nvPr>
            <p:ph type="body" sz="quarter" idx="22"/>
          </p:nvPr>
        </p:nvSpPr>
        <p:spPr>
          <a:xfrm>
            <a:off x="2537480" y="3882136"/>
            <a:ext cx="1233740" cy="1783080"/>
          </a:xfrm>
        </p:spPr>
        <p:txBody>
          <a:bodyPr lIns="91440" tIns="0" rIns="0" bIns="0" rtlCol="0" anchor="ctr"/>
          <a:lstStyle>
            <a:lvl1pPr marL="0" indent="0">
              <a:lnSpc>
                <a:spcPct val="100000"/>
              </a:lnSpc>
              <a:spcBef>
                <a:spcPts val="0"/>
              </a:spcBef>
              <a:buNone/>
              <a:defRPr lang="es-MX" sz="1200" spc="75" baseline="0"/>
            </a:lvl1pPr>
          </a:lstStyle>
          <a:p>
            <a:pPr lvl="0" rtl="0"/>
            <a:r>
              <a:rPr lang="es-ES"/>
              <a:t>Haga clic para modificar los estilos de texto del patrón</a:t>
            </a:r>
          </a:p>
        </p:txBody>
      </p:sp>
      <p:sp>
        <p:nvSpPr>
          <p:cNvPr id="35" name="Marcador de texto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3090749" y="3131951"/>
            <a:ext cx="1783080" cy="384048"/>
          </a:xfrm>
          <a:solidFill>
            <a:schemeClr val="accent3"/>
          </a:solidFill>
        </p:spPr>
        <p:txBody>
          <a:bodyPr rtlCol="0" anchor="ctr"/>
          <a:lstStyle>
            <a:lvl1pPr marL="0" indent="0" algn="ctr">
              <a:lnSpc>
                <a:spcPct val="100000"/>
              </a:lnSpc>
              <a:spcBef>
                <a:spcPts val="0"/>
              </a:spcBef>
              <a:buNone/>
              <a:defRPr lang="es-MX" sz="1500" b="1" cap="all" spc="150" baseline="0"/>
            </a:lvl1pPr>
          </a:lstStyle>
          <a:p>
            <a:pPr lvl="0" rtl="0"/>
            <a:r>
              <a:rPr lang="es-MX"/>
              <a:t>MMM AAAA</a:t>
            </a:r>
          </a:p>
        </p:txBody>
      </p:sp>
      <p:sp>
        <p:nvSpPr>
          <p:cNvPr id="44" name="Marcador de texto 40">
            <a:extLst>
              <a:ext uri="{FF2B5EF4-FFF2-40B4-BE49-F238E27FC236}">
                <a16:creationId xmlns:a16="http://schemas.microsoft.com/office/drawing/2014/main" id="{25927394-D1A0-C084-C689-F7A4EEE924CB}"/>
              </a:ext>
            </a:extLst>
          </p:cNvPr>
          <p:cNvSpPr>
            <a:spLocks noGrp="1"/>
          </p:cNvSpPr>
          <p:nvPr>
            <p:ph type="body" sz="quarter" idx="19"/>
          </p:nvPr>
        </p:nvSpPr>
        <p:spPr>
          <a:xfrm>
            <a:off x="4192189" y="2432435"/>
            <a:ext cx="1233740" cy="1783080"/>
          </a:xfrm>
        </p:spPr>
        <p:txBody>
          <a:bodyPr lIns="91440" tIns="0" rIns="0" bIns="0" rtlCol="0" anchor="ctr"/>
          <a:lstStyle>
            <a:lvl1pPr marL="0" indent="0">
              <a:lnSpc>
                <a:spcPct val="100000"/>
              </a:lnSpc>
              <a:spcBef>
                <a:spcPts val="0"/>
              </a:spcBef>
              <a:buNone/>
              <a:defRPr lang="es-MX" sz="1200" spc="75" baseline="0"/>
            </a:lvl1pPr>
          </a:lstStyle>
          <a:p>
            <a:pPr lvl="0" rtl="0"/>
            <a:r>
              <a:rPr lang="es-ES"/>
              <a:t>Haga clic para modificar los estilos de texto del patrón</a:t>
            </a:r>
          </a:p>
        </p:txBody>
      </p:sp>
      <p:sp>
        <p:nvSpPr>
          <p:cNvPr id="39" name="Marcador de texto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4757282" y="4581652"/>
            <a:ext cx="1783080" cy="384048"/>
          </a:xfrm>
          <a:solidFill>
            <a:schemeClr val="accent4"/>
          </a:solidFill>
        </p:spPr>
        <p:txBody>
          <a:bodyPr rtlCol="0" anchor="ctr"/>
          <a:lstStyle>
            <a:lvl1pPr marL="0" indent="0" algn="ctr">
              <a:lnSpc>
                <a:spcPct val="100000"/>
              </a:lnSpc>
              <a:spcBef>
                <a:spcPts val="0"/>
              </a:spcBef>
              <a:buNone/>
              <a:defRPr lang="es-MX" sz="1500" b="1" cap="all" spc="150" baseline="0"/>
            </a:lvl1pPr>
          </a:lstStyle>
          <a:p>
            <a:pPr lvl="0" rtl="0"/>
            <a:r>
              <a:rPr lang="es-MX"/>
              <a:t>MMM AAAA</a:t>
            </a:r>
          </a:p>
        </p:txBody>
      </p:sp>
      <p:sp>
        <p:nvSpPr>
          <p:cNvPr id="46" name="Marcador de texto 40">
            <a:extLst>
              <a:ext uri="{FF2B5EF4-FFF2-40B4-BE49-F238E27FC236}">
                <a16:creationId xmlns:a16="http://schemas.microsoft.com/office/drawing/2014/main" id="{B322E7EB-0174-5A8C-5BE3-F501B5670FAD}"/>
              </a:ext>
            </a:extLst>
          </p:cNvPr>
          <p:cNvSpPr>
            <a:spLocks noGrp="1"/>
          </p:cNvSpPr>
          <p:nvPr>
            <p:ph type="body" sz="quarter" idx="21" hasCustomPrompt="1"/>
          </p:nvPr>
        </p:nvSpPr>
        <p:spPr>
          <a:xfrm>
            <a:off x="5870544" y="3882136"/>
            <a:ext cx="1233740" cy="1783080"/>
          </a:xfrm>
        </p:spPr>
        <p:txBody>
          <a:bodyPr lIns="91440" tIns="0" rIns="0" bIns="0" rtlCol="0" anchor="ctr"/>
          <a:lstStyle>
            <a:lvl1pPr marL="0" indent="0">
              <a:lnSpc>
                <a:spcPct val="100000"/>
              </a:lnSpc>
              <a:spcBef>
                <a:spcPts val="0"/>
              </a:spcBef>
              <a:buNone/>
              <a:defRPr lang="es-MX" sz="1200" spc="75" baseline="0"/>
            </a:lvl1pPr>
          </a:lstStyle>
          <a:p>
            <a:pPr lvl="0" rtl="0"/>
            <a:r>
              <a:rPr lang="es-MX" dirty="0"/>
              <a:t>Haga clic para modificar los estilos de texto del patrón</a:t>
            </a:r>
          </a:p>
        </p:txBody>
      </p:sp>
      <p:sp>
        <p:nvSpPr>
          <p:cNvPr id="36" name="Marcador de texto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6423813" y="3136712"/>
            <a:ext cx="1783080" cy="384048"/>
          </a:xfrm>
          <a:solidFill>
            <a:schemeClr val="accent5"/>
          </a:solidFill>
        </p:spPr>
        <p:txBody>
          <a:bodyPr rtlCol="0" anchor="ctr"/>
          <a:lstStyle>
            <a:lvl1pPr marL="0" indent="0" algn="ctr">
              <a:lnSpc>
                <a:spcPct val="100000"/>
              </a:lnSpc>
              <a:spcBef>
                <a:spcPts val="0"/>
              </a:spcBef>
              <a:buNone/>
              <a:defRPr lang="es-MX" sz="1500" b="1" cap="all" spc="150" baseline="0"/>
            </a:lvl1pPr>
          </a:lstStyle>
          <a:p>
            <a:pPr lvl="0" rtl="0"/>
            <a:r>
              <a:rPr lang="es-MX"/>
              <a:t>MMM AAAA</a:t>
            </a:r>
          </a:p>
        </p:txBody>
      </p:sp>
      <p:sp>
        <p:nvSpPr>
          <p:cNvPr id="45" name="Marcador de texto 40">
            <a:extLst>
              <a:ext uri="{FF2B5EF4-FFF2-40B4-BE49-F238E27FC236}">
                <a16:creationId xmlns:a16="http://schemas.microsoft.com/office/drawing/2014/main" id="{E6B7327B-EA3B-790D-AB08-0ED1D2FB401B}"/>
              </a:ext>
            </a:extLst>
          </p:cNvPr>
          <p:cNvSpPr>
            <a:spLocks noGrp="1"/>
          </p:cNvSpPr>
          <p:nvPr>
            <p:ph type="body" sz="quarter" idx="20" hasCustomPrompt="1"/>
          </p:nvPr>
        </p:nvSpPr>
        <p:spPr>
          <a:xfrm>
            <a:off x="7526422" y="2437196"/>
            <a:ext cx="1347491" cy="1783080"/>
          </a:xfrm>
        </p:spPr>
        <p:txBody>
          <a:bodyPr lIns="91440" tIns="0" rIns="0" bIns="0" rtlCol="0" anchor="ctr"/>
          <a:lstStyle>
            <a:lvl1pPr marL="0" indent="0">
              <a:lnSpc>
                <a:spcPct val="100000"/>
              </a:lnSpc>
              <a:spcBef>
                <a:spcPts val="0"/>
              </a:spcBef>
              <a:buNone/>
              <a:defRPr lang="es-MX" sz="1200" spc="75" baseline="0"/>
            </a:lvl1pPr>
          </a:lstStyle>
          <a:p>
            <a:pPr lvl="0" rtl="0"/>
            <a:r>
              <a:rPr lang="es-MX" dirty="0"/>
              <a:t>Haga clic para modificar los estilos de texto del patrón</a:t>
            </a:r>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0" name="Conector recto 9">
            <a:extLst>
              <a:ext uri="{FF2B5EF4-FFF2-40B4-BE49-F238E27FC236}">
                <a16:creationId xmlns:a16="http://schemas.microsoft.com/office/drawing/2014/main" id="{B7AC635D-0E01-2452-CC44-1DAE0F96DF63}"/>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4ED63FD-A76F-FB56-8D44-31BD432133C5}"/>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Dos contenid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4102873" cy="2926080"/>
          </a:xfrm>
          <a:prstGeom prst="rect">
            <a:avLst/>
          </a:prstGeom>
        </p:spPr>
      </p:pic>
      <p:pic>
        <p:nvPicPr>
          <p:cNvPr id="16" name="Imagen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5406162" y="0"/>
            <a:ext cx="3737839" cy="2276856"/>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73DC3A9-D4E6-42CF-91A8-F267C7C66CCB}"/>
              </a:ext>
            </a:extLst>
          </p:cNvPr>
          <p:cNvSpPr>
            <a:spLocks noGrp="1"/>
          </p:cNvSpPr>
          <p:nvPr>
            <p:ph type="body" idx="1"/>
          </p:nvPr>
        </p:nvSpPr>
        <p:spPr>
          <a:xfrm>
            <a:off x="459487" y="2438400"/>
            <a:ext cx="3868340" cy="365760"/>
          </a:xfrm>
        </p:spPr>
        <p:txBody>
          <a:bodyPr rtlCol="0" anchor="t"/>
          <a:lstStyle>
            <a:lvl1pPr marL="0" indent="0">
              <a:lnSpc>
                <a:spcPct val="100000"/>
              </a:lnSpc>
              <a:spcBef>
                <a:spcPts val="750"/>
              </a:spcBef>
              <a:buNone/>
              <a:defRPr lang="es-MX" sz="1500" b="1" cap="all" spc="150" baseline="0">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C752CCA9-53A3-4DA5-AD45-C2A2C12A3A6A}"/>
              </a:ext>
            </a:extLst>
          </p:cNvPr>
          <p:cNvSpPr>
            <a:spLocks noGrp="1"/>
          </p:cNvSpPr>
          <p:nvPr>
            <p:ph sz="half" idx="2"/>
          </p:nvPr>
        </p:nvSpPr>
        <p:spPr>
          <a:xfrm>
            <a:off x="459487" y="2871216"/>
            <a:ext cx="3868340" cy="3247462"/>
          </a:xfrm>
        </p:spPr>
        <p:txBody>
          <a:bodyPr rtlCol="0"/>
          <a:lstStyle>
            <a:lvl1pPr>
              <a:lnSpc>
                <a:spcPct val="100000"/>
              </a:lnSpc>
              <a:spcBef>
                <a:spcPts val="750"/>
              </a:spcBef>
              <a:defRPr lang="es-MX" sz="1200" spc="75" baseline="0"/>
            </a:lvl1pPr>
            <a:lvl2pPr>
              <a:lnSpc>
                <a:spcPct val="100000"/>
              </a:lnSpc>
              <a:spcBef>
                <a:spcPts val="75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5" name="Marcador de texto 4">
            <a:extLst>
              <a:ext uri="{FF2B5EF4-FFF2-40B4-BE49-F238E27FC236}">
                <a16:creationId xmlns:a16="http://schemas.microsoft.com/office/drawing/2014/main" id="{2100C9C6-BD61-4D2C-9146-FB785BAE4FF3}"/>
              </a:ext>
            </a:extLst>
          </p:cNvPr>
          <p:cNvSpPr>
            <a:spLocks noGrp="1"/>
          </p:cNvSpPr>
          <p:nvPr>
            <p:ph type="body" sz="quarter" idx="3"/>
          </p:nvPr>
        </p:nvSpPr>
        <p:spPr>
          <a:xfrm>
            <a:off x="4800600" y="2438400"/>
            <a:ext cx="3887391" cy="365760"/>
          </a:xfrm>
        </p:spPr>
        <p:txBody>
          <a:bodyPr rtlCol="0" anchor="t"/>
          <a:lstStyle>
            <a:lvl1pPr marL="0" indent="0">
              <a:lnSpc>
                <a:spcPct val="100000"/>
              </a:lnSpc>
              <a:spcBef>
                <a:spcPts val="750"/>
              </a:spcBef>
              <a:buNone/>
              <a:defRPr lang="es-MX" sz="1500" b="1" cap="all" spc="150" baseline="0">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E2E342EE-68BB-484D-98C3-48A7847549D4}"/>
              </a:ext>
            </a:extLst>
          </p:cNvPr>
          <p:cNvSpPr>
            <a:spLocks noGrp="1"/>
          </p:cNvSpPr>
          <p:nvPr>
            <p:ph sz="quarter" idx="4"/>
          </p:nvPr>
        </p:nvSpPr>
        <p:spPr>
          <a:xfrm>
            <a:off x="4800600" y="2871216"/>
            <a:ext cx="3887391" cy="3247462"/>
          </a:xfrm>
        </p:spPr>
        <p:txBody>
          <a:bodyPr rtlCol="0"/>
          <a:lstStyle>
            <a:lvl1pPr>
              <a:lnSpc>
                <a:spcPct val="100000"/>
              </a:lnSpc>
              <a:spcBef>
                <a:spcPts val="750"/>
              </a:spcBef>
              <a:defRPr lang="es-MX" sz="1200" spc="75" baseline="0"/>
            </a:lvl1pPr>
            <a:lvl2pPr>
              <a:lnSpc>
                <a:spcPct val="100000"/>
              </a:lnSpc>
              <a:spcBef>
                <a:spcPts val="75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0" name="Conector recto 9">
            <a:extLst>
              <a:ext uri="{FF2B5EF4-FFF2-40B4-BE49-F238E27FC236}">
                <a16:creationId xmlns:a16="http://schemas.microsoft.com/office/drawing/2014/main" id="{B7AC635D-0E01-2452-CC44-1DAE0F96DF63}"/>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4ED63FD-A76F-FB56-8D44-31BD432133C5}"/>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res contenidos">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4840237" y="4014216"/>
            <a:ext cx="4303763" cy="2843784"/>
          </a:xfrm>
          <a:prstGeom prst="rect">
            <a:avLst/>
          </a:prstGeom>
        </p:spPr>
      </p:pic>
      <p:pic>
        <p:nvPicPr>
          <p:cNvPr id="14" name="Imagen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1"/>
            <a:ext cx="4094226" cy="2919913"/>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73DC3A9-D4E6-42CF-91A8-F267C7C66CCB}"/>
              </a:ext>
            </a:extLst>
          </p:cNvPr>
          <p:cNvSpPr>
            <a:spLocks noGrp="1"/>
          </p:cNvSpPr>
          <p:nvPr>
            <p:ph type="body" idx="1"/>
          </p:nvPr>
        </p:nvSpPr>
        <p:spPr>
          <a:xfrm>
            <a:off x="459486" y="2438400"/>
            <a:ext cx="2564892" cy="365760"/>
          </a:xfrm>
        </p:spPr>
        <p:txBody>
          <a:bodyPr rtlCol="0" anchor="t"/>
          <a:lstStyle>
            <a:lvl1pPr marL="0" indent="0">
              <a:lnSpc>
                <a:spcPct val="100000"/>
              </a:lnSpc>
              <a:spcBef>
                <a:spcPts val="750"/>
              </a:spcBef>
              <a:buNone/>
              <a:defRPr lang="es-MX" sz="1500" b="1" cap="all" spc="150" baseline="0">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C752CCA9-53A3-4DA5-AD45-C2A2C12A3A6A}"/>
              </a:ext>
            </a:extLst>
          </p:cNvPr>
          <p:cNvSpPr>
            <a:spLocks noGrp="1"/>
          </p:cNvSpPr>
          <p:nvPr>
            <p:ph sz="half" idx="2"/>
          </p:nvPr>
        </p:nvSpPr>
        <p:spPr>
          <a:xfrm>
            <a:off x="459486" y="2871216"/>
            <a:ext cx="2564892" cy="2925554"/>
          </a:xfrm>
        </p:spPr>
        <p:txBody>
          <a:bodyPr rtlCol="0"/>
          <a:lstStyle>
            <a:lvl1pPr>
              <a:lnSpc>
                <a:spcPct val="100000"/>
              </a:lnSpc>
              <a:spcBef>
                <a:spcPts val="750"/>
              </a:spcBef>
              <a:defRPr lang="es-MX" sz="1200" spc="75" baseline="0"/>
            </a:lvl1pPr>
            <a:lvl2pPr>
              <a:lnSpc>
                <a:spcPct val="100000"/>
              </a:lnSpc>
              <a:spcBef>
                <a:spcPts val="75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5" name="Marcador de texto 4">
            <a:extLst>
              <a:ext uri="{FF2B5EF4-FFF2-40B4-BE49-F238E27FC236}">
                <a16:creationId xmlns:a16="http://schemas.microsoft.com/office/drawing/2014/main" id="{2100C9C6-BD61-4D2C-9146-FB785BAE4FF3}"/>
              </a:ext>
            </a:extLst>
          </p:cNvPr>
          <p:cNvSpPr>
            <a:spLocks noGrp="1"/>
          </p:cNvSpPr>
          <p:nvPr>
            <p:ph type="body" sz="quarter" idx="3"/>
          </p:nvPr>
        </p:nvSpPr>
        <p:spPr>
          <a:xfrm>
            <a:off x="3305556" y="2438400"/>
            <a:ext cx="2564892" cy="365760"/>
          </a:xfrm>
        </p:spPr>
        <p:txBody>
          <a:bodyPr rtlCol="0" anchor="t"/>
          <a:lstStyle>
            <a:lvl1pPr marL="0" indent="0">
              <a:lnSpc>
                <a:spcPct val="100000"/>
              </a:lnSpc>
              <a:spcBef>
                <a:spcPts val="750"/>
              </a:spcBef>
              <a:buNone/>
              <a:defRPr lang="es-MX" sz="1500" b="1" cap="all" spc="150" baseline="0">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E2E342EE-68BB-484D-98C3-48A7847549D4}"/>
              </a:ext>
            </a:extLst>
          </p:cNvPr>
          <p:cNvSpPr>
            <a:spLocks noGrp="1"/>
          </p:cNvSpPr>
          <p:nvPr>
            <p:ph sz="quarter" idx="4"/>
          </p:nvPr>
        </p:nvSpPr>
        <p:spPr>
          <a:xfrm>
            <a:off x="3305556" y="2871216"/>
            <a:ext cx="2564892" cy="2925554"/>
          </a:xfrm>
        </p:spPr>
        <p:txBody>
          <a:bodyPr rtlCol="0"/>
          <a:lstStyle>
            <a:lvl1pPr>
              <a:lnSpc>
                <a:spcPct val="100000"/>
              </a:lnSpc>
              <a:spcBef>
                <a:spcPts val="750"/>
              </a:spcBef>
              <a:defRPr lang="es-MX" sz="1200" spc="75" baseline="0"/>
            </a:lvl1pPr>
            <a:lvl2pPr>
              <a:lnSpc>
                <a:spcPct val="100000"/>
              </a:lnSpc>
              <a:spcBef>
                <a:spcPts val="75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7" name="Marcador de texto 4">
            <a:extLst>
              <a:ext uri="{FF2B5EF4-FFF2-40B4-BE49-F238E27FC236}">
                <a16:creationId xmlns:a16="http://schemas.microsoft.com/office/drawing/2014/main" id="{9A48939F-0CF9-9CBD-F606-7A4850B910A1}"/>
              </a:ext>
            </a:extLst>
          </p:cNvPr>
          <p:cNvSpPr>
            <a:spLocks noGrp="1"/>
          </p:cNvSpPr>
          <p:nvPr>
            <p:ph type="body" sz="quarter" idx="13"/>
          </p:nvPr>
        </p:nvSpPr>
        <p:spPr>
          <a:xfrm>
            <a:off x="6137910" y="2438400"/>
            <a:ext cx="2564892" cy="365760"/>
          </a:xfrm>
        </p:spPr>
        <p:txBody>
          <a:bodyPr rtlCol="0" anchor="t"/>
          <a:lstStyle>
            <a:lvl1pPr marL="0" indent="0">
              <a:lnSpc>
                <a:spcPct val="100000"/>
              </a:lnSpc>
              <a:spcBef>
                <a:spcPts val="750"/>
              </a:spcBef>
              <a:buNone/>
              <a:defRPr lang="es-MX" sz="1500" b="1" cap="all" spc="150" baseline="0">
                <a:latin typeface="+mj-lt"/>
              </a:defRPr>
            </a:lvl1pPr>
            <a:lvl2pPr marL="342900" indent="0">
              <a:buNone/>
              <a:defRPr lang="es-MX" sz="1500" b="1"/>
            </a:lvl2pPr>
            <a:lvl3pPr marL="685800" indent="0">
              <a:buNone/>
              <a:defRPr lang="es-MX" sz="1350" b="1"/>
            </a:lvl3pPr>
            <a:lvl4pPr marL="1028700" indent="0">
              <a:buNone/>
              <a:defRPr lang="es-MX" sz="1200" b="1"/>
            </a:lvl4pPr>
            <a:lvl5pPr marL="1371600" indent="0">
              <a:buNone/>
              <a:defRPr lang="es-MX" sz="1200" b="1"/>
            </a:lvl5pPr>
            <a:lvl6pPr marL="1714500" indent="0">
              <a:buNone/>
              <a:defRPr lang="es-MX" sz="1200" b="1"/>
            </a:lvl6pPr>
            <a:lvl7pPr marL="2057400" indent="0">
              <a:buNone/>
              <a:defRPr lang="es-MX" sz="1200" b="1"/>
            </a:lvl7pPr>
            <a:lvl8pPr marL="2400300" indent="0">
              <a:buNone/>
              <a:defRPr lang="es-MX" sz="1200" b="1"/>
            </a:lvl8pPr>
            <a:lvl9pPr marL="2743200" indent="0">
              <a:buNone/>
              <a:defRPr lang="es-MX" sz="1200" b="1"/>
            </a:lvl9pPr>
          </a:lstStyle>
          <a:p>
            <a:pPr lvl="0" rtl="0"/>
            <a:r>
              <a:rPr lang="es-ES"/>
              <a:t>Haga clic para modificar los estilos de texto del patrón</a:t>
            </a:r>
          </a:p>
        </p:txBody>
      </p:sp>
      <p:sp>
        <p:nvSpPr>
          <p:cNvPr id="13" name="Marcador de contenido 5">
            <a:extLst>
              <a:ext uri="{FF2B5EF4-FFF2-40B4-BE49-F238E27FC236}">
                <a16:creationId xmlns:a16="http://schemas.microsoft.com/office/drawing/2014/main" id="{693BC756-2B97-9751-B879-03B6F1C405C3}"/>
              </a:ext>
            </a:extLst>
          </p:cNvPr>
          <p:cNvSpPr>
            <a:spLocks noGrp="1"/>
          </p:cNvSpPr>
          <p:nvPr>
            <p:ph sz="quarter" idx="14"/>
          </p:nvPr>
        </p:nvSpPr>
        <p:spPr>
          <a:xfrm>
            <a:off x="6137910" y="2871216"/>
            <a:ext cx="2564892" cy="2925554"/>
          </a:xfrm>
        </p:spPr>
        <p:txBody>
          <a:bodyPr rtlCol="0"/>
          <a:lstStyle>
            <a:lvl1pPr>
              <a:lnSpc>
                <a:spcPct val="100000"/>
              </a:lnSpc>
              <a:spcBef>
                <a:spcPts val="750"/>
              </a:spcBef>
              <a:defRPr lang="es-MX" sz="1200" spc="75" baseline="0"/>
            </a:lvl1pPr>
            <a:lvl2pPr>
              <a:lnSpc>
                <a:spcPct val="100000"/>
              </a:lnSpc>
              <a:spcBef>
                <a:spcPts val="75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0" name="Conector recto 9">
            <a:extLst>
              <a:ext uri="{FF2B5EF4-FFF2-40B4-BE49-F238E27FC236}">
                <a16:creationId xmlns:a16="http://schemas.microsoft.com/office/drawing/2014/main" id="{B7AC635D-0E01-2452-CC44-1DAE0F96DF63}"/>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4ED63FD-A76F-FB56-8D44-31BD432133C5}"/>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3525012" cy="3099470"/>
          </a:xfrm>
          <a:prstGeom prst="rect">
            <a:avLst/>
          </a:prstGeom>
        </p:spPr>
      </p:pic>
      <p:pic>
        <p:nvPicPr>
          <p:cNvPr id="8" name="Imagen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3861054" cy="3436275"/>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rtlCol="0"/>
          <a:lstStyle>
            <a:lvl1pPr algn="r">
              <a:defRPr lang="es-MX" sz="3600" cap="all" spc="300" baseline="0"/>
            </a:lvl1pPr>
          </a:lstStyle>
          <a:p>
            <a:pPr rtl="0"/>
            <a:r>
              <a:rPr lang="es-ES"/>
              <a:t>Haga clic para modificar el estilo de título del patrón</a:t>
            </a:r>
            <a:endParaRPr lang="es-MX"/>
          </a:p>
        </p:txBody>
      </p:sp>
      <p:sp>
        <p:nvSpPr>
          <p:cNvPr id="14" name="Marcador de contenido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rtlCol="0" anchor="ctr"/>
          <a:lstStyle>
            <a:lvl1pPr marL="0" indent="0">
              <a:lnSpc>
                <a:spcPct val="150000"/>
              </a:lnSpc>
              <a:spcBef>
                <a:spcPts val="750"/>
              </a:spcBef>
              <a:buNone/>
              <a:defRPr lang="es-MX" sz="1200" spc="75" baseline="0"/>
            </a:lvl1pPr>
            <a:lvl2pPr marL="171450">
              <a:lnSpc>
                <a:spcPct val="150000"/>
              </a:lnSpc>
              <a:spcBef>
                <a:spcPts val="750"/>
              </a:spcBef>
              <a:defRPr lang="es-MX" sz="1200" spc="75" baseline="0"/>
            </a:lvl2pPr>
            <a:lvl3pPr marL="342900">
              <a:lnSpc>
                <a:spcPct val="150000"/>
              </a:lnSpc>
              <a:spcBef>
                <a:spcPts val="750"/>
              </a:spcBef>
              <a:defRPr lang="es-MX" sz="1200" spc="75" baseline="0"/>
            </a:lvl3pPr>
            <a:lvl4pPr marL="514350">
              <a:lnSpc>
                <a:spcPct val="150000"/>
              </a:lnSpc>
              <a:spcBef>
                <a:spcPts val="750"/>
              </a:spcBef>
              <a:defRPr lang="es-MX" sz="1200" spc="75" baseline="0"/>
            </a:lvl4pPr>
            <a:lvl5pPr marL="685800">
              <a:lnSpc>
                <a:spcPct val="150000"/>
              </a:lnSpc>
              <a:spcBef>
                <a:spcPts val="750"/>
              </a:spcBef>
              <a:defRPr lang="es-MX" sz="1200"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3" name="Marcador de pie de página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4" name="Marcador de número de diapositiva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5" name="Conector recto 4">
            <a:extLst>
              <a:ext uri="{FF2B5EF4-FFF2-40B4-BE49-F238E27FC236}">
                <a16:creationId xmlns:a16="http://schemas.microsoft.com/office/drawing/2014/main" id="{C35C8AF3-79E7-17ED-9EB4-3006B31E422C}"/>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ctor recto 5">
            <a:extLst>
              <a:ext uri="{FF2B5EF4-FFF2-40B4-BE49-F238E27FC236}">
                <a16:creationId xmlns:a16="http://schemas.microsoft.com/office/drawing/2014/main" id="{875A76CC-ED26-C4F7-5AB6-59D1A4C4A7F2}"/>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9144000" cy="6858000"/>
          </a:xfrm>
          <a:prstGeom prst="rect">
            <a:avLst/>
          </a:prstGeom>
        </p:spPr>
      </p:pic>
      <p:sp>
        <p:nvSpPr>
          <p:cNvPr id="6" name="Título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809244" y="1956816"/>
            <a:ext cx="7530084" cy="2387600"/>
          </a:xfrm>
        </p:spPr>
        <p:txBody>
          <a:bodyPr rtlCol="0" anchor="t">
            <a:noAutofit/>
          </a:bodyPr>
          <a:lstStyle>
            <a:lvl1pPr algn="l">
              <a:defRPr lang="es-MX" sz="7200" spc="225" baseline="0">
                <a:ln w="28575">
                  <a:solidFill>
                    <a:schemeClr val="tx1"/>
                  </a:solidFill>
                </a:ln>
                <a:noFill/>
              </a:defRPr>
            </a:lvl1pPr>
          </a:lstStyle>
          <a:p>
            <a:pPr rtl="0"/>
            <a:r>
              <a:rPr lang="es-MX"/>
              <a:t>HAGA CLIC PARA EDITAR EL ESTILO DEL TÍTULO DEL PATRÓN</a:t>
            </a:r>
          </a:p>
        </p:txBody>
      </p:sp>
      <p:sp>
        <p:nvSpPr>
          <p:cNvPr id="10" name="Subtítulo 2">
            <a:extLst>
              <a:ext uri="{FF2B5EF4-FFF2-40B4-BE49-F238E27FC236}">
                <a16:creationId xmlns:a16="http://schemas.microsoft.com/office/drawing/2014/main" id="{DC93615E-193E-5253-6EE0-EC01791E3A3A}"/>
              </a:ext>
            </a:extLst>
          </p:cNvPr>
          <p:cNvSpPr>
            <a:spLocks noGrp="1"/>
          </p:cNvSpPr>
          <p:nvPr>
            <p:ph type="subTitle" idx="1"/>
          </p:nvPr>
        </p:nvSpPr>
        <p:spPr>
          <a:xfrm>
            <a:off x="809244" y="3483864"/>
            <a:ext cx="7530084" cy="1280160"/>
          </a:xfrm>
        </p:spPr>
        <p:txBody>
          <a:bodyPr rtlCol="0"/>
          <a:lstStyle>
            <a:lvl1pPr marL="0" indent="0" algn="l">
              <a:buNone/>
              <a:defRPr lang="es-MX" sz="1800" b="1" baseline="0">
                <a:latin typeface="+mn-lt"/>
              </a:defRPr>
            </a:lvl1pPr>
            <a:lvl2pPr marL="342900" indent="0" algn="ctr">
              <a:buNone/>
              <a:defRPr lang="es-MX" sz="1500"/>
            </a:lvl2pPr>
            <a:lvl3pPr marL="685800" indent="0" algn="ctr">
              <a:buNone/>
              <a:defRPr lang="es-MX" sz="1350"/>
            </a:lvl3pPr>
            <a:lvl4pPr marL="1028700" indent="0" algn="ctr">
              <a:buNone/>
              <a:defRPr lang="es-MX" sz="1200"/>
            </a:lvl4pPr>
            <a:lvl5pPr marL="1371600" indent="0" algn="ctr">
              <a:buNone/>
              <a:defRPr lang="es-MX" sz="1200"/>
            </a:lvl5pPr>
            <a:lvl6pPr marL="1714500" indent="0" algn="ctr">
              <a:buNone/>
              <a:defRPr lang="es-MX" sz="1200"/>
            </a:lvl6pPr>
            <a:lvl7pPr marL="2057400" indent="0" algn="ctr">
              <a:buNone/>
              <a:defRPr lang="es-MX" sz="1200"/>
            </a:lvl7pPr>
            <a:lvl8pPr marL="2400300" indent="0" algn="ctr">
              <a:buNone/>
              <a:defRPr lang="es-MX" sz="1200"/>
            </a:lvl8pPr>
            <a:lvl9pPr marL="2743200" indent="0" algn="ctr">
              <a:buNone/>
              <a:defRPr lang="es-MX" sz="1200"/>
            </a:lvl9pPr>
          </a:lstStyle>
          <a:p>
            <a:pPr rtl="0"/>
            <a:r>
              <a:rPr lang="es-ES"/>
              <a:t>Haga clic para modificar el estilo de subtítulo del patrón</a:t>
            </a:r>
            <a:endParaRPr lang="es-MX"/>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4" name="Marcador de número de diapositiva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5" name="Conector recto 4">
            <a:extLst>
              <a:ext uri="{FF2B5EF4-FFF2-40B4-BE49-F238E27FC236}">
                <a16:creationId xmlns:a16="http://schemas.microsoft.com/office/drawing/2014/main" id="{C35C8AF3-79E7-17ED-9EB4-3006B31E422C}"/>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ctor recto 5">
            <a:extLst>
              <a:ext uri="{FF2B5EF4-FFF2-40B4-BE49-F238E27FC236}">
                <a16:creationId xmlns:a16="http://schemas.microsoft.com/office/drawing/2014/main" id="{875A76CC-ED26-C4F7-5AB6-59D1A4C4A7F2}"/>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ítulo 1">
            <a:extLst>
              <a:ext uri="{FF2B5EF4-FFF2-40B4-BE49-F238E27FC236}">
                <a16:creationId xmlns:a16="http://schemas.microsoft.com/office/drawing/2014/main" id="{3BDEDC48-AA67-6FC9-FF0E-CD3CB49A502F}"/>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rtlCol="0" anchor="b"/>
          <a:lstStyle>
            <a:lvl1pPr>
              <a:defRPr lang="es-MX" sz="2400">
                <a:latin typeface="+mj-lt"/>
              </a:defRPr>
            </a:lvl1pPr>
          </a:lstStyle>
          <a:p>
            <a:pPr rtl="0"/>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C3F06A0-63CE-4272-B90E-4F20296BFBEB}"/>
              </a:ext>
            </a:extLst>
          </p:cNvPr>
          <p:cNvSpPr>
            <a:spLocks noGrp="1"/>
          </p:cNvSpPr>
          <p:nvPr>
            <p:ph idx="1"/>
          </p:nvPr>
        </p:nvSpPr>
        <p:spPr>
          <a:xfrm>
            <a:off x="3887391" y="987426"/>
            <a:ext cx="4629150" cy="4873625"/>
          </a:xfrm>
        </p:spPr>
        <p:txBody>
          <a:bodyPr rtlCol="0"/>
          <a:lstStyle>
            <a:lvl1pPr>
              <a:defRPr lang="es-MX" sz="2400"/>
            </a:lvl1pPr>
            <a:lvl2pPr>
              <a:defRPr lang="es-MX" sz="2100"/>
            </a:lvl2pPr>
            <a:lvl3pPr>
              <a:defRPr lang="es-MX" sz="1800"/>
            </a:lvl3pPr>
            <a:lvl4pPr>
              <a:defRPr lang="es-MX" sz="1500"/>
            </a:lvl4pPr>
            <a:lvl5pPr>
              <a:defRPr lang="es-MX" sz="1500"/>
            </a:lvl5pPr>
            <a:lvl6pPr>
              <a:defRPr lang="es-MX" sz="1500"/>
            </a:lvl6pPr>
            <a:lvl7pPr>
              <a:defRPr lang="es-MX" sz="1500"/>
            </a:lvl7pPr>
            <a:lvl8pPr>
              <a:defRPr lang="es-MX" sz="1500"/>
            </a:lvl8pPr>
            <a:lvl9pPr>
              <a:defRPr lang="es-MX" sz="15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4" name="Marcador de texto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rtlCol="0"/>
          <a:lstStyle>
            <a:lvl1pPr marL="0" indent="0">
              <a:buNone/>
              <a:defRPr lang="es-MX" sz="1200"/>
            </a:lvl1pPr>
            <a:lvl2pPr marL="342900" indent="0">
              <a:buNone/>
              <a:defRPr lang="es-MX" sz="1050"/>
            </a:lvl2pPr>
            <a:lvl3pPr marL="685800" indent="0">
              <a:buNone/>
              <a:defRPr lang="es-MX" sz="900"/>
            </a:lvl3pPr>
            <a:lvl4pPr marL="1028700" indent="0">
              <a:buNone/>
              <a:defRPr lang="es-MX" sz="750"/>
            </a:lvl4pPr>
            <a:lvl5pPr marL="1371600" indent="0">
              <a:buNone/>
              <a:defRPr lang="es-MX" sz="750"/>
            </a:lvl5pPr>
            <a:lvl6pPr marL="1714500" indent="0">
              <a:buNone/>
              <a:defRPr lang="es-MX" sz="750"/>
            </a:lvl6pPr>
            <a:lvl7pPr marL="2057400" indent="0">
              <a:buNone/>
              <a:defRPr lang="es-MX" sz="750"/>
            </a:lvl7pPr>
            <a:lvl8pPr marL="2400300" indent="0">
              <a:buNone/>
              <a:defRPr lang="es-MX" sz="750"/>
            </a:lvl8pPr>
            <a:lvl9pPr marL="2743200" indent="0">
              <a:buNone/>
              <a:defRPr lang="es-MX" sz="750"/>
            </a:lvl9pPr>
          </a:lstStyle>
          <a:p>
            <a:pPr lvl="0" rtl="0"/>
            <a:r>
              <a:rPr lang="es-ES"/>
              <a:t>Haga clic para modificar los estilos de texto del patrón</a:t>
            </a:r>
          </a:p>
        </p:txBody>
      </p:sp>
      <p:sp>
        <p:nvSpPr>
          <p:cNvPr id="6" name="Marcador de pie de página 5">
            <a:extLst>
              <a:ext uri="{FF2B5EF4-FFF2-40B4-BE49-F238E27FC236}">
                <a16:creationId xmlns:a16="http://schemas.microsoft.com/office/drawing/2014/main" id="{F5AEF53B-C85C-47DB-ADE4-C1D9FA682945}"/>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7" name="Marcador de número de diapositiva 6">
            <a:extLst>
              <a:ext uri="{FF2B5EF4-FFF2-40B4-BE49-F238E27FC236}">
                <a16:creationId xmlns:a16="http://schemas.microsoft.com/office/drawing/2014/main" id="{DFD4FD38-14E5-4C36-B948-8BF3F794ED8C}"/>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8" name="Conector recto 7">
            <a:extLst>
              <a:ext uri="{FF2B5EF4-FFF2-40B4-BE49-F238E27FC236}">
                <a16:creationId xmlns:a16="http://schemas.microsoft.com/office/drawing/2014/main" id="{5754AE8D-13E4-BDDA-7C36-A9E08FD0A0E8}"/>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6CE37136-8479-8CDC-7EEB-030C1A8151EF}"/>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rtlCol="0" anchor="b"/>
          <a:lstStyle>
            <a:lvl1pPr>
              <a:defRPr lang="es-MX" sz="2400">
                <a:latin typeface="+mj-lt"/>
              </a:defRPr>
            </a:lvl1pPr>
          </a:lstStyle>
          <a:p>
            <a:pPr rtl="0"/>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8A489A7-7CA6-4CC9-B634-FCB2E102C6B9}"/>
              </a:ext>
            </a:extLst>
          </p:cNvPr>
          <p:cNvSpPr>
            <a:spLocks noGrp="1"/>
          </p:cNvSpPr>
          <p:nvPr>
            <p:ph type="pic" idx="1"/>
          </p:nvPr>
        </p:nvSpPr>
        <p:spPr>
          <a:xfrm>
            <a:off x="3887391" y="987426"/>
            <a:ext cx="4629150" cy="4873625"/>
          </a:xfrm>
        </p:spPr>
        <p:txBody>
          <a:bodyPr rtlCol="0"/>
          <a:lstStyle>
            <a:lvl1pPr marL="0" indent="0">
              <a:buNone/>
              <a:defRPr lang="es-MX" sz="2400"/>
            </a:lvl1pPr>
            <a:lvl2pPr marL="342900" indent="0">
              <a:buNone/>
              <a:defRPr lang="es-MX" sz="2100"/>
            </a:lvl2pPr>
            <a:lvl3pPr marL="685800" indent="0">
              <a:buNone/>
              <a:defRPr lang="es-MX" sz="1800"/>
            </a:lvl3pPr>
            <a:lvl4pPr marL="1028700" indent="0">
              <a:buNone/>
              <a:defRPr lang="es-MX" sz="1500"/>
            </a:lvl4pPr>
            <a:lvl5pPr marL="1371600" indent="0">
              <a:buNone/>
              <a:defRPr lang="es-MX" sz="1500"/>
            </a:lvl5pPr>
            <a:lvl6pPr marL="1714500" indent="0">
              <a:buNone/>
              <a:defRPr lang="es-MX" sz="1500"/>
            </a:lvl6pPr>
            <a:lvl7pPr marL="2057400" indent="0">
              <a:buNone/>
              <a:defRPr lang="es-MX" sz="1500"/>
            </a:lvl7pPr>
            <a:lvl8pPr marL="2400300" indent="0">
              <a:buNone/>
              <a:defRPr lang="es-MX" sz="1500"/>
            </a:lvl8pPr>
            <a:lvl9pPr marL="2743200" indent="0">
              <a:buNone/>
              <a:defRPr lang="es-MX" sz="1500"/>
            </a:lvl9pPr>
          </a:lstStyle>
          <a:p>
            <a:pPr rtl="0"/>
            <a:r>
              <a:rPr lang="es-ES"/>
              <a:t>Haga clic en el icono para agregar una imagen</a:t>
            </a:r>
            <a:endParaRPr lang="es-MX" dirty="0"/>
          </a:p>
        </p:txBody>
      </p:sp>
      <p:sp>
        <p:nvSpPr>
          <p:cNvPr id="4" name="Marcador de texto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rtlCol="0"/>
          <a:lstStyle>
            <a:lvl1pPr marL="0" indent="0">
              <a:buNone/>
              <a:defRPr lang="es-MX" sz="1200"/>
            </a:lvl1pPr>
            <a:lvl2pPr marL="342900" indent="0">
              <a:buNone/>
              <a:defRPr lang="es-MX" sz="1050"/>
            </a:lvl2pPr>
            <a:lvl3pPr marL="685800" indent="0">
              <a:buNone/>
              <a:defRPr lang="es-MX" sz="900"/>
            </a:lvl3pPr>
            <a:lvl4pPr marL="1028700" indent="0">
              <a:buNone/>
              <a:defRPr lang="es-MX" sz="750"/>
            </a:lvl4pPr>
            <a:lvl5pPr marL="1371600" indent="0">
              <a:buNone/>
              <a:defRPr lang="es-MX" sz="750"/>
            </a:lvl5pPr>
            <a:lvl6pPr marL="1714500" indent="0">
              <a:buNone/>
              <a:defRPr lang="es-MX" sz="750"/>
            </a:lvl6pPr>
            <a:lvl7pPr marL="2057400" indent="0">
              <a:buNone/>
              <a:defRPr lang="es-MX" sz="750"/>
            </a:lvl7pPr>
            <a:lvl8pPr marL="2400300" indent="0">
              <a:buNone/>
              <a:defRPr lang="es-MX" sz="750"/>
            </a:lvl8pPr>
            <a:lvl9pPr marL="2743200" indent="0">
              <a:buNone/>
              <a:defRPr lang="es-MX" sz="750"/>
            </a:lvl9pPr>
          </a:lstStyle>
          <a:p>
            <a:pPr lvl="0" rtl="0"/>
            <a:r>
              <a:rPr lang="es-ES"/>
              <a:t>Haga clic para modificar los estilos de texto del patrón</a:t>
            </a:r>
          </a:p>
        </p:txBody>
      </p:sp>
      <p:sp>
        <p:nvSpPr>
          <p:cNvPr id="6" name="Marcador de pie de página 5">
            <a:extLst>
              <a:ext uri="{FF2B5EF4-FFF2-40B4-BE49-F238E27FC236}">
                <a16:creationId xmlns:a16="http://schemas.microsoft.com/office/drawing/2014/main" id="{08DA4DA3-10C7-48A6-9B15-38222B8CAD42}"/>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7" name="Marcador de número de diapositiva 6">
            <a:extLst>
              <a:ext uri="{FF2B5EF4-FFF2-40B4-BE49-F238E27FC236}">
                <a16:creationId xmlns:a16="http://schemas.microsoft.com/office/drawing/2014/main" id="{E584E7EE-5B3B-427E-9807-020AEF8C7662}"/>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8" name="Conector recto 7">
            <a:extLst>
              <a:ext uri="{FF2B5EF4-FFF2-40B4-BE49-F238E27FC236}">
                <a16:creationId xmlns:a16="http://schemas.microsoft.com/office/drawing/2014/main" id="{1DC6EFE9-BD9C-6124-823A-BD1C488321D2}"/>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21B53473-DF27-C657-627F-ED66976E076B}"/>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4347972" cy="6000710"/>
          </a:xfrm>
          <a:prstGeom prst="rect">
            <a:avLst/>
          </a:prstGeom>
        </p:spPr>
      </p:pic>
      <p:pic>
        <p:nvPicPr>
          <p:cNvPr id="8" name="Imagen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6572250" y="1"/>
            <a:ext cx="2571750" cy="6807199"/>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rtlCol="0"/>
          <a:lstStyle>
            <a:lvl1pPr algn="r">
              <a:defRPr lang="es-MX" sz="3600" cap="all" spc="300" baseline="0"/>
            </a:lvl1pPr>
          </a:lstStyle>
          <a:p>
            <a:pPr rtl="0"/>
            <a:r>
              <a:rPr lang="es-ES"/>
              <a:t>Haga clic para modificar el estilo de título del patrón</a:t>
            </a:r>
            <a:endParaRPr lang="es-MX"/>
          </a:p>
        </p:txBody>
      </p:sp>
      <p:sp>
        <p:nvSpPr>
          <p:cNvPr id="14" name="Marcador de contenido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rtlCol="0" anchor="ctr"/>
          <a:lstStyle>
            <a:lvl1pPr marL="0" indent="0">
              <a:lnSpc>
                <a:spcPct val="100000"/>
              </a:lnSpc>
              <a:spcBef>
                <a:spcPts val="750"/>
              </a:spcBef>
              <a:buNone/>
              <a:defRPr lang="es-MX" sz="1800" b="1" spc="150" baseline="0"/>
            </a:lvl1pPr>
            <a:lvl2pPr marL="171450">
              <a:lnSpc>
                <a:spcPct val="150000"/>
              </a:lnSpc>
              <a:spcBef>
                <a:spcPts val="750"/>
              </a:spcBef>
              <a:defRPr lang="es-MX" sz="1800" spc="75" baseline="0"/>
            </a:lvl2pPr>
            <a:lvl3pPr marL="342900">
              <a:lnSpc>
                <a:spcPct val="150000"/>
              </a:lnSpc>
              <a:spcBef>
                <a:spcPts val="750"/>
              </a:spcBef>
              <a:defRPr lang="es-MX" sz="1800" spc="75" baseline="0"/>
            </a:lvl3pPr>
            <a:lvl4pPr marL="514350">
              <a:lnSpc>
                <a:spcPct val="150000"/>
              </a:lnSpc>
              <a:spcBef>
                <a:spcPts val="750"/>
              </a:spcBef>
              <a:defRPr lang="es-MX" sz="1800" spc="75" baseline="0"/>
            </a:lvl4pPr>
            <a:lvl5pPr marL="685800">
              <a:lnSpc>
                <a:spcPct val="150000"/>
              </a:lnSpc>
              <a:spcBef>
                <a:spcPts val="750"/>
              </a:spcBef>
              <a:defRPr lang="es-MX" sz="1800"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3" name="Marcador de pie de página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4" name="Marcador de número de diapositiva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5" name="Conector recto 4">
            <a:extLst>
              <a:ext uri="{FF2B5EF4-FFF2-40B4-BE49-F238E27FC236}">
                <a16:creationId xmlns:a16="http://schemas.microsoft.com/office/drawing/2014/main" id="{C35C8AF3-79E7-17ED-9EB4-3006B31E422C}"/>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ctor recto 5">
            <a:extLst>
              <a:ext uri="{FF2B5EF4-FFF2-40B4-BE49-F238E27FC236}">
                <a16:creationId xmlns:a16="http://schemas.microsoft.com/office/drawing/2014/main" id="{875A76CC-ED26-C4F7-5AB6-59D1A4C4A7F2}"/>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4027932" y="3428234"/>
            <a:ext cx="5116068" cy="3429766"/>
          </a:xfrm>
          <a:prstGeom prst="rect">
            <a:avLst/>
          </a:prstGeom>
        </p:spPr>
      </p:pic>
      <p:pic>
        <p:nvPicPr>
          <p:cNvPr id="10" name="Imagen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3490889" cy="5239512"/>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rtlCol="0"/>
          <a:lstStyle>
            <a:lvl1pPr algn="r">
              <a:defRPr lang="es-MX" sz="3600" cap="all" spc="300" baseline="0"/>
            </a:lvl1pPr>
          </a:lstStyle>
          <a:p>
            <a:pPr rtl="0"/>
            <a:r>
              <a:rPr lang="es-ES"/>
              <a:t>Haga clic para modificar el estilo de título del patrón</a:t>
            </a:r>
            <a:endParaRPr lang="es-MX"/>
          </a:p>
        </p:txBody>
      </p:sp>
      <p:sp>
        <p:nvSpPr>
          <p:cNvPr id="14" name="Marcador de contenido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rtlCol="0" anchor="ctr"/>
          <a:lstStyle>
            <a:lvl1pPr marL="0" indent="0">
              <a:lnSpc>
                <a:spcPct val="150000"/>
              </a:lnSpc>
              <a:spcBef>
                <a:spcPts val="750"/>
              </a:spcBef>
              <a:buNone/>
              <a:defRPr lang="es-MX" sz="1200" spc="75" baseline="0"/>
            </a:lvl1pPr>
            <a:lvl2pPr marL="171450">
              <a:lnSpc>
                <a:spcPct val="150000"/>
              </a:lnSpc>
              <a:spcBef>
                <a:spcPts val="750"/>
              </a:spcBef>
              <a:defRPr lang="es-MX" sz="1200" spc="75" baseline="0"/>
            </a:lvl2pPr>
            <a:lvl3pPr marL="342900">
              <a:lnSpc>
                <a:spcPct val="150000"/>
              </a:lnSpc>
              <a:spcBef>
                <a:spcPts val="750"/>
              </a:spcBef>
              <a:defRPr lang="es-MX" sz="1200" spc="75" baseline="0"/>
            </a:lvl3pPr>
            <a:lvl4pPr marL="514350">
              <a:lnSpc>
                <a:spcPct val="150000"/>
              </a:lnSpc>
              <a:spcBef>
                <a:spcPts val="750"/>
              </a:spcBef>
              <a:defRPr lang="es-MX" sz="1200" spc="75" baseline="0"/>
            </a:lvl4pPr>
            <a:lvl5pPr marL="685800">
              <a:lnSpc>
                <a:spcPct val="150000"/>
              </a:lnSpc>
              <a:spcBef>
                <a:spcPts val="750"/>
              </a:spcBef>
              <a:defRPr lang="es-MX" sz="1200"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3" name="Marcador de pie de página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4" name="Marcador de número de diapositiva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5" name="Conector recto 4">
            <a:extLst>
              <a:ext uri="{FF2B5EF4-FFF2-40B4-BE49-F238E27FC236}">
                <a16:creationId xmlns:a16="http://schemas.microsoft.com/office/drawing/2014/main" id="{C35C8AF3-79E7-17ED-9EB4-3006B31E422C}"/>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ctor recto 5">
            <a:extLst>
              <a:ext uri="{FF2B5EF4-FFF2-40B4-BE49-F238E27FC236}">
                <a16:creationId xmlns:a16="http://schemas.microsoft.com/office/drawing/2014/main" id="{875A76CC-ED26-C4F7-5AB6-59D1A4C4A7F2}"/>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la sección">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9144000" cy="6858000"/>
          </a:xfrm>
          <a:prstGeom prst="rect">
            <a:avLst/>
          </a:prstGeom>
        </p:spPr>
      </p:pic>
      <p:sp>
        <p:nvSpPr>
          <p:cNvPr id="6" name="Título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809244" y="1956816"/>
            <a:ext cx="7530084" cy="2387600"/>
          </a:xfrm>
        </p:spPr>
        <p:txBody>
          <a:bodyPr rtlCol="0" anchor="t">
            <a:noAutofit/>
          </a:bodyPr>
          <a:lstStyle>
            <a:lvl1pPr algn="l">
              <a:defRPr lang="es-MX" sz="7200" spc="225" baseline="0">
                <a:ln w="28575">
                  <a:solidFill>
                    <a:schemeClr val="tx1"/>
                  </a:solidFill>
                </a:ln>
                <a:noFill/>
              </a:defRPr>
            </a:lvl1pPr>
          </a:lstStyle>
          <a:p>
            <a:pPr rtl="0"/>
            <a:r>
              <a:rPr lang="es-MX"/>
              <a:t>HAGA CLIC PARA EDITAR EL ESTILO DEL TÍTULO DEL PATRÓN</a:t>
            </a:r>
          </a:p>
        </p:txBody>
      </p:sp>
      <p:sp>
        <p:nvSpPr>
          <p:cNvPr id="10" name="Subtítulo 2">
            <a:extLst>
              <a:ext uri="{FF2B5EF4-FFF2-40B4-BE49-F238E27FC236}">
                <a16:creationId xmlns:a16="http://schemas.microsoft.com/office/drawing/2014/main" id="{DC93615E-193E-5253-6EE0-EC01791E3A3A}"/>
              </a:ext>
            </a:extLst>
          </p:cNvPr>
          <p:cNvSpPr>
            <a:spLocks noGrp="1"/>
          </p:cNvSpPr>
          <p:nvPr>
            <p:ph type="subTitle" idx="1"/>
          </p:nvPr>
        </p:nvSpPr>
        <p:spPr>
          <a:xfrm>
            <a:off x="809244" y="4901184"/>
            <a:ext cx="7530084" cy="1280160"/>
          </a:xfrm>
        </p:spPr>
        <p:txBody>
          <a:bodyPr rtlCol="0"/>
          <a:lstStyle>
            <a:lvl1pPr marL="0" indent="0" algn="l">
              <a:buNone/>
              <a:defRPr lang="es-MX" sz="1800" b="1" baseline="0">
                <a:latin typeface="+mn-lt"/>
              </a:defRPr>
            </a:lvl1pPr>
            <a:lvl2pPr marL="342900" indent="0" algn="ctr">
              <a:buNone/>
              <a:defRPr lang="es-MX" sz="1500"/>
            </a:lvl2pPr>
            <a:lvl3pPr marL="685800" indent="0" algn="ctr">
              <a:buNone/>
              <a:defRPr lang="es-MX" sz="1350"/>
            </a:lvl3pPr>
            <a:lvl4pPr marL="1028700" indent="0" algn="ctr">
              <a:buNone/>
              <a:defRPr lang="es-MX" sz="1200"/>
            </a:lvl4pPr>
            <a:lvl5pPr marL="1371600" indent="0" algn="ctr">
              <a:buNone/>
              <a:defRPr lang="es-MX" sz="1200"/>
            </a:lvl5pPr>
            <a:lvl6pPr marL="1714500" indent="0" algn="ctr">
              <a:buNone/>
              <a:defRPr lang="es-MX" sz="1200"/>
            </a:lvl6pPr>
            <a:lvl7pPr marL="2057400" indent="0" algn="ctr">
              <a:buNone/>
              <a:defRPr lang="es-MX" sz="1200"/>
            </a:lvl7pPr>
            <a:lvl8pPr marL="2400300" indent="0" algn="ctr">
              <a:buNone/>
              <a:defRPr lang="es-MX" sz="1200"/>
            </a:lvl8pPr>
            <a:lvl9pPr marL="2743200" indent="0" algn="ctr">
              <a:buNone/>
              <a:defRPr lang="es-MX" sz="1200"/>
            </a:lvl9pPr>
          </a:lstStyle>
          <a:p>
            <a:pPr rtl="0"/>
            <a:r>
              <a:rPr lang="es-ES"/>
              <a:t>Haga clic para modificar el estilo de subtítulo del patrón</a:t>
            </a:r>
            <a:endParaRPr lang="es-MX"/>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2">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6"/>
            <a:ext cx="3545586" cy="3202465"/>
          </a:xfrm>
          <a:prstGeom prst="rect">
            <a:avLst/>
          </a:prstGeom>
        </p:spPr>
      </p:pic>
      <p:pic>
        <p:nvPicPr>
          <p:cNvPr id="9" name="Imagen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4911184" y="0"/>
            <a:ext cx="4232816" cy="2313432"/>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rtlCol="0"/>
          <a:lstStyle>
            <a:lvl1pPr algn="r">
              <a:defRPr lang="es-MX" sz="3600" cap="all" spc="300" baseline="0"/>
            </a:lvl1pPr>
          </a:lstStyle>
          <a:p>
            <a:pPr rtl="0"/>
            <a:r>
              <a:rPr lang="es-ES"/>
              <a:t>Haga clic para modificar el estilo de título del patrón</a:t>
            </a:r>
            <a:endParaRPr lang="es-MX"/>
          </a:p>
        </p:txBody>
      </p:sp>
      <p:sp>
        <p:nvSpPr>
          <p:cNvPr id="14" name="Marcador de contenido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rtlCol="0" anchor="ctr"/>
          <a:lstStyle>
            <a:lvl1pPr marL="0" indent="0">
              <a:lnSpc>
                <a:spcPct val="150000"/>
              </a:lnSpc>
              <a:spcBef>
                <a:spcPts val="750"/>
              </a:spcBef>
              <a:buNone/>
              <a:defRPr lang="es-MX" sz="1200" spc="75" baseline="0"/>
            </a:lvl1pPr>
            <a:lvl2pPr marL="171450">
              <a:lnSpc>
                <a:spcPct val="150000"/>
              </a:lnSpc>
              <a:spcBef>
                <a:spcPts val="750"/>
              </a:spcBef>
              <a:defRPr lang="es-MX" sz="1200" spc="75" baseline="0"/>
            </a:lvl2pPr>
            <a:lvl3pPr marL="342900">
              <a:lnSpc>
                <a:spcPct val="150000"/>
              </a:lnSpc>
              <a:spcBef>
                <a:spcPts val="750"/>
              </a:spcBef>
              <a:defRPr lang="es-MX" sz="1200" spc="75" baseline="0"/>
            </a:lvl3pPr>
            <a:lvl4pPr marL="514350">
              <a:lnSpc>
                <a:spcPct val="150000"/>
              </a:lnSpc>
              <a:spcBef>
                <a:spcPts val="750"/>
              </a:spcBef>
              <a:defRPr lang="es-MX" sz="1200" spc="75" baseline="0"/>
            </a:lvl4pPr>
            <a:lvl5pPr marL="685800">
              <a:lnSpc>
                <a:spcPct val="150000"/>
              </a:lnSpc>
              <a:spcBef>
                <a:spcPts val="750"/>
              </a:spcBef>
              <a:defRPr lang="es-MX" sz="1200"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3" name="Marcador de pie de página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4" name="Marcador de número de diapositiva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5" name="Conector recto 4">
            <a:extLst>
              <a:ext uri="{FF2B5EF4-FFF2-40B4-BE49-F238E27FC236}">
                <a16:creationId xmlns:a16="http://schemas.microsoft.com/office/drawing/2014/main" id="{C35C8AF3-79E7-17ED-9EB4-3006B31E422C}"/>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ctor recto 5">
            <a:extLst>
              <a:ext uri="{FF2B5EF4-FFF2-40B4-BE49-F238E27FC236}">
                <a16:creationId xmlns:a16="http://schemas.microsoft.com/office/drawing/2014/main" id="{875A76CC-ED26-C4F7-5AB6-59D1A4C4A7F2}"/>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contenido 3">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5273932" y="0"/>
            <a:ext cx="3870068" cy="4041648"/>
          </a:xfrm>
          <a:prstGeom prst="rect">
            <a:avLst/>
          </a:prstGeom>
        </p:spPr>
      </p:pic>
      <p:pic>
        <p:nvPicPr>
          <p:cNvPr id="7" name="Imagen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3121650" cy="3730752"/>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4" name="Marcador de contenido 3">
            <a:extLst>
              <a:ext uri="{FF2B5EF4-FFF2-40B4-BE49-F238E27FC236}">
                <a16:creationId xmlns:a16="http://schemas.microsoft.com/office/drawing/2014/main" id="{C752CCA9-53A3-4DA5-AD45-C2A2C12A3A6A}"/>
              </a:ext>
            </a:extLst>
          </p:cNvPr>
          <p:cNvSpPr>
            <a:spLocks noGrp="1"/>
          </p:cNvSpPr>
          <p:nvPr>
            <p:ph sz="half" idx="2"/>
          </p:nvPr>
        </p:nvSpPr>
        <p:spPr>
          <a:xfrm>
            <a:off x="459485" y="2441448"/>
            <a:ext cx="8229600" cy="3044952"/>
          </a:xfrm>
        </p:spPr>
        <p:txBody>
          <a:bodyPr rtlCol="0"/>
          <a:lstStyle>
            <a:lvl1pPr>
              <a:lnSpc>
                <a:spcPct val="100000"/>
              </a:lnSpc>
              <a:spcBef>
                <a:spcPts val="750"/>
              </a:spcBef>
              <a:defRPr lang="es-MX" sz="1200" spc="75" baseline="0"/>
            </a:lvl1pPr>
            <a:lvl2pPr>
              <a:lnSpc>
                <a:spcPct val="100000"/>
              </a:lnSpc>
              <a:spcBef>
                <a:spcPts val="750"/>
              </a:spcBef>
              <a:defRPr lang="es-MX" sz="1050" spc="75" baseline="0"/>
            </a:lvl2pPr>
            <a:lvl3pPr>
              <a:lnSpc>
                <a:spcPct val="100000"/>
              </a:lnSpc>
              <a:spcBef>
                <a:spcPts val="750"/>
              </a:spcBef>
              <a:defRPr lang="es-MX" sz="900" spc="75" baseline="0"/>
            </a:lvl3pPr>
            <a:lvl4pPr>
              <a:lnSpc>
                <a:spcPct val="100000"/>
              </a:lnSpc>
              <a:spcBef>
                <a:spcPts val="750"/>
              </a:spcBef>
              <a:defRPr lang="es-MX" sz="825" spc="75" baseline="0"/>
            </a:lvl4pPr>
            <a:lvl5pPr>
              <a:lnSpc>
                <a:spcPct val="100000"/>
              </a:lnSpc>
              <a:spcBef>
                <a:spcPts val="750"/>
              </a:spcBef>
              <a:defRPr lang="es-MX" sz="825" spc="75" baseline="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MX"/>
          </a:p>
        </p:txBody>
      </p:sp>
      <p:sp>
        <p:nvSpPr>
          <p:cNvPr id="8" name="Marcador de pie de página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9" name="Marcador de número de diapositiva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0" name="Conector recto 9">
            <a:extLst>
              <a:ext uri="{FF2B5EF4-FFF2-40B4-BE49-F238E27FC236}">
                <a16:creationId xmlns:a16="http://schemas.microsoft.com/office/drawing/2014/main" id="{B7AC635D-0E01-2452-CC44-1DAE0F96DF63}"/>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4ED63FD-A76F-FB56-8D44-31BD432133C5}"/>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1" y="0"/>
            <a:ext cx="3147677" cy="3611880"/>
          </a:xfrm>
          <a:prstGeom prst="rect">
            <a:avLst/>
          </a:prstGeom>
        </p:spPr>
      </p:pic>
      <p:pic>
        <p:nvPicPr>
          <p:cNvPr id="3" name="Imagen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4652010" y="4079058"/>
            <a:ext cx="4491990" cy="2778943"/>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p:nvPr>
        </p:nvSpPr>
        <p:spPr>
          <a:xfrm>
            <a:off x="2297430" y="2651760"/>
            <a:ext cx="4732020" cy="1580714"/>
          </a:xfrm>
        </p:spPr>
        <p:txBody>
          <a:bodyPr lIns="91440" rIns="91440" rtlCol="0" anchor="t"/>
          <a:lstStyle>
            <a:lvl1pPr algn="l">
              <a:lnSpc>
                <a:spcPct val="100000"/>
              </a:lnSpc>
              <a:defRPr lang="es-MX" sz="2100" cap="none" spc="150" baseline="0"/>
            </a:lvl1pPr>
          </a:lstStyle>
          <a:p>
            <a:pPr rtl="0"/>
            <a:r>
              <a:rPr lang="es-ES"/>
              <a:t>Haga clic para modificar el estilo de título del patrón</a:t>
            </a:r>
            <a:endParaRPr lang="es-MX"/>
          </a:p>
        </p:txBody>
      </p:sp>
      <p:sp>
        <p:nvSpPr>
          <p:cNvPr id="16" name="Marcador de texto 15">
            <a:extLst>
              <a:ext uri="{FF2B5EF4-FFF2-40B4-BE49-F238E27FC236}">
                <a16:creationId xmlns:a16="http://schemas.microsoft.com/office/drawing/2014/main" id="{94138E8D-4D76-2023-4B97-8ACB8894C5F1}"/>
              </a:ext>
            </a:extLst>
          </p:cNvPr>
          <p:cNvSpPr>
            <a:spLocks noGrp="1"/>
          </p:cNvSpPr>
          <p:nvPr>
            <p:ph type="body" sz="quarter" idx="13"/>
          </p:nvPr>
        </p:nvSpPr>
        <p:spPr>
          <a:xfrm>
            <a:off x="2297430" y="4232476"/>
            <a:ext cx="4331970" cy="333945"/>
          </a:xfrm>
        </p:spPr>
        <p:txBody>
          <a:bodyPr rtlCol="0"/>
          <a:lstStyle>
            <a:lvl1pPr marL="0" indent="0">
              <a:buNone/>
              <a:defRPr lang="es-MX" sz="1350" spc="150" baseline="0"/>
            </a:lvl1pPr>
          </a:lstStyle>
          <a:p>
            <a:pPr lvl="0" rtl="0"/>
            <a:r>
              <a:rPr lang="es-ES"/>
              <a:t>Haga clic para modificar los estilos de texto del patrón</a:t>
            </a:r>
          </a:p>
        </p:txBody>
      </p:sp>
      <p:sp>
        <p:nvSpPr>
          <p:cNvPr id="17" name="Marcador de texto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7303442" y="3591339"/>
            <a:ext cx="878681" cy="2387600"/>
          </a:xfrm>
        </p:spPr>
        <p:txBody>
          <a:bodyPr vert="horz" lIns="91440" tIns="45720" rIns="91440" bIns="45720" rtlCol="0" anchor="t">
            <a:noAutofit/>
          </a:bodyPr>
          <a:lstStyle>
            <a:lvl1pPr marL="0" indent="0">
              <a:buNone/>
              <a:defRPr lang="es-MX" sz="12750" b="1" cap="all" spc="225" dirty="0">
                <a:ln w="28575">
                  <a:solidFill>
                    <a:schemeClr val="tx1"/>
                  </a:solidFill>
                </a:ln>
                <a:noFill/>
                <a:latin typeface="+mj-lt"/>
                <a:ea typeface="+mj-ea"/>
              </a:defRPr>
            </a:lvl1pPr>
          </a:lstStyle>
          <a:p>
            <a:pPr marL="685800" lvl="0" indent="-857250" rtl="0">
              <a:spcBef>
                <a:spcPct val="0"/>
              </a:spcBef>
            </a:pPr>
            <a:r>
              <a:rPr lang="es-MX"/>
              <a:t>”</a:t>
            </a:r>
          </a:p>
        </p:txBody>
      </p:sp>
      <p:sp>
        <p:nvSpPr>
          <p:cNvPr id="18" name="Marcador de texto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906946" y="1982216"/>
            <a:ext cx="878681" cy="2386584"/>
          </a:xfrm>
        </p:spPr>
        <p:txBody>
          <a:bodyPr vert="horz" lIns="91440" tIns="45720" rIns="91440" bIns="45720" rtlCol="0" anchor="t">
            <a:noAutofit/>
          </a:bodyPr>
          <a:lstStyle>
            <a:lvl1pPr marL="0" indent="0">
              <a:buNone/>
              <a:defRPr lang="es-MX" sz="12750" b="1" cap="all" spc="225" dirty="0">
                <a:ln w="28575">
                  <a:solidFill>
                    <a:schemeClr val="tx1"/>
                  </a:solidFill>
                </a:ln>
                <a:noFill/>
                <a:latin typeface="+mj-lt"/>
                <a:ea typeface="+mj-ea"/>
              </a:defRPr>
            </a:lvl1pPr>
          </a:lstStyle>
          <a:p>
            <a:pPr marL="685800" lvl="0" indent="-857250" rtl="0">
              <a:spcBef>
                <a:spcPct val="0"/>
              </a:spcBef>
            </a:pPr>
            <a:r>
              <a:rPr lang="es-MX"/>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x4">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1" y="1764792"/>
            <a:ext cx="4019951" cy="5093208"/>
          </a:xfrm>
          <a:prstGeom prst="rect">
            <a:avLst/>
          </a:prstGeom>
        </p:spPr>
      </p:pic>
      <p:pic>
        <p:nvPicPr>
          <p:cNvPr id="23" name="Imagen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6946564" y="0"/>
            <a:ext cx="2197436" cy="2752344"/>
          </a:xfrm>
          <a:prstGeom prst="rect">
            <a:avLst/>
          </a:prstGeom>
        </p:spPr>
      </p:pic>
      <p:sp>
        <p:nvSpPr>
          <p:cNvPr id="25" name="Título 1">
            <a:extLst>
              <a:ext uri="{FF2B5EF4-FFF2-40B4-BE49-F238E27FC236}">
                <a16:creationId xmlns:a16="http://schemas.microsoft.com/office/drawing/2014/main" id="{DCE0745D-AFE6-DE6D-B026-1FF13F34E628}"/>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6" name="Marcador de posición de imagen 23">
            <a:extLst>
              <a:ext uri="{FF2B5EF4-FFF2-40B4-BE49-F238E27FC236}">
                <a16:creationId xmlns:a16="http://schemas.microsoft.com/office/drawing/2014/main" id="{5E48B363-63E8-4F17-842B-53AD935A6529}"/>
              </a:ext>
            </a:extLst>
          </p:cNvPr>
          <p:cNvSpPr>
            <a:spLocks noGrp="1"/>
          </p:cNvSpPr>
          <p:nvPr>
            <p:ph type="pic" sz="quarter" idx="13"/>
          </p:nvPr>
        </p:nvSpPr>
        <p:spPr>
          <a:xfrm>
            <a:off x="720090" y="2450592"/>
            <a:ext cx="1543050" cy="2057400"/>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0" name="Marcador de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644217" y="4611550"/>
            <a:ext cx="1714500" cy="274320"/>
          </a:xfrm>
        </p:spPr>
        <p:txBody>
          <a:bodyPr lIns="0" tIns="0" rIns="0" bIns="0" rtlCol="0" anchor="ctr">
            <a:noAutofit/>
          </a:bodyPr>
          <a:lstStyle>
            <a:lvl1pPr marL="0" indent="0" algn="ctr">
              <a:lnSpc>
                <a:spcPct val="100000"/>
              </a:lnSpc>
              <a:spcBef>
                <a:spcPts val="0"/>
              </a:spcBef>
              <a:buNone/>
              <a:defRPr lang="es-MX" sz="1050" b="1" cap="all" spc="150" baseline="0">
                <a:solidFill>
                  <a:schemeClr val="tx1"/>
                </a:solidFill>
                <a:latin typeface="+mj-lt"/>
              </a:defRPr>
            </a:lvl1pPr>
          </a:lstStyle>
          <a:p>
            <a:pPr lvl="0" rtl="0"/>
            <a:r>
              <a:rPr lang="es-MX"/>
              <a:t>Nombre</a:t>
            </a:r>
          </a:p>
        </p:txBody>
      </p:sp>
      <p:sp>
        <p:nvSpPr>
          <p:cNvPr id="11" name="Marcador de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644217" y="4865225"/>
            <a:ext cx="1714500" cy="182880"/>
          </a:xfrm>
        </p:spPr>
        <p:txBody>
          <a:bodyPr lIns="0" tIns="0" rIns="0" bIns="0" rtlCol="0">
            <a:noAutofit/>
          </a:bodyPr>
          <a:lstStyle>
            <a:lvl1pPr marL="0" indent="0" algn="ctr">
              <a:lnSpc>
                <a:spcPct val="100000"/>
              </a:lnSpc>
              <a:spcBef>
                <a:spcPts val="0"/>
              </a:spcBef>
              <a:buNone/>
              <a:defRPr lang="es-MX" sz="900" b="0" spc="150" baseline="0">
                <a:solidFill>
                  <a:schemeClr val="tx1"/>
                </a:solidFill>
              </a:defRPr>
            </a:lvl1pPr>
          </a:lstStyle>
          <a:p>
            <a:pPr lvl="0" rtl="0"/>
            <a:r>
              <a:rPr lang="es-MX"/>
              <a:t>Título</a:t>
            </a:r>
          </a:p>
        </p:txBody>
      </p:sp>
      <p:sp>
        <p:nvSpPr>
          <p:cNvPr id="7" name="Marcador de posición de imagen 23">
            <a:extLst>
              <a:ext uri="{FF2B5EF4-FFF2-40B4-BE49-F238E27FC236}">
                <a16:creationId xmlns:a16="http://schemas.microsoft.com/office/drawing/2014/main" id="{9ABA5222-6FD6-405B-8AC8-18022C36590F}"/>
              </a:ext>
            </a:extLst>
          </p:cNvPr>
          <p:cNvSpPr>
            <a:spLocks noGrp="1"/>
          </p:cNvSpPr>
          <p:nvPr>
            <p:ph type="pic" sz="quarter" idx="14"/>
          </p:nvPr>
        </p:nvSpPr>
        <p:spPr>
          <a:xfrm>
            <a:off x="2798064" y="2450592"/>
            <a:ext cx="1543050" cy="2057400"/>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2" name="Marcador de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2722191" y="4611550"/>
            <a:ext cx="1714500" cy="274320"/>
          </a:xfrm>
        </p:spPr>
        <p:txBody>
          <a:bodyPr lIns="0" tIns="0" rIns="0" bIns="0" rtlCol="0" anchor="ctr">
            <a:noAutofit/>
          </a:bodyPr>
          <a:lstStyle>
            <a:lvl1pPr marL="0" indent="0" algn="ctr">
              <a:lnSpc>
                <a:spcPct val="100000"/>
              </a:lnSpc>
              <a:spcBef>
                <a:spcPts val="0"/>
              </a:spcBef>
              <a:buNone/>
              <a:defRPr lang="es-MX" sz="1050" b="1" cap="all" spc="150" baseline="0">
                <a:solidFill>
                  <a:schemeClr val="tx1"/>
                </a:solidFill>
                <a:latin typeface="+mj-lt"/>
              </a:defRPr>
            </a:lvl1pPr>
          </a:lstStyle>
          <a:p>
            <a:pPr lvl="0" rtl="0"/>
            <a:r>
              <a:rPr lang="es-MX"/>
              <a:t>Nombre</a:t>
            </a:r>
          </a:p>
        </p:txBody>
      </p:sp>
      <p:sp>
        <p:nvSpPr>
          <p:cNvPr id="13" name="Marcador de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2722191" y="4865225"/>
            <a:ext cx="1714500" cy="182880"/>
          </a:xfrm>
        </p:spPr>
        <p:txBody>
          <a:bodyPr lIns="0" tIns="0" rIns="0" bIns="0" rtlCol="0">
            <a:noAutofit/>
          </a:bodyPr>
          <a:lstStyle>
            <a:lvl1pPr marL="0" indent="0" algn="ctr">
              <a:lnSpc>
                <a:spcPct val="100000"/>
              </a:lnSpc>
              <a:spcBef>
                <a:spcPts val="0"/>
              </a:spcBef>
              <a:buNone/>
              <a:defRPr lang="es-MX" sz="900" b="0" spc="150" baseline="0">
                <a:solidFill>
                  <a:schemeClr val="tx1"/>
                </a:solidFill>
              </a:defRPr>
            </a:lvl1pPr>
          </a:lstStyle>
          <a:p>
            <a:pPr lvl="0" rtl="0"/>
            <a:r>
              <a:rPr lang="es-MX"/>
              <a:t>Título</a:t>
            </a:r>
          </a:p>
        </p:txBody>
      </p:sp>
      <p:sp>
        <p:nvSpPr>
          <p:cNvPr id="8" name="Marcador de posición de imagen 23">
            <a:extLst>
              <a:ext uri="{FF2B5EF4-FFF2-40B4-BE49-F238E27FC236}">
                <a16:creationId xmlns:a16="http://schemas.microsoft.com/office/drawing/2014/main" id="{124DE785-775F-4AE4-94B3-FA728188EBA5}"/>
              </a:ext>
            </a:extLst>
          </p:cNvPr>
          <p:cNvSpPr>
            <a:spLocks noGrp="1"/>
          </p:cNvSpPr>
          <p:nvPr>
            <p:ph type="pic" sz="quarter" idx="15"/>
          </p:nvPr>
        </p:nvSpPr>
        <p:spPr>
          <a:xfrm>
            <a:off x="4848606" y="2450592"/>
            <a:ext cx="1543050" cy="2057400"/>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4" name="Marcador de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4772733" y="4611550"/>
            <a:ext cx="1714500" cy="274320"/>
          </a:xfrm>
        </p:spPr>
        <p:txBody>
          <a:bodyPr lIns="0" tIns="0" rIns="0" bIns="0" rtlCol="0" anchor="ctr">
            <a:noAutofit/>
          </a:bodyPr>
          <a:lstStyle>
            <a:lvl1pPr marL="0" indent="0" algn="ctr">
              <a:lnSpc>
                <a:spcPct val="100000"/>
              </a:lnSpc>
              <a:spcBef>
                <a:spcPts val="0"/>
              </a:spcBef>
              <a:buNone/>
              <a:defRPr lang="es-MX" sz="1050" b="1" cap="all" spc="150" baseline="0">
                <a:solidFill>
                  <a:schemeClr val="tx1"/>
                </a:solidFill>
                <a:latin typeface="+mj-lt"/>
              </a:defRPr>
            </a:lvl1pPr>
          </a:lstStyle>
          <a:p>
            <a:pPr lvl="0" rtl="0"/>
            <a:r>
              <a:rPr lang="es-MX"/>
              <a:t>Nombre</a:t>
            </a:r>
          </a:p>
        </p:txBody>
      </p:sp>
      <p:sp>
        <p:nvSpPr>
          <p:cNvPr id="15" name="Marcador de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4772733" y="4865225"/>
            <a:ext cx="1714500" cy="182880"/>
          </a:xfrm>
        </p:spPr>
        <p:txBody>
          <a:bodyPr lIns="0" tIns="0" rIns="0" bIns="0" rtlCol="0">
            <a:noAutofit/>
          </a:bodyPr>
          <a:lstStyle>
            <a:lvl1pPr marL="0" indent="0" algn="ctr">
              <a:lnSpc>
                <a:spcPct val="100000"/>
              </a:lnSpc>
              <a:spcBef>
                <a:spcPts val="0"/>
              </a:spcBef>
              <a:buNone/>
              <a:defRPr lang="es-MX" sz="900" b="0" spc="150" baseline="0">
                <a:solidFill>
                  <a:schemeClr val="tx1"/>
                </a:solidFill>
              </a:defRPr>
            </a:lvl1pPr>
          </a:lstStyle>
          <a:p>
            <a:pPr lvl="0" rtl="0"/>
            <a:r>
              <a:rPr lang="es-MX"/>
              <a:t>Título</a:t>
            </a:r>
          </a:p>
        </p:txBody>
      </p:sp>
      <p:sp>
        <p:nvSpPr>
          <p:cNvPr id="9" name="Marcador de posición de imagen 23">
            <a:extLst>
              <a:ext uri="{FF2B5EF4-FFF2-40B4-BE49-F238E27FC236}">
                <a16:creationId xmlns:a16="http://schemas.microsoft.com/office/drawing/2014/main" id="{F5694B35-7776-4DB9-9EB7-3AF076EC357D}"/>
              </a:ext>
            </a:extLst>
          </p:cNvPr>
          <p:cNvSpPr>
            <a:spLocks noGrp="1"/>
          </p:cNvSpPr>
          <p:nvPr>
            <p:ph type="pic" sz="quarter" idx="16"/>
          </p:nvPr>
        </p:nvSpPr>
        <p:spPr>
          <a:xfrm>
            <a:off x="6899148" y="2450592"/>
            <a:ext cx="1543050" cy="2057400"/>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6" name="Marcador de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23275" y="4611550"/>
            <a:ext cx="1714500" cy="274320"/>
          </a:xfrm>
        </p:spPr>
        <p:txBody>
          <a:bodyPr lIns="0" tIns="0" rIns="0" bIns="0" rtlCol="0" anchor="ctr">
            <a:noAutofit/>
          </a:bodyPr>
          <a:lstStyle>
            <a:lvl1pPr marL="0" indent="0" algn="ctr">
              <a:lnSpc>
                <a:spcPct val="100000"/>
              </a:lnSpc>
              <a:spcBef>
                <a:spcPts val="0"/>
              </a:spcBef>
              <a:buNone/>
              <a:defRPr lang="es-MX" sz="1050" b="1" cap="all" spc="150" baseline="0">
                <a:solidFill>
                  <a:schemeClr val="tx1"/>
                </a:solidFill>
                <a:latin typeface="+mj-lt"/>
              </a:defRPr>
            </a:lvl1pPr>
          </a:lstStyle>
          <a:p>
            <a:pPr lvl="0" rtl="0"/>
            <a:r>
              <a:rPr lang="es-MX"/>
              <a:t>Nombre</a:t>
            </a:r>
          </a:p>
        </p:txBody>
      </p:sp>
      <p:sp>
        <p:nvSpPr>
          <p:cNvPr id="17" name="Marcador de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23275" y="4865225"/>
            <a:ext cx="1714500" cy="182880"/>
          </a:xfrm>
        </p:spPr>
        <p:txBody>
          <a:bodyPr lIns="0" tIns="0" rIns="0" bIns="0" rtlCol="0">
            <a:noAutofit/>
          </a:bodyPr>
          <a:lstStyle>
            <a:lvl1pPr marL="0" indent="0" algn="ctr">
              <a:lnSpc>
                <a:spcPct val="100000"/>
              </a:lnSpc>
              <a:spcBef>
                <a:spcPts val="0"/>
              </a:spcBef>
              <a:buNone/>
              <a:defRPr lang="es-MX" sz="900" b="0" spc="150" baseline="0">
                <a:solidFill>
                  <a:schemeClr val="tx1"/>
                </a:solidFill>
              </a:defRPr>
            </a:lvl1pPr>
          </a:lstStyle>
          <a:p>
            <a:pPr lvl="0" rtl="0"/>
            <a:r>
              <a:rPr lang="es-MX"/>
              <a:t>Título</a:t>
            </a:r>
          </a:p>
        </p:txBody>
      </p:sp>
      <p:sp>
        <p:nvSpPr>
          <p:cNvPr id="4" name="Marcador de pie de página 3">
            <a:extLst>
              <a:ext uri="{FF2B5EF4-FFF2-40B4-BE49-F238E27FC236}">
                <a16:creationId xmlns:a16="http://schemas.microsoft.com/office/drawing/2014/main" id="{96356206-85FD-45F5-A1F7-128DB34C860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5" name="Marcador de número de diapositiva 4">
            <a:extLst>
              <a:ext uri="{FF2B5EF4-FFF2-40B4-BE49-F238E27FC236}">
                <a16:creationId xmlns:a16="http://schemas.microsoft.com/office/drawing/2014/main" id="{0203763F-C8CD-4BCB-9A0A-B10F000BC1D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8" name="Conector recto 17">
            <a:extLst>
              <a:ext uri="{FF2B5EF4-FFF2-40B4-BE49-F238E27FC236}">
                <a16:creationId xmlns:a16="http://schemas.microsoft.com/office/drawing/2014/main" id="{663C6C7E-F363-1F17-B288-D4D45B87028D}"/>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ED6D4091-312C-81B9-BAF6-5E0D6F665E5D}"/>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quipo x8">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6"/>
            <a:ext cx="4018788" cy="5091735"/>
          </a:xfrm>
          <a:prstGeom prst="rect">
            <a:avLst/>
          </a:prstGeom>
        </p:spPr>
      </p:pic>
      <p:sp>
        <p:nvSpPr>
          <p:cNvPr id="25" name="Título 1">
            <a:extLst>
              <a:ext uri="{FF2B5EF4-FFF2-40B4-BE49-F238E27FC236}">
                <a16:creationId xmlns:a16="http://schemas.microsoft.com/office/drawing/2014/main" id="{DCE0745D-AFE6-DE6D-B026-1FF13F34E628}"/>
              </a:ext>
            </a:extLst>
          </p:cNvPr>
          <p:cNvSpPr>
            <a:spLocks noGrp="1"/>
          </p:cNvSpPr>
          <p:nvPr>
            <p:ph type="title"/>
          </p:nvPr>
        </p:nvSpPr>
        <p:spPr>
          <a:xfrm>
            <a:off x="459486" y="868679"/>
            <a:ext cx="8229600" cy="1572768"/>
          </a:xfrm>
        </p:spPr>
        <p:txBody>
          <a:bodyPr lIns="91440" tIns="182880" rIns="91440" bIns="0" rtlCol="0"/>
          <a:lstStyle>
            <a:lvl1pPr algn="ctr">
              <a:lnSpc>
                <a:spcPct val="90000"/>
              </a:lnSpc>
              <a:defRPr lang="es-MX" sz="3600" spc="300" baseline="0"/>
            </a:lvl1pPr>
          </a:lstStyle>
          <a:p>
            <a:pPr rtl="0"/>
            <a:r>
              <a:rPr lang="es-ES"/>
              <a:t>Haga clic para modificar el estilo de título del patrón</a:t>
            </a:r>
            <a:endParaRPr lang="es-MX"/>
          </a:p>
        </p:txBody>
      </p:sp>
      <p:sp>
        <p:nvSpPr>
          <p:cNvPr id="10" name="Marcador de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42900" y="2670048"/>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11" name="Marcador de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42900" y="3094300"/>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28" name="Marcador de texto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342900" y="4479943"/>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29" name="Marcador de texto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342900" y="4904195"/>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6" name="Marcador de posición de imagen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495044" y="2450592"/>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21" name="Marcador de posición de imagen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495044" y="4260487"/>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2" name="Marcador de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2414016" y="2670048"/>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13" name="Marcador de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2414016" y="3094300"/>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30" name="Marcador de texto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2414016" y="4479943"/>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31" name="Marcador de texto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2414016" y="4904195"/>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7" name="Marcador de posición de imagen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559302" y="2450592"/>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23" name="Marcador de posición de imagen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3559302" y="4260487"/>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4" name="Marcador de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4475090" y="2670048"/>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15" name="Marcador de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4475090" y="3094300"/>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32" name="Marcador de texto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4475090" y="4479943"/>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33" name="Marcador de texto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4475090" y="4904195"/>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8" name="Marcador de posición de imagen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5623560" y="2450592"/>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26" name="Marcador de posición de imagen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5623560" y="4260487"/>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16" name="Marcador de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549390" y="2670048"/>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17" name="Marcador de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549390" y="3094300"/>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34" name="Marcador de texto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6549390" y="4479943"/>
            <a:ext cx="1049274" cy="411480"/>
          </a:xfrm>
        </p:spPr>
        <p:txBody>
          <a:bodyPr lIns="0" tIns="0" rIns="0" bIns="0" rtlCol="0" anchor="t">
            <a:noAutofit/>
          </a:bodyPr>
          <a:lstStyle>
            <a:lvl1pPr marL="0" indent="0" algn="r">
              <a:lnSpc>
                <a:spcPct val="100000"/>
              </a:lnSpc>
              <a:spcBef>
                <a:spcPts val="0"/>
              </a:spcBef>
              <a:buFont typeface="+mj-lt"/>
              <a:buNone/>
              <a:defRPr lang="es-MX" sz="1050" b="1" cap="all" spc="75" baseline="0">
                <a:solidFill>
                  <a:schemeClr val="tx1"/>
                </a:solidFill>
                <a:latin typeface="+mj-lt"/>
              </a:defRPr>
            </a:lvl1pPr>
          </a:lstStyle>
          <a:p>
            <a:pPr lvl="0" rtl="0"/>
            <a:r>
              <a:rPr lang="es-MX"/>
              <a:t>Nombre</a:t>
            </a:r>
          </a:p>
        </p:txBody>
      </p:sp>
      <p:sp>
        <p:nvSpPr>
          <p:cNvPr id="35" name="Marcador de texto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6549390" y="4904195"/>
            <a:ext cx="1049274" cy="517580"/>
          </a:xfrm>
        </p:spPr>
        <p:txBody>
          <a:bodyPr lIns="0" tIns="0" rIns="0" bIns="0" rtlCol="0">
            <a:noAutofit/>
          </a:bodyPr>
          <a:lstStyle>
            <a:lvl1pPr marL="0" indent="0" algn="r">
              <a:lnSpc>
                <a:spcPct val="100000"/>
              </a:lnSpc>
              <a:spcBef>
                <a:spcPts val="0"/>
              </a:spcBef>
              <a:buNone/>
              <a:defRPr lang="es-MX" sz="900" b="0" spc="75" baseline="0">
                <a:solidFill>
                  <a:schemeClr val="tx1"/>
                </a:solidFill>
              </a:defRPr>
            </a:lvl1pPr>
          </a:lstStyle>
          <a:p>
            <a:pPr lvl="0" rtl="0"/>
            <a:r>
              <a:rPr lang="es-MX"/>
              <a:t>Título</a:t>
            </a:r>
          </a:p>
        </p:txBody>
      </p:sp>
      <p:sp>
        <p:nvSpPr>
          <p:cNvPr id="9" name="Marcador de posición de imagen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7687818" y="2450592"/>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27" name="Marcador de posición de imagen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7687818" y="4260487"/>
            <a:ext cx="870966" cy="1161288"/>
          </a:xfrm>
        </p:spPr>
        <p:txBody>
          <a:bodyPr rtlCol="0">
            <a:normAutofit/>
          </a:bodyPr>
          <a:lstStyle>
            <a:lvl1pPr marL="0" indent="0">
              <a:buNone/>
              <a:defRPr lang="es-MX" sz="1050">
                <a:solidFill>
                  <a:schemeClr val="tx1"/>
                </a:solidFill>
              </a:defRPr>
            </a:lvl1pPr>
          </a:lstStyle>
          <a:p>
            <a:pPr rtl="0"/>
            <a:r>
              <a:rPr lang="es-ES"/>
              <a:t>Haga clic en el icono para agregar una imagen</a:t>
            </a:r>
            <a:endParaRPr lang="es-MX" dirty="0"/>
          </a:p>
        </p:txBody>
      </p:sp>
      <p:sp>
        <p:nvSpPr>
          <p:cNvPr id="4" name="Marcador de pie de página 3">
            <a:extLst>
              <a:ext uri="{FF2B5EF4-FFF2-40B4-BE49-F238E27FC236}">
                <a16:creationId xmlns:a16="http://schemas.microsoft.com/office/drawing/2014/main" id="{96356206-85FD-45F5-A1F7-128DB34C860F}"/>
              </a:ext>
            </a:extLst>
          </p:cNvPr>
          <p:cNvSpPr>
            <a:spLocks noGrp="1"/>
          </p:cNvSpPr>
          <p:nvPr>
            <p:ph type="ftr" sz="quarter" idx="11"/>
          </p:nvPr>
        </p:nvSpPr>
        <p:spPr>
          <a:xfrm>
            <a:off x="3028950" y="11575"/>
            <a:ext cx="3086100" cy="856526"/>
          </a:xfrm>
          <a:prstGeom prst="rect">
            <a:avLst/>
          </a:prstGeom>
        </p:spPr>
        <p:txBody>
          <a:bodyPr rtlCol="0"/>
          <a:lstStyle>
            <a:defPPr>
              <a:defRPr lang="es-MX"/>
            </a:defPPr>
          </a:lstStyle>
          <a:p>
            <a:pPr rtl="0"/>
            <a:r>
              <a:rPr lang="es-MX"/>
              <a:t>TÍTULO DE LA PRESENTACIÓN</a:t>
            </a:r>
          </a:p>
        </p:txBody>
      </p:sp>
      <p:sp>
        <p:nvSpPr>
          <p:cNvPr id="5" name="Marcador de número de diapositiva 4">
            <a:extLst>
              <a:ext uri="{FF2B5EF4-FFF2-40B4-BE49-F238E27FC236}">
                <a16:creationId xmlns:a16="http://schemas.microsoft.com/office/drawing/2014/main" id="{0203763F-C8CD-4BCB-9A0A-B10F000BC1DB}"/>
              </a:ext>
            </a:extLst>
          </p:cNvPr>
          <p:cNvSpPr>
            <a:spLocks noGrp="1"/>
          </p:cNvSpPr>
          <p:nvPr>
            <p:ph type="sldNum" sz="quarter" idx="12"/>
          </p:nvPr>
        </p:nvSpPr>
        <p:spPr>
          <a:xfrm>
            <a:off x="3028950" y="6006547"/>
            <a:ext cx="3086100" cy="851453"/>
          </a:xfrm>
          <a:prstGeom prst="rect">
            <a:avLst/>
          </a:prstGeom>
        </p:spPr>
        <p:txBody>
          <a:bodyPr rtlCol="0"/>
          <a:lstStyle>
            <a:defPPr>
              <a:defRPr lang="es-MX"/>
            </a:defPPr>
          </a:lstStyle>
          <a:p>
            <a:pPr rtl="0"/>
            <a:fld id="{294A09A9-5501-47C1-A89A-A340965A2BE2}" type="slidenum">
              <a:rPr lang="es-MX" smtClean="0"/>
              <a:t>‹Nº›</a:t>
            </a:fld>
            <a:endParaRPr lang="es-MX" dirty="0"/>
          </a:p>
        </p:txBody>
      </p:sp>
      <p:cxnSp>
        <p:nvCxnSpPr>
          <p:cNvPr id="18" name="Conector recto 17">
            <a:extLst>
              <a:ext uri="{FF2B5EF4-FFF2-40B4-BE49-F238E27FC236}">
                <a16:creationId xmlns:a16="http://schemas.microsoft.com/office/drawing/2014/main" id="{663C6C7E-F363-1F17-B288-D4D45B87028D}"/>
              </a:ext>
            </a:extLst>
          </p:cNvPr>
          <p:cNvCxnSpPr>
            <a:cxnSpLocks/>
          </p:cNvCxnSpPr>
          <p:nvPr userDrawn="1"/>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ED6D4091-312C-81B9-BAF6-5E0D6F665E5D}"/>
              </a:ext>
            </a:extLst>
          </p:cNvPr>
          <p:cNvCxnSpPr>
            <a:cxnSpLocks/>
          </p:cNvCxnSpPr>
          <p:nvPr userDrawn="1"/>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Trama de fondo&#10;&#10;Descripción generada automáticamente">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Marcador de título 1">
            <a:extLst>
              <a:ext uri="{FF2B5EF4-FFF2-40B4-BE49-F238E27FC236}">
                <a16:creationId xmlns:a16="http://schemas.microsoft.com/office/drawing/2014/main" id="{9198F9AA-2C87-421D-97C1-B4248DFDC2C2}"/>
              </a:ext>
            </a:extLst>
          </p:cNvPr>
          <p:cNvSpPr>
            <a:spLocks noGrp="1"/>
          </p:cNvSpPr>
          <p:nvPr>
            <p:ph type="title"/>
          </p:nvPr>
        </p:nvSpPr>
        <p:spPr>
          <a:xfrm>
            <a:off x="285750" y="1660128"/>
            <a:ext cx="8572500" cy="1325563"/>
          </a:xfrm>
          <a:prstGeom prst="rect">
            <a:avLst/>
          </a:prstGeom>
        </p:spPr>
        <p:txBody>
          <a:bodyPr vert="horz" lIns="91440" tIns="45720" rIns="91440" bIns="45720" rtlCol="0" anchor="ctr">
            <a:noAutofit/>
          </a:bodyPr>
          <a:lstStyle>
            <a:defPPr>
              <a:defRPr lang="es-MX"/>
            </a:defPPr>
          </a:lstStyle>
          <a:p>
            <a:pPr rtl="0"/>
            <a:r>
              <a:rPr lang="es-MX"/>
              <a:t>HAGA CLIC PARA EDITAR EL ESTILO DEL TÍTULO DEL PATRÓN</a:t>
            </a:r>
          </a:p>
        </p:txBody>
      </p:sp>
      <p:sp>
        <p:nvSpPr>
          <p:cNvPr id="3" name="Marcador de texto 2">
            <a:extLst>
              <a:ext uri="{FF2B5EF4-FFF2-40B4-BE49-F238E27FC236}">
                <a16:creationId xmlns:a16="http://schemas.microsoft.com/office/drawing/2014/main" id="{AE98FC63-C8D2-4CE6-A3F1-EE8ED24590C4}"/>
              </a:ext>
            </a:extLst>
          </p:cNvPr>
          <p:cNvSpPr>
            <a:spLocks noGrp="1"/>
          </p:cNvSpPr>
          <p:nvPr>
            <p:ph type="body" idx="1"/>
          </p:nvPr>
        </p:nvSpPr>
        <p:spPr>
          <a:xfrm>
            <a:off x="285750" y="3104752"/>
            <a:ext cx="8572500" cy="2092281"/>
          </a:xfrm>
          <a:prstGeom prst="rect">
            <a:avLst/>
          </a:prstGeom>
        </p:spPr>
        <p:txBody>
          <a:bodyPr vert="horz" lIns="91440" tIns="45720" rIns="91440" bIns="45720" rtlCol="0">
            <a:noAutofit/>
          </a:bodyPr>
          <a:lstStyle>
            <a:defPPr>
              <a:defRPr lang="es-MX"/>
            </a:defPPr>
          </a:lstStyle>
          <a:p>
            <a:pPr lvl="0" rtl="0"/>
            <a:r>
              <a:rPr lang="es-MX"/>
              <a:t>Haga clic para modificar los estilos de texto del patrón</a:t>
            </a:r>
          </a:p>
          <a:p>
            <a:pPr lvl="1" rtl="0"/>
            <a:r>
              <a:rPr lang="es-MX"/>
              <a:t>Segundo nivel</a:t>
            </a:r>
          </a:p>
          <a:p>
            <a:pPr lvl="2" rtl="0"/>
            <a:r>
              <a:rPr lang="es-MX"/>
              <a:t>Tercer nivel</a:t>
            </a:r>
          </a:p>
          <a:p>
            <a:pPr lvl="3" rtl="0"/>
            <a:r>
              <a:rPr lang="es-MX"/>
              <a:t>Cuarto nivel</a:t>
            </a:r>
          </a:p>
          <a:p>
            <a:pPr lvl="4" rtl="0"/>
            <a:r>
              <a:rPr lang="es-MX"/>
              <a:t>Quinto nivel</a:t>
            </a:r>
          </a:p>
        </p:txBody>
      </p:sp>
      <p:sp>
        <p:nvSpPr>
          <p:cNvPr id="5" name="Marcador de pie de página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11575"/>
            <a:ext cx="3086100" cy="856526"/>
          </a:xfrm>
          <a:prstGeom prst="rect">
            <a:avLst/>
          </a:prstGeom>
        </p:spPr>
        <p:txBody>
          <a:bodyPr vert="horz" lIns="91440" tIns="45720" rIns="91440" bIns="45720" rtlCol="0" anchor="ctr">
            <a:noAutofit/>
          </a:bodyPr>
          <a:lstStyle>
            <a:lvl1pPr algn="ctr">
              <a:defRPr lang="es-MX" sz="900" b="1" i="0" spc="150" baseline="0">
                <a:solidFill>
                  <a:schemeClr val="tx1"/>
                </a:solidFill>
                <a:latin typeface="+mn-lt"/>
                <a:cs typeface="Arial" panose="020B0604020202020204" pitchFamily="34" charset="0"/>
              </a:defRPr>
            </a:lvl1pPr>
          </a:lstStyle>
          <a:p>
            <a:pPr rtl="0"/>
            <a:r>
              <a:rPr lang="es-MX"/>
              <a:t>TÍTULO DE LA PRESENTACIÓN</a:t>
            </a:r>
          </a:p>
        </p:txBody>
      </p:sp>
      <p:sp>
        <p:nvSpPr>
          <p:cNvPr id="6" name="Marcador de número de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3028950" y="6006547"/>
            <a:ext cx="3086100" cy="851453"/>
          </a:xfrm>
          <a:prstGeom prst="rect">
            <a:avLst/>
          </a:prstGeom>
        </p:spPr>
        <p:txBody>
          <a:bodyPr vert="horz" lIns="91440" tIns="45720" rIns="91440" bIns="45720" rtlCol="0" anchor="ctr">
            <a:noAutofit/>
          </a:bodyPr>
          <a:lstStyle>
            <a:lvl1pPr algn="ctr">
              <a:defRPr lang="es-MX" sz="900" b="1" i="0" spc="150" baseline="0">
                <a:solidFill>
                  <a:schemeClr val="tx1"/>
                </a:solidFill>
                <a:latin typeface="+mn-lt"/>
                <a:cs typeface="Arial" panose="020B0604020202020204" pitchFamily="34" charset="0"/>
              </a:defRPr>
            </a:lvl1pPr>
          </a:lstStyle>
          <a:p>
            <a:pPr rtl="0"/>
            <a:r>
              <a:rPr lang="es-MX" dirty="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685800" rtl="0" eaLnBrk="1" latinLnBrk="0" hangingPunct="1">
        <a:lnSpc>
          <a:spcPct val="90000"/>
        </a:lnSpc>
        <a:spcBef>
          <a:spcPct val="0"/>
        </a:spcBef>
        <a:buNone/>
        <a:defRPr lang="es-MX" sz="3300" b="1" i="0" kern="1200" cap="all" spc="300" baseline="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s-MX" sz="2100" b="0" i="0" kern="1200" spc="38" baseline="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es-MX" sz="1800" b="0" i="0" kern="1200" spc="38" baseline="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es-MX" sz="1500" b="0" i="0" kern="1200" spc="38" baseline="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lang="es-MX" sz="1350" b="0" i="0" kern="1200" spc="38" baseline="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lang="es-MX" sz="1350" b="0" i="0" kern="1200" spc="38" baseline="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lang="es-MX"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es-MX"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es-MX"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es-MX" sz="1350" kern="1200">
          <a:solidFill>
            <a:schemeClr val="tx1"/>
          </a:solidFill>
          <a:latin typeface="+mn-lt"/>
          <a:ea typeface="+mn-ea"/>
          <a:cs typeface="+mn-cs"/>
        </a:defRPr>
      </a:lvl9pPr>
    </p:bodyStyle>
    <p:otherStyle>
      <a:defPPr>
        <a:defRPr lang="es-MX"/>
      </a:defPPr>
      <a:lvl1pPr marL="0" algn="l" defTabSz="685800" rtl="0" eaLnBrk="1" latinLnBrk="0" hangingPunct="1">
        <a:defRPr lang="es-MX" sz="1350" kern="1200">
          <a:solidFill>
            <a:schemeClr val="tx1"/>
          </a:solidFill>
          <a:latin typeface="+mn-lt"/>
          <a:ea typeface="+mn-ea"/>
          <a:cs typeface="+mn-cs"/>
        </a:defRPr>
      </a:lvl1pPr>
      <a:lvl2pPr marL="342900" algn="l" defTabSz="685800" rtl="0" eaLnBrk="1" latinLnBrk="0" hangingPunct="1">
        <a:defRPr lang="es-MX" sz="1350" kern="1200">
          <a:solidFill>
            <a:schemeClr val="tx1"/>
          </a:solidFill>
          <a:latin typeface="+mn-lt"/>
          <a:ea typeface="+mn-ea"/>
          <a:cs typeface="+mn-cs"/>
        </a:defRPr>
      </a:lvl2pPr>
      <a:lvl3pPr marL="685800" algn="l" defTabSz="685800" rtl="0" eaLnBrk="1" latinLnBrk="0" hangingPunct="1">
        <a:defRPr lang="es-MX" sz="1350" kern="1200">
          <a:solidFill>
            <a:schemeClr val="tx1"/>
          </a:solidFill>
          <a:latin typeface="+mn-lt"/>
          <a:ea typeface="+mn-ea"/>
          <a:cs typeface="+mn-cs"/>
        </a:defRPr>
      </a:lvl3pPr>
      <a:lvl4pPr marL="1028700" algn="l" defTabSz="685800" rtl="0" eaLnBrk="1" latinLnBrk="0" hangingPunct="1">
        <a:defRPr lang="es-MX" sz="1350" kern="1200">
          <a:solidFill>
            <a:schemeClr val="tx1"/>
          </a:solidFill>
          <a:latin typeface="+mn-lt"/>
          <a:ea typeface="+mn-ea"/>
          <a:cs typeface="+mn-cs"/>
        </a:defRPr>
      </a:lvl4pPr>
      <a:lvl5pPr marL="1371600" algn="l" defTabSz="685800" rtl="0" eaLnBrk="1" latinLnBrk="0" hangingPunct="1">
        <a:defRPr lang="es-MX" sz="1350" kern="1200">
          <a:solidFill>
            <a:schemeClr val="tx1"/>
          </a:solidFill>
          <a:latin typeface="+mn-lt"/>
          <a:ea typeface="+mn-ea"/>
          <a:cs typeface="+mn-cs"/>
        </a:defRPr>
      </a:lvl5pPr>
      <a:lvl6pPr marL="1714500" algn="l" defTabSz="685800" rtl="0" eaLnBrk="1" latinLnBrk="0" hangingPunct="1">
        <a:defRPr lang="es-MX" sz="1350" kern="1200">
          <a:solidFill>
            <a:schemeClr val="tx1"/>
          </a:solidFill>
          <a:latin typeface="+mn-lt"/>
          <a:ea typeface="+mn-ea"/>
          <a:cs typeface="+mn-cs"/>
        </a:defRPr>
      </a:lvl6pPr>
      <a:lvl7pPr marL="2057400" algn="l" defTabSz="685800" rtl="0" eaLnBrk="1" latinLnBrk="0" hangingPunct="1">
        <a:defRPr lang="es-MX" sz="1350" kern="1200">
          <a:solidFill>
            <a:schemeClr val="tx1"/>
          </a:solidFill>
          <a:latin typeface="+mn-lt"/>
          <a:ea typeface="+mn-ea"/>
          <a:cs typeface="+mn-cs"/>
        </a:defRPr>
      </a:lvl7pPr>
      <a:lvl8pPr marL="2400300" algn="l" defTabSz="685800" rtl="0" eaLnBrk="1" latinLnBrk="0" hangingPunct="1">
        <a:defRPr lang="es-MX" sz="1350" kern="1200">
          <a:solidFill>
            <a:schemeClr val="tx1"/>
          </a:solidFill>
          <a:latin typeface="+mn-lt"/>
          <a:ea typeface="+mn-ea"/>
          <a:cs typeface="+mn-cs"/>
        </a:defRPr>
      </a:lvl8pPr>
      <a:lvl9pPr marL="2743200" algn="l" defTabSz="685800" rtl="0" eaLnBrk="1" latinLnBrk="0" hangingPunct="1">
        <a:defRPr lang="es-MX"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6ADEB1C-FA66-4359-7DC5-927C7A3C5636}"/>
              </a:ext>
            </a:extLst>
          </p:cNvPr>
          <p:cNvSpPr txBox="1"/>
          <p:nvPr/>
        </p:nvSpPr>
        <p:spPr>
          <a:xfrm>
            <a:off x="459486" y="1769364"/>
            <a:ext cx="3888486" cy="3312414"/>
          </a:xfrm>
          <a:prstGeom prst="rect">
            <a:avLst/>
          </a:prstGeom>
        </p:spPr>
        <p:txBody>
          <a:bodyPr vert="horz" lIns="0" tIns="34290" rIns="0" bIns="34290" rtlCol="0" anchor="ctr">
            <a:normAutofit/>
          </a:bodyPr>
          <a:lstStyle/>
          <a:p>
            <a:pPr algn="r">
              <a:lnSpc>
                <a:spcPct val="90000"/>
              </a:lnSpc>
              <a:spcBef>
                <a:spcPct val="0"/>
              </a:spcBef>
              <a:spcAft>
                <a:spcPts val="450"/>
              </a:spcAft>
            </a:pPr>
            <a:r>
              <a:rPr lang="en-US" sz="1950" b="1" cap="all" spc="300" dirty="0">
                <a:latin typeface="ADLaM Display" panose="02010000000000000000" pitchFamily="2" charset="0"/>
                <a:ea typeface="ADLaM Display" panose="02010000000000000000" pitchFamily="2" charset="0"/>
                <a:cs typeface="ADLaM Display" panose="02010000000000000000" pitchFamily="2" charset="0"/>
              </a:rPr>
              <a:t>Tus testimonios son muy firmes;</a:t>
            </a:r>
          </a:p>
          <a:p>
            <a:pPr algn="r">
              <a:lnSpc>
                <a:spcPct val="90000"/>
              </a:lnSpc>
              <a:spcBef>
                <a:spcPct val="0"/>
              </a:spcBef>
              <a:spcAft>
                <a:spcPts val="450"/>
              </a:spcAft>
            </a:pPr>
            <a:r>
              <a:rPr lang="en-US" sz="1950" b="1" cap="all" spc="300" dirty="0">
                <a:latin typeface="ADLaM Display" panose="02010000000000000000" pitchFamily="2" charset="0"/>
                <a:ea typeface="ADLaM Display" panose="02010000000000000000" pitchFamily="2" charset="0"/>
                <a:cs typeface="ADLaM Display" panose="02010000000000000000" pitchFamily="2" charset="0"/>
              </a:rPr>
              <a:t>La santidad conviene a tu casa,</a:t>
            </a:r>
          </a:p>
          <a:p>
            <a:pPr algn="r">
              <a:lnSpc>
                <a:spcPct val="90000"/>
              </a:lnSpc>
              <a:spcBef>
                <a:spcPct val="0"/>
              </a:spcBef>
              <a:spcAft>
                <a:spcPts val="450"/>
              </a:spcAft>
            </a:pPr>
            <a:r>
              <a:rPr lang="en-US" sz="1950" b="1" cap="all" spc="300" dirty="0">
                <a:latin typeface="ADLaM Display" panose="02010000000000000000" pitchFamily="2" charset="0"/>
                <a:ea typeface="ADLaM Display" panose="02010000000000000000" pitchFamily="2" charset="0"/>
                <a:cs typeface="ADLaM Display" panose="02010000000000000000" pitchFamily="2" charset="0"/>
              </a:rPr>
              <a:t>Oh Jehová, por los siglos y para siempre.</a:t>
            </a:r>
          </a:p>
          <a:p>
            <a:pPr algn="r">
              <a:lnSpc>
                <a:spcPct val="90000"/>
              </a:lnSpc>
              <a:spcBef>
                <a:spcPct val="0"/>
              </a:spcBef>
              <a:spcAft>
                <a:spcPts val="450"/>
              </a:spcAft>
            </a:pPr>
            <a:endParaRPr lang="en-US" sz="1950" b="1" cap="all" spc="300" dirty="0">
              <a:latin typeface="ADLaM Display" panose="02010000000000000000" pitchFamily="2" charset="0"/>
              <a:ea typeface="ADLaM Display" panose="02010000000000000000" pitchFamily="2" charset="0"/>
              <a:cs typeface="ADLaM Display" panose="02010000000000000000" pitchFamily="2" charset="0"/>
            </a:endParaRPr>
          </a:p>
          <a:p>
            <a:pPr algn="r">
              <a:lnSpc>
                <a:spcPct val="90000"/>
              </a:lnSpc>
              <a:spcBef>
                <a:spcPct val="0"/>
              </a:spcBef>
              <a:spcAft>
                <a:spcPts val="450"/>
              </a:spcAft>
            </a:pPr>
            <a:r>
              <a:rPr lang="en-US" sz="1950" b="1" cap="all" spc="300" dirty="0">
                <a:ln w="3175">
                  <a:solidFill>
                    <a:schemeClr val="tx1"/>
                  </a:solidFill>
                </a:ln>
                <a:solidFill>
                  <a:schemeClr val="bg1"/>
                </a:solidFill>
                <a:latin typeface="ADLaM Display" panose="02010000000000000000" pitchFamily="2" charset="0"/>
                <a:ea typeface="ADLaM Display" panose="02010000000000000000" pitchFamily="2" charset="0"/>
                <a:cs typeface="ADLaM Display" panose="02010000000000000000" pitchFamily="2" charset="0"/>
              </a:rPr>
              <a:t>Salmos 93:5</a:t>
            </a:r>
          </a:p>
        </p:txBody>
      </p:sp>
      <p:pic>
        <p:nvPicPr>
          <p:cNvPr id="10" name="Imagen 9">
            <a:extLst>
              <a:ext uri="{FF2B5EF4-FFF2-40B4-BE49-F238E27FC236}">
                <a16:creationId xmlns:a16="http://schemas.microsoft.com/office/drawing/2014/main" id="{1C3F77F1-37BD-A6B4-EE25-03FAF3444DBB}"/>
              </a:ext>
            </a:extLst>
          </p:cNvPr>
          <p:cNvPicPr>
            <a:picLocks noChangeAspect="1"/>
          </p:cNvPicPr>
          <p:nvPr/>
        </p:nvPicPr>
        <p:blipFill rotWithShape="1">
          <a:blip r:embed="rId3"/>
          <a:srcRect l="2649" r="9302" b="-3"/>
          <a:stretch/>
        </p:blipFill>
        <p:spPr>
          <a:xfrm>
            <a:off x="4788024" y="1124744"/>
            <a:ext cx="4222456" cy="4680520"/>
          </a:xfrm>
          <a:prstGeom prst="rect">
            <a:avLst/>
          </a:prstGeom>
          <a:noFill/>
          <a:ln>
            <a:noFill/>
          </a:ln>
          <a:effectLst>
            <a:softEdge rad="112500"/>
          </a:effectLst>
        </p:spPr>
      </p:pic>
      <p:sp>
        <p:nvSpPr>
          <p:cNvPr id="19" name="Footer Placeholder 3">
            <a:extLst>
              <a:ext uri="{FF2B5EF4-FFF2-40B4-BE49-F238E27FC236}">
                <a16:creationId xmlns:a16="http://schemas.microsoft.com/office/drawing/2014/main" id="{2E25E303-445D-DCC8-9E99-6EADD23156CD}"/>
              </a:ext>
            </a:extLst>
          </p:cNvPr>
          <p:cNvSpPr>
            <a:spLocks noGrp="1"/>
          </p:cNvSpPr>
          <p:nvPr>
            <p:ph type="ftr" sz="quarter" idx="11"/>
          </p:nvPr>
        </p:nvSpPr>
        <p:spPr>
          <a:xfrm>
            <a:off x="2051720" y="188640"/>
            <a:ext cx="5112568" cy="510842"/>
          </a:xfrm>
        </p:spPr>
        <p:txBody>
          <a:bodyPr/>
          <a:lstStyle/>
          <a:p>
            <a:pPr>
              <a:spcAft>
                <a:spcPts val="450"/>
              </a:spcAft>
            </a:pPr>
            <a:r>
              <a:rPr lang="es-MX" sz="3200" dirty="0">
                <a:ln>
                  <a:solidFill>
                    <a:srgbClr val="FFC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 A N T I F I C A C I O N</a:t>
            </a: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EDE82963-E5ED-2F20-1DD1-BBA15D2578BA}"/>
              </a:ext>
            </a:extLst>
          </p:cNvPr>
          <p:cNvSpPr>
            <a:spLocks noGrp="1"/>
          </p:cNvSpPr>
          <p:nvPr>
            <p:ph type="ftr" sz="quarter" idx="11"/>
          </p:nvPr>
        </p:nvSpPr>
        <p:spPr>
          <a:xfrm>
            <a:off x="2555776" y="181854"/>
            <a:ext cx="4050450" cy="510842"/>
          </a:xfrm>
        </p:spPr>
        <p:txBody>
          <a:bodyPr/>
          <a:lstStyle/>
          <a:p>
            <a:pPr>
              <a:spcAft>
                <a:spcPts val="450"/>
              </a:spcAft>
            </a:pPr>
            <a:r>
              <a:rPr lang="es-MX" sz="2400" dirty="0">
                <a:ln>
                  <a:solidFill>
                    <a:srgbClr val="FFC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 A N T I F I C A C I O N</a:t>
            </a:r>
          </a:p>
        </p:txBody>
      </p:sp>
      <p:sp>
        <p:nvSpPr>
          <p:cNvPr id="12" name="CuadroTexto 11">
            <a:extLst>
              <a:ext uri="{FF2B5EF4-FFF2-40B4-BE49-F238E27FC236}">
                <a16:creationId xmlns:a16="http://schemas.microsoft.com/office/drawing/2014/main" id="{40C9DB6D-D878-0513-F5EE-C7357788583C}"/>
              </a:ext>
            </a:extLst>
          </p:cNvPr>
          <p:cNvSpPr txBox="1"/>
          <p:nvPr/>
        </p:nvSpPr>
        <p:spPr>
          <a:xfrm>
            <a:off x="179512" y="2348880"/>
            <a:ext cx="2232248" cy="1772400"/>
          </a:xfrm>
          <a:prstGeom prst="flowChartAlternateProcess">
            <a:avLst/>
          </a:prstGeom>
          <a:ln w="57150">
            <a:solidFill>
              <a:srgbClr val="FFFF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90000"/>
              </a:lnSpc>
              <a:spcBef>
                <a:spcPct val="0"/>
              </a:spcBef>
              <a:spcAft>
                <a:spcPts val="450"/>
              </a:spcAft>
            </a:pPr>
            <a:r>
              <a:rPr lang="en-US" sz="36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DIOS es santo</a:t>
            </a:r>
          </a:p>
        </p:txBody>
      </p:sp>
      <p:sp>
        <p:nvSpPr>
          <p:cNvPr id="15" name="CuadroTexto 14">
            <a:extLst>
              <a:ext uri="{FF2B5EF4-FFF2-40B4-BE49-F238E27FC236}">
                <a16:creationId xmlns:a16="http://schemas.microsoft.com/office/drawing/2014/main" id="{AC51BE10-97CC-59EE-8E86-E18E0BF768DA}"/>
              </a:ext>
            </a:extLst>
          </p:cNvPr>
          <p:cNvSpPr txBox="1"/>
          <p:nvPr/>
        </p:nvSpPr>
        <p:spPr>
          <a:xfrm>
            <a:off x="2987824" y="980728"/>
            <a:ext cx="5724128" cy="1892826"/>
          </a:xfrm>
          <a:prstGeom prst="rect">
            <a:avLst/>
          </a:prstGeom>
          <a:noFill/>
        </p:spPr>
        <p:txBody>
          <a:bodyPr wrap="square">
            <a:spAutoFit/>
          </a:bodyPr>
          <a:lstStyle/>
          <a:p>
            <a:pPr algn="just"/>
            <a:r>
              <a:rPr lang="es-ES" sz="1950" b="1" cap="all" spc="300" dirty="0">
                <a:latin typeface="ADLaM Display" panose="02010000000000000000" pitchFamily="2" charset="0"/>
                <a:ea typeface="ADLaM Display" panose="02010000000000000000" pitchFamily="2" charset="0"/>
                <a:cs typeface="ADLaM Display" panose="02010000000000000000" pitchFamily="2" charset="0"/>
              </a:rPr>
              <a:t>Habéis, pues, de serme santos, porque </a:t>
            </a:r>
            <a:r>
              <a:rPr lang="es-ES" sz="1950" b="1" cap="all" spc="300"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yo Jehová soy santo</a:t>
            </a:r>
            <a:r>
              <a:rPr lang="es-ES" sz="1950" b="1" cap="all" spc="300" dirty="0">
                <a:latin typeface="ADLaM Display" panose="02010000000000000000" pitchFamily="2" charset="0"/>
                <a:ea typeface="ADLaM Display" panose="02010000000000000000" pitchFamily="2" charset="0"/>
                <a:cs typeface="ADLaM Display" panose="02010000000000000000" pitchFamily="2" charset="0"/>
              </a:rPr>
              <a:t>, y os he apartado de los pueblos para que seáis mío</a:t>
            </a:r>
          </a:p>
          <a:p>
            <a:pPr algn="just"/>
            <a:endParaRPr lang="es-ES" sz="1950" b="1" cap="all" spc="300" dirty="0">
              <a:latin typeface="ADLaM Display" panose="02010000000000000000" pitchFamily="2" charset="0"/>
              <a:ea typeface="ADLaM Display" panose="02010000000000000000" pitchFamily="2" charset="0"/>
              <a:cs typeface="ADLaM Display" panose="02010000000000000000" pitchFamily="2" charset="0"/>
            </a:endParaRPr>
          </a:p>
          <a:p>
            <a:pPr algn="r"/>
            <a:r>
              <a:rPr lang="es-ES" sz="1950" b="1" cap="all" spc="300" dirty="0">
                <a:latin typeface="ADLaM Display" panose="02010000000000000000" pitchFamily="2" charset="0"/>
                <a:ea typeface="ADLaM Display" panose="02010000000000000000" pitchFamily="2" charset="0"/>
                <a:cs typeface="ADLaM Display" panose="02010000000000000000" pitchFamily="2" charset="0"/>
              </a:rPr>
              <a:t>Levítico 20:26</a:t>
            </a:r>
            <a:endParaRPr lang="es-MX" sz="1950" b="1" cap="all" spc="3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17" name="CuadroTexto 16">
            <a:extLst>
              <a:ext uri="{FF2B5EF4-FFF2-40B4-BE49-F238E27FC236}">
                <a16:creationId xmlns:a16="http://schemas.microsoft.com/office/drawing/2014/main" id="{029BF5E9-93E5-8B8E-5F8F-7EC510E62ECA}"/>
              </a:ext>
            </a:extLst>
          </p:cNvPr>
          <p:cNvSpPr txBox="1"/>
          <p:nvPr/>
        </p:nvSpPr>
        <p:spPr>
          <a:xfrm>
            <a:off x="2987824" y="3684365"/>
            <a:ext cx="5652120" cy="2492990"/>
          </a:xfrm>
          <a:prstGeom prst="rect">
            <a:avLst/>
          </a:prstGeom>
          <a:noFill/>
        </p:spPr>
        <p:txBody>
          <a:bodyPr wrap="square">
            <a:spAutoFit/>
          </a:bodyPr>
          <a:lstStyle>
            <a:defPPr rtl="0">
              <a:defRPr lang="es-MX"/>
            </a:defPPr>
            <a:lvl1pPr algn="just">
              <a:defRPr sz="1950" b="1" cap="all" spc="300">
                <a:latin typeface="ADLaM Display" panose="02010000000000000000" pitchFamily="2" charset="0"/>
                <a:ea typeface="ADLaM Display" panose="02010000000000000000" pitchFamily="2" charset="0"/>
                <a:cs typeface="ADLaM Display" panose="02010000000000000000" pitchFamily="2" charset="0"/>
              </a:defRPr>
            </a:lvl1pPr>
          </a:lstStyle>
          <a:p>
            <a:r>
              <a:rPr lang="es-ES" dirty="0"/>
              <a:t>si no, como aquel que os llamó </a:t>
            </a:r>
            <a:r>
              <a:rPr lang="es-ES" dirty="0">
                <a:solidFill>
                  <a:srgbClr val="C00000"/>
                </a:solidFill>
              </a:rPr>
              <a:t>es santo</a:t>
            </a:r>
            <a:r>
              <a:rPr lang="es-ES" dirty="0"/>
              <a:t>, sed también vosotros </a:t>
            </a:r>
            <a:r>
              <a:rPr lang="es-ES" dirty="0">
                <a:solidFill>
                  <a:srgbClr val="C00000"/>
                </a:solidFill>
              </a:rPr>
              <a:t>santos</a:t>
            </a:r>
            <a:r>
              <a:rPr lang="es-ES" dirty="0"/>
              <a:t> en toda vuestra manera de vivir; porque escrito está: </a:t>
            </a:r>
            <a:r>
              <a:rPr lang="es-ES" dirty="0">
                <a:solidFill>
                  <a:srgbClr val="C00000"/>
                </a:solidFill>
              </a:rPr>
              <a:t>Sed santos, porque yo soy santo</a:t>
            </a:r>
          </a:p>
          <a:p>
            <a:endParaRPr lang="es-ES" dirty="0"/>
          </a:p>
          <a:p>
            <a:pPr algn="r"/>
            <a:r>
              <a:rPr lang="es-ES" dirty="0"/>
              <a:t>1ª pedro 15-16</a:t>
            </a:r>
            <a:endParaRPr lang="es-MX" dirty="0"/>
          </a:p>
        </p:txBody>
      </p:sp>
    </p:spTree>
    <p:extLst>
      <p:ext uri="{BB962C8B-B14F-4D97-AF65-F5344CB8AC3E}">
        <p14:creationId xmlns:p14="http://schemas.microsoft.com/office/powerpoint/2010/main" val="33071625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F0D85FA8-AF28-8869-24D9-C6D8E8AC40B4}"/>
              </a:ext>
            </a:extLst>
          </p:cNvPr>
          <p:cNvSpPr txBox="1"/>
          <p:nvPr/>
        </p:nvSpPr>
        <p:spPr>
          <a:xfrm>
            <a:off x="2771800" y="81622"/>
            <a:ext cx="3600400" cy="1043122"/>
          </a:xfrm>
          <a:prstGeom prst="flowChartAlternateProcess">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90000"/>
              </a:lnSpc>
              <a:spcBef>
                <a:spcPct val="0"/>
              </a:spcBef>
              <a:spcAft>
                <a:spcPts val="450"/>
              </a:spcAft>
            </a:pPr>
            <a:r>
              <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santificación</a:t>
            </a:r>
          </a:p>
          <a:p>
            <a:pPr algn="ctr">
              <a:lnSpc>
                <a:spcPct val="90000"/>
              </a:lnSpc>
              <a:spcBef>
                <a:spcPct val="0"/>
              </a:spcBef>
              <a:spcAft>
                <a:spcPts val="450"/>
              </a:spcAft>
            </a:pPr>
            <a:r>
              <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¿que es?</a:t>
            </a:r>
          </a:p>
        </p:txBody>
      </p:sp>
      <p:sp>
        <p:nvSpPr>
          <p:cNvPr id="13" name="CuadroTexto 12">
            <a:extLst>
              <a:ext uri="{FF2B5EF4-FFF2-40B4-BE49-F238E27FC236}">
                <a16:creationId xmlns:a16="http://schemas.microsoft.com/office/drawing/2014/main" id="{B3D1FA27-9E9B-7560-3AE3-A11D61D779E0}"/>
              </a:ext>
            </a:extLst>
          </p:cNvPr>
          <p:cNvSpPr txBox="1"/>
          <p:nvPr/>
        </p:nvSpPr>
        <p:spPr>
          <a:xfrm>
            <a:off x="365840" y="1355278"/>
            <a:ext cx="8412320" cy="5386090"/>
          </a:xfrm>
          <a:prstGeom prst="rect">
            <a:avLst/>
          </a:prstGeom>
          <a:noFill/>
        </p:spPr>
        <p:txBody>
          <a:bodyPr wrap="square">
            <a:spAutoFit/>
          </a:bodyPr>
          <a:lstStyle>
            <a:defPPr rtl="0">
              <a:defRPr lang="es-MX"/>
            </a:defPPr>
            <a:lvl1pPr algn="just">
              <a:defRPr sz="1950" b="1" cap="all" spc="300">
                <a:latin typeface="ADLaM Display" panose="02010000000000000000" pitchFamily="2" charset="0"/>
                <a:ea typeface="ADLaM Display" panose="02010000000000000000" pitchFamily="2" charset="0"/>
                <a:cs typeface="ADLaM Display" panose="02010000000000000000" pitchFamily="2" charset="0"/>
              </a:defRPr>
            </a:lvl1pPr>
          </a:lstStyle>
          <a:p>
            <a:r>
              <a:rPr lang="es-ES" sz="2000" cap="none" dirty="0">
                <a:effectLst>
                  <a:outerShdw blurRad="38100" dist="38100" dir="2700000" algn="tl">
                    <a:srgbClr val="000000">
                      <a:alpha val="43137"/>
                    </a:srgbClr>
                  </a:outerShdw>
                </a:effectLst>
                <a:latin typeface="Century Gothic" panose="020B0502020202020204" pitchFamily="34" charset="0"/>
              </a:rPr>
              <a:t>La santificación es el proceso mediante el cual los creyentes </a:t>
            </a:r>
            <a:r>
              <a:rPr lang="es-ES" sz="2000" cap="none" dirty="0">
                <a:solidFill>
                  <a:srgbClr val="C00000"/>
                </a:solidFill>
                <a:effectLst>
                  <a:outerShdw blurRad="38100" dist="38100" dir="2700000" algn="tl">
                    <a:srgbClr val="000000">
                      <a:alpha val="43137"/>
                    </a:srgbClr>
                  </a:outerShdw>
                </a:effectLst>
                <a:latin typeface="Century Gothic" panose="020B0502020202020204" pitchFamily="34" charset="0"/>
              </a:rPr>
              <a:t>somos transformados y separados </a:t>
            </a:r>
            <a:r>
              <a:rPr lang="es-ES" sz="2000" cap="none" dirty="0">
                <a:effectLst>
                  <a:outerShdw blurRad="38100" dist="38100" dir="2700000" algn="tl">
                    <a:srgbClr val="000000">
                      <a:alpha val="43137"/>
                    </a:srgbClr>
                  </a:outerShdw>
                </a:effectLst>
                <a:latin typeface="Century Gothic" panose="020B0502020202020204" pitchFamily="34" charset="0"/>
              </a:rPr>
              <a:t>para Dios. </a:t>
            </a:r>
          </a:p>
          <a:p>
            <a:endParaRPr lang="es-ES" sz="1400" cap="none" dirty="0">
              <a:effectLst>
                <a:outerShdw blurRad="38100" dist="38100" dir="2700000" algn="tl">
                  <a:srgbClr val="000000">
                    <a:alpha val="43137"/>
                  </a:srgbClr>
                </a:outerShdw>
              </a:effectLst>
              <a:latin typeface="Century Gothic" panose="020B0502020202020204" pitchFamily="34" charset="0"/>
            </a:endParaRPr>
          </a:p>
          <a:p>
            <a:r>
              <a:rPr lang="es-ES" sz="2000" cap="none" dirty="0">
                <a:effectLst>
                  <a:outerShdw blurRad="38100" dist="38100" dir="2700000" algn="tl">
                    <a:srgbClr val="000000">
                      <a:alpha val="43137"/>
                    </a:srgbClr>
                  </a:outerShdw>
                </a:effectLst>
                <a:latin typeface="Century Gothic" panose="020B0502020202020204" pitchFamily="34" charset="0"/>
              </a:rPr>
              <a:t>A diferencia de la justificación y la adopción (</a:t>
            </a:r>
            <a:r>
              <a:rPr lang="es-ES" sz="2000" u="sng" cap="none" dirty="0">
                <a:effectLst>
                  <a:outerShdw blurRad="38100" dist="38100" dir="2700000" algn="tl">
                    <a:srgbClr val="000000">
                      <a:alpha val="43137"/>
                    </a:srgbClr>
                  </a:outerShdw>
                </a:effectLst>
                <a:latin typeface="Century Gothic" panose="020B0502020202020204" pitchFamily="34" charset="0"/>
              </a:rPr>
              <a:t>que son acciones divinas</a:t>
            </a:r>
            <a:r>
              <a:rPr lang="es-ES" sz="2000" cap="none" dirty="0">
                <a:effectLst>
                  <a:outerShdw blurRad="38100" dist="38100" dir="2700000" algn="tl">
                    <a:srgbClr val="000000">
                      <a:alpha val="43137"/>
                    </a:srgbClr>
                  </a:outerShdw>
                </a:effectLst>
                <a:latin typeface="Century Gothic" panose="020B0502020202020204" pitchFamily="34" charset="0"/>
              </a:rPr>
              <a:t>), la santificación es la obra en la que </a:t>
            </a:r>
            <a:r>
              <a:rPr lang="es-ES" sz="2000" cap="none" dirty="0">
                <a:solidFill>
                  <a:srgbClr val="C00000"/>
                </a:solidFill>
                <a:effectLst>
                  <a:outerShdw blurRad="38100" dist="38100" dir="2700000" algn="tl">
                    <a:srgbClr val="000000">
                      <a:alpha val="43137"/>
                    </a:srgbClr>
                  </a:outerShdw>
                </a:effectLst>
                <a:latin typeface="Century Gothic" panose="020B0502020202020204" pitchFamily="34" charset="0"/>
              </a:rPr>
              <a:t>Dios trabaja en plena cooperación con nosotros mediante la fe</a:t>
            </a:r>
            <a:r>
              <a:rPr lang="es-ES" sz="2000" cap="none" dirty="0">
                <a:effectLst>
                  <a:outerShdw blurRad="38100" dist="38100" dir="2700000" algn="tl">
                    <a:srgbClr val="000000">
                      <a:alpha val="43137"/>
                    </a:srgbClr>
                  </a:outerShdw>
                </a:effectLst>
                <a:latin typeface="Century Gothic" panose="020B0502020202020204" pitchFamily="34" charset="0"/>
              </a:rPr>
              <a:t>, en un proceso de transformación interior que implica morir al viejo hombre pecador y nos lleva a ser renovados conforme al nuevo hombre creado a la </a:t>
            </a:r>
            <a:r>
              <a:rPr lang="es-ES" sz="2000" cap="none" dirty="0">
                <a:solidFill>
                  <a:srgbClr val="C00000"/>
                </a:solidFill>
                <a:effectLst>
                  <a:outerShdw blurRad="38100" dist="38100" dir="2700000" algn="tl">
                    <a:srgbClr val="000000">
                      <a:alpha val="43137"/>
                    </a:srgbClr>
                  </a:outerShdw>
                </a:effectLst>
                <a:latin typeface="Century Gothic" panose="020B0502020202020204" pitchFamily="34" charset="0"/>
              </a:rPr>
              <a:t>imagen de Cristo</a:t>
            </a:r>
            <a:r>
              <a:rPr lang="es-ES" sz="2000" cap="none" dirty="0">
                <a:effectLst>
                  <a:outerShdw blurRad="38100" dist="38100" dir="2700000" algn="tl">
                    <a:srgbClr val="000000">
                      <a:alpha val="43137"/>
                    </a:srgbClr>
                  </a:outerShdw>
                </a:effectLst>
                <a:latin typeface="Century Gothic" panose="020B0502020202020204" pitchFamily="34" charset="0"/>
              </a:rPr>
              <a:t>.</a:t>
            </a:r>
          </a:p>
          <a:p>
            <a:endParaRPr lang="es-ES" sz="1400" cap="none" dirty="0">
              <a:effectLst>
                <a:outerShdw blurRad="38100" dist="38100" dir="2700000" algn="tl">
                  <a:srgbClr val="000000">
                    <a:alpha val="43137"/>
                  </a:srgbClr>
                </a:outerShdw>
              </a:effectLst>
              <a:latin typeface="Century Gothic" panose="020B0502020202020204" pitchFamily="34" charset="0"/>
            </a:endParaRPr>
          </a:p>
          <a:p>
            <a:r>
              <a:rPr lang="es-ES" sz="2000" cap="none" dirty="0">
                <a:effectLst>
                  <a:outerShdw blurRad="38100" dist="38100" dir="2700000" algn="tl">
                    <a:srgbClr val="000000">
                      <a:alpha val="43137"/>
                    </a:srgbClr>
                  </a:outerShdw>
                </a:effectLst>
                <a:latin typeface="Century Gothic" panose="020B0502020202020204" pitchFamily="34" charset="0"/>
              </a:rPr>
              <a:t>Es un desarrollo continuo en el que nos esforzamos por vivir en </a:t>
            </a:r>
            <a:r>
              <a:rPr lang="es-ES" sz="2000" cap="none" dirty="0">
                <a:solidFill>
                  <a:srgbClr val="C00000"/>
                </a:solidFill>
                <a:effectLst>
                  <a:outerShdw blurRad="38100" dist="38100" dir="2700000" algn="tl">
                    <a:srgbClr val="000000">
                      <a:alpha val="43137"/>
                    </a:srgbClr>
                  </a:outerShdw>
                </a:effectLst>
                <a:latin typeface="Century Gothic" panose="020B0502020202020204" pitchFamily="34" charset="0"/>
              </a:rPr>
              <a:t>obediencia y santidad</a:t>
            </a:r>
            <a:r>
              <a:rPr lang="es-ES" sz="2000" cap="none" dirty="0">
                <a:effectLst>
                  <a:outerShdw blurRad="38100" dist="38100" dir="2700000" algn="tl">
                    <a:srgbClr val="000000">
                      <a:alpha val="43137"/>
                    </a:srgbClr>
                  </a:outerShdw>
                </a:effectLst>
                <a:latin typeface="Century Gothic" panose="020B0502020202020204" pitchFamily="34" charset="0"/>
              </a:rPr>
              <a:t>. </a:t>
            </a:r>
          </a:p>
          <a:p>
            <a:endParaRPr lang="es-ES" sz="1400" cap="none" dirty="0">
              <a:effectLst>
                <a:outerShdw blurRad="38100" dist="38100" dir="2700000" algn="tl">
                  <a:srgbClr val="000000">
                    <a:alpha val="43137"/>
                  </a:srgbClr>
                </a:outerShdw>
              </a:effectLst>
              <a:latin typeface="Century Gothic" panose="020B0502020202020204" pitchFamily="34" charset="0"/>
            </a:endParaRPr>
          </a:p>
          <a:p>
            <a:r>
              <a:rPr lang="es-ES" sz="2000" cap="none" dirty="0">
                <a:effectLst>
                  <a:outerShdw blurRad="38100" dist="38100" dir="2700000" algn="tl">
                    <a:srgbClr val="000000">
                      <a:alpha val="43137"/>
                    </a:srgbClr>
                  </a:outerShdw>
                </a:effectLst>
                <a:latin typeface="Century Gothic" panose="020B0502020202020204" pitchFamily="34" charset="0"/>
              </a:rPr>
              <a:t>Es una respuesta activa a la gracia de Dios en nuestras vidas.</a:t>
            </a:r>
            <a:endParaRPr lang="es-MX" sz="2000" cap="none"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22052534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36D70AA3-4A81-D426-D3E1-9092F14C237E}"/>
              </a:ext>
            </a:extLst>
          </p:cNvPr>
          <p:cNvSpPr txBox="1"/>
          <p:nvPr/>
        </p:nvSpPr>
        <p:spPr>
          <a:xfrm>
            <a:off x="251520" y="1472992"/>
            <a:ext cx="5814900" cy="1938992"/>
          </a:xfrm>
          <a:prstGeom prst="rect">
            <a:avLst/>
          </a:prstGeom>
          <a:noFill/>
        </p:spPr>
        <p:txBody>
          <a:bodyPr wrap="square">
            <a:spAutoFit/>
          </a:bodyPr>
          <a:lstStyle>
            <a:defPPr rtl="0">
              <a:defRPr lang="es-MX"/>
            </a:defPPr>
            <a:lvl1pPr algn="just">
              <a:defRPr sz="2400">
                <a:ln>
                  <a:solidFill>
                    <a:schemeClr val="bg1">
                      <a:lumMod val="95000"/>
                    </a:schemeClr>
                  </a:solidFill>
                </a:ln>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defRPr>
            </a:lvl1pPr>
          </a:lstStyle>
          <a:p>
            <a:r>
              <a:rPr lang="es-ES" dirty="0"/>
              <a:t>En el Antiguo Testamento, se reconoce generalmente que el vocablo hebreo "</a:t>
            </a:r>
            <a:r>
              <a:rPr lang="es-ES" dirty="0" err="1"/>
              <a:t>kadhash</a:t>
            </a:r>
            <a:r>
              <a:rPr lang="es-ES" dirty="0"/>
              <a:t>" significa la separación de una persona o un objeto para Dios, el "Santo"</a:t>
            </a:r>
            <a:endParaRPr lang="es-MX" dirty="0"/>
          </a:p>
        </p:txBody>
      </p:sp>
      <p:sp>
        <p:nvSpPr>
          <p:cNvPr id="11" name="CuadroTexto 10">
            <a:extLst>
              <a:ext uri="{FF2B5EF4-FFF2-40B4-BE49-F238E27FC236}">
                <a16:creationId xmlns:a16="http://schemas.microsoft.com/office/drawing/2014/main" id="{68070415-B6D9-321B-8E42-6FB36319F4D3}"/>
              </a:ext>
            </a:extLst>
          </p:cNvPr>
          <p:cNvSpPr txBox="1"/>
          <p:nvPr/>
        </p:nvSpPr>
        <p:spPr>
          <a:xfrm>
            <a:off x="2555776" y="3933056"/>
            <a:ext cx="6444208" cy="2677656"/>
          </a:xfrm>
          <a:prstGeom prst="rect">
            <a:avLst/>
          </a:prstGeom>
          <a:noFill/>
        </p:spPr>
        <p:txBody>
          <a:bodyPr wrap="square">
            <a:spAutoFit/>
          </a:bodyPr>
          <a:lstStyle>
            <a:defPPr rtl="0">
              <a:defRPr lang="es-MX"/>
            </a:defPPr>
            <a:lvl1pPr algn="just">
              <a:defRPr sz="240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defRPr>
            </a:lvl1pPr>
          </a:lstStyle>
          <a:p>
            <a:r>
              <a:rPr lang="es-ES" dirty="0">
                <a:ln>
                  <a:solidFill>
                    <a:schemeClr val="bg1">
                      <a:lumMod val="95000"/>
                    </a:schemeClr>
                  </a:solidFill>
                </a:ln>
              </a:rPr>
              <a:t>En el Nuevo Testamento, el verbo griego fundamental es "</a:t>
            </a:r>
            <a:r>
              <a:rPr lang="es-ES" dirty="0" err="1">
                <a:ln>
                  <a:solidFill>
                    <a:schemeClr val="bg1">
                      <a:lumMod val="95000"/>
                    </a:schemeClr>
                  </a:solidFill>
                </a:ln>
              </a:rPr>
              <a:t>hagiazo</a:t>
            </a:r>
            <a:r>
              <a:rPr lang="es-ES" dirty="0">
                <a:ln>
                  <a:solidFill>
                    <a:schemeClr val="bg1">
                      <a:lumMod val="95000"/>
                    </a:schemeClr>
                  </a:solidFill>
                </a:ln>
              </a:rPr>
              <a:t>", con el sentido de separar para Dios en una esfera libre del pecado. El adjetivo correspondiente es "</a:t>
            </a:r>
            <a:r>
              <a:rPr lang="es-ES" dirty="0" err="1">
                <a:ln>
                  <a:solidFill>
                    <a:schemeClr val="bg1">
                      <a:lumMod val="95000"/>
                    </a:schemeClr>
                  </a:solidFill>
                </a:ln>
              </a:rPr>
              <a:t>hagios</a:t>
            </a:r>
            <a:r>
              <a:rPr lang="es-ES" dirty="0">
                <a:ln>
                  <a:solidFill>
                    <a:schemeClr val="bg1">
                      <a:lumMod val="95000"/>
                    </a:schemeClr>
                  </a:solidFill>
                </a:ln>
              </a:rPr>
              <a:t>", o "santo", y los sustantivos son "</a:t>
            </a:r>
            <a:r>
              <a:rPr lang="es-ES" dirty="0" err="1">
                <a:ln>
                  <a:solidFill>
                    <a:schemeClr val="bg1">
                      <a:lumMod val="95000"/>
                    </a:schemeClr>
                  </a:solidFill>
                </a:ln>
              </a:rPr>
              <a:t>hagiasmos</a:t>
            </a:r>
            <a:r>
              <a:rPr lang="es-ES" dirty="0">
                <a:ln>
                  <a:solidFill>
                    <a:schemeClr val="bg1">
                      <a:lumMod val="95000"/>
                    </a:schemeClr>
                  </a:solidFill>
                </a:ln>
              </a:rPr>
              <a:t>", el acto y estado de separación para Dios</a:t>
            </a:r>
            <a:endParaRPr lang="es-MX" dirty="0">
              <a:ln>
                <a:solidFill>
                  <a:schemeClr val="bg1">
                    <a:lumMod val="95000"/>
                  </a:schemeClr>
                </a:solidFill>
              </a:ln>
            </a:endParaRPr>
          </a:p>
        </p:txBody>
      </p:sp>
      <p:sp>
        <p:nvSpPr>
          <p:cNvPr id="12" name="CuadroTexto 11">
            <a:extLst>
              <a:ext uri="{FF2B5EF4-FFF2-40B4-BE49-F238E27FC236}">
                <a16:creationId xmlns:a16="http://schemas.microsoft.com/office/drawing/2014/main" id="{DF0ADE38-7443-8A1B-6EDA-DCB34B0D2BCD}"/>
              </a:ext>
            </a:extLst>
          </p:cNvPr>
          <p:cNvSpPr txBox="1"/>
          <p:nvPr/>
        </p:nvSpPr>
        <p:spPr>
          <a:xfrm>
            <a:off x="2771800" y="81622"/>
            <a:ext cx="3600400" cy="1043122"/>
          </a:xfrm>
          <a:prstGeom prst="flowChartAlternateProcess">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90000"/>
              </a:lnSpc>
              <a:spcBef>
                <a:spcPct val="0"/>
              </a:spcBef>
              <a:spcAft>
                <a:spcPts val="450"/>
              </a:spcAft>
            </a:pPr>
            <a:r>
              <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santificación</a:t>
            </a:r>
          </a:p>
          <a:p>
            <a:pPr algn="ctr">
              <a:lnSpc>
                <a:spcPct val="90000"/>
              </a:lnSpc>
              <a:spcBef>
                <a:spcPct val="0"/>
              </a:spcBef>
              <a:spcAft>
                <a:spcPts val="450"/>
              </a:spcAft>
            </a:pPr>
            <a:r>
              <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¿que es?</a:t>
            </a:r>
          </a:p>
        </p:txBody>
      </p:sp>
    </p:spTree>
    <p:extLst>
      <p:ext uri="{BB962C8B-B14F-4D97-AF65-F5344CB8AC3E}">
        <p14:creationId xmlns:p14="http://schemas.microsoft.com/office/powerpoint/2010/main" val="33080719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3A334D65-B9FF-347E-2655-5DB7A88246C4}"/>
              </a:ext>
            </a:extLst>
          </p:cNvPr>
          <p:cNvSpPr txBox="1"/>
          <p:nvPr/>
        </p:nvSpPr>
        <p:spPr>
          <a:xfrm>
            <a:off x="2555776" y="188640"/>
            <a:ext cx="4104456" cy="543127"/>
          </a:xfrm>
          <a:prstGeom prst="flowChartAlternateProcess">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90000"/>
              </a:lnSpc>
              <a:spcBef>
                <a:spcPct val="0"/>
              </a:spcBef>
              <a:spcAft>
                <a:spcPts val="450"/>
              </a:spcAft>
            </a:pPr>
            <a:r>
              <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ÉXODO 30:22-38</a:t>
            </a:r>
          </a:p>
        </p:txBody>
      </p:sp>
      <p:pic>
        <p:nvPicPr>
          <p:cNvPr id="11" name="Imagen 10">
            <a:extLst>
              <a:ext uri="{FF2B5EF4-FFF2-40B4-BE49-F238E27FC236}">
                <a16:creationId xmlns:a16="http://schemas.microsoft.com/office/drawing/2014/main" id="{68F73086-90F2-187D-A4B4-43CCCD5DA57D}"/>
              </a:ext>
            </a:extLst>
          </p:cNvPr>
          <p:cNvPicPr>
            <a:picLocks noChangeAspect="1"/>
          </p:cNvPicPr>
          <p:nvPr/>
        </p:nvPicPr>
        <p:blipFill>
          <a:blip r:embed="rId3"/>
          <a:stretch>
            <a:fillRect/>
          </a:stretch>
        </p:blipFill>
        <p:spPr>
          <a:xfrm>
            <a:off x="467544" y="1052736"/>
            <a:ext cx="8428365" cy="53285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45002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8D491AB-31F6-E33E-672C-05DCFA942838}"/>
              </a:ext>
            </a:extLst>
          </p:cNvPr>
          <p:cNvSpPr txBox="1"/>
          <p:nvPr/>
        </p:nvSpPr>
        <p:spPr>
          <a:xfrm>
            <a:off x="340688" y="627474"/>
            <a:ext cx="2520280" cy="1707338"/>
          </a:xfrm>
          <a:prstGeom prst="downArrowCallout">
            <a:avLst>
              <a:gd name="adj1" fmla="val 25000"/>
              <a:gd name="adj2" fmla="val 25000"/>
              <a:gd name="adj3" fmla="val 25000"/>
              <a:gd name="adj4" fmla="val 58222"/>
            </a:avLst>
          </a:prstGeom>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r>
              <a:rPr lang="en-US" sz="3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APARTAR</a:t>
            </a:r>
            <a:endPar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p:txBody>
      </p:sp>
      <p:sp>
        <p:nvSpPr>
          <p:cNvPr id="15" name="Footer Placeholder 3">
            <a:extLst>
              <a:ext uri="{FF2B5EF4-FFF2-40B4-BE49-F238E27FC236}">
                <a16:creationId xmlns:a16="http://schemas.microsoft.com/office/drawing/2014/main" id="{E0E41356-B6E1-6BFF-2F69-503FDD3230C7}"/>
              </a:ext>
            </a:extLst>
          </p:cNvPr>
          <p:cNvSpPr txBox="1">
            <a:spLocks/>
          </p:cNvSpPr>
          <p:nvPr/>
        </p:nvSpPr>
        <p:spPr>
          <a:xfrm>
            <a:off x="2555776" y="44624"/>
            <a:ext cx="4050450" cy="510842"/>
          </a:xfrm>
          <a:prstGeom prst="rect">
            <a:avLst/>
          </a:prstGeom>
        </p:spPr>
        <p:txBody>
          <a:bodyPr/>
          <a:lstStyle>
            <a:defPPr rtl="0">
              <a:defRPr lang="es-MX"/>
            </a:defPPr>
            <a:lvl1pPr marL="0" algn="l" defTabSz="914400" rtl="0" eaLnBrk="1" latinLnBrk="0" hangingPunct="1">
              <a:defRPr lang="es-MX" sz="1800" kern="1200">
                <a:solidFill>
                  <a:schemeClr val="tx1"/>
                </a:solidFill>
                <a:latin typeface="+mn-lt"/>
                <a:ea typeface="+mn-ea"/>
                <a:cs typeface="+mn-cs"/>
              </a:defRPr>
            </a:lvl1pPr>
            <a:lvl2pPr marL="457200" algn="l" defTabSz="914400" rtl="0" eaLnBrk="1" latinLnBrk="0" hangingPunct="1">
              <a:defRPr lang="es-MX" sz="1800" kern="1200">
                <a:solidFill>
                  <a:schemeClr val="tx1"/>
                </a:solidFill>
                <a:latin typeface="+mn-lt"/>
                <a:ea typeface="+mn-ea"/>
                <a:cs typeface="+mn-cs"/>
              </a:defRPr>
            </a:lvl2pPr>
            <a:lvl3pPr marL="914400" algn="l" defTabSz="914400" rtl="0" eaLnBrk="1" latinLnBrk="0" hangingPunct="1">
              <a:defRPr lang="es-MX" sz="1800" kern="1200">
                <a:solidFill>
                  <a:schemeClr val="tx1"/>
                </a:solidFill>
                <a:latin typeface="+mn-lt"/>
                <a:ea typeface="+mn-ea"/>
                <a:cs typeface="+mn-cs"/>
              </a:defRPr>
            </a:lvl3pPr>
            <a:lvl4pPr marL="1371600" algn="l" defTabSz="914400" rtl="0" eaLnBrk="1" latinLnBrk="0" hangingPunct="1">
              <a:defRPr lang="es-MX" sz="1800" kern="1200">
                <a:solidFill>
                  <a:schemeClr val="tx1"/>
                </a:solidFill>
                <a:latin typeface="+mn-lt"/>
                <a:ea typeface="+mn-ea"/>
                <a:cs typeface="+mn-cs"/>
              </a:defRPr>
            </a:lvl4pPr>
            <a:lvl5pPr marL="1828800" algn="l" defTabSz="914400" rtl="0" eaLnBrk="1" latinLnBrk="0" hangingPunct="1">
              <a:defRPr lang="es-MX" sz="1800" kern="1200">
                <a:solidFill>
                  <a:schemeClr val="tx1"/>
                </a:solidFill>
                <a:latin typeface="+mn-lt"/>
                <a:ea typeface="+mn-ea"/>
                <a:cs typeface="+mn-cs"/>
              </a:defRPr>
            </a:lvl5pPr>
            <a:lvl6pPr marL="2286000" algn="l" defTabSz="914400" rtl="0" eaLnBrk="1" latinLnBrk="0" hangingPunct="1">
              <a:defRPr lang="es-MX" sz="1800" kern="1200">
                <a:solidFill>
                  <a:schemeClr val="tx1"/>
                </a:solidFill>
                <a:latin typeface="+mn-lt"/>
                <a:ea typeface="+mn-ea"/>
                <a:cs typeface="+mn-cs"/>
              </a:defRPr>
            </a:lvl6pPr>
            <a:lvl7pPr marL="2743200" algn="l" defTabSz="914400" rtl="0" eaLnBrk="1" latinLnBrk="0" hangingPunct="1">
              <a:defRPr lang="es-MX" sz="1800" kern="1200">
                <a:solidFill>
                  <a:schemeClr val="tx1"/>
                </a:solidFill>
                <a:latin typeface="+mn-lt"/>
                <a:ea typeface="+mn-ea"/>
                <a:cs typeface="+mn-cs"/>
              </a:defRPr>
            </a:lvl7pPr>
            <a:lvl8pPr marL="3200400" algn="l" defTabSz="914400" rtl="0" eaLnBrk="1" latinLnBrk="0" hangingPunct="1">
              <a:defRPr lang="es-MX" sz="1800" kern="1200">
                <a:solidFill>
                  <a:schemeClr val="tx1"/>
                </a:solidFill>
                <a:latin typeface="+mn-lt"/>
                <a:ea typeface="+mn-ea"/>
                <a:cs typeface="+mn-cs"/>
              </a:defRPr>
            </a:lvl8pPr>
            <a:lvl9pPr marL="3657600" algn="l" defTabSz="914400" rtl="0" eaLnBrk="1" latinLnBrk="0" hangingPunct="1">
              <a:defRPr lang="es-MX" sz="1800" kern="1200">
                <a:solidFill>
                  <a:schemeClr val="tx1"/>
                </a:solidFill>
                <a:latin typeface="+mn-lt"/>
                <a:ea typeface="+mn-ea"/>
                <a:cs typeface="+mn-cs"/>
              </a:defRPr>
            </a:lvl9pPr>
          </a:lstStyle>
          <a:p>
            <a:pPr>
              <a:spcAft>
                <a:spcPts val="450"/>
              </a:spcAft>
            </a:pPr>
            <a:r>
              <a:rPr lang="pt-BR" sz="2400" dirty="0">
                <a:ln>
                  <a:solidFill>
                    <a:srgbClr val="FFC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 A N T I F I C A C I O N</a:t>
            </a:r>
          </a:p>
        </p:txBody>
      </p:sp>
      <p:sp>
        <p:nvSpPr>
          <p:cNvPr id="16" name="CuadroTexto 15">
            <a:extLst>
              <a:ext uri="{FF2B5EF4-FFF2-40B4-BE49-F238E27FC236}">
                <a16:creationId xmlns:a16="http://schemas.microsoft.com/office/drawing/2014/main" id="{8386171B-8014-91CA-E29B-F80D52268046}"/>
              </a:ext>
            </a:extLst>
          </p:cNvPr>
          <p:cNvSpPr txBox="1"/>
          <p:nvPr/>
        </p:nvSpPr>
        <p:spPr>
          <a:xfrm>
            <a:off x="3311860" y="627474"/>
            <a:ext cx="2520280" cy="2493187"/>
          </a:xfrm>
          <a:prstGeom prst="downArrowCallout">
            <a:avLst>
              <a:gd name="adj1" fmla="val 19640"/>
              <a:gd name="adj2" fmla="val 25000"/>
              <a:gd name="adj3" fmla="val 25000"/>
              <a:gd name="adj4" fmla="val 58222"/>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r>
              <a:rPr lang="en-US" sz="3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UNGIR</a:t>
            </a:r>
            <a:endPar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p:txBody>
      </p:sp>
      <p:sp>
        <p:nvSpPr>
          <p:cNvPr id="17" name="CuadroTexto 16">
            <a:extLst>
              <a:ext uri="{FF2B5EF4-FFF2-40B4-BE49-F238E27FC236}">
                <a16:creationId xmlns:a16="http://schemas.microsoft.com/office/drawing/2014/main" id="{9BAAD4C3-2FF2-E2B8-4467-CBC824664882}"/>
              </a:ext>
            </a:extLst>
          </p:cNvPr>
          <p:cNvSpPr txBox="1"/>
          <p:nvPr/>
        </p:nvSpPr>
        <p:spPr>
          <a:xfrm>
            <a:off x="6283032" y="627474"/>
            <a:ext cx="2520280" cy="3671959"/>
          </a:xfrm>
          <a:prstGeom prst="downArrowCallout">
            <a:avLst>
              <a:gd name="adj1" fmla="val 18550"/>
              <a:gd name="adj2" fmla="val 25000"/>
              <a:gd name="adj3" fmla="val 25000"/>
              <a:gd name="adj4" fmla="val 58222"/>
            </a:avLst>
          </a:prstGeom>
          <a:solidFill>
            <a:srgbClr val="7030A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r>
              <a:rPr lang="en-US" sz="3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rPr>
              <a:t>SERVIR</a:t>
            </a:r>
            <a:endParaRPr lang="en-US" sz="28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a:p>
            <a:pPr algn="ctr">
              <a:lnSpc>
                <a:spcPct val="90000"/>
              </a:lnSpc>
              <a:spcBef>
                <a:spcPct val="0"/>
              </a:spcBef>
              <a:spcAft>
                <a:spcPts val="450"/>
              </a:spcAft>
            </a:pPr>
            <a:endParaRPr lang="en-US" sz="1200" b="1" cap="all" spc="300" dirty="0">
              <a:ln w="3175">
                <a:solidFill>
                  <a:schemeClr val="tx1"/>
                </a:solidFill>
              </a:ln>
              <a:solidFill>
                <a:schemeClr val="bg1"/>
              </a:solidFill>
              <a:latin typeface="Congenial Black" panose="02000503040000020004" pitchFamily="2" charset="0"/>
              <a:ea typeface="ADLaM Display" panose="02010000000000000000" pitchFamily="2" charset="0"/>
              <a:cs typeface="ADLaM Display" panose="02010000000000000000" pitchFamily="2" charset="0"/>
            </a:endParaRPr>
          </a:p>
        </p:txBody>
      </p:sp>
      <p:sp>
        <p:nvSpPr>
          <p:cNvPr id="19" name="CuadroTexto 18">
            <a:extLst>
              <a:ext uri="{FF2B5EF4-FFF2-40B4-BE49-F238E27FC236}">
                <a16:creationId xmlns:a16="http://schemas.microsoft.com/office/drawing/2014/main" id="{C74EFC69-C9DD-560E-1229-F72E52A5EF29}"/>
              </a:ext>
            </a:extLst>
          </p:cNvPr>
          <p:cNvSpPr txBox="1"/>
          <p:nvPr/>
        </p:nvSpPr>
        <p:spPr>
          <a:xfrm>
            <a:off x="188513" y="5613047"/>
            <a:ext cx="8784976" cy="1200329"/>
          </a:xfrm>
          <a:prstGeom prst="rect">
            <a:avLst/>
          </a:prstGeom>
          <a:noFill/>
        </p:spPr>
        <p:txBody>
          <a:bodyPr wrap="square">
            <a:spAutoFit/>
          </a:bodyPr>
          <a:lstStyle>
            <a:defPPr rtl="0">
              <a:defRPr lang="es-MX"/>
            </a:defPPr>
            <a:lvl1pPr algn="just">
              <a:defRPr sz="2400">
                <a:ln>
                  <a:solidFill>
                    <a:schemeClr val="bg1">
                      <a:lumMod val="95000"/>
                    </a:schemeClr>
                  </a:solidFill>
                </a:ln>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defRPr>
            </a:lvl1pPr>
          </a:lstStyle>
          <a:p>
            <a:r>
              <a:rPr lang="es-ES" dirty="0">
                <a:ln>
                  <a:solidFill>
                    <a:schemeClr val="tx1">
                      <a:lumMod val="95000"/>
                      <a:lumOff val="5000"/>
                    </a:schemeClr>
                  </a:solidFill>
                </a:ln>
                <a:solidFill>
                  <a:schemeClr val="bg1"/>
                </a:solidFill>
                <a:effectLst>
                  <a:glow rad="228600">
                    <a:srgbClr val="000099"/>
                  </a:glow>
                  <a:outerShdw blurRad="38100" dist="38100" dir="2700000" algn="tl">
                    <a:srgbClr val="000000">
                      <a:alpha val="43137"/>
                    </a:srgbClr>
                  </a:outerShdw>
                </a:effectLst>
              </a:rPr>
              <a:t>Pero tenemos este tesoro en vasos de barro, para que la excelencia del poder sea de Dios, y no de nosotros</a:t>
            </a:r>
          </a:p>
          <a:p>
            <a:pPr algn="r"/>
            <a:r>
              <a:rPr lang="es-ES" dirty="0">
                <a:ln>
                  <a:solidFill>
                    <a:schemeClr val="tx1">
                      <a:lumMod val="95000"/>
                      <a:lumOff val="5000"/>
                    </a:schemeClr>
                  </a:solidFill>
                </a:ln>
                <a:solidFill>
                  <a:schemeClr val="bg1"/>
                </a:solidFill>
                <a:effectLst>
                  <a:glow rad="228600">
                    <a:srgbClr val="000099"/>
                  </a:glow>
                  <a:outerShdw blurRad="38100" dist="38100" dir="2700000" algn="tl">
                    <a:srgbClr val="000000">
                      <a:alpha val="43137"/>
                    </a:srgbClr>
                  </a:outerShdw>
                </a:effectLst>
              </a:rPr>
              <a:t>2ª Corintios 4:7</a:t>
            </a:r>
            <a:endParaRPr lang="es-MX" dirty="0">
              <a:ln>
                <a:solidFill>
                  <a:schemeClr val="tx1">
                    <a:lumMod val="95000"/>
                    <a:lumOff val="5000"/>
                  </a:schemeClr>
                </a:solidFill>
              </a:ln>
              <a:solidFill>
                <a:schemeClr val="bg1"/>
              </a:solidFill>
              <a:effectLst>
                <a:glow rad="228600">
                  <a:srgbClr val="000099"/>
                </a:glow>
                <a:outerShdw blurRad="38100" dist="38100" dir="2700000" algn="tl">
                  <a:srgbClr val="000000">
                    <a:alpha val="43137"/>
                  </a:srgbClr>
                </a:outerShdw>
              </a:effectLst>
            </a:endParaRPr>
          </a:p>
        </p:txBody>
      </p:sp>
      <p:sp>
        <p:nvSpPr>
          <p:cNvPr id="20" name="CuadroTexto 19">
            <a:extLst>
              <a:ext uri="{FF2B5EF4-FFF2-40B4-BE49-F238E27FC236}">
                <a16:creationId xmlns:a16="http://schemas.microsoft.com/office/drawing/2014/main" id="{D53C2B55-35E1-1CF9-CCFF-C807DD31971F}"/>
              </a:ext>
            </a:extLst>
          </p:cNvPr>
          <p:cNvSpPr txBox="1"/>
          <p:nvPr/>
        </p:nvSpPr>
        <p:spPr>
          <a:xfrm>
            <a:off x="0" y="2348880"/>
            <a:ext cx="3440365" cy="830997"/>
          </a:xfrm>
          <a:prstGeom prst="rect">
            <a:avLst/>
          </a:prstGeom>
          <a:noFill/>
        </p:spPr>
        <p:txBody>
          <a:bodyPr wrap="none" rtlCol="0">
            <a:spAutoFit/>
          </a:bodyPr>
          <a:lstStyle/>
          <a:p>
            <a:pPr algn="ctr"/>
            <a:r>
              <a:rPr lang="es-MX" sz="2400" dirty="0">
                <a:ln>
                  <a:solidFill>
                    <a:schemeClr val="tx1">
                      <a:lumMod val="75000"/>
                      <a:lumOff val="25000"/>
                    </a:schemeClr>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2ª Tesalonicenses 2:13</a:t>
            </a:r>
          </a:p>
          <a:p>
            <a:pPr algn="ctr"/>
            <a:r>
              <a:rPr lang="es-MX" sz="2400" dirty="0">
                <a:ln>
                  <a:solidFill>
                    <a:schemeClr val="tx1">
                      <a:lumMod val="75000"/>
                      <a:lumOff val="25000"/>
                    </a:schemeClr>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Efesios 1:4</a:t>
            </a:r>
          </a:p>
        </p:txBody>
      </p:sp>
      <p:sp>
        <p:nvSpPr>
          <p:cNvPr id="21" name="CuadroTexto 20">
            <a:extLst>
              <a:ext uri="{FF2B5EF4-FFF2-40B4-BE49-F238E27FC236}">
                <a16:creationId xmlns:a16="http://schemas.microsoft.com/office/drawing/2014/main" id="{ACEA25AE-7381-E5EC-0A04-DB1A61F5667C}"/>
              </a:ext>
            </a:extLst>
          </p:cNvPr>
          <p:cNvSpPr txBox="1"/>
          <p:nvPr/>
        </p:nvSpPr>
        <p:spPr>
          <a:xfrm>
            <a:off x="3047759" y="3140968"/>
            <a:ext cx="3036409" cy="1569660"/>
          </a:xfrm>
          <a:prstGeom prst="rect">
            <a:avLst/>
          </a:prstGeom>
          <a:noFill/>
        </p:spPr>
        <p:txBody>
          <a:bodyPr wrap="none" rtlCol="0">
            <a:spAutoFit/>
          </a:bodyPr>
          <a:lstStyle/>
          <a:p>
            <a:pPr algn="ctr"/>
            <a:r>
              <a:rPr lang="es-MX" sz="2400" dirty="0">
                <a:ln>
                  <a:solidFill>
                    <a:srgbClr val="C00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2ª Timoteo 1:7</a:t>
            </a:r>
          </a:p>
          <a:p>
            <a:pPr algn="ctr"/>
            <a:r>
              <a:rPr lang="es-MX" sz="2400" dirty="0">
                <a:ln>
                  <a:solidFill>
                    <a:srgbClr val="C00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Efesios 1:13-14</a:t>
            </a:r>
          </a:p>
          <a:p>
            <a:pPr algn="ctr"/>
            <a:r>
              <a:rPr lang="es-MX" sz="2400" dirty="0">
                <a:ln>
                  <a:solidFill>
                    <a:srgbClr val="C00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Juan 3:5</a:t>
            </a:r>
          </a:p>
          <a:p>
            <a:pPr algn="ctr"/>
            <a:r>
              <a:rPr lang="es-MX" sz="2400" dirty="0">
                <a:ln>
                  <a:solidFill>
                    <a:srgbClr val="C00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2ª Corintios 1:21-22</a:t>
            </a:r>
          </a:p>
        </p:txBody>
      </p:sp>
      <p:sp>
        <p:nvSpPr>
          <p:cNvPr id="22" name="CuadroTexto 21">
            <a:extLst>
              <a:ext uri="{FF2B5EF4-FFF2-40B4-BE49-F238E27FC236}">
                <a16:creationId xmlns:a16="http://schemas.microsoft.com/office/drawing/2014/main" id="{5D78F56C-EDBD-3FA6-879F-D6B6DF79C6FE}"/>
              </a:ext>
            </a:extLst>
          </p:cNvPr>
          <p:cNvSpPr txBox="1"/>
          <p:nvPr/>
        </p:nvSpPr>
        <p:spPr>
          <a:xfrm>
            <a:off x="6295945" y="4316903"/>
            <a:ext cx="2659703" cy="1200329"/>
          </a:xfrm>
          <a:prstGeom prst="rect">
            <a:avLst/>
          </a:prstGeom>
          <a:noFill/>
        </p:spPr>
        <p:txBody>
          <a:bodyPr wrap="none" rtlCol="0">
            <a:spAutoFit/>
          </a:bodyPr>
          <a:lstStyle/>
          <a:p>
            <a:pPr algn="ctr"/>
            <a:r>
              <a:rPr lang="es-MX" sz="2400" dirty="0">
                <a:ln>
                  <a:solidFill>
                    <a:schemeClr val="accent3">
                      <a:lumMod val="50000"/>
                    </a:schemeClr>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Efesios 2:10</a:t>
            </a:r>
          </a:p>
          <a:p>
            <a:pPr algn="ctr"/>
            <a:r>
              <a:rPr lang="es-MX" sz="2400" dirty="0">
                <a:ln>
                  <a:solidFill>
                    <a:schemeClr val="accent3">
                      <a:lumMod val="50000"/>
                    </a:schemeClr>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Juan 13:15</a:t>
            </a:r>
          </a:p>
          <a:p>
            <a:pPr algn="ctr"/>
            <a:r>
              <a:rPr lang="es-MX" sz="2400" dirty="0">
                <a:ln>
                  <a:solidFill>
                    <a:schemeClr val="accent3">
                      <a:lumMod val="50000"/>
                    </a:schemeClr>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Santiago 2:14-26</a:t>
            </a:r>
          </a:p>
        </p:txBody>
      </p:sp>
    </p:spTree>
    <p:extLst>
      <p:ext uri="{BB962C8B-B14F-4D97-AF65-F5344CB8AC3E}">
        <p14:creationId xmlns:p14="http://schemas.microsoft.com/office/powerpoint/2010/main" val="211371374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2293F10-4C56-94B8-3430-5F2B86843CD4}"/>
              </a:ext>
            </a:extLst>
          </p:cNvPr>
          <p:cNvSpPr txBox="1">
            <a:spLocks/>
          </p:cNvSpPr>
          <p:nvPr/>
        </p:nvSpPr>
        <p:spPr>
          <a:xfrm>
            <a:off x="1979712" y="44624"/>
            <a:ext cx="5202578" cy="510842"/>
          </a:xfrm>
          <a:prstGeom prst="rect">
            <a:avLst/>
          </a:prstGeom>
        </p:spPr>
        <p:txBody>
          <a:bodyPr/>
          <a:lstStyle>
            <a:defPPr rtl="0">
              <a:defRPr lang="es-MX"/>
            </a:defPPr>
            <a:lvl1pPr marL="0" algn="l" defTabSz="914400" rtl="0" eaLnBrk="1" latinLnBrk="0" hangingPunct="1">
              <a:defRPr lang="es-MX" sz="1800" kern="1200">
                <a:solidFill>
                  <a:schemeClr val="tx1"/>
                </a:solidFill>
                <a:latin typeface="+mn-lt"/>
                <a:ea typeface="+mn-ea"/>
                <a:cs typeface="+mn-cs"/>
              </a:defRPr>
            </a:lvl1pPr>
            <a:lvl2pPr marL="457200" algn="l" defTabSz="914400" rtl="0" eaLnBrk="1" latinLnBrk="0" hangingPunct="1">
              <a:defRPr lang="es-MX" sz="1800" kern="1200">
                <a:solidFill>
                  <a:schemeClr val="tx1"/>
                </a:solidFill>
                <a:latin typeface="+mn-lt"/>
                <a:ea typeface="+mn-ea"/>
                <a:cs typeface="+mn-cs"/>
              </a:defRPr>
            </a:lvl2pPr>
            <a:lvl3pPr marL="914400" algn="l" defTabSz="914400" rtl="0" eaLnBrk="1" latinLnBrk="0" hangingPunct="1">
              <a:defRPr lang="es-MX" sz="1800" kern="1200">
                <a:solidFill>
                  <a:schemeClr val="tx1"/>
                </a:solidFill>
                <a:latin typeface="+mn-lt"/>
                <a:ea typeface="+mn-ea"/>
                <a:cs typeface="+mn-cs"/>
              </a:defRPr>
            </a:lvl3pPr>
            <a:lvl4pPr marL="1371600" algn="l" defTabSz="914400" rtl="0" eaLnBrk="1" latinLnBrk="0" hangingPunct="1">
              <a:defRPr lang="es-MX" sz="1800" kern="1200">
                <a:solidFill>
                  <a:schemeClr val="tx1"/>
                </a:solidFill>
                <a:latin typeface="+mn-lt"/>
                <a:ea typeface="+mn-ea"/>
                <a:cs typeface="+mn-cs"/>
              </a:defRPr>
            </a:lvl4pPr>
            <a:lvl5pPr marL="1828800" algn="l" defTabSz="914400" rtl="0" eaLnBrk="1" latinLnBrk="0" hangingPunct="1">
              <a:defRPr lang="es-MX" sz="1800" kern="1200">
                <a:solidFill>
                  <a:schemeClr val="tx1"/>
                </a:solidFill>
                <a:latin typeface="+mn-lt"/>
                <a:ea typeface="+mn-ea"/>
                <a:cs typeface="+mn-cs"/>
              </a:defRPr>
            </a:lvl5pPr>
            <a:lvl6pPr marL="2286000" algn="l" defTabSz="914400" rtl="0" eaLnBrk="1" latinLnBrk="0" hangingPunct="1">
              <a:defRPr lang="es-MX" sz="1800" kern="1200">
                <a:solidFill>
                  <a:schemeClr val="tx1"/>
                </a:solidFill>
                <a:latin typeface="+mn-lt"/>
                <a:ea typeface="+mn-ea"/>
                <a:cs typeface="+mn-cs"/>
              </a:defRPr>
            </a:lvl6pPr>
            <a:lvl7pPr marL="2743200" algn="l" defTabSz="914400" rtl="0" eaLnBrk="1" latinLnBrk="0" hangingPunct="1">
              <a:defRPr lang="es-MX" sz="1800" kern="1200">
                <a:solidFill>
                  <a:schemeClr val="tx1"/>
                </a:solidFill>
                <a:latin typeface="+mn-lt"/>
                <a:ea typeface="+mn-ea"/>
                <a:cs typeface="+mn-cs"/>
              </a:defRPr>
            </a:lvl7pPr>
            <a:lvl8pPr marL="3200400" algn="l" defTabSz="914400" rtl="0" eaLnBrk="1" latinLnBrk="0" hangingPunct="1">
              <a:defRPr lang="es-MX" sz="1800" kern="1200">
                <a:solidFill>
                  <a:schemeClr val="tx1"/>
                </a:solidFill>
                <a:latin typeface="+mn-lt"/>
                <a:ea typeface="+mn-ea"/>
                <a:cs typeface="+mn-cs"/>
              </a:defRPr>
            </a:lvl8pPr>
            <a:lvl9pPr marL="3657600" algn="l" defTabSz="914400" rtl="0" eaLnBrk="1" latinLnBrk="0" hangingPunct="1">
              <a:defRPr lang="es-MX" sz="1800" kern="1200">
                <a:solidFill>
                  <a:schemeClr val="tx1"/>
                </a:solidFill>
                <a:latin typeface="+mn-lt"/>
                <a:ea typeface="+mn-ea"/>
                <a:cs typeface="+mn-cs"/>
              </a:defRPr>
            </a:lvl9pPr>
          </a:lstStyle>
          <a:p>
            <a:pPr algn="ctr">
              <a:spcAft>
                <a:spcPts val="450"/>
              </a:spcAft>
            </a:pPr>
            <a:r>
              <a:rPr lang="pt-BR" sz="3200" dirty="0">
                <a:ln w="19050">
                  <a:solidFill>
                    <a:srgbClr val="FF0000"/>
                  </a:solidFill>
                </a:ln>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 A N T I F I C A C I O N</a:t>
            </a:r>
          </a:p>
        </p:txBody>
      </p:sp>
      <p:sp>
        <p:nvSpPr>
          <p:cNvPr id="9" name="CuadroTexto 8">
            <a:extLst>
              <a:ext uri="{FF2B5EF4-FFF2-40B4-BE49-F238E27FC236}">
                <a16:creationId xmlns:a16="http://schemas.microsoft.com/office/drawing/2014/main" id="{24435176-8BC9-491C-EF92-B47B6E746996}"/>
              </a:ext>
            </a:extLst>
          </p:cNvPr>
          <p:cNvSpPr txBox="1"/>
          <p:nvPr/>
        </p:nvSpPr>
        <p:spPr>
          <a:xfrm>
            <a:off x="683568" y="980728"/>
            <a:ext cx="7992888" cy="5262979"/>
          </a:xfrm>
          <a:prstGeom prst="rect">
            <a:avLst/>
          </a:prstGeom>
          <a:noFill/>
        </p:spPr>
        <p:txBody>
          <a:bodyPr wrap="square">
            <a:spAutoFit/>
          </a:bodyPr>
          <a:lstStyle>
            <a:defPPr rtl="0">
              <a:defRPr lang="es-MX"/>
            </a:defPPr>
            <a:lvl1pPr algn="just">
              <a:defRPr sz="2400">
                <a:ln>
                  <a:solidFill>
                    <a:schemeClr val="bg1">
                      <a:lumMod val="95000"/>
                    </a:schemeClr>
                  </a:solidFill>
                </a:ln>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defRPr>
            </a:lvl1pPr>
          </a:lstStyle>
          <a:p>
            <a:r>
              <a:rPr lang="es-ES" sz="2800" dirty="0"/>
              <a:t>Mas el mismo Dios y Padre nuestro, y nuestro Señor Jesucristo, dirija nuestro camino a vosotros. Y el Señor os haga crecer y abundar en amor unos para con otros y para con todos, como también lo hacemos nosotros para con vosotros, para que sean afirmados vuestros corazones, irreprensibles en santidad delante de Dios nuestro Padre, en la venida de nuestro Señor Jesucristo con todos sus santos</a:t>
            </a:r>
          </a:p>
          <a:p>
            <a:endParaRPr lang="es-ES" sz="1800" dirty="0"/>
          </a:p>
          <a:p>
            <a:pPr algn="r"/>
            <a:r>
              <a:rPr lang="es-ES" sz="2800" dirty="0"/>
              <a:t>1ª Tesalonicenses 3:11-13</a:t>
            </a:r>
            <a:endParaRPr lang="es-MX" sz="2800" dirty="0"/>
          </a:p>
        </p:txBody>
      </p:sp>
    </p:spTree>
    <p:extLst>
      <p:ext uri="{BB962C8B-B14F-4D97-AF65-F5344CB8AC3E}">
        <p14:creationId xmlns:p14="http://schemas.microsoft.com/office/powerpoint/2010/main" val="6277310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e Offic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1589_TF34316244_Win32" id="{B333AAD1-4D49-41C6-A046-57E8BD4286F4}" vid="{2BB28B2A-B2FB-4DF5-BF27-8F07BE38931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BCCC5ED-FDC5-47FC-8E7E-D334979F1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21B937-7172-47A3-B8EF-010B04CBBB9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Diseño de Gota</Template>
  <TotalTime>139</TotalTime>
  <Words>482</Words>
  <Application>Microsoft Office PowerPoint</Application>
  <PresentationFormat>Presentación en pantalla (4:3)</PresentationFormat>
  <Paragraphs>62</Paragraphs>
  <Slides>7</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ADLaM Display</vt:lpstr>
      <vt:lpstr>Arial</vt:lpstr>
      <vt:lpstr>Calibri</vt:lpstr>
      <vt:lpstr>Century Gothic</vt:lpstr>
      <vt:lpstr>Congenial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Haniel Pérez</dc:creator>
  <cp:lastModifiedBy>Haniel Pérez</cp:lastModifiedBy>
  <cp:revision>5</cp:revision>
  <dcterms:created xsi:type="dcterms:W3CDTF">2024-06-11T15:22:07Z</dcterms:created>
  <dcterms:modified xsi:type="dcterms:W3CDTF">2024-06-11T17:41:26Z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