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4" r:id="rId1"/>
  </p:sldMasterIdLst>
  <p:notesMasterIdLst>
    <p:notesMasterId r:id="rId16"/>
  </p:notesMasterIdLst>
  <p:sldIdLst>
    <p:sldId id="256" r:id="rId2"/>
    <p:sldId id="257" r:id="rId3"/>
    <p:sldId id="258" r:id="rId4"/>
    <p:sldId id="259" r:id="rId5"/>
    <p:sldId id="260" r:id="rId6"/>
    <p:sldId id="263" r:id="rId7"/>
    <p:sldId id="325" r:id="rId8"/>
    <p:sldId id="267" r:id="rId9"/>
    <p:sldId id="266" r:id="rId10"/>
    <p:sldId id="264" r:id="rId11"/>
    <p:sldId id="326" r:id="rId12"/>
    <p:sldId id="270" r:id="rId13"/>
    <p:sldId id="327" r:id="rId14"/>
    <p:sldId id="273" r:id="rId15"/>
  </p:sldIdLst>
  <p:sldSz cx="9144000" cy="5143500" type="screen16x9"/>
  <p:notesSz cx="6858000" cy="9144000"/>
  <p:embeddedFontLst>
    <p:embeddedFont>
      <p:font typeface="Coming Soon" panose="020B0604020202020204" charset="0"/>
      <p:regular r:id="rId17"/>
    </p:embeddedFont>
    <p:embeddedFont>
      <p:font typeface="Concert One" pitchFamily="2" charset="0"/>
      <p:regular r:id="rId18"/>
    </p:embeddedFont>
    <p:embeddedFont>
      <p:font typeface="Congenial" panose="02000503040000020004" pitchFamily="2" charset="0"/>
      <p:regular r:id="rId19"/>
      <p:bold r:id="rId20"/>
      <p:italic r:id="rId21"/>
      <p:boldItalic r:id="rId22"/>
    </p:embeddedFont>
    <p:embeddedFont>
      <p:font typeface="Roboto Mono" panose="00000009000000000000" pitchFamily="49" charset="0"/>
      <p:regular r:id="rId23"/>
      <p:bold r:id="rId24"/>
      <p:italic r:id="rId25"/>
      <p:boldItalic r:id="rId26"/>
    </p:embeddedFont>
    <p:embeddedFont>
      <p:font typeface="Roboto Mono Medium" panose="00000009000000000000" pitchFamily="49"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6969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59B2252-EA6C-4CD6-BFFC-02D15C679E55}">
  <a:tblStyle styleId="{059B2252-EA6C-4CD6-BFFC-02D15C679E5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2" d="100"/>
          <a:sy n="92" d="100"/>
        </p:scale>
        <p:origin x="1061"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853034354b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 name="Google Shape;408;g853034354b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853034354b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 name="Google Shape;346;g853034354b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101050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g1209571f4d9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7" name="Google Shape;527;g1209571f4d9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g1209571f4d9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7" name="Google Shape;527;g1209571f4d9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366632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g1209571f4d9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0" name="Google Shape;580;g1209571f4d9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853034354b_0_247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853034354b_0_247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777e314435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777e314435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853034354b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 name="Google Shape;346;g853034354b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777e314435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6" name="Google Shape;356;g777e314435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120f6c89457_0_5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 name="Google Shape;396;g120f6c89457_0_5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777e314435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6" name="Google Shape;356;g777e314435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322115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g1209571f4d9_0_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4" name="Google Shape;454;g1209571f4d9_0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g853034354b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9" name="Google Shape;429;g853034354b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0" name="Google Shape;10;p2"/>
          <p:cNvPicPr preferRelativeResize="0"/>
          <p:nvPr/>
        </p:nvPicPr>
        <p:blipFill rotWithShape="1">
          <a:blip r:embed="rId3">
            <a:alphaModFix/>
          </a:blip>
          <a:srcRect b="61089"/>
          <a:stretch/>
        </p:blipFill>
        <p:spPr>
          <a:xfrm rot="-620881">
            <a:off x="1853551" y="40483"/>
            <a:ext cx="2068426" cy="1772790"/>
          </a:xfrm>
          <a:prstGeom prst="rect">
            <a:avLst/>
          </a:prstGeom>
          <a:noFill/>
          <a:ln>
            <a:noFill/>
          </a:ln>
        </p:spPr>
      </p:pic>
      <p:pic>
        <p:nvPicPr>
          <p:cNvPr id="11" name="Google Shape;11;p2"/>
          <p:cNvPicPr preferRelativeResize="0"/>
          <p:nvPr/>
        </p:nvPicPr>
        <p:blipFill rotWithShape="1">
          <a:blip r:embed="rId4">
            <a:alphaModFix/>
          </a:blip>
          <a:srcRect r="1545" b="6838"/>
          <a:stretch/>
        </p:blipFill>
        <p:spPr>
          <a:xfrm>
            <a:off x="1047887" y="524012"/>
            <a:ext cx="7048226" cy="4102024"/>
          </a:xfrm>
          <a:prstGeom prst="rect">
            <a:avLst/>
          </a:prstGeom>
          <a:noFill/>
          <a:ln>
            <a:noFill/>
          </a:ln>
        </p:spPr>
      </p:pic>
      <p:pic>
        <p:nvPicPr>
          <p:cNvPr id="12" name="Google Shape;12;p2"/>
          <p:cNvPicPr preferRelativeResize="0"/>
          <p:nvPr/>
        </p:nvPicPr>
        <p:blipFill>
          <a:blip r:embed="rId5">
            <a:alphaModFix/>
          </a:blip>
          <a:stretch>
            <a:fillRect/>
          </a:stretch>
        </p:blipFill>
        <p:spPr>
          <a:xfrm>
            <a:off x="1593925" y="2989525"/>
            <a:ext cx="1584774" cy="1852801"/>
          </a:xfrm>
          <a:prstGeom prst="rect">
            <a:avLst/>
          </a:prstGeom>
          <a:noFill/>
          <a:ln>
            <a:noFill/>
          </a:ln>
          <a:effectLst>
            <a:outerShdw blurRad="57150" dist="19050" dir="3300000" algn="bl" rotWithShape="0">
              <a:srgbClr val="000000">
                <a:alpha val="34000"/>
              </a:srgbClr>
            </a:outerShdw>
          </a:effectLst>
        </p:spPr>
      </p:pic>
      <p:sp>
        <p:nvSpPr>
          <p:cNvPr id="13" name="Google Shape;13;p2"/>
          <p:cNvSpPr txBox="1">
            <a:spLocks noGrp="1"/>
          </p:cNvSpPr>
          <p:nvPr>
            <p:ph type="ctrTitle"/>
          </p:nvPr>
        </p:nvSpPr>
        <p:spPr>
          <a:xfrm>
            <a:off x="1532100" y="1728423"/>
            <a:ext cx="6079800" cy="16551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SzPts val="6000"/>
              <a:buNone/>
              <a:defRPr sz="6000"/>
            </a:lvl1pPr>
            <a:lvl2pPr lvl="1" algn="ctr">
              <a:lnSpc>
                <a:spcPct val="80000"/>
              </a:lnSpc>
              <a:spcBef>
                <a:spcPts val="0"/>
              </a:spcBef>
              <a:spcAft>
                <a:spcPts val="0"/>
              </a:spcAft>
              <a:buClr>
                <a:srgbClr val="0B5394"/>
              </a:buClr>
              <a:buSzPts val="6000"/>
              <a:buNone/>
              <a:defRPr sz="6000">
                <a:solidFill>
                  <a:srgbClr val="0B5394"/>
                </a:solidFill>
              </a:defRPr>
            </a:lvl2pPr>
            <a:lvl3pPr lvl="2" algn="ctr">
              <a:lnSpc>
                <a:spcPct val="80000"/>
              </a:lnSpc>
              <a:spcBef>
                <a:spcPts val="0"/>
              </a:spcBef>
              <a:spcAft>
                <a:spcPts val="0"/>
              </a:spcAft>
              <a:buClr>
                <a:srgbClr val="0B5394"/>
              </a:buClr>
              <a:buSzPts val="6000"/>
              <a:buNone/>
              <a:defRPr sz="6000">
                <a:solidFill>
                  <a:srgbClr val="0B5394"/>
                </a:solidFill>
              </a:defRPr>
            </a:lvl3pPr>
            <a:lvl4pPr lvl="3" algn="ctr">
              <a:lnSpc>
                <a:spcPct val="80000"/>
              </a:lnSpc>
              <a:spcBef>
                <a:spcPts val="0"/>
              </a:spcBef>
              <a:spcAft>
                <a:spcPts val="0"/>
              </a:spcAft>
              <a:buClr>
                <a:srgbClr val="0B5394"/>
              </a:buClr>
              <a:buSzPts val="6000"/>
              <a:buNone/>
              <a:defRPr sz="6000">
                <a:solidFill>
                  <a:srgbClr val="0B5394"/>
                </a:solidFill>
              </a:defRPr>
            </a:lvl4pPr>
            <a:lvl5pPr lvl="4" algn="ctr">
              <a:lnSpc>
                <a:spcPct val="80000"/>
              </a:lnSpc>
              <a:spcBef>
                <a:spcPts val="0"/>
              </a:spcBef>
              <a:spcAft>
                <a:spcPts val="0"/>
              </a:spcAft>
              <a:buClr>
                <a:srgbClr val="0B5394"/>
              </a:buClr>
              <a:buSzPts val="6000"/>
              <a:buNone/>
              <a:defRPr sz="6000">
                <a:solidFill>
                  <a:srgbClr val="0B5394"/>
                </a:solidFill>
              </a:defRPr>
            </a:lvl5pPr>
            <a:lvl6pPr lvl="5" algn="ctr">
              <a:lnSpc>
                <a:spcPct val="80000"/>
              </a:lnSpc>
              <a:spcBef>
                <a:spcPts val="0"/>
              </a:spcBef>
              <a:spcAft>
                <a:spcPts val="0"/>
              </a:spcAft>
              <a:buClr>
                <a:srgbClr val="0B5394"/>
              </a:buClr>
              <a:buSzPts val="6000"/>
              <a:buNone/>
              <a:defRPr sz="6000">
                <a:solidFill>
                  <a:srgbClr val="0B5394"/>
                </a:solidFill>
              </a:defRPr>
            </a:lvl6pPr>
            <a:lvl7pPr lvl="6" algn="ctr">
              <a:lnSpc>
                <a:spcPct val="80000"/>
              </a:lnSpc>
              <a:spcBef>
                <a:spcPts val="0"/>
              </a:spcBef>
              <a:spcAft>
                <a:spcPts val="0"/>
              </a:spcAft>
              <a:buClr>
                <a:srgbClr val="0B5394"/>
              </a:buClr>
              <a:buSzPts val="6000"/>
              <a:buNone/>
              <a:defRPr sz="6000">
                <a:solidFill>
                  <a:srgbClr val="0B5394"/>
                </a:solidFill>
              </a:defRPr>
            </a:lvl7pPr>
            <a:lvl8pPr lvl="7" algn="ctr">
              <a:lnSpc>
                <a:spcPct val="80000"/>
              </a:lnSpc>
              <a:spcBef>
                <a:spcPts val="0"/>
              </a:spcBef>
              <a:spcAft>
                <a:spcPts val="0"/>
              </a:spcAft>
              <a:buClr>
                <a:srgbClr val="0B5394"/>
              </a:buClr>
              <a:buSzPts val="6000"/>
              <a:buNone/>
              <a:defRPr sz="6000">
                <a:solidFill>
                  <a:srgbClr val="0B5394"/>
                </a:solidFill>
              </a:defRPr>
            </a:lvl8pPr>
            <a:lvl9pPr lvl="8" algn="ctr">
              <a:lnSpc>
                <a:spcPct val="80000"/>
              </a:lnSpc>
              <a:spcBef>
                <a:spcPts val="0"/>
              </a:spcBef>
              <a:spcAft>
                <a:spcPts val="0"/>
              </a:spcAft>
              <a:buClr>
                <a:srgbClr val="0B5394"/>
              </a:buClr>
              <a:buSzPts val="6000"/>
              <a:buNone/>
              <a:defRPr sz="6000">
                <a:solidFill>
                  <a:srgbClr val="0B5394"/>
                </a:solidFill>
              </a:defRPr>
            </a:lvl9pPr>
          </a:lstStyle>
          <a:p>
            <a:endParaRPr/>
          </a:p>
        </p:txBody>
      </p:sp>
      <p:sp>
        <p:nvSpPr>
          <p:cNvPr id="14" name="Google Shape;14;p2"/>
          <p:cNvSpPr txBox="1">
            <a:spLocks noGrp="1"/>
          </p:cNvSpPr>
          <p:nvPr>
            <p:ph type="subTitle" idx="1"/>
          </p:nvPr>
        </p:nvSpPr>
        <p:spPr>
          <a:xfrm>
            <a:off x="1672763" y="3769325"/>
            <a:ext cx="1427100" cy="792600"/>
          </a:xfrm>
          <a:prstGeom prst="rect">
            <a:avLst/>
          </a:prstGeom>
        </p:spPr>
        <p:txBody>
          <a:bodyPr spcFirstLastPara="1" wrap="square" lIns="91425" tIns="91425" rIns="91425" bIns="91425" anchor="t" anchorCtr="0">
            <a:noAutofit/>
          </a:bodyPr>
          <a:lstStyle>
            <a:lvl1pPr lvl="0" algn="ctr">
              <a:lnSpc>
                <a:spcPct val="90000"/>
              </a:lnSpc>
              <a:spcBef>
                <a:spcPts val="0"/>
              </a:spcBef>
              <a:spcAft>
                <a:spcPts val="0"/>
              </a:spcAft>
              <a:buClr>
                <a:schemeClr val="dk2"/>
              </a:buClr>
              <a:buSzPts val="1400"/>
              <a:buNone/>
              <a:defRPr sz="1400">
                <a:solidFill>
                  <a:schemeClr val="dk2"/>
                </a:solidFill>
              </a:defRPr>
            </a:lvl1pPr>
            <a:lvl2pPr lvl="1"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2pPr>
            <a:lvl3pPr lvl="2"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3pPr>
            <a:lvl4pPr lvl="3"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4pPr>
            <a:lvl5pPr lvl="4"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5pPr>
            <a:lvl6pPr lvl="5"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6pPr>
            <a:lvl7pPr lvl="6"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7pPr>
            <a:lvl8pPr lvl="7"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8pPr>
            <a:lvl9pPr lvl="8"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Four Columns">
  <p:cSld name="SECTION_TITLE_AND_DESCRIPTION_1_2">
    <p:spTree>
      <p:nvGrpSpPr>
        <p:cNvPr id="1" name="Shape 158"/>
        <p:cNvGrpSpPr/>
        <p:nvPr/>
      </p:nvGrpSpPr>
      <p:grpSpPr>
        <a:xfrm>
          <a:off x="0" y="0"/>
          <a:ext cx="0" cy="0"/>
          <a:chOff x="0" y="0"/>
          <a:chExt cx="0" cy="0"/>
        </a:xfrm>
      </p:grpSpPr>
      <p:pic>
        <p:nvPicPr>
          <p:cNvPr id="159" name="Google Shape;159;p28"/>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60" name="Google Shape;160;p28"/>
          <p:cNvPicPr preferRelativeResize="0"/>
          <p:nvPr/>
        </p:nvPicPr>
        <p:blipFill>
          <a:blip r:embed="rId3">
            <a:alphaModFix/>
          </a:blip>
          <a:stretch>
            <a:fillRect/>
          </a:stretch>
        </p:blipFill>
        <p:spPr>
          <a:xfrm>
            <a:off x="255775" y="186275"/>
            <a:ext cx="8632448" cy="4770949"/>
          </a:xfrm>
          <a:prstGeom prst="rect">
            <a:avLst/>
          </a:prstGeom>
          <a:noFill/>
          <a:ln>
            <a:noFill/>
          </a:ln>
        </p:spPr>
      </p:pic>
      <p:sp>
        <p:nvSpPr>
          <p:cNvPr id="161" name="Google Shape;161;p28"/>
          <p:cNvSpPr txBox="1">
            <a:spLocks noGrp="1"/>
          </p:cNvSpPr>
          <p:nvPr>
            <p:ph type="title"/>
          </p:nvPr>
        </p:nvSpPr>
        <p:spPr>
          <a:xfrm>
            <a:off x="800975" y="2010025"/>
            <a:ext cx="2459400" cy="4884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100"/>
              <a:buNone/>
              <a:defRPr sz="2100"/>
            </a:lvl1pPr>
            <a:lvl2pPr lvl="1" algn="r" rtl="0">
              <a:spcBef>
                <a:spcPts val="0"/>
              </a:spcBef>
              <a:spcAft>
                <a:spcPts val="0"/>
              </a:spcAft>
              <a:buSzPts val="3900"/>
              <a:buNone/>
              <a:defRPr sz="3900"/>
            </a:lvl2pPr>
            <a:lvl3pPr lvl="2" algn="r" rtl="0">
              <a:spcBef>
                <a:spcPts val="0"/>
              </a:spcBef>
              <a:spcAft>
                <a:spcPts val="0"/>
              </a:spcAft>
              <a:buSzPts val="3900"/>
              <a:buNone/>
              <a:defRPr sz="3900"/>
            </a:lvl3pPr>
            <a:lvl4pPr lvl="3" algn="r" rtl="0">
              <a:spcBef>
                <a:spcPts val="0"/>
              </a:spcBef>
              <a:spcAft>
                <a:spcPts val="0"/>
              </a:spcAft>
              <a:buSzPts val="3900"/>
              <a:buNone/>
              <a:defRPr sz="3900"/>
            </a:lvl4pPr>
            <a:lvl5pPr lvl="4" algn="r" rtl="0">
              <a:spcBef>
                <a:spcPts val="0"/>
              </a:spcBef>
              <a:spcAft>
                <a:spcPts val="0"/>
              </a:spcAft>
              <a:buSzPts val="3900"/>
              <a:buNone/>
              <a:defRPr sz="3900"/>
            </a:lvl5pPr>
            <a:lvl6pPr lvl="5" algn="r" rtl="0">
              <a:spcBef>
                <a:spcPts val="0"/>
              </a:spcBef>
              <a:spcAft>
                <a:spcPts val="0"/>
              </a:spcAft>
              <a:buSzPts val="3900"/>
              <a:buNone/>
              <a:defRPr sz="3900"/>
            </a:lvl6pPr>
            <a:lvl7pPr lvl="6" algn="r" rtl="0">
              <a:spcBef>
                <a:spcPts val="0"/>
              </a:spcBef>
              <a:spcAft>
                <a:spcPts val="0"/>
              </a:spcAft>
              <a:buSzPts val="3900"/>
              <a:buNone/>
              <a:defRPr sz="3900"/>
            </a:lvl7pPr>
            <a:lvl8pPr lvl="7" algn="r" rtl="0">
              <a:spcBef>
                <a:spcPts val="0"/>
              </a:spcBef>
              <a:spcAft>
                <a:spcPts val="0"/>
              </a:spcAft>
              <a:buSzPts val="3900"/>
              <a:buNone/>
              <a:defRPr sz="3900"/>
            </a:lvl8pPr>
            <a:lvl9pPr lvl="8" algn="r" rtl="0">
              <a:spcBef>
                <a:spcPts val="0"/>
              </a:spcBef>
              <a:spcAft>
                <a:spcPts val="0"/>
              </a:spcAft>
              <a:buSzPts val="3900"/>
              <a:buNone/>
              <a:defRPr sz="3900"/>
            </a:lvl9pPr>
          </a:lstStyle>
          <a:p>
            <a:endParaRPr/>
          </a:p>
        </p:txBody>
      </p:sp>
      <p:sp>
        <p:nvSpPr>
          <p:cNvPr id="162" name="Google Shape;162;p28"/>
          <p:cNvSpPr txBox="1">
            <a:spLocks noGrp="1"/>
          </p:cNvSpPr>
          <p:nvPr>
            <p:ph type="subTitle" idx="1"/>
          </p:nvPr>
        </p:nvSpPr>
        <p:spPr>
          <a:xfrm>
            <a:off x="801101" y="2400094"/>
            <a:ext cx="2459400" cy="716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dk2"/>
              </a:buClr>
              <a:buSzPts val="1400"/>
              <a:buNone/>
              <a:defRPr sz="1400">
                <a:solidFill>
                  <a:schemeClr val="dk2"/>
                </a:solidFill>
              </a:defRPr>
            </a:lvl1pPr>
            <a:lvl2pPr lvl="1" algn="r" rtl="0">
              <a:lnSpc>
                <a:spcPct val="100000"/>
              </a:lnSpc>
              <a:spcBef>
                <a:spcPts val="0"/>
              </a:spcBef>
              <a:spcAft>
                <a:spcPts val="0"/>
              </a:spcAft>
              <a:buClr>
                <a:schemeClr val="dk2"/>
              </a:buClr>
              <a:buSzPts val="1400"/>
              <a:buNone/>
              <a:defRPr>
                <a:solidFill>
                  <a:schemeClr val="dk2"/>
                </a:solidFill>
              </a:defRPr>
            </a:lvl2pPr>
            <a:lvl3pPr lvl="2" algn="r" rtl="0">
              <a:lnSpc>
                <a:spcPct val="100000"/>
              </a:lnSpc>
              <a:spcBef>
                <a:spcPts val="0"/>
              </a:spcBef>
              <a:spcAft>
                <a:spcPts val="0"/>
              </a:spcAft>
              <a:buClr>
                <a:schemeClr val="dk2"/>
              </a:buClr>
              <a:buSzPts val="1400"/>
              <a:buNone/>
              <a:defRPr>
                <a:solidFill>
                  <a:schemeClr val="dk2"/>
                </a:solidFill>
              </a:defRPr>
            </a:lvl3pPr>
            <a:lvl4pPr lvl="3" algn="r" rtl="0">
              <a:lnSpc>
                <a:spcPct val="100000"/>
              </a:lnSpc>
              <a:spcBef>
                <a:spcPts val="0"/>
              </a:spcBef>
              <a:spcAft>
                <a:spcPts val="0"/>
              </a:spcAft>
              <a:buClr>
                <a:schemeClr val="dk2"/>
              </a:buClr>
              <a:buSzPts val="1400"/>
              <a:buNone/>
              <a:defRPr>
                <a:solidFill>
                  <a:schemeClr val="dk2"/>
                </a:solidFill>
              </a:defRPr>
            </a:lvl4pPr>
            <a:lvl5pPr lvl="4" algn="r" rtl="0">
              <a:lnSpc>
                <a:spcPct val="100000"/>
              </a:lnSpc>
              <a:spcBef>
                <a:spcPts val="0"/>
              </a:spcBef>
              <a:spcAft>
                <a:spcPts val="0"/>
              </a:spcAft>
              <a:buClr>
                <a:schemeClr val="dk2"/>
              </a:buClr>
              <a:buSzPts val="1400"/>
              <a:buNone/>
              <a:defRPr>
                <a:solidFill>
                  <a:schemeClr val="dk2"/>
                </a:solidFill>
              </a:defRPr>
            </a:lvl5pPr>
            <a:lvl6pPr lvl="5" algn="r" rtl="0">
              <a:lnSpc>
                <a:spcPct val="100000"/>
              </a:lnSpc>
              <a:spcBef>
                <a:spcPts val="0"/>
              </a:spcBef>
              <a:spcAft>
                <a:spcPts val="0"/>
              </a:spcAft>
              <a:buClr>
                <a:schemeClr val="dk2"/>
              </a:buClr>
              <a:buSzPts val="1400"/>
              <a:buNone/>
              <a:defRPr>
                <a:solidFill>
                  <a:schemeClr val="dk2"/>
                </a:solidFill>
              </a:defRPr>
            </a:lvl6pPr>
            <a:lvl7pPr lvl="6" algn="r" rtl="0">
              <a:lnSpc>
                <a:spcPct val="100000"/>
              </a:lnSpc>
              <a:spcBef>
                <a:spcPts val="0"/>
              </a:spcBef>
              <a:spcAft>
                <a:spcPts val="0"/>
              </a:spcAft>
              <a:buClr>
                <a:schemeClr val="dk2"/>
              </a:buClr>
              <a:buSzPts val="1400"/>
              <a:buNone/>
              <a:defRPr>
                <a:solidFill>
                  <a:schemeClr val="dk2"/>
                </a:solidFill>
              </a:defRPr>
            </a:lvl7pPr>
            <a:lvl8pPr lvl="7" algn="r" rtl="0">
              <a:lnSpc>
                <a:spcPct val="100000"/>
              </a:lnSpc>
              <a:spcBef>
                <a:spcPts val="0"/>
              </a:spcBef>
              <a:spcAft>
                <a:spcPts val="0"/>
              </a:spcAft>
              <a:buClr>
                <a:schemeClr val="dk2"/>
              </a:buClr>
              <a:buSzPts val="1400"/>
              <a:buNone/>
              <a:defRPr>
                <a:solidFill>
                  <a:schemeClr val="dk2"/>
                </a:solidFill>
              </a:defRPr>
            </a:lvl8pPr>
            <a:lvl9pPr lvl="8" algn="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163" name="Google Shape;163;p28"/>
          <p:cNvSpPr txBox="1">
            <a:spLocks noGrp="1"/>
          </p:cNvSpPr>
          <p:nvPr>
            <p:ph type="title" idx="2"/>
          </p:nvPr>
        </p:nvSpPr>
        <p:spPr>
          <a:xfrm>
            <a:off x="5850883" y="2010025"/>
            <a:ext cx="2459400" cy="488400"/>
          </a:xfrm>
          <a:prstGeom prst="rect">
            <a:avLst/>
          </a:prstGeom>
        </p:spPr>
        <p:txBody>
          <a:bodyPr spcFirstLastPara="1" wrap="square" lIns="91425" tIns="91425" rIns="91425" bIns="91425" anchor="b" anchorCtr="0">
            <a:noAutofit/>
          </a:bodyPr>
          <a:lstStyle>
            <a:lvl1pPr lvl="0" rtl="0">
              <a:spcBef>
                <a:spcPts val="0"/>
              </a:spcBef>
              <a:spcAft>
                <a:spcPts val="0"/>
              </a:spcAft>
              <a:buSzPts val="2100"/>
              <a:buNone/>
              <a:defRPr sz="2100"/>
            </a:lvl1pPr>
            <a:lvl2pPr lvl="1" rtl="0">
              <a:spcBef>
                <a:spcPts val="0"/>
              </a:spcBef>
              <a:spcAft>
                <a:spcPts val="0"/>
              </a:spcAft>
              <a:buSzPts val="3900"/>
              <a:buNone/>
              <a:defRPr sz="3900"/>
            </a:lvl2pPr>
            <a:lvl3pPr lvl="2" rtl="0">
              <a:spcBef>
                <a:spcPts val="0"/>
              </a:spcBef>
              <a:spcAft>
                <a:spcPts val="0"/>
              </a:spcAft>
              <a:buSzPts val="3900"/>
              <a:buNone/>
              <a:defRPr sz="3900"/>
            </a:lvl3pPr>
            <a:lvl4pPr lvl="3" rtl="0">
              <a:spcBef>
                <a:spcPts val="0"/>
              </a:spcBef>
              <a:spcAft>
                <a:spcPts val="0"/>
              </a:spcAft>
              <a:buSzPts val="3900"/>
              <a:buNone/>
              <a:defRPr sz="3900"/>
            </a:lvl4pPr>
            <a:lvl5pPr lvl="4" rtl="0">
              <a:spcBef>
                <a:spcPts val="0"/>
              </a:spcBef>
              <a:spcAft>
                <a:spcPts val="0"/>
              </a:spcAft>
              <a:buSzPts val="3900"/>
              <a:buNone/>
              <a:defRPr sz="3900"/>
            </a:lvl5pPr>
            <a:lvl6pPr lvl="5" rtl="0">
              <a:spcBef>
                <a:spcPts val="0"/>
              </a:spcBef>
              <a:spcAft>
                <a:spcPts val="0"/>
              </a:spcAft>
              <a:buSzPts val="3900"/>
              <a:buNone/>
              <a:defRPr sz="3900"/>
            </a:lvl6pPr>
            <a:lvl7pPr lvl="6" rtl="0">
              <a:spcBef>
                <a:spcPts val="0"/>
              </a:spcBef>
              <a:spcAft>
                <a:spcPts val="0"/>
              </a:spcAft>
              <a:buSzPts val="3900"/>
              <a:buNone/>
              <a:defRPr sz="3900"/>
            </a:lvl7pPr>
            <a:lvl8pPr lvl="7" rtl="0">
              <a:spcBef>
                <a:spcPts val="0"/>
              </a:spcBef>
              <a:spcAft>
                <a:spcPts val="0"/>
              </a:spcAft>
              <a:buSzPts val="3900"/>
              <a:buNone/>
              <a:defRPr sz="3900"/>
            </a:lvl8pPr>
            <a:lvl9pPr lvl="8" rtl="0">
              <a:spcBef>
                <a:spcPts val="0"/>
              </a:spcBef>
              <a:spcAft>
                <a:spcPts val="0"/>
              </a:spcAft>
              <a:buSzPts val="3900"/>
              <a:buNone/>
              <a:defRPr sz="3900"/>
            </a:lvl9pPr>
          </a:lstStyle>
          <a:p>
            <a:endParaRPr/>
          </a:p>
        </p:txBody>
      </p:sp>
      <p:sp>
        <p:nvSpPr>
          <p:cNvPr id="164" name="Google Shape;164;p28"/>
          <p:cNvSpPr txBox="1">
            <a:spLocks noGrp="1"/>
          </p:cNvSpPr>
          <p:nvPr>
            <p:ph type="subTitle" idx="3"/>
          </p:nvPr>
        </p:nvSpPr>
        <p:spPr>
          <a:xfrm>
            <a:off x="5850880" y="2400101"/>
            <a:ext cx="2459400" cy="716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400"/>
              <a:buNone/>
              <a:defRPr sz="1400">
                <a:solidFill>
                  <a:schemeClr val="dk2"/>
                </a:solidFill>
              </a:defRPr>
            </a:lvl1pPr>
            <a:lvl2pPr lvl="1" rtl="0">
              <a:lnSpc>
                <a:spcPct val="100000"/>
              </a:lnSpc>
              <a:spcBef>
                <a:spcPts val="0"/>
              </a:spcBef>
              <a:spcAft>
                <a:spcPts val="0"/>
              </a:spcAft>
              <a:buClr>
                <a:schemeClr val="dk2"/>
              </a:buClr>
              <a:buSzPts val="1400"/>
              <a:buNone/>
              <a:defRPr>
                <a:solidFill>
                  <a:schemeClr val="dk2"/>
                </a:solidFill>
              </a:defRPr>
            </a:lvl2pPr>
            <a:lvl3pPr lvl="2" rtl="0">
              <a:lnSpc>
                <a:spcPct val="100000"/>
              </a:lnSpc>
              <a:spcBef>
                <a:spcPts val="0"/>
              </a:spcBef>
              <a:spcAft>
                <a:spcPts val="0"/>
              </a:spcAft>
              <a:buClr>
                <a:schemeClr val="dk2"/>
              </a:buClr>
              <a:buSzPts val="1400"/>
              <a:buNone/>
              <a:defRPr>
                <a:solidFill>
                  <a:schemeClr val="dk2"/>
                </a:solidFill>
              </a:defRPr>
            </a:lvl3pPr>
            <a:lvl4pPr lvl="3" rtl="0">
              <a:lnSpc>
                <a:spcPct val="100000"/>
              </a:lnSpc>
              <a:spcBef>
                <a:spcPts val="0"/>
              </a:spcBef>
              <a:spcAft>
                <a:spcPts val="0"/>
              </a:spcAft>
              <a:buClr>
                <a:schemeClr val="dk2"/>
              </a:buClr>
              <a:buSzPts val="1400"/>
              <a:buNone/>
              <a:defRPr>
                <a:solidFill>
                  <a:schemeClr val="dk2"/>
                </a:solidFill>
              </a:defRPr>
            </a:lvl4pPr>
            <a:lvl5pPr lvl="4" rtl="0">
              <a:lnSpc>
                <a:spcPct val="100000"/>
              </a:lnSpc>
              <a:spcBef>
                <a:spcPts val="0"/>
              </a:spcBef>
              <a:spcAft>
                <a:spcPts val="0"/>
              </a:spcAft>
              <a:buClr>
                <a:schemeClr val="dk2"/>
              </a:buClr>
              <a:buSzPts val="1400"/>
              <a:buNone/>
              <a:defRPr>
                <a:solidFill>
                  <a:schemeClr val="dk2"/>
                </a:solidFill>
              </a:defRPr>
            </a:lvl5pPr>
            <a:lvl6pPr lvl="5" rtl="0">
              <a:lnSpc>
                <a:spcPct val="100000"/>
              </a:lnSpc>
              <a:spcBef>
                <a:spcPts val="0"/>
              </a:spcBef>
              <a:spcAft>
                <a:spcPts val="0"/>
              </a:spcAft>
              <a:buClr>
                <a:schemeClr val="dk2"/>
              </a:buClr>
              <a:buSzPts val="1400"/>
              <a:buNone/>
              <a:defRPr>
                <a:solidFill>
                  <a:schemeClr val="dk2"/>
                </a:solidFill>
              </a:defRPr>
            </a:lvl6pPr>
            <a:lvl7pPr lvl="6" rtl="0">
              <a:lnSpc>
                <a:spcPct val="100000"/>
              </a:lnSpc>
              <a:spcBef>
                <a:spcPts val="0"/>
              </a:spcBef>
              <a:spcAft>
                <a:spcPts val="0"/>
              </a:spcAft>
              <a:buClr>
                <a:schemeClr val="dk2"/>
              </a:buClr>
              <a:buSzPts val="1400"/>
              <a:buNone/>
              <a:defRPr>
                <a:solidFill>
                  <a:schemeClr val="dk2"/>
                </a:solidFill>
              </a:defRPr>
            </a:lvl7pPr>
            <a:lvl8pPr lvl="7" rtl="0">
              <a:lnSpc>
                <a:spcPct val="100000"/>
              </a:lnSpc>
              <a:spcBef>
                <a:spcPts val="0"/>
              </a:spcBef>
              <a:spcAft>
                <a:spcPts val="0"/>
              </a:spcAft>
              <a:buClr>
                <a:schemeClr val="dk2"/>
              </a:buClr>
              <a:buSzPts val="1400"/>
              <a:buNone/>
              <a:defRPr>
                <a:solidFill>
                  <a:schemeClr val="dk2"/>
                </a:solidFill>
              </a:defRPr>
            </a:lvl8pPr>
            <a:lvl9pPr lvl="8" rtl="0">
              <a:lnSpc>
                <a:spcPct val="100000"/>
              </a:lnSpc>
              <a:spcBef>
                <a:spcPts val="0"/>
              </a:spcBef>
              <a:spcAft>
                <a:spcPts val="0"/>
              </a:spcAft>
              <a:buClr>
                <a:schemeClr val="dk2"/>
              </a:buClr>
              <a:buSzPts val="1400"/>
              <a:buNone/>
              <a:defRPr>
                <a:solidFill>
                  <a:schemeClr val="dk2"/>
                </a:solidFill>
              </a:defRPr>
            </a:lvl9pPr>
          </a:lstStyle>
          <a:p>
            <a:endParaRPr/>
          </a:p>
        </p:txBody>
      </p:sp>
      <p:sp>
        <p:nvSpPr>
          <p:cNvPr id="165" name="Google Shape;165;p28"/>
          <p:cNvSpPr txBox="1">
            <a:spLocks noGrp="1"/>
          </p:cNvSpPr>
          <p:nvPr>
            <p:ph type="title" idx="4"/>
          </p:nvPr>
        </p:nvSpPr>
        <p:spPr>
          <a:xfrm>
            <a:off x="800975" y="3449700"/>
            <a:ext cx="2459400" cy="4884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100"/>
              <a:buNone/>
              <a:defRPr sz="2100"/>
            </a:lvl1pPr>
            <a:lvl2pPr lvl="1" algn="r" rtl="0">
              <a:spcBef>
                <a:spcPts val="0"/>
              </a:spcBef>
              <a:spcAft>
                <a:spcPts val="0"/>
              </a:spcAft>
              <a:buSzPts val="3900"/>
              <a:buNone/>
              <a:defRPr sz="3900"/>
            </a:lvl2pPr>
            <a:lvl3pPr lvl="2" algn="r" rtl="0">
              <a:spcBef>
                <a:spcPts val="0"/>
              </a:spcBef>
              <a:spcAft>
                <a:spcPts val="0"/>
              </a:spcAft>
              <a:buSzPts val="3900"/>
              <a:buNone/>
              <a:defRPr sz="3900"/>
            </a:lvl3pPr>
            <a:lvl4pPr lvl="3" algn="r" rtl="0">
              <a:spcBef>
                <a:spcPts val="0"/>
              </a:spcBef>
              <a:spcAft>
                <a:spcPts val="0"/>
              </a:spcAft>
              <a:buSzPts val="3900"/>
              <a:buNone/>
              <a:defRPr sz="3900"/>
            </a:lvl4pPr>
            <a:lvl5pPr lvl="4" algn="r" rtl="0">
              <a:spcBef>
                <a:spcPts val="0"/>
              </a:spcBef>
              <a:spcAft>
                <a:spcPts val="0"/>
              </a:spcAft>
              <a:buSzPts val="3900"/>
              <a:buNone/>
              <a:defRPr sz="3900"/>
            </a:lvl5pPr>
            <a:lvl6pPr lvl="5" algn="r" rtl="0">
              <a:spcBef>
                <a:spcPts val="0"/>
              </a:spcBef>
              <a:spcAft>
                <a:spcPts val="0"/>
              </a:spcAft>
              <a:buSzPts val="3900"/>
              <a:buNone/>
              <a:defRPr sz="3900"/>
            </a:lvl6pPr>
            <a:lvl7pPr lvl="6" algn="r" rtl="0">
              <a:spcBef>
                <a:spcPts val="0"/>
              </a:spcBef>
              <a:spcAft>
                <a:spcPts val="0"/>
              </a:spcAft>
              <a:buSzPts val="3900"/>
              <a:buNone/>
              <a:defRPr sz="3900"/>
            </a:lvl7pPr>
            <a:lvl8pPr lvl="7" algn="r" rtl="0">
              <a:spcBef>
                <a:spcPts val="0"/>
              </a:spcBef>
              <a:spcAft>
                <a:spcPts val="0"/>
              </a:spcAft>
              <a:buSzPts val="3900"/>
              <a:buNone/>
              <a:defRPr sz="3900"/>
            </a:lvl8pPr>
            <a:lvl9pPr lvl="8" algn="r" rtl="0">
              <a:spcBef>
                <a:spcPts val="0"/>
              </a:spcBef>
              <a:spcAft>
                <a:spcPts val="0"/>
              </a:spcAft>
              <a:buSzPts val="3900"/>
              <a:buNone/>
              <a:defRPr sz="3900"/>
            </a:lvl9pPr>
          </a:lstStyle>
          <a:p>
            <a:endParaRPr/>
          </a:p>
        </p:txBody>
      </p:sp>
      <p:sp>
        <p:nvSpPr>
          <p:cNvPr id="166" name="Google Shape;166;p28"/>
          <p:cNvSpPr txBox="1">
            <a:spLocks noGrp="1"/>
          </p:cNvSpPr>
          <p:nvPr>
            <p:ph type="subTitle" idx="5"/>
          </p:nvPr>
        </p:nvSpPr>
        <p:spPr>
          <a:xfrm>
            <a:off x="801101" y="3838273"/>
            <a:ext cx="2459400" cy="716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dk2"/>
              </a:buClr>
              <a:buSzPts val="1400"/>
              <a:buNone/>
              <a:defRPr sz="1400">
                <a:solidFill>
                  <a:schemeClr val="dk2"/>
                </a:solidFill>
              </a:defRPr>
            </a:lvl1pPr>
            <a:lvl2pPr lvl="1" algn="r" rtl="0">
              <a:lnSpc>
                <a:spcPct val="100000"/>
              </a:lnSpc>
              <a:spcBef>
                <a:spcPts val="0"/>
              </a:spcBef>
              <a:spcAft>
                <a:spcPts val="0"/>
              </a:spcAft>
              <a:buClr>
                <a:schemeClr val="dk2"/>
              </a:buClr>
              <a:buSzPts val="1400"/>
              <a:buNone/>
              <a:defRPr>
                <a:solidFill>
                  <a:schemeClr val="dk2"/>
                </a:solidFill>
              </a:defRPr>
            </a:lvl2pPr>
            <a:lvl3pPr lvl="2" algn="r" rtl="0">
              <a:lnSpc>
                <a:spcPct val="100000"/>
              </a:lnSpc>
              <a:spcBef>
                <a:spcPts val="0"/>
              </a:spcBef>
              <a:spcAft>
                <a:spcPts val="0"/>
              </a:spcAft>
              <a:buClr>
                <a:schemeClr val="dk2"/>
              </a:buClr>
              <a:buSzPts val="1400"/>
              <a:buNone/>
              <a:defRPr>
                <a:solidFill>
                  <a:schemeClr val="dk2"/>
                </a:solidFill>
              </a:defRPr>
            </a:lvl3pPr>
            <a:lvl4pPr lvl="3" algn="r" rtl="0">
              <a:lnSpc>
                <a:spcPct val="100000"/>
              </a:lnSpc>
              <a:spcBef>
                <a:spcPts val="0"/>
              </a:spcBef>
              <a:spcAft>
                <a:spcPts val="0"/>
              </a:spcAft>
              <a:buClr>
                <a:schemeClr val="dk2"/>
              </a:buClr>
              <a:buSzPts val="1400"/>
              <a:buNone/>
              <a:defRPr>
                <a:solidFill>
                  <a:schemeClr val="dk2"/>
                </a:solidFill>
              </a:defRPr>
            </a:lvl4pPr>
            <a:lvl5pPr lvl="4" algn="r" rtl="0">
              <a:lnSpc>
                <a:spcPct val="100000"/>
              </a:lnSpc>
              <a:spcBef>
                <a:spcPts val="0"/>
              </a:spcBef>
              <a:spcAft>
                <a:spcPts val="0"/>
              </a:spcAft>
              <a:buClr>
                <a:schemeClr val="dk2"/>
              </a:buClr>
              <a:buSzPts val="1400"/>
              <a:buNone/>
              <a:defRPr>
                <a:solidFill>
                  <a:schemeClr val="dk2"/>
                </a:solidFill>
              </a:defRPr>
            </a:lvl5pPr>
            <a:lvl6pPr lvl="5" algn="r" rtl="0">
              <a:lnSpc>
                <a:spcPct val="100000"/>
              </a:lnSpc>
              <a:spcBef>
                <a:spcPts val="0"/>
              </a:spcBef>
              <a:spcAft>
                <a:spcPts val="0"/>
              </a:spcAft>
              <a:buClr>
                <a:schemeClr val="dk2"/>
              </a:buClr>
              <a:buSzPts val="1400"/>
              <a:buNone/>
              <a:defRPr>
                <a:solidFill>
                  <a:schemeClr val="dk2"/>
                </a:solidFill>
              </a:defRPr>
            </a:lvl6pPr>
            <a:lvl7pPr lvl="6" algn="r" rtl="0">
              <a:lnSpc>
                <a:spcPct val="100000"/>
              </a:lnSpc>
              <a:spcBef>
                <a:spcPts val="0"/>
              </a:spcBef>
              <a:spcAft>
                <a:spcPts val="0"/>
              </a:spcAft>
              <a:buClr>
                <a:schemeClr val="dk2"/>
              </a:buClr>
              <a:buSzPts val="1400"/>
              <a:buNone/>
              <a:defRPr>
                <a:solidFill>
                  <a:schemeClr val="dk2"/>
                </a:solidFill>
              </a:defRPr>
            </a:lvl7pPr>
            <a:lvl8pPr lvl="7" algn="r" rtl="0">
              <a:lnSpc>
                <a:spcPct val="100000"/>
              </a:lnSpc>
              <a:spcBef>
                <a:spcPts val="0"/>
              </a:spcBef>
              <a:spcAft>
                <a:spcPts val="0"/>
              </a:spcAft>
              <a:buClr>
                <a:schemeClr val="dk2"/>
              </a:buClr>
              <a:buSzPts val="1400"/>
              <a:buNone/>
              <a:defRPr>
                <a:solidFill>
                  <a:schemeClr val="dk2"/>
                </a:solidFill>
              </a:defRPr>
            </a:lvl8pPr>
            <a:lvl9pPr lvl="8" algn="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167" name="Google Shape;167;p28"/>
          <p:cNvSpPr txBox="1">
            <a:spLocks noGrp="1"/>
          </p:cNvSpPr>
          <p:nvPr>
            <p:ph type="title" idx="6"/>
          </p:nvPr>
        </p:nvSpPr>
        <p:spPr>
          <a:xfrm>
            <a:off x="5850883" y="3449699"/>
            <a:ext cx="2459400" cy="488400"/>
          </a:xfrm>
          <a:prstGeom prst="rect">
            <a:avLst/>
          </a:prstGeom>
        </p:spPr>
        <p:txBody>
          <a:bodyPr spcFirstLastPara="1" wrap="square" lIns="91425" tIns="91425" rIns="91425" bIns="91425" anchor="b" anchorCtr="0">
            <a:noAutofit/>
          </a:bodyPr>
          <a:lstStyle>
            <a:lvl1pPr lvl="0" rtl="0">
              <a:spcBef>
                <a:spcPts val="0"/>
              </a:spcBef>
              <a:spcAft>
                <a:spcPts val="0"/>
              </a:spcAft>
              <a:buSzPts val="2100"/>
              <a:buNone/>
              <a:defRPr sz="2100"/>
            </a:lvl1pPr>
            <a:lvl2pPr lvl="1" rtl="0">
              <a:spcBef>
                <a:spcPts val="0"/>
              </a:spcBef>
              <a:spcAft>
                <a:spcPts val="0"/>
              </a:spcAft>
              <a:buSzPts val="3900"/>
              <a:buNone/>
              <a:defRPr sz="3900"/>
            </a:lvl2pPr>
            <a:lvl3pPr lvl="2" rtl="0">
              <a:spcBef>
                <a:spcPts val="0"/>
              </a:spcBef>
              <a:spcAft>
                <a:spcPts val="0"/>
              </a:spcAft>
              <a:buSzPts val="3900"/>
              <a:buNone/>
              <a:defRPr sz="3900"/>
            </a:lvl3pPr>
            <a:lvl4pPr lvl="3" rtl="0">
              <a:spcBef>
                <a:spcPts val="0"/>
              </a:spcBef>
              <a:spcAft>
                <a:spcPts val="0"/>
              </a:spcAft>
              <a:buSzPts val="3900"/>
              <a:buNone/>
              <a:defRPr sz="3900"/>
            </a:lvl4pPr>
            <a:lvl5pPr lvl="4" rtl="0">
              <a:spcBef>
                <a:spcPts val="0"/>
              </a:spcBef>
              <a:spcAft>
                <a:spcPts val="0"/>
              </a:spcAft>
              <a:buSzPts val="3900"/>
              <a:buNone/>
              <a:defRPr sz="3900"/>
            </a:lvl5pPr>
            <a:lvl6pPr lvl="5" rtl="0">
              <a:spcBef>
                <a:spcPts val="0"/>
              </a:spcBef>
              <a:spcAft>
                <a:spcPts val="0"/>
              </a:spcAft>
              <a:buSzPts val="3900"/>
              <a:buNone/>
              <a:defRPr sz="3900"/>
            </a:lvl6pPr>
            <a:lvl7pPr lvl="6" rtl="0">
              <a:spcBef>
                <a:spcPts val="0"/>
              </a:spcBef>
              <a:spcAft>
                <a:spcPts val="0"/>
              </a:spcAft>
              <a:buSzPts val="3900"/>
              <a:buNone/>
              <a:defRPr sz="3900"/>
            </a:lvl7pPr>
            <a:lvl8pPr lvl="7" rtl="0">
              <a:spcBef>
                <a:spcPts val="0"/>
              </a:spcBef>
              <a:spcAft>
                <a:spcPts val="0"/>
              </a:spcAft>
              <a:buSzPts val="3900"/>
              <a:buNone/>
              <a:defRPr sz="3900"/>
            </a:lvl8pPr>
            <a:lvl9pPr lvl="8" rtl="0">
              <a:spcBef>
                <a:spcPts val="0"/>
              </a:spcBef>
              <a:spcAft>
                <a:spcPts val="0"/>
              </a:spcAft>
              <a:buSzPts val="3900"/>
              <a:buNone/>
              <a:defRPr sz="3900"/>
            </a:lvl9pPr>
          </a:lstStyle>
          <a:p>
            <a:endParaRPr/>
          </a:p>
        </p:txBody>
      </p:sp>
      <p:sp>
        <p:nvSpPr>
          <p:cNvPr id="168" name="Google Shape;168;p28"/>
          <p:cNvSpPr txBox="1">
            <a:spLocks noGrp="1"/>
          </p:cNvSpPr>
          <p:nvPr>
            <p:ph type="subTitle" idx="7"/>
          </p:nvPr>
        </p:nvSpPr>
        <p:spPr>
          <a:xfrm>
            <a:off x="5850880" y="3838276"/>
            <a:ext cx="2459400" cy="716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400"/>
              <a:buNone/>
              <a:defRPr sz="1400">
                <a:solidFill>
                  <a:schemeClr val="dk2"/>
                </a:solidFill>
              </a:defRPr>
            </a:lvl1pPr>
            <a:lvl2pPr lvl="1" rtl="0">
              <a:lnSpc>
                <a:spcPct val="100000"/>
              </a:lnSpc>
              <a:spcBef>
                <a:spcPts val="0"/>
              </a:spcBef>
              <a:spcAft>
                <a:spcPts val="0"/>
              </a:spcAft>
              <a:buClr>
                <a:schemeClr val="dk2"/>
              </a:buClr>
              <a:buSzPts val="1400"/>
              <a:buNone/>
              <a:defRPr>
                <a:solidFill>
                  <a:schemeClr val="dk2"/>
                </a:solidFill>
              </a:defRPr>
            </a:lvl2pPr>
            <a:lvl3pPr lvl="2" rtl="0">
              <a:lnSpc>
                <a:spcPct val="100000"/>
              </a:lnSpc>
              <a:spcBef>
                <a:spcPts val="0"/>
              </a:spcBef>
              <a:spcAft>
                <a:spcPts val="0"/>
              </a:spcAft>
              <a:buClr>
                <a:schemeClr val="dk2"/>
              </a:buClr>
              <a:buSzPts val="1400"/>
              <a:buNone/>
              <a:defRPr>
                <a:solidFill>
                  <a:schemeClr val="dk2"/>
                </a:solidFill>
              </a:defRPr>
            </a:lvl3pPr>
            <a:lvl4pPr lvl="3" rtl="0">
              <a:lnSpc>
                <a:spcPct val="100000"/>
              </a:lnSpc>
              <a:spcBef>
                <a:spcPts val="0"/>
              </a:spcBef>
              <a:spcAft>
                <a:spcPts val="0"/>
              </a:spcAft>
              <a:buClr>
                <a:schemeClr val="dk2"/>
              </a:buClr>
              <a:buSzPts val="1400"/>
              <a:buNone/>
              <a:defRPr>
                <a:solidFill>
                  <a:schemeClr val="dk2"/>
                </a:solidFill>
              </a:defRPr>
            </a:lvl4pPr>
            <a:lvl5pPr lvl="4" rtl="0">
              <a:lnSpc>
                <a:spcPct val="100000"/>
              </a:lnSpc>
              <a:spcBef>
                <a:spcPts val="0"/>
              </a:spcBef>
              <a:spcAft>
                <a:spcPts val="0"/>
              </a:spcAft>
              <a:buClr>
                <a:schemeClr val="dk2"/>
              </a:buClr>
              <a:buSzPts val="1400"/>
              <a:buNone/>
              <a:defRPr>
                <a:solidFill>
                  <a:schemeClr val="dk2"/>
                </a:solidFill>
              </a:defRPr>
            </a:lvl5pPr>
            <a:lvl6pPr lvl="5" rtl="0">
              <a:lnSpc>
                <a:spcPct val="100000"/>
              </a:lnSpc>
              <a:spcBef>
                <a:spcPts val="0"/>
              </a:spcBef>
              <a:spcAft>
                <a:spcPts val="0"/>
              </a:spcAft>
              <a:buClr>
                <a:schemeClr val="dk2"/>
              </a:buClr>
              <a:buSzPts val="1400"/>
              <a:buNone/>
              <a:defRPr>
                <a:solidFill>
                  <a:schemeClr val="dk2"/>
                </a:solidFill>
              </a:defRPr>
            </a:lvl6pPr>
            <a:lvl7pPr lvl="6" rtl="0">
              <a:lnSpc>
                <a:spcPct val="100000"/>
              </a:lnSpc>
              <a:spcBef>
                <a:spcPts val="0"/>
              </a:spcBef>
              <a:spcAft>
                <a:spcPts val="0"/>
              </a:spcAft>
              <a:buClr>
                <a:schemeClr val="dk2"/>
              </a:buClr>
              <a:buSzPts val="1400"/>
              <a:buNone/>
              <a:defRPr>
                <a:solidFill>
                  <a:schemeClr val="dk2"/>
                </a:solidFill>
              </a:defRPr>
            </a:lvl7pPr>
            <a:lvl8pPr lvl="7" rtl="0">
              <a:lnSpc>
                <a:spcPct val="100000"/>
              </a:lnSpc>
              <a:spcBef>
                <a:spcPts val="0"/>
              </a:spcBef>
              <a:spcAft>
                <a:spcPts val="0"/>
              </a:spcAft>
              <a:buClr>
                <a:schemeClr val="dk2"/>
              </a:buClr>
              <a:buSzPts val="1400"/>
              <a:buNone/>
              <a:defRPr>
                <a:solidFill>
                  <a:schemeClr val="dk2"/>
                </a:solidFill>
              </a:defRPr>
            </a:lvl8pPr>
            <a:lvl9pPr lvl="8" rtl="0">
              <a:lnSpc>
                <a:spcPct val="100000"/>
              </a:lnSpc>
              <a:spcBef>
                <a:spcPts val="0"/>
              </a:spcBef>
              <a:spcAft>
                <a:spcPts val="0"/>
              </a:spcAft>
              <a:buClr>
                <a:schemeClr val="dk2"/>
              </a:buClr>
              <a:buSzPts val="1400"/>
              <a:buNone/>
              <a:defRPr>
                <a:solidFill>
                  <a:schemeClr val="dk2"/>
                </a:solidFill>
              </a:defRPr>
            </a:lvl9pPr>
          </a:lstStyle>
          <a:p>
            <a:endParaRPr/>
          </a:p>
        </p:txBody>
      </p:sp>
      <p:sp>
        <p:nvSpPr>
          <p:cNvPr id="169" name="Google Shape;169;p28"/>
          <p:cNvSpPr txBox="1">
            <a:spLocks noGrp="1"/>
          </p:cNvSpPr>
          <p:nvPr>
            <p:ph type="title" idx="8"/>
          </p:nvPr>
        </p:nvSpPr>
        <p:spPr>
          <a:xfrm>
            <a:off x="1002325" y="711181"/>
            <a:ext cx="2403900" cy="572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Four Columns 1">
  <p:cSld name="SECTION_TITLE_AND_DESCRIPTION_1_2_1">
    <p:spTree>
      <p:nvGrpSpPr>
        <p:cNvPr id="1" name="Shape 170"/>
        <p:cNvGrpSpPr/>
        <p:nvPr/>
      </p:nvGrpSpPr>
      <p:grpSpPr>
        <a:xfrm>
          <a:off x="0" y="0"/>
          <a:ext cx="0" cy="0"/>
          <a:chOff x="0" y="0"/>
          <a:chExt cx="0" cy="0"/>
        </a:xfrm>
      </p:grpSpPr>
      <p:pic>
        <p:nvPicPr>
          <p:cNvPr id="171" name="Google Shape;171;p29"/>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72" name="Google Shape;172;p29"/>
          <p:cNvPicPr preferRelativeResize="0"/>
          <p:nvPr/>
        </p:nvPicPr>
        <p:blipFill rotWithShape="1">
          <a:blip r:embed="rId3">
            <a:alphaModFix/>
          </a:blip>
          <a:srcRect r="1545" b="6838"/>
          <a:stretch/>
        </p:blipFill>
        <p:spPr>
          <a:xfrm>
            <a:off x="384887" y="134900"/>
            <a:ext cx="8374226" cy="4873724"/>
          </a:xfrm>
          <a:prstGeom prst="rect">
            <a:avLst/>
          </a:prstGeom>
          <a:noFill/>
          <a:ln>
            <a:noFill/>
          </a:ln>
        </p:spPr>
      </p:pic>
      <p:sp>
        <p:nvSpPr>
          <p:cNvPr id="173" name="Google Shape;173;p29"/>
          <p:cNvSpPr txBox="1">
            <a:spLocks noGrp="1"/>
          </p:cNvSpPr>
          <p:nvPr>
            <p:ph type="title"/>
          </p:nvPr>
        </p:nvSpPr>
        <p:spPr>
          <a:xfrm>
            <a:off x="2598373" y="1548225"/>
            <a:ext cx="1971900" cy="488400"/>
          </a:xfrm>
          <a:prstGeom prst="rect">
            <a:avLst/>
          </a:prstGeom>
        </p:spPr>
        <p:txBody>
          <a:bodyPr spcFirstLastPara="1" wrap="square" lIns="91425" tIns="91425" rIns="91425" bIns="91425" anchor="ctr" anchorCtr="0">
            <a:noAutofit/>
          </a:bodyPr>
          <a:lstStyle>
            <a:lvl1pPr lvl="0" rtl="0">
              <a:spcBef>
                <a:spcPts val="0"/>
              </a:spcBef>
              <a:spcAft>
                <a:spcPts val="0"/>
              </a:spcAft>
              <a:buSzPts val="2100"/>
              <a:buNone/>
              <a:defRPr sz="2100"/>
            </a:lvl1pPr>
            <a:lvl2pPr lvl="1" algn="r" rtl="0">
              <a:spcBef>
                <a:spcPts val="0"/>
              </a:spcBef>
              <a:spcAft>
                <a:spcPts val="0"/>
              </a:spcAft>
              <a:buSzPts val="3900"/>
              <a:buNone/>
              <a:defRPr sz="3900"/>
            </a:lvl2pPr>
            <a:lvl3pPr lvl="2" algn="r" rtl="0">
              <a:spcBef>
                <a:spcPts val="0"/>
              </a:spcBef>
              <a:spcAft>
                <a:spcPts val="0"/>
              </a:spcAft>
              <a:buSzPts val="3900"/>
              <a:buNone/>
              <a:defRPr sz="3900"/>
            </a:lvl3pPr>
            <a:lvl4pPr lvl="3" algn="r" rtl="0">
              <a:spcBef>
                <a:spcPts val="0"/>
              </a:spcBef>
              <a:spcAft>
                <a:spcPts val="0"/>
              </a:spcAft>
              <a:buSzPts val="3900"/>
              <a:buNone/>
              <a:defRPr sz="3900"/>
            </a:lvl4pPr>
            <a:lvl5pPr lvl="4" algn="r" rtl="0">
              <a:spcBef>
                <a:spcPts val="0"/>
              </a:spcBef>
              <a:spcAft>
                <a:spcPts val="0"/>
              </a:spcAft>
              <a:buSzPts val="3900"/>
              <a:buNone/>
              <a:defRPr sz="3900"/>
            </a:lvl5pPr>
            <a:lvl6pPr lvl="5" algn="r" rtl="0">
              <a:spcBef>
                <a:spcPts val="0"/>
              </a:spcBef>
              <a:spcAft>
                <a:spcPts val="0"/>
              </a:spcAft>
              <a:buSzPts val="3900"/>
              <a:buNone/>
              <a:defRPr sz="3900"/>
            </a:lvl6pPr>
            <a:lvl7pPr lvl="6" algn="r" rtl="0">
              <a:spcBef>
                <a:spcPts val="0"/>
              </a:spcBef>
              <a:spcAft>
                <a:spcPts val="0"/>
              </a:spcAft>
              <a:buSzPts val="3900"/>
              <a:buNone/>
              <a:defRPr sz="3900"/>
            </a:lvl7pPr>
            <a:lvl8pPr lvl="7" algn="r" rtl="0">
              <a:spcBef>
                <a:spcPts val="0"/>
              </a:spcBef>
              <a:spcAft>
                <a:spcPts val="0"/>
              </a:spcAft>
              <a:buSzPts val="3900"/>
              <a:buNone/>
              <a:defRPr sz="3900"/>
            </a:lvl8pPr>
            <a:lvl9pPr lvl="8" algn="r" rtl="0">
              <a:spcBef>
                <a:spcPts val="0"/>
              </a:spcBef>
              <a:spcAft>
                <a:spcPts val="0"/>
              </a:spcAft>
              <a:buSzPts val="3900"/>
              <a:buNone/>
              <a:defRPr sz="3900"/>
            </a:lvl9pPr>
          </a:lstStyle>
          <a:p>
            <a:endParaRPr/>
          </a:p>
        </p:txBody>
      </p:sp>
      <p:sp>
        <p:nvSpPr>
          <p:cNvPr id="174" name="Google Shape;174;p29"/>
          <p:cNvSpPr txBox="1">
            <a:spLocks noGrp="1"/>
          </p:cNvSpPr>
          <p:nvPr>
            <p:ph type="subTitle" idx="1"/>
          </p:nvPr>
        </p:nvSpPr>
        <p:spPr>
          <a:xfrm>
            <a:off x="2598375" y="1928075"/>
            <a:ext cx="1971900" cy="716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400"/>
              <a:buNone/>
              <a:defRPr sz="1400">
                <a:solidFill>
                  <a:schemeClr val="dk2"/>
                </a:solidFill>
              </a:defRPr>
            </a:lvl1pPr>
            <a:lvl2pPr lvl="1" algn="r" rtl="0">
              <a:lnSpc>
                <a:spcPct val="100000"/>
              </a:lnSpc>
              <a:spcBef>
                <a:spcPts val="0"/>
              </a:spcBef>
              <a:spcAft>
                <a:spcPts val="0"/>
              </a:spcAft>
              <a:buClr>
                <a:schemeClr val="dk2"/>
              </a:buClr>
              <a:buSzPts val="1400"/>
              <a:buNone/>
              <a:defRPr>
                <a:solidFill>
                  <a:schemeClr val="dk2"/>
                </a:solidFill>
              </a:defRPr>
            </a:lvl2pPr>
            <a:lvl3pPr lvl="2" algn="r" rtl="0">
              <a:lnSpc>
                <a:spcPct val="100000"/>
              </a:lnSpc>
              <a:spcBef>
                <a:spcPts val="0"/>
              </a:spcBef>
              <a:spcAft>
                <a:spcPts val="0"/>
              </a:spcAft>
              <a:buClr>
                <a:schemeClr val="dk2"/>
              </a:buClr>
              <a:buSzPts val="1400"/>
              <a:buNone/>
              <a:defRPr>
                <a:solidFill>
                  <a:schemeClr val="dk2"/>
                </a:solidFill>
              </a:defRPr>
            </a:lvl3pPr>
            <a:lvl4pPr lvl="3" algn="r" rtl="0">
              <a:lnSpc>
                <a:spcPct val="100000"/>
              </a:lnSpc>
              <a:spcBef>
                <a:spcPts val="0"/>
              </a:spcBef>
              <a:spcAft>
                <a:spcPts val="0"/>
              </a:spcAft>
              <a:buClr>
                <a:schemeClr val="dk2"/>
              </a:buClr>
              <a:buSzPts val="1400"/>
              <a:buNone/>
              <a:defRPr>
                <a:solidFill>
                  <a:schemeClr val="dk2"/>
                </a:solidFill>
              </a:defRPr>
            </a:lvl4pPr>
            <a:lvl5pPr lvl="4" algn="r" rtl="0">
              <a:lnSpc>
                <a:spcPct val="100000"/>
              </a:lnSpc>
              <a:spcBef>
                <a:spcPts val="0"/>
              </a:spcBef>
              <a:spcAft>
                <a:spcPts val="0"/>
              </a:spcAft>
              <a:buClr>
                <a:schemeClr val="dk2"/>
              </a:buClr>
              <a:buSzPts val="1400"/>
              <a:buNone/>
              <a:defRPr>
                <a:solidFill>
                  <a:schemeClr val="dk2"/>
                </a:solidFill>
              </a:defRPr>
            </a:lvl5pPr>
            <a:lvl6pPr lvl="5" algn="r" rtl="0">
              <a:lnSpc>
                <a:spcPct val="100000"/>
              </a:lnSpc>
              <a:spcBef>
                <a:spcPts val="0"/>
              </a:spcBef>
              <a:spcAft>
                <a:spcPts val="0"/>
              </a:spcAft>
              <a:buClr>
                <a:schemeClr val="dk2"/>
              </a:buClr>
              <a:buSzPts val="1400"/>
              <a:buNone/>
              <a:defRPr>
                <a:solidFill>
                  <a:schemeClr val="dk2"/>
                </a:solidFill>
              </a:defRPr>
            </a:lvl6pPr>
            <a:lvl7pPr lvl="6" algn="r" rtl="0">
              <a:lnSpc>
                <a:spcPct val="100000"/>
              </a:lnSpc>
              <a:spcBef>
                <a:spcPts val="0"/>
              </a:spcBef>
              <a:spcAft>
                <a:spcPts val="0"/>
              </a:spcAft>
              <a:buClr>
                <a:schemeClr val="dk2"/>
              </a:buClr>
              <a:buSzPts val="1400"/>
              <a:buNone/>
              <a:defRPr>
                <a:solidFill>
                  <a:schemeClr val="dk2"/>
                </a:solidFill>
              </a:defRPr>
            </a:lvl7pPr>
            <a:lvl8pPr lvl="7" algn="r" rtl="0">
              <a:lnSpc>
                <a:spcPct val="100000"/>
              </a:lnSpc>
              <a:spcBef>
                <a:spcPts val="0"/>
              </a:spcBef>
              <a:spcAft>
                <a:spcPts val="0"/>
              </a:spcAft>
              <a:buClr>
                <a:schemeClr val="dk2"/>
              </a:buClr>
              <a:buSzPts val="1400"/>
              <a:buNone/>
              <a:defRPr>
                <a:solidFill>
                  <a:schemeClr val="dk2"/>
                </a:solidFill>
              </a:defRPr>
            </a:lvl8pPr>
            <a:lvl9pPr lvl="8" algn="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175" name="Google Shape;175;p29"/>
          <p:cNvSpPr txBox="1">
            <a:spLocks noGrp="1"/>
          </p:cNvSpPr>
          <p:nvPr>
            <p:ph type="title" idx="2"/>
          </p:nvPr>
        </p:nvSpPr>
        <p:spPr>
          <a:xfrm>
            <a:off x="5835074" y="1548225"/>
            <a:ext cx="1971900" cy="488400"/>
          </a:xfrm>
          <a:prstGeom prst="rect">
            <a:avLst/>
          </a:prstGeom>
        </p:spPr>
        <p:txBody>
          <a:bodyPr spcFirstLastPara="1" wrap="square" lIns="91425" tIns="91425" rIns="91425" bIns="91425" anchor="ctr" anchorCtr="0">
            <a:noAutofit/>
          </a:bodyPr>
          <a:lstStyle>
            <a:lvl1pPr lvl="0" rtl="0">
              <a:spcBef>
                <a:spcPts val="0"/>
              </a:spcBef>
              <a:spcAft>
                <a:spcPts val="0"/>
              </a:spcAft>
              <a:buSzPts val="2100"/>
              <a:buNone/>
              <a:defRPr sz="2100"/>
            </a:lvl1pPr>
            <a:lvl2pPr lvl="1" rtl="0">
              <a:spcBef>
                <a:spcPts val="0"/>
              </a:spcBef>
              <a:spcAft>
                <a:spcPts val="0"/>
              </a:spcAft>
              <a:buSzPts val="3900"/>
              <a:buNone/>
              <a:defRPr sz="3900"/>
            </a:lvl2pPr>
            <a:lvl3pPr lvl="2" rtl="0">
              <a:spcBef>
                <a:spcPts val="0"/>
              </a:spcBef>
              <a:spcAft>
                <a:spcPts val="0"/>
              </a:spcAft>
              <a:buSzPts val="3900"/>
              <a:buNone/>
              <a:defRPr sz="3900"/>
            </a:lvl3pPr>
            <a:lvl4pPr lvl="3" rtl="0">
              <a:spcBef>
                <a:spcPts val="0"/>
              </a:spcBef>
              <a:spcAft>
                <a:spcPts val="0"/>
              </a:spcAft>
              <a:buSzPts val="3900"/>
              <a:buNone/>
              <a:defRPr sz="3900"/>
            </a:lvl4pPr>
            <a:lvl5pPr lvl="4" rtl="0">
              <a:spcBef>
                <a:spcPts val="0"/>
              </a:spcBef>
              <a:spcAft>
                <a:spcPts val="0"/>
              </a:spcAft>
              <a:buSzPts val="3900"/>
              <a:buNone/>
              <a:defRPr sz="3900"/>
            </a:lvl5pPr>
            <a:lvl6pPr lvl="5" rtl="0">
              <a:spcBef>
                <a:spcPts val="0"/>
              </a:spcBef>
              <a:spcAft>
                <a:spcPts val="0"/>
              </a:spcAft>
              <a:buSzPts val="3900"/>
              <a:buNone/>
              <a:defRPr sz="3900"/>
            </a:lvl6pPr>
            <a:lvl7pPr lvl="6" rtl="0">
              <a:spcBef>
                <a:spcPts val="0"/>
              </a:spcBef>
              <a:spcAft>
                <a:spcPts val="0"/>
              </a:spcAft>
              <a:buSzPts val="3900"/>
              <a:buNone/>
              <a:defRPr sz="3900"/>
            </a:lvl7pPr>
            <a:lvl8pPr lvl="7" rtl="0">
              <a:spcBef>
                <a:spcPts val="0"/>
              </a:spcBef>
              <a:spcAft>
                <a:spcPts val="0"/>
              </a:spcAft>
              <a:buSzPts val="3900"/>
              <a:buNone/>
              <a:defRPr sz="3900"/>
            </a:lvl8pPr>
            <a:lvl9pPr lvl="8" rtl="0">
              <a:spcBef>
                <a:spcPts val="0"/>
              </a:spcBef>
              <a:spcAft>
                <a:spcPts val="0"/>
              </a:spcAft>
              <a:buSzPts val="3900"/>
              <a:buNone/>
              <a:defRPr sz="3900"/>
            </a:lvl9pPr>
          </a:lstStyle>
          <a:p>
            <a:endParaRPr/>
          </a:p>
        </p:txBody>
      </p:sp>
      <p:sp>
        <p:nvSpPr>
          <p:cNvPr id="176" name="Google Shape;176;p29"/>
          <p:cNvSpPr txBox="1">
            <a:spLocks noGrp="1"/>
          </p:cNvSpPr>
          <p:nvPr>
            <p:ph type="subTitle" idx="3"/>
          </p:nvPr>
        </p:nvSpPr>
        <p:spPr>
          <a:xfrm>
            <a:off x="5835075" y="1928075"/>
            <a:ext cx="1971900" cy="716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400"/>
              <a:buNone/>
              <a:defRPr sz="1400">
                <a:solidFill>
                  <a:schemeClr val="dk2"/>
                </a:solidFill>
              </a:defRPr>
            </a:lvl1pPr>
            <a:lvl2pPr lvl="1" rtl="0">
              <a:lnSpc>
                <a:spcPct val="100000"/>
              </a:lnSpc>
              <a:spcBef>
                <a:spcPts val="0"/>
              </a:spcBef>
              <a:spcAft>
                <a:spcPts val="0"/>
              </a:spcAft>
              <a:buClr>
                <a:schemeClr val="dk2"/>
              </a:buClr>
              <a:buSzPts val="1400"/>
              <a:buNone/>
              <a:defRPr>
                <a:solidFill>
                  <a:schemeClr val="dk2"/>
                </a:solidFill>
              </a:defRPr>
            </a:lvl2pPr>
            <a:lvl3pPr lvl="2" rtl="0">
              <a:lnSpc>
                <a:spcPct val="100000"/>
              </a:lnSpc>
              <a:spcBef>
                <a:spcPts val="0"/>
              </a:spcBef>
              <a:spcAft>
                <a:spcPts val="0"/>
              </a:spcAft>
              <a:buClr>
                <a:schemeClr val="dk2"/>
              </a:buClr>
              <a:buSzPts val="1400"/>
              <a:buNone/>
              <a:defRPr>
                <a:solidFill>
                  <a:schemeClr val="dk2"/>
                </a:solidFill>
              </a:defRPr>
            </a:lvl3pPr>
            <a:lvl4pPr lvl="3" rtl="0">
              <a:lnSpc>
                <a:spcPct val="100000"/>
              </a:lnSpc>
              <a:spcBef>
                <a:spcPts val="0"/>
              </a:spcBef>
              <a:spcAft>
                <a:spcPts val="0"/>
              </a:spcAft>
              <a:buClr>
                <a:schemeClr val="dk2"/>
              </a:buClr>
              <a:buSzPts val="1400"/>
              <a:buNone/>
              <a:defRPr>
                <a:solidFill>
                  <a:schemeClr val="dk2"/>
                </a:solidFill>
              </a:defRPr>
            </a:lvl4pPr>
            <a:lvl5pPr lvl="4" rtl="0">
              <a:lnSpc>
                <a:spcPct val="100000"/>
              </a:lnSpc>
              <a:spcBef>
                <a:spcPts val="0"/>
              </a:spcBef>
              <a:spcAft>
                <a:spcPts val="0"/>
              </a:spcAft>
              <a:buClr>
                <a:schemeClr val="dk2"/>
              </a:buClr>
              <a:buSzPts val="1400"/>
              <a:buNone/>
              <a:defRPr>
                <a:solidFill>
                  <a:schemeClr val="dk2"/>
                </a:solidFill>
              </a:defRPr>
            </a:lvl5pPr>
            <a:lvl6pPr lvl="5" rtl="0">
              <a:lnSpc>
                <a:spcPct val="100000"/>
              </a:lnSpc>
              <a:spcBef>
                <a:spcPts val="0"/>
              </a:spcBef>
              <a:spcAft>
                <a:spcPts val="0"/>
              </a:spcAft>
              <a:buClr>
                <a:schemeClr val="dk2"/>
              </a:buClr>
              <a:buSzPts val="1400"/>
              <a:buNone/>
              <a:defRPr>
                <a:solidFill>
                  <a:schemeClr val="dk2"/>
                </a:solidFill>
              </a:defRPr>
            </a:lvl6pPr>
            <a:lvl7pPr lvl="6" rtl="0">
              <a:lnSpc>
                <a:spcPct val="100000"/>
              </a:lnSpc>
              <a:spcBef>
                <a:spcPts val="0"/>
              </a:spcBef>
              <a:spcAft>
                <a:spcPts val="0"/>
              </a:spcAft>
              <a:buClr>
                <a:schemeClr val="dk2"/>
              </a:buClr>
              <a:buSzPts val="1400"/>
              <a:buNone/>
              <a:defRPr>
                <a:solidFill>
                  <a:schemeClr val="dk2"/>
                </a:solidFill>
              </a:defRPr>
            </a:lvl7pPr>
            <a:lvl8pPr lvl="7" rtl="0">
              <a:lnSpc>
                <a:spcPct val="100000"/>
              </a:lnSpc>
              <a:spcBef>
                <a:spcPts val="0"/>
              </a:spcBef>
              <a:spcAft>
                <a:spcPts val="0"/>
              </a:spcAft>
              <a:buClr>
                <a:schemeClr val="dk2"/>
              </a:buClr>
              <a:buSzPts val="1400"/>
              <a:buNone/>
              <a:defRPr>
                <a:solidFill>
                  <a:schemeClr val="dk2"/>
                </a:solidFill>
              </a:defRPr>
            </a:lvl8pPr>
            <a:lvl9pPr lvl="8" rtl="0">
              <a:lnSpc>
                <a:spcPct val="100000"/>
              </a:lnSpc>
              <a:spcBef>
                <a:spcPts val="0"/>
              </a:spcBef>
              <a:spcAft>
                <a:spcPts val="0"/>
              </a:spcAft>
              <a:buClr>
                <a:schemeClr val="dk2"/>
              </a:buClr>
              <a:buSzPts val="1400"/>
              <a:buNone/>
              <a:defRPr>
                <a:solidFill>
                  <a:schemeClr val="dk2"/>
                </a:solidFill>
              </a:defRPr>
            </a:lvl9pPr>
          </a:lstStyle>
          <a:p>
            <a:endParaRPr/>
          </a:p>
        </p:txBody>
      </p:sp>
      <p:sp>
        <p:nvSpPr>
          <p:cNvPr id="177" name="Google Shape;177;p29"/>
          <p:cNvSpPr txBox="1">
            <a:spLocks noGrp="1"/>
          </p:cNvSpPr>
          <p:nvPr>
            <p:ph type="title" idx="4"/>
          </p:nvPr>
        </p:nvSpPr>
        <p:spPr>
          <a:xfrm>
            <a:off x="2598373" y="2987900"/>
            <a:ext cx="1971900" cy="488400"/>
          </a:xfrm>
          <a:prstGeom prst="rect">
            <a:avLst/>
          </a:prstGeom>
        </p:spPr>
        <p:txBody>
          <a:bodyPr spcFirstLastPara="1" wrap="square" lIns="91425" tIns="91425" rIns="91425" bIns="91425" anchor="ctr" anchorCtr="0">
            <a:noAutofit/>
          </a:bodyPr>
          <a:lstStyle>
            <a:lvl1pPr lvl="0" rtl="0">
              <a:spcBef>
                <a:spcPts val="0"/>
              </a:spcBef>
              <a:spcAft>
                <a:spcPts val="0"/>
              </a:spcAft>
              <a:buSzPts val="2100"/>
              <a:buNone/>
              <a:defRPr sz="2100"/>
            </a:lvl1pPr>
            <a:lvl2pPr lvl="1" algn="r" rtl="0">
              <a:spcBef>
                <a:spcPts val="0"/>
              </a:spcBef>
              <a:spcAft>
                <a:spcPts val="0"/>
              </a:spcAft>
              <a:buSzPts val="3900"/>
              <a:buNone/>
              <a:defRPr sz="3900"/>
            </a:lvl2pPr>
            <a:lvl3pPr lvl="2" algn="r" rtl="0">
              <a:spcBef>
                <a:spcPts val="0"/>
              </a:spcBef>
              <a:spcAft>
                <a:spcPts val="0"/>
              </a:spcAft>
              <a:buSzPts val="3900"/>
              <a:buNone/>
              <a:defRPr sz="3900"/>
            </a:lvl3pPr>
            <a:lvl4pPr lvl="3" algn="r" rtl="0">
              <a:spcBef>
                <a:spcPts val="0"/>
              </a:spcBef>
              <a:spcAft>
                <a:spcPts val="0"/>
              </a:spcAft>
              <a:buSzPts val="3900"/>
              <a:buNone/>
              <a:defRPr sz="3900"/>
            </a:lvl4pPr>
            <a:lvl5pPr lvl="4" algn="r" rtl="0">
              <a:spcBef>
                <a:spcPts val="0"/>
              </a:spcBef>
              <a:spcAft>
                <a:spcPts val="0"/>
              </a:spcAft>
              <a:buSzPts val="3900"/>
              <a:buNone/>
              <a:defRPr sz="3900"/>
            </a:lvl5pPr>
            <a:lvl6pPr lvl="5" algn="r" rtl="0">
              <a:spcBef>
                <a:spcPts val="0"/>
              </a:spcBef>
              <a:spcAft>
                <a:spcPts val="0"/>
              </a:spcAft>
              <a:buSzPts val="3900"/>
              <a:buNone/>
              <a:defRPr sz="3900"/>
            </a:lvl6pPr>
            <a:lvl7pPr lvl="6" algn="r" rtl="0">
              <a:spcBef>
                <a:spcPts val="0"/>
              </a:spcBef>
              <a:spcAft>
                <a:spcPts val="0"/>
              </a:spcAft>
              <a:buSzPts val="3900"/>
              <a:buNone/>
              <a:defRPr sz="3900"/>
            </a:lvl7pPr>
            <a:lvl8pPr lvl="7" algn="r" rtl="0">
              <a:spcBef>
                <a:spcPts val="0"/>
              </a:spcBef>
              <a:spcAft>
                <a:spcPts val="0"/>
              </a:spcAft>
              <a:buSzPts val="3900"/>
              <a:buNone/>
              <a:defRPr sz="3900"/>
            </a:lvl8pPr>
            <a:lvl9pPr lvl="8" algn="r" rtl="0">
              <a:spcBef>
                <a:spcPts val="0"/>
              </a:spcBef>
              <a:spcAft>
                <a:spcPts val="0"/>
              </a:spcAft>
              <a:buSzPts val="3900"/>
              <a:buNone/>
              <a:defRPr sz="3900"/>
            </a:lvl9pPr>
          </a:lstStyle>
          <a:p>
            <a:endParaRPr/>
          </a:p>
        </p:txBody>
      </p:sp>
      <p:sp>
        <p:nvSpPr>
          <p:cNvPr id="178" name="Google Shape;178;p29"/>
          <p:cNvSpPr txBox="1">
            <a:spLocks noGrp="1"/>
          </p:cNvSpPr>
          <p:nvPr>
            <p:ph type="subTitle" idx="5"/>
          </p:nvPr>
        </p:nvSpPr>
        <p:spPr>
          <a:xfrm>
            <a:off x="2598375" y="3369312"/>
            <a:ext cx="1971900" cy="716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400"/>
              <a:buNone/>
              <a:defRPr sz="1400">
                <a:solidFill>
                  <a:schemeClr val="dk2"/>
                </a:solidFill>
              </a:defRPr>
            </a:lvl1pPr>
            <a:lvl2pPr lvl="1" algn="r" rtl="0">
              <a:lnSpc>
                <a:spcPct val="100000"/>
              </a:lnSpc>
              <a:spcBef>
                <a:spcPts val="0"/>
              </a:spcBef>
              <a:spcAft>
                <a:spcPts val="0"/>
              </a:spcAft>
              <a:buClr>
                <a:schemeClr val="dk2"/>
              </a:buClr>
              <a:buSzPts val="1400"/>
              <a:buNone/>
              <a:defRPr>
                <a:solidFill>
                  <a:schemeClr val="dk2"/>
                </a:solidFill>
              </a:defRPr>
            </a:lvl2pPr>
            <a:lvl3pPr lvl="2" algn="r" rtl="0">
              <a:lnSpc>
                <a:spcPct val="100000"/>
              </a:lnSpc>
              <a:spcBef>
                <a:spcPts val="0"/>
              </a:spcBef>
              <a:spcAft>
                <a:spcPts val="0"/>
              </a:spcAft>
              <a:buClr>
                <a:schemeClr val="dk2"/>
              </a:buClr>
              <a:buSzPts val="1400"/>
              <a:buNone/>
              <a:defRPr>
                <a:solidFill>
                  <a:schemeClr val="dk2"/>
                </a:solidFill>
              </a:defRPr>
            </a:lvl3pPr>
            <a:lvl4pPr lvl="3" algn="r" rtl="0">
              <a:lnSpc>
                <a:spcPct val="100000"/>
              </a:lnSpc>
              <a:spcBef>
                <a:spcPts val="0"/>
              </a:spcBef>
              <a:spcAft>
                <a:spcPts val="0"/>
              </a:spcAft>
              <a:buClr>
                <a:schemeClr val="dk2"/>
              </a:buClr>
              <a:buSzPts val="1400"/>
              <a:buNone/>
              <a:defRPr>
                <a:solidFill>
                  <a:schemeClr val="dk2"/>
                </a:solidFill>
              </a:defRPr>
            </a:lvl4pPr>
            <a:lvl5pPr lvl="4" algn="r" rtl="0">
              <a:lnSpc>
                <a:spcPct val="100000"/>
              </a:lnSpc>
              <a:spcBef>
                <a:spcPts val="0"/>
              </a:spcBef>
              <a:spcAft>
                <a:spcPts val="0"/>
              </a:spcAft>
              <a:buClr>
                <a:schemeClr val="dk2"/>
              </a:buClr>
              <a:buSzPts val="1400"/>
              <a:buNone/>
              <a:defRPr>
                <a:solidFill>
                  <a:schemeClr val="dk2"/>
                </a:solidFill>
              </a:defRPr>
            </a:lvl5pPr>
            <a:lvl6pPr lvl="5" algn="r" rtl="0">
              <a:lnSpc>
                <a:spcPct val="100000"/>
              </a:lnSpc>
              <a:spcBef>
                <a:spcPts val="0"/>
              </a:spcBef>
              <a:spcAft>
                <a:spcPts val="0"/>
              </a:spcAft>
              <a:buClr>
                <a:schemeClr val="dk2"/>
              </a:buClr>
              <a:buSzPts val="1400"/>
              <a:buNone/>
              <a:defRPr>
                <a:solidFill>
                  <a:schemeClr val="dk2"/>
                </a:solidFill>
              </a:defRPr>
            </a:lvl6pPr>
            <a:lvl7pPr lvl="6" algn="r" rtl="0">
              <a:lnSpc>
                <a:spcPct val="100000"/>
              </a:lnSpc>
              <a:spcBef>
                <a:spcPts val="0"/>
              </a:spcBef>
              <a:spcAft>
                <a:spcPts val="0"/>
              </a:spcAft>
              <a:buClr>
                <a:schemeClr val="dk2"/>
              </a:buClr>
              <a:buSzPts val="1400"/>
              <a:buNone/>
              <a:defRPr>
                <a:solidFill>
                  <a:schemeClr val="dk2"/>
                </a:solidFill>
              </a:defRPr>
            </a:lvl7pPr>
            <a:lvl8pPr lvl="7" algn="r" rtl="0">
              <a:lnSpc>
                <a:spcPct val="100000"/>
              </a:lnSpc>
              <a:spcBef>
                <a:spcPts val="0"/>
              </a:spcBef>
              <a:spcAft>
                <a:spcPts val="0"/>
              </a:spcAft>
              <a:buClr>
                <a:schemeClr val="dk2"/>
              </a:buClr>
              <a:buSzPts val="1400"/>
              <a:buNone/>
              <a:defRPr>
                <a:solidFill>
                  <a:schemeClr val="dk2"/>
                </a:solidFill>
              </a:defRPr>
            </a:lvl8pPr>
            <a:lvl9pPr lvl="8" algn="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179" name="Google Shape;179;p29"/>
          <p:cNvSpPr txBox="1">
            <a:spLocks noGrp="1"/>
          </p:cNvSpPr>
          <p:nvPr>
            <p:ph type="title" idx="6"/>
          </p:nvPr>
        </p:nvSpPr>
        <p:spPr>
          <a:xfrm>
            <a:off x="5835074" y="2987898"/>
            <a:ext cx="1971900" cy="488400"/>
          </a:xfrm>
          <a:prstGeom prst="rect">
            <a:avLst/>
          </a:prstGeom>
        </p:spPr>
        <p:txBody>
          <a:bodyPr spcFirstLastPara="1" wrap="square" lIns="91425" tIns="91425" rIns="91425" bIns="91425" anchor="ctr" anchorCtr="0">
            <a:noAutofit/>
          </a:bodyPr>
          <a:lstStyle>
            <a:lvl1pPr lvl="0" rtl="0">
              <a:spcBef>
                <a:spcPts val="0"/>
              </a:spcBef>
              <a:spcAft>
                <a:spcPts val="0"/>
              </a:spcAft>
              <a:buSzPts val="2100"/>
              <a:buNone/>
              <a:defRPr sz="2100"/>
            </a:lvl1pPr>
            <a:lvl2pPr lvl="1" rtl="0">
              <a:spcBef>
                <a:spcPts val="0"/>
              </a:spcBef>
              <a:spcAft>
                <a:spcPts val="0"/>
              </a:spcAft>
              <a:buSzPts val="3900"/>
              <a:buNone/>
              <a:defRPr sz="3900"/>
            </a:lvl2pPr>
            <a:lvl3pPr lvl="2" rtl="0">
              <a:spcBef>
                <a:spcPts val="0"/>
              </a:spcBef>
              <a:spcAft>
                <a:spcPts val="0"/>
              </a:spcAft>
              <a:buSzPts val="3900"/>
              <a:buNone/>
              <a:defRPr sz="3900"/>
            </a:lvl3pPr>
            <a:lvl4pPr lvl="3" rtl="0">
              <a:spcBef>
                <a:spcPts val="0"/>
              </a:spcBef>
              <a:spcAft>
                <a:spcPts val="0"/>
              </a:spcAft>
              <a:buSzPts val="3900"/>
              <a:buNone/>
              <a:defRPr sz="3900"/>
            </a:lvl4pPr>
            <a:lvl5pPr lvl="4" rtl="0">
              <a:spcBef>
                <a:spcPts val="0"/>
              </a:spcBef>
              <a:spcAft>
                <a:spcPts val="0"/>
              </a:spcAft>
              <a:buSzPts val="3900"/>
              <a:buNone/>
              <a:defRPr sz="3900"/>
            </a:lvl5pPr>
            <a:lvl6pPr lvl="5" rtl="0">
              <a:spcBef>
                <a:spcPts val="0"/>
              </a:spcBef>
              <a:spcAft>
                <a:spcPts val="0"/>
              </a:spcAft>
              <a:buSzPts val="3900"/>
              <a:buNone/>
              <a:defRPr sz="3900"/>
            </a:lvl6pPr>
            <a:lvl7pPr lvl="6" rtl="0">
              <a:spcBef>
                <a:spcPts val="0"/>
              </a:spcBef>
              <a:spcAft>
                <a:spcPts val="0"/>
              </a:spcAft>
              <a:buSzPts val="3900"/>
              <a:buNone/>
              <a:defRPr sz="3900"/>
            </a:lvl7pPr>
            <a:lvl8pPr lvl="7" rtl="0">
              <a:spcBef>
                <a:spcPts val="0"/>
              </a:spcBef>
              <a:spcAft>
                <a:spcPts val="0"/>
              </a:spcAft>
              <a:buSzPts val="3900"/>
              <a:buNone/>
              <a:defRPr sz="3900"/>
            </a:lvl8pPr>
            <a:lvl9pPr lvl="8" rtl="0">
              <a:spcBef>
                <a:spcPts val="0"/>
              </a:spcBef>
              <a:spcAft>
                <a:spcPts val="0"/>
              </a:spcAft>
              <a:buSzPts val="3900"/>
              <a:buNone/>
              <a:defRPr sz="3900"/>
            </a:lvl9pPr>
          </a:lstStyle>
          <a:p>
            <a:endParaRPr/>
          </a:p>
        </p:txBody>
      </p:sp>
      <p:sp>
        <p:nvSpPr>
          <p:cNvPr id="180" name="Google Shape;180;p29"/>
          <p:cNvSpPr txBox="1">
            <a:spLocks noGrp="1"/>
          </p:cNvSpPr>
          <p:nvPr>
            <p:ph type="subTitle" idx="7"/>
          </p:nvPr>
        </p:nvSpPr>
        <p:spPr>
          <a:xfrm>
            <a:off x="5835075" y="3369311"/>
            <a:ext cx="1971900" cy="716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400"/>
              <a:buNone/>
              <a:defRPr sz="1400">
                <a:solidFill>
                  <a:schemeClr val="dk2"/>
                </a:solidFill>
              </a:defRPr>
            </a:lvl1pPr>
            <a:lvl2pPr lvl="1" rtl="0">
              <a:lnSpc>
                <a:spcPct val="100000"/>
              </a:lnSpc>
              <a:spcBef>
                <a:spcPts val="0"/>
              </a:spcBef>
              <a:spcAft>
                <a:spcPts val="0"/>
              </a:spcAft>
              <a:buClr>
                <a:schemeClr val="dk2"/>
              </a:buClr>
              <a:buSzPts val="1400"/>
              <a:buNone/>
              <a:defRPr>
                <a:solidFill>
                  <a:schemeClr val="dk2"/>
                </a:solidFill>
              </a:defRPr>
            </a:lvl2pPr>
            <a:lvl3pPr lvl="2" rtl="0">
              <a:lnSpc>
                <a:spcPct val="100000"/>
              </a:lnSpc>
              <a:spcBef>
                <a:spcPts val="0"/>
              </a:spcBef>
              <a:spcAft>
                <a:spcPts val="0"/>
              </a:spcAft>
              <a:buClr>
                <a:schemeClr val="dk2"/>
              </a:buClr>
              <a:buSzPts val="1400"/>
              <a:buNone/>
              <a:defRPr>
                <a:solidFill>
                  <a:schemeClr val="dk2"/>
                </a:solidFill>
              </a:defRPr>
            </a:lvl3pPr>
            <a:lvl4pPr lvl="3" rtl="0">
              <a:lnSpc>
                <a:spcPct val="100000"/>
              </a:lnSpc>
              <a:spcBef>
                <a:spcPts val="0"/>
              </a:spcBef>
              <a:spcAft>
                <a:spcPts val="0"/>
              </a:spcAft>
              <a:buClr>
                <a:schemeClr val="dk2"/>
              </a:buClr>
              <a:buSzPts val="1400"/>
              <a:buNone/>
              <a:defRPr>
                <a:solidFill>
                  <a:schemeClr val="dk2"/>
                </a:solidFill>
              </a:defRPr>
            </a:lvl4pPr>
            <a:lvl5pPr lvl="4" rtl="0">
              <a:lnSpc>
                <a:spcPct val="100000"/>
              </a:lnSpc>
              <a:spcBef>
                <a:spcPts val="0"/>
              </a:spcBef>
              <a:spcAft>
                <a:spcPts val="0"/>
              </a:spcAft>
              <a:buClr>
                <a:schemeClr val="dk2"/>
              </a:buClr>
              <a:buSzPts val="1400"/>
              <a:buNone/>
              <a:defRPr>
                <a:solidFill>
                  <a:schemeClr val="dk2"/>
                </a:solidFill>
              </a:defRPr>
            </a:lvl5pPr>
            <a:lvl6pPr lvl="5" rtl="0">
              <a:lnSpc>
                <a:spcPct val="100000"/>
              </a:lnSpc>
              <a:spcBef>
                <a:spcPts val="0"/>
              </a:spcBef>
              <a:spcAft>
                <a:spcPts val="0"/>
              </a:spcAft>
              <a:buClr>
                <a:schemeClr val="dk2"/>
              </a:buClr>
              <a:buSzPts val="1400"/>
              <a:buNone/>
              <a:defRPr>
                <a:solidFill>
                  <a:schemeClr val="dk2"/>
                </a:solidFill>
              </a:defRPr>
            </a:lvl6pPr>
            <a:lvl7pPr lvl="6" rtl="0">
              <a:lnSpc>
                <a:spcPct val="100000"/>
              </a:lnSpc>
              <a:spcBef>
                <a:spcPts val="0"/>
              </a:spcBef>
              <a:spcAft>
                <a:spcPts val="0"/>
              </a:spcAft>
              <a:buClr>
                <a:schemeClr val="dk2"/>
              </a:buClr>
              <a:buSzPts val="1400"/>
              <a:buNone/>
              <a:defRPr>
                <a:solidFill>
                  <a:schemeClr val="dk2"/>
                </a:solidFill>
              </a:defRPr>
            </a:lvl7pPr>
            <a:lvl8pPr lvl="7" rtl="0">
              <a:lnSpc>
                <a:spcPct val="100000"/>
              </a:lnSpc>
              <a:spcBef>
                <a:spcPts val="0"/>
              </a:spcBef>
              <a:spcAft>
                <a:spcPts val="0"/>
              </a:spcAft>
              <a:buClr>
                <a:schemeClr val="dk2"/>
              </a:buClr>
              <a:buSzPts val="1400"/>
              <a:buNone/>
              <a:defRPr>
                <a:solidFill>
                  <a:schemeClr val="dk2"/>
                </a:solidFill>
              </a:defRPr>
            </a:lvl8pPr>
            <a:lvl9pPr lvl="8" rtl="0">
              <a:lnSpc>
                <a:spcPct val="100000"/>
              </a:lnSpc>
              <a:spcBef>
                <a:spcPts val="0"/>
              </a:spcBef>
              <a:spcAft>
                <a:spcPts val="0"/>
              </a:spcAft>
              <a:buClr>
                <a:schemeClr val="dk2"/>
              </a:buClr>
              <a:buSzPts val="1400"/>
              <a:buNone/>
              <a:defRPr>
                <a:solidFill>
                  <a:schemeClr val="dk2"/>
                </a:solidFill>
              </a:defRPr>
            </a:lvl9pPr>
          </a:lstStyle>
          <a:p>
            <a:endParaRPr/>
          </a:p>
        </p:txBody>
      </p:sp>
      <p:sp>
        <p:nvSpPr>
          <p:cNvPr id="181" name="Google Shape;181;p29"/>
          <p:cNvSpPr txBox="1">
            <a:spLocks noGrp="1"/>
          </p:cNvSpPr>
          <p:nvPr>
            <p:ph type="title" idx="8"/>
          </p:nvPr>
        </p:nvSpPr>
        <p:spPr>
          <a:xfrm>
            <a:off x="1926750" y="711175"/>
            <a:ext cx="5290500" cy="5727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Numbers and Text 2">
  <p:cSld name="BIG_NUMBER_1_2">
    <p:spTree>
      <p:nvGrpSpPr>
        <p:cNvPr id="1" name="Shape 203"/>
        <p:cNvGrpSpPr/>
        <p:nvPr/>
      </p:nvGrpSpPr>
      <p:grpSpPr>
        <a:xfrm>
          <a:off x="0" y="0"/>
          <a:ext cx="0" cy="0"/>
          <a:chOff x="0" y="0"/>
          <a:chExt cx="0" cy="0"/>
        </a:xfrm>
      </p:grpSpPr>
      <p:pic>
        <p:nvPicPr>
          <p:cNvPr id="204" name="Google Shape;204;p32"/>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205" name="Google Shape;205;p32"/>
          <p:cNvPicPr preferRelativeResize="0"/>
          <p:nvPr/>
        </p:nvPicPr>
        <p:blipFill>
          <a:blip r:embed="rId3">
            <a:alphaModFix/>
          </a:blip>
          <a:stretch>
            <a:fillRect/>
          </a:stretch>
        </p:blipFill>
        <p:spPr>
          <a:xfrm>
            <a:off x="254425" y="201113"/>
            <a:ext cx="8635149" cy="4741275"/>
          </a:xfrm>
          <a:prstGeom prst="rect">
            <a:avLst/>
          </a:prstGeom>
          <a:noFill/>
          <a:ln>
            <a:noFill/>
          </a:ln>
        </p:spPr>
      </p:pic>
      <p:sp>
        <p:nvSpPr>
          <p:cNvPr id="206" name="Google Shape;206;p32"/>
          <p:cNvSpPr txBox="1">
            <a:spLocks noGrp="1"/>
          </p:cNvSpPr>
          <p:nvPr>
            <p:ph type="title" hasCustomPrompt="1"/>
          </p:nvPr>
        </p:nvSpPr>
        <p:spPr>
          <a:xfrm>
            <a:off x="2216050" y="1141288"/>
            <a:ext cx="2101200" cy="663600"/>
          </a:xfrm>
          <a:prstGeom prst="rect">
            <a:avLst/>
          </a:prstGeom>
        </p:spPr>
        <p:txBody>
          <a:bodyPr spcFirstLastPara="1" wrap="square" lIns="91425" tIns="91425" rIns="91425" bIns="91425" anchor="ctr" anchorCtr="0">
            <a:noAutofit/>
          </a:bodyPr>
          <a:lstStyle>
            <a:lvl1pPr lvl="0" rtl="0">
              <a:spcBef>
                <a:spcPts val="0"/>
              </a:spcBef>
              <a:spcAft>
                <a:spcPts val="0"/>
              </a:spcAft>
              <a:buSzPts val="4200"/>
              <a:buNone/>
              <a:defRPr sz="4200" b="0">
                <a:solidFill>
                  <a:schemeClr val="dk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07" name="Google Shape;207;p32"/>
          <p:cNvSpPr txBox="1">
            <a:spLocks noGrp="1"/>
          </p:cNvSpPr>
          <p:nvPr>
            <p:ph type="subTitle" idx="1"/>
          </p:nvPr>
        </p:nvSpPr>
        <p:spPr>
          <a:xfrm>
            <a:off x="2216050" y="1740988"/>
            <a:ext cx="2101200" cy="539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208" name="Google Shape;208;p32"/>
          <p:cNvSpPr txBox="1">
            <a:spLocks noGrp="1"/>
          </p:cNvSpPr>
          <p:nvPr>
            <p:ph type="title" idx="2" hasCustomPrompt="1"/>
          </p:nvPr>
        </p:nvSpPr>
        <p:spPr>
          <a:xfrm>
            <a:off x="2216050" y="2830963"/>
            <a:ext cx="2101200" cy="663600"/>
          </a:xfrm>
          <a:prstGeom prst="rect">
            <a:avLst/>
          </a:prstGeom>
        </p:spPr>
        <p:txBody>
          <a:bodyPr spcFirstLastPara="1" wrap="square" lIns="91425" tIns="91425" rIns="91425" bIns="91425" anchor="ctr" anchorCtr="0">
            <a:noAutofit/>
          </a:bodyPr>
          <a:lstStyle>
            <a:lvl1pPr lvl="0" rtl="0">
              <a:spcBef>
                <a:spcPts val="0"/>
              </a:spcBef>
              <a:spcAft>
                <a:spcPts val="0"/>
              </a:spcAft>
              <a:buSzPts val="4200"/>
              <a:buNone/>
              <a:defRPr sz="4200" b="0">
                <a:solidFill>
                  <a:schemeClr val="dk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09" name="Google Shape;209;p32"/>
          <p:cNvSpPr txBox="1">
            <a:spLocks noGrp="1"/>
          </p:cNvSpPr>
          <p:nvPr>
            <p:ph type="subTitle" idx="3"/>
          </p:nvPr>
        </p:nvSpPr>
        <p:spPr>
          <a:xfrm>
            <a:off x="2216050" y="3430676"/>
            <a:ext cx="2101200" cy="539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210" name="Google Shape;210;p32"/>
          <p:cNvSpPr txBox="1">
            <a:spLocks noGrp="1"/>
          </p:cNvSpPr>
          <p:nvPr>
            <p:ph type="title" idx="4" hasCustomPrompt="1"/>
          </p:nvPr>
        </p:nvSpPr>
        <p:spPr>
          <a:xfrm>
            <a:off x="6348050" y="2830963"/>
            <a:ext cx="2101200" cy="663600"/>
          </a:xfrm>
          <a:prstGeom prst="rect">
            <a:avLst/>
          </a:prstGeom>
        </p:spPr>
        <p:txBody>
          <a:bodyPr spcFirstLastPara="1" wrap="square" lIns="91425" tIns="91425" rIns="91425" bIns="91425" anchor="ctr" anchorCtr="0">
            <a:noAutofit/>
          </a:bodyPr>
          <a:lstStyle>
            <a:lvl1pPr lvl="0" rtl="0">
              <a:spcBef>
                <a:spcPts val="0"/>
              </a:spcBef>
              <a:spcAft>
                <a:spcPts val="0"/>
              </a:spcAft>
              <a:buSzPts val="4200"/>
              <a:buNone/>
              <a:defRPr sz="4200" b="0">
                <a:solidFill>
                  <a:schemeClr val="dk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11" name="Google Shape;211;p32"/>
          <p:cNvSpPr txBox="1">
            <a:spLocks noGrp="1"/>
          </p:cNvSpPr>
          <p:nvPr>
            <p:ph type="subTitle" idx="5"/>
          </p:nvPr>
        </p:nvSpPr>
        <p:spPr>
          <a:xfrm>
            <a:off x="6348050" y="3430676"/>
            <a:ext cx="2101200" cy="539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212" name="Google Shape;212;p32"/>
          <p:cNvSpPr txBox="1">
            <a:spLocks noGrp="1"/>
          </p:cNvSpPr>
          <p:nvPr>
            <p:ph type="title" idx="6" hasCustomPrompt="1"/>
          </p:nvPr>
        </p:nvSpPr>
        <p:spPr>
          <a:xfrm>
            <a:off x="6348050" y="1141288"/>
            <a:ext cx="2101200" cy="663600"/>
          </a:xfrm>
          <a:prstGeom prst="rect">
            <a:avLst/>
          </a:prstGeom>
        </p:spPr>
        <p:txBody>
          <a:bodyPr spcFirstLastPara="1" wrap="square" lIns="91425" tIns="91425" rIns="91425" bIns="91425" anchor="ctr" anchorCtr="0">
            <a:noAutofit/>
          </a:bodyPr>
          <a:lstStyle>
            <a:lvl1pPr lvl="0" rtl="0">
              <a:spcBef>
                <a:spcPts val="0"/>
              </a:spcBef>
              <a:spcAft>
                <a:spcPts val="0"/>
              </a:spcAft>
              <a:buSzPts val="4200"/>
              <a:buNone/>
              <a:defRPr sz="4200" b="0">
                <a:solidFill>
                  <a:schemeClr val="dk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13" name="Google Shape;213;p32"/>
          <p:cNvSpPr txBox="1">
            <a:spLocks noGrp="1"/>
          </p:cNvSpPr>
          <p:nvPr>
            <p:ph type="subTitle" idx="7"/>
          </p:nvPr>
        </p:nvSpPr>
        <p:spPr>
          <a:xfrm>
            <a:off x="6348050" y="1740988"/>
            <a:ext cx="2101200" cy="539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p:cSld name="BLANK_1">
    <p:spTree>
      <p:nvGrpSpPr>
        <p:cNvPr id="1" name="Shape 289"/>
        <p:cNvGrpSpPr/>
        <p:nvPr/>
      </p:nvGrpSpPr>
      <p:grpSpPr>
        <a:xfrm>
          <a:off x="0" y="0"/>
          <a:ext cx="0" cy="0"/>
          <a:chOff x="0" y="0"/>
          <a:chExt cx="0" cy="0"/>
        </a:xfrm>
      </p:grpSpPr>
      <p:pic>
        <p:nvPicPr>
          <p:cNvPr id="290" name="Google Shape;290;p41"/>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1">
  <p:cSld name="CAPTION_ONLY_1_1">
    <p:spTree>
      <p:nvGrpSpPr>
        <p:cNvPr id="1" name="Shape 291"/>
        <p:cNvGrpSpPr/>
        <p:nvPr/>
      </p:nvGrpSpPr>
      <p:grpSpPr>
        <a:xfrm>
          <a:off x="0" y="0"/>
          <a:ext cx="0" cy="0"/>
          <a:chOff x="0" y="0"/>
          <a:chExt cx="0" cy="0"/>
        </a:xfrm>
      </p:grpSpPr>
      <p:pic>
        <p:nvPicPr>
          <p:cNvPr id="292" name="Google Shape;292;p42"/>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293" name="Google Shape;293;p42"/>
          <p:cNvPicPr preferRelativeResize="0"/>
          <p:nvPr/>
        </p:nvPicPr>
        <p:blipFill>
          <a:blip r:embed="rId3">
            <a:alphaModFix/>
          </a:blip>
          <a:stretch>
            <a:fillRect/>
          </a:stretch>
        </p:blipFill>
        <p:spPr>
          <a:xfrm>
            <a:off x="255775" y="186275"/>
            <a:ext cx="8632448" cy="4770949"/>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2">
  <p:cSld name="SECTION_TITLE_AND_DESCRIPTION_1_1_3_1">
    <p:spTree>
      <p:nvGrpSpPr>
        <p:cNvPr id="1" name="Shape 294"/>
        <p:cNvGrpSpPr/>
        <p:nvPr/>
      </p:nvGrpSpPr>
      <p:grpSpPr>
        <a:xfrm>
          <a:off x="0" y="0"/>
          <a:ext cx="0" cy="0"/>
          <a:chOff x="0" y="0"/>
          <a:chExt cx="0" cy="0"/>
        </a:xfrm>
      </p:grpSpPr>
      <p:pic>
        <p:nvPicPr>
          <p:cNvPr id="295" name="Google Shape;295;p43"/>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296" name="Google Shape;296;p43"/>
          <p:cNvPicPr preferRelativeResize="0"/>
          <p:nvPr/>
        </p:nvPicPr>
        <p:blipFill>
          <a:blip r:embed="rId3">
            <a:alphaModFix/>
          </a:blip>
          <a:stretch>
            <a:fillRect/>
          </a:stretch>
        </p:blipFill>
        <p:spPr>
          <a:xfrm>
            <a:off x="254425" y="201113"/>
            <a:ext cx="8635149" cy="4741275"/>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3">
  <p:cSld name="BIG_NUMBER_1_1_2">
    <p:spTree>
      <p:nvGrpSpPr>
        <p:cNvPr id="1" name="Shape 297"/>
        <p:cNvGrpSpPr/>
        <p:nvPr/>
      </p:nvGrpSpPr>
      <p:grpSpPr>
        <a:xfrm>
          <a:off x="0" y="0"/>
          <a:ext cx="0" cy="0"/>
          <a:chOff x="0" y="0"/>
          <a:chExt cx="0" cy="0"/>
        </a:xfrm>
      </p:grpSpPr>
      <p:pic>
        <p:nvPicPr>
          <p:cNvPr id="298" name="Google Shape;298;p44"/>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299" name="Google Shape;299;p44"/>
          <p:cNvPicPr preferRelativeResize="0"/>
          <p:nvPr/>
        </p:nvPicPr>
        <p:blipFill rotWithShape="1">
          <a:blip r:embed="rId3">
            <a:alphaModFix/>
          </a:blip>
          <a:srcRect r="1545" b="6838"/>
          <a:stretch/>
        </p:blipFill>
        <p:spPr>
          <a:xfrm>
            <a:off x="384887" y="134900"/>
            <a:ext cx="8374226" cy="487372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pic>
        <p:nvPicPr>
          <p:cNvPr id="16" name="Google Shape;16;p3"/>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7" name="Google Shape;17;p3"/>
          <p:cNvPicPr preferRelativeResize="0"/>
          <p:nvPr/>
        </p:nvPicPr>
        <p:blipFill>
          <a:blip r:embed="rId3">
            <a:alphaModFix/>
          </a:blip>
          <a:stretch>
            <a:fillRect/>
          </a:stretch>
        </p:blipFill>
        <p:spPr>
          <a:xfrm>
            <a:off x="1874151" y="447699"/>
            <a:ext cx="5395700" cy="4248101"/>
          </a:xfrm>
          <a:prstGeom prst="rect">
            <a:avLst/>
          </a:prstGeom>
          <a:noFill/>
          <a:ln>
            <a:noFill/>
          </a:ln>
          <a:effectLst>
            <a:outerShdw blurRad="57150" dist="19050" dir="5400000" algn="bl" rotWithShape="0">
              <a:srgbClr val="000000">
                <a:alpha val="50000"/>
              </a:srgbClr>
            </a:outerShdw>
          </a:effectLst>
        </p:spPr>
      </p:pic>
      <p:sp>
        <p:nvSpPr>
          <p:cNvPr id="18" name="Google Shape;18;p3"/>
          <p:cNvSpPr txBox="1">
            <a:spLocks noGrp="1"/>
          </p:cNvSpPr>
          <p:nvPr>
            <p:ph type="title"/>
          </p:nvPr>
        </p:nvSpPr>
        <p:spPr>
          <a:xfrm>
            <a:off x="2673000" y="2550900"/>
            <a:ext cx="3798000" cy="815700"/>
          </a:xfrm>
          <a:prstGeom prst="rect">
            <a:avLst/>
          </a:prstGeom>
        </p:spPr>
        <p:txBody>
          <a:bodyPr spcFirstLastPara="1" wrap="square" lIns="91425" tIns="91425" rIns="91425" bIns="91425" anchor="t" anchorCtr="0">
            <a:no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a:endParaRPr/>
          </a:p>
        </p:txBody>
      </p:sp>
      <p:sp>
        <p:nvSpPr>
          <p:cNvPr id="19" name="Google Shape;19;p3"/>
          <p:cNvSpPr txBox="1">
            <a:spLocks noGrp="1"/>
          </p:cNvSpPr>
          <p:nvPr>
            <p:ph type="subTitle" idx="1"/>
          </p:nvPr>
        </p:nvSpPr>
        <p:spPr>
          <a:xfrm>
            <a:off x="2937741" y="3307350"/>
            <a:ext cx="3268500" cy="7926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Clr>
                <a:schemeClr val="dk2"/>
              </a:buClr>
              <a:buSzPts val="1600"/>
              <a:buNone/>
              <a:defRPr sz="1600">
                <a:solidFill>
                  <a:schemeClr val="dk2"/>
                </a:solidFill>
              </a:defRPr>
            </a:lvl1pPr>
            <a:lvl2pPr lvl="1"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2pPr>
            <a:lvl3pPr lvl="2"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3pPr>
            <a:lvl4pPr lvl="3"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4pPr>
            <a:lvl5pPr lvl="4"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5pPr>
            <a:lvl6pPr lvl="5"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6pPr>
            <a:lvl7pPr lvl="6"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7pPr>
            <a:lvl8pPr lvl="7"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8pPr>
            <a:lvl9pPr lvl="8"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9pPr>
          </a:lstStyle>
          <a:p>
            <a:endParaRPr/>
          </a:p>
        </p:txBody>
      </p:sp>
      <p:sp>
        <p:nvSpPr>
          <p:cNvPr id="20" name="Google Shape;20;p3"/>
          <p:cNvSpPr txBox="1">
            <a:spLocks noGrp="1"/>
          </p:cNvSpPr>
          <p:nvPr>
            <p:ph type="title" idx="2" hasCustomPrompt="1"/>
          </p:nvPr>
        </p:nvSpPr>
        <p:spPr>
          <a:xfrm>
            <a:off x="3778200" y="1403800"/>
            <a:ext cx="1587600" cy="1002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4800"/>
              <a:buNone/>
              <a:defRPr sz="4800" b="0">
                <a:solidFill>
                  <a:schemeClr val="dk1"/>
                </a:solidFill>
              </a:defRPr>
            </a:lvl1pPr>
            <a:lvl2pPr lvl="1" algn="ctr" rtl="0">
              <a:spcBef>
                <a:spcPts val="0"/>
              </a:spcBef>
              <a:spcAft>
                <a:spcPts val="0"/>
              </a:spcAft>
              <a:buClr>
                <a:schemeClr val="dk2"/>
              </a:buClr>
              <a:buSzPts val="4800"/>
              <a:buNone/>
              <a:defRPr sz="4800">
                <a:solidFill>
                  <a:schemeClr val="dk2"/>
                </a:solidFill>
              </a:defRPr>
            </a:lvl2pPr>
            <a:lvl3pPr lvl="2" algn="ctr" rtl="0">
              <a:spcBef>
                <a:spcPts val="0"/>
              </a:spcBef>
              <a:spcAft>
                <a:spcPts val="0"/>
              </a:spcAft>
              <a:buClr>
                <a:schemeClr val="dk2"/>
              </a:buClr>
              <a:buSzPts val="4800"/>
              <a:buNone/>
              <a:defRPr sz="4800">
                <a:solidFill>
                  <a:schemeClr val="dk2"/>
                </a:solidFill>
              </a:defRPr>
            </a:lvl3pPr>
            <a:lvl4pPr lvl="3" algn="ctr" rtl="0">
              <a:spcBef>
                <a:spcPts val="0"/>
              </a:spcBef>
              <a:spcAft>
                <a:spcPts val="0"/>
              </a:spcAft>
              <a:buClr>
                <a:schemeClr val="dk2"/>
              </a:buClr>
              <a:buSzPts val="4800"/>
              <a:buNone/>
              <a:defRPr sz="4800">
                <a:solidFill>
                  <a:schemeClr val="dk2"/>
                </a:solidFill>
              </a:defRPr>
            </a:lvl4pPr>
            <a:lvl5pPr lvl="4" algn="ctr" rtl="0">
              <a:spcBef>
                <a:spcPts val="0"/>
              </a:spcBef>
              <a:spcAft>
                <a:spcPts val="0"/>
              </a:spcAft>
              <a:buClr>
                <a:schemeClr val="dk2"/>
              </a:buClr>
              <a:buSzPts val="4800"/>
              <a:buNone/>
              <a:defRPr sz="4800">
                <a:solidFill>
                  <a:schemeClr val="dk2"/>
                </a:solidFill>
              </a:defRPr>
            </a:lvl5pPr>
            <a:lvl6pPr lvl="5" algn="ctr" rtl="0">
              <a:spcBef>
                <a:spcPts val="0"/>
              </a:spcBef>
              <a:spcAft>
                <a:spcPts val="0"/>
              </a:spcAft>
              <a:buClr>
                <a:schemeClr val="dk2"/>
              </a:buClr>
              <a:buSzPts val="4800"/>
              <a:buNone/>
              <a:defRPr sz="4800">
                <a:solidFill>
                  <a:schemeClr val="dk2"/>
                </a:solidFill>
              </a:defRPr>
            </a:lvl6pPr>
            <a:lvl7pPr lvl="6" algn="ctr" rtl="0">
              <a:spcBef>
                <a:spcPts val="0"/>
              </a:spcBef>
              <a:spcAft>
                <a:spcPts val="0"/>
              </a:spcAft>
              <a:buClr>
                <a:schemeClr val="dk2"/>
              </a:buClr>
              <a:buSzPts val="4800"/>
              <a:buNone/>
              <a:defRPr sz="4800">
                <a:solidFill>
                  <a:schemeClr val="dk2"/>
                </a:solidFill>
              </a:defRPr>
            </a:lvl7pPr>
            <a:lvl8pPr lvl="7" algn="ctr" rtl="0">
              <a:spcBef>
                <a:spcPts val="0"/>
              </a:spcBef>
              <a:spcAft>
                <a:spcPts val="0"/>
              </a:spcAft>
              <a:buClr>
                <a:schemeClr val="dk2"/>
              </a:buClr>
              <a:buSzPts val="4800"/>
              <a:buNone/>
              <a:defRPr sz="4800">
                <a:solidFill>
                  <a:schemeClr val="dk2"/>
                </a:solidFill>
              </a:defRPr>
            </a:lvl8pPr>
            <a:lvl9pPr lvl="8" algn="ctr" rtl="0">
              <a:spcBef>
                <a:spcPts val="0"/>
              </a:spcBef>
              <a:spcAft>
                <a:spcPts val="0"/>
              </a:spcAft>
              <a:buClr>
                <a:schemeClr val="dk2"/>
              </a:buClr>
              <a:buSzPts val="4800"/>
              <a:buNone/>
              <a:defRPr sz="4800">
                <a:solidFill>
                  <a:schemeClr val="dk2"/>
                </a:solidFill>
              </a:defRPr>
            </a:lvl9pPr>
          </a:lstStyle>
          <a:p>
            <a:r>
              <a:t>xx%</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pic>
        <p:nvPicPr>
          <p:cNvPr id="22" name="Google Shape;22;p4"/>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23" name="Google Shape;23;p4"/>
          <p:cNvPicPr preferRelativeResize="0"/>
          <p:nvPr/>
        </p:nvPicPr>
        <p:blipFill rotWithShape="1">
          <a:blip r:embed="rId3">
            <a:alphaModFix/>
          </a:blip>
          <a:srcRect r="1545" b="6838"/>
          <a:stretch/>
        </p:blipFill>
        <p:spPr>
          <a:xfrm>
            <a:off x="384887" y="134900"/>
            <a:ext cx="8374226" cy="4873724"/>
          </a:xfrm>
          <a:prstGeom prst="rect">
            <a:avLst/>
          </a:prstGeom>
          <a:noFill/>
          <a:ln>
            <a:noFill/>
          </a:ln>
        </p:spPr>
      </p:pic>
      <p:sp>
        <p:nvSpPr>
          <p:cNvPr id="24" name="Google Shape;24;p4"/>
          <p:cNvSpPr txBox="1">
            <a:spLocks noGrp="1"/>
          </p:cNvSpPr>
          <p:nvPr>
            <p:ph type="title"/>
          </p:nvPr>
        </p:nvSpPr>
        <p:spPr>
          <a:xfrm>
            <a:off x="1836900" y="711175"/>
            <a:ext cx="5470200" cy="5727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
        <p:nvSpPr>
          <p:cNvPr id="25" name="Google Shape;25;p4"/>
          <p:cNvSpPr txBox="1">
            <a:spLocks noGrp="1"/>
          </p:cNvSpPr>
          <p:nvPr>
            <p:ph type="body" idx="1"/>
          </p:nvPr>
        </p:nvSpPr>
        <p:spPr>
          <a:xfrm>
            <a:off x="1398275" y="1401825"/>
            <a:ext cx="6963300" cy="3063000"/>
          </a:xfrm>
          <a:prstGeom prst="rect">
            <a:avLst/>
          </a:prstGeom>
        </p:spPr>
        <p:txBody>
          <a:bodyPr spcFirstLastPara="1" wrap="square" lIns="91425" tIns="91425" rIns="91425" bIns="91425" anchor="t" anchorCtr="0">
            <a:noAutofit/>
          </a:bodyPr>
          <a:lstStyle>
            <a:lvl1pPr marL="457200" lvl="0" indent="-307975">
              <a:spcBef>
                <a:spcPts val="0"/>
              </a:spcBef>
              <a:spcAft>
                <a:spcPts val="0"/>
              </a:spcAft>
              <a:buSzPts val="1250"/>
              <a:buFont typeface="Concert One"/>
              <a:buAutoNum type="arabicPeriod"/>
              <a:defRPr sz="950">
                <a:solidFill>
                  <a:schemeClr val="dk2"/>
                </a:solidFill>
              </a:defRPr>
            </a:lvl1pPr>
            <a:lvl2pPr marL="914400" lvl="1" indent="-292100">
              <a:spcBef>
                <a:spcPts val="1600"/>
              </a:spcBef>
              <a:spcAft>
                <a:spcPts val="0"/>
              </a:spcAft>
              <a:buClr>
                <a:srgbClr val="4D719D"/>
              </a:buClr>
              <a:buSzPts val="1000"/>
              <a:buFont typeface="Muli"/>
              <a:buAutoNum type="alphaLcPeriod"/>
              <a:defRPr sz="950">
                <a:solidFill>
                  <a:schemeClr val="dk2"/>
                </a:solidFill>
              </a:defRPr>
            </a:lvl2pPr>
            <a:lvl3pPr marL="1371600" lvl="2" indent="-292100">
              <a:spcBef>
                <a:spcPts val="1600"/>
              </a:spcBef>
              <a:spcAft>
                <a:spcPts val="0"/>
              </a:spcAft>
              <a:buClr>
                <a:srgbClr val="4D719D"/>
              </a:buClr>
              <a:buSzPts val="1000"/>
              <a:buFont typeface="Muli"/>
              <a:buAutoNum type="romanLcPeriod"/>
              <a:defRPr sz="950">
                <a:solidFill>
                  <a:schemeClr val="dk2"/>
                </a:solidFill>
              </a:defRPr>
            </a:lvl3pPr>
            <a:lvl4pPr marL="1828800" lvl="3" indent="-292100">
              <a:spcBef>
                <a:spcPts val="1600"/>
              </a:spcBef>
              <a:spcAft>
                <a:spcPts val="0"/>
              </a:spcAft>
              <a:buClr>
                <a:srgbClr val="4D719D"/>
              </a:buClr>
              <a:buSzPts val="1000"/>
              <a:buFont typeface="Muli"/>
              <a:buAutoNum type="arabicPeriod"/>
              <a:defRPr sz="950">
                <a:solidFill>
                  <a:schemeClr val="dk2"/>
                </a:solidFill>
              </a:defRPr>
            </a:lvl4pPr>
            <a:lvl5pPr marL="2286000" lvl="4" indent="-292100">
              <a:spcBef>
                <a:spcPts val="1600"/>
              </a:spcBef>
              <a:spcAft>
                <a:spcPts val="0"/>
              </a:spcAft>
              <a:buClr>
                <a:srgbClr val="4D719D"/>
              </a:buClr>
              <a:buSzPts val="1000"/>
              <a:buFont typeface="Muli"/>
              <a:buAutoNum type="alphaLcPeriod"/>
              <a:defRPr sz="950">
                <a:solidFill>
                  <a:schemeClr val="dk2"/>
                </a:solidFill>
              </a:defRPr>
            </a:lvl5pPr>
            <a:lvl6pPr marL="2743200" lvl="5" indent="-292100">
              <a:spcBef>
                <a:spcPts val="1600"/>
              </a:spcBef>
              <a:spcAft>
                <a:spcPts val="0"/>
              </a:spcAft>
              <a:buClr>
                <a:srgbClr val="4D719D"/>
              </a:buClr>
              <a:buSzPts val="1000"/>
              <a:buFont typeface="Muli"/>
              <a:buAutoNum type="romanLcPeriod"/>
              <a:defRPr sz="950">
                <a:solidFill>
                  <a:schemeClr val="dk2"/>
                </a:solidFill>
              </a:defRPr>
            </a:lvl6pPr>
            <a:lvl7pPr marL="3200400" lvl="6" indent="-292100">
              <a:spcBef>
                <a:spcPts val="1600"/>
              </a:spcBef>
              <a:spcAft>
                <a:spcPts val="0"/>
              </a:spcAft>
              <a:buClr>
                <a:srgbClr val="4D719D"/>
              </a:buClr>
              <a:buSzPts val="1000"/>
              <a:buFont typeface="Muli"/>
              <a:buAutoNum type="arabicPeriod"/>
              <a:defRPr sz="950">
                <a:solidFill>
                  <a:schemeClr val="dk2"/>
                </a:solidFill>
              </a:defRPr>
            </a:lvl7pPr>
            <a:lvl8pPr marL="3657600" lvl="7" indent="-292100">
              <a:spcBef>
                <a:spcPts val="1600"/>
              </a:spcBef>
              <a:spcAft>
                <a:spcPts val="0"/>
              </a:spcAft>
              <a:buClr>
                <a:srgbClr val="4D719D"/>
              </a:buClr>
              <a:buSzPts val="1000"/>
              <a:buFont typeface="Muli"/>
              <a:buAutoNum type="alphaLcPeriod"/>
              <a:defRPr sz="950">
                <a:solidFill>
                  <a:schemeClr val="dk2"/>
                </a:solidFill>
              </a:defRPr>
            </a:lvl8pPr>
            <a:lvl9pPr marL="4114800" lvl="8" indent="-292100">
              <a:spcBef>
                <a:spcPts val="1600"/>
              </a:spcBef>
              <a:spcAft>
                <a:spcPts val="1600"/>
              </a:spcAft>
              <a:buClr>
                <a:srgbClr val="4D719D"/>
              </a:buClr>
              <a:buSzPts val="1000"/>
              <a:buFont typeface="Muli"/>
              <a:buAutoNum type="romanLcPeriod"/>
              <a:defRPr sz="950">
                <a:solidFill>
                  <a:schemeClr val="dk2"/>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pic>
        <p:nvPicPr>
          <p:cNvPr id="37" name="Google Shape;37;p7"/>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38" name="Google Shape;38;p7"/>
          <p:cNvPicPr preferRelativeResize="0"/>
          <p:nvPr/>
        </p:nvPicPr>
        <p:blipFill>
          <a:blip r:embed="rId3">
            <a:alphaModFix/>
          </a:blip>
          <a:stretch>
            <a:fillRect/>
          </a:stretch>
        </p:blipFill>
        <p:spPr>
          <a:xfrm>
            <a:off x="254425" y="201113"/>
            <a:ext cx="8635149" cy="4741275"/>
          </a:xfrm>
          <a:prstGeom prst="rect">
            <a:avLst/>
          </a:prstGeom>
          <a:noFill/>
          <a:ln>
            <a:noFill/>
          </a:ln>
        </p:spPr>
      </p:pic>
      <p:sp>
        <p:nvSpPr>
          <p:cNvPr id="39" name="Google Shape;39;p7"/>
          <p:cNvSpPr txBox="1">
            <a:spLocks noGrp="1"/>
          </p:cNvSpPr>
          <p:nvPr>
            <p:ph type="body" idx="1"/>
          </p:nvPr>
        </p:nvSpPr>
        <p:spPr>
          <a:xfrm>
            <a:off x="996375" y="1900525"/>
            <a:ext cx="2901600" cy="2270400"/>
          </a:xfrm>
          <a:prstGeom prst="rect">
            <a:avLst/>
          </a:prstGeom>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dk2"/>
              </a:buClr>
              <a:buSzPts val="1600"/>
              <a:buChar char="●"/>
              <a:defRPr sz="1600">
                <a:solidFill>
                  <a:schemeClr val="dk2"/>
                </a:solidFill>
              </a:defRPr>
            </a:lvl1pPr>
            <a:lvl2pPr marL="914400" lvl="1" indent="-330200">
              <a:lnSpc>
                <a:spcPct val="100000"/>
              </a:lnSpc>
              <a:spcBef>
                <a:spcPts val="1600"/>
              </a:spcBef>
              <a:spcAft>
                <a:spcPts val="0"/>
              </a:spcAft>
              <a:buClr>
                <a:schemeClr val="dk2"/>
              </a:buClr>
              <a:buSzPts val="1600"/>
              <a:buChar char="○"/>
              <a:defRPr sz="1600">
                <a:solidFill>
                  <a:schemeClr val="dk2"/>
                </a:solidFill>
              </a:defRPr>
            </a:lvl2pPr>
            <a:lvl3pPr marL="1371600" lvl="2" indent="-330200">
              <a:lnSpc>
                <a:spcPct val="100000"/>
              </a:lnSpc>
              <a:spcBef>
                <a:spcPts val="1600"/>
              </a:spcBef>
              <a:spcAft>
                <a:spcPts val="0"/>
              </a:spcAft>
              <a:buClr>
                <a:schemeClr val="dk2"/>
              </a:buClr>
              <a:buSzPts val="1600"/>
              <a:buChar char="■"/>
              <a:defRPr sz="1600">
                <a:solidFill>
                  <a:schemeClr val="dk2"/>
                </a:solidFill>
              </a:defRPr>
            </a:lvl3pPr>
            <a:lvl4pPr marL="1828800" lvl="3" indent="-330200">
              <a:lnSpc>
                <a:spcPct val="100000"/>
              </a:lnSpc>
              <a:spcBef>
                <a:spcPts val="1600"/>
              </a:spcBef>
              <a:spcAft>
                <a:spcPts val="0"/>
              </a:spcAft>
              <a:buClr>
                <a:schemeClr val="dk2"/>
              </a:buClr>
              <a:buSzPts val="1600"/>
              <a:buChar char="●"/>
              <a:defRPr sz="1600">
                <a:solidFill>
                  <a:schemeClr val="dk2"/>
                </a:solidFill>
              </a:defRPr>
            </a:lvl4pPr>
            <a:lvl5pPr marL="2286000" lvl="4" indent="-330200">
              <a:lnSpc>
                <a:spcPct val="100000"/>
              </a:lnSpc>
              <a:spcBef>
                <a:spcPts val="1600"/>
              </a:spcBef>
              <a:spcAft>
                <a:spcPts val="0"/>
              </a:spcAft>
              <a:buClr>
                <a:schemeClr val="dk2"/>
              </a:buClr>
              <a:buSzPts val="1600"/>
              <a:buChar char="○"/>
              <a:defRPr sz="1600">
                <a:solidFill>
                  <a:schemeClr val="dk2"/>
                </a:solidFill>
              </a:defRPr>
            </a:lvl5pPr>
            <a:lvl6pPr marL="2743200" lvl="5" indent="-330200">
              <a:lnSpc>
                <a:spcPct val="100000"/>
              </a:lnSpc>
              <a:spcBef>
                <a:spcPts val="1600"/>
              </a:spcBef>
              <a:spcAft>
                <a:spcPts val="0"/>
              </a:spcAft>
              <a:buClr>
                <a:schemeClr val="dk2"/>
              </a:buClr>
              <a:buSzPts val="1600"/>
              <a:buChar char="■"/>
              <a:defRPr sz="1600">
                <a:solidFill>
                  <a:schemeClr val="dk2"/>
                </a:solidFill>
              </a:defRPr>
            </a:lvl6pPr>
            <a:lvl7pPr marL="3200400" lvl="6" indent="-330200">
              <a:lnSpc>
                <a:spcPct val="100000"/>
              </a:lnSpc>
              <a:spcBef>
                <a:spcPts val="1600"/>
              </a:spcBef>
              <a:spcAft>
                <a:spcPts val="0"/>
              </a:spcAft>
              <a:buClr>
                <a:schemeClr val="dk2"/>
              </a:buClr>
              <a:buSzPts val="1600"/>
              <a:buChar char="●"/>
              <a:defRPr sz="1600">
                <a:solidFill>
                  <a:schemeClr val="dk2"/>
                </a:solidFill>
              </a:defRPr>
            </a:lvl7pPr>
            <a:lvl8pPr marL="3657600" lvl="7" indent="-330200">
              <a:lnSpc>
                <a:spcPct val="100000"/>
              </a:lnSpc>
              <a:spcBef>
                <a:spcPts val="1600"/>
              </a:spcBef>
              <a:spcAft>
                <a:spcPts val="0"/>
              </a:spcAft>
              <a:buClr>
                <a:schemeClr val="dk2"/>
              </a:buClr>
              <a:buSzPts val="1600"/>
              <a:buChar char="○"/>
              <a:defRPr sz="1600">
                <a:solidFill>
                  <a:schemeClr val="dk2"/>
                </a:solidFill>
              </a:defRPr>
            </a:lvl8pPr>
            <a:lvl9pPr marL="4114800" lvl="8" indent="-330200">
              <a:lnSpc>
                <a:spcPct val="100000"/>
              </a:lnSpc>
              <a:spcBef>
                <a:spcPts val="1600"/>
              </a:spcBef>
              <a:spcAft>
                <a:spcPts val="1600"/>
              </a:spcAft>
              <a:buClr>
                <a:schemeClr val="dk2"/>
              </a:buClr>
              <a:buSzPts val="1600"/>
              <a:buChar char="■"/>
              <a:defRPr sz="1600">
                <a:solidFill>
                  <a:schemeClr val="dk2"/>
                </a:solidFill>
              </a:defRPr>
            </a:lvl9pPr>
          </a:lstStyle>
          <a:p>
            <a:endParaRPr/>
          </a:p>
        </p:txBody>
      </p:sp>
      <p:sp>
        <p:nvSpPr>
          <p:cNvPr id="40" name="Google Shape;40;p7"/>
          <p:cNvSpPr txBox="1">
            <a:spLocks noGrp="1"/>
          </p:cNvSpPr>
          <p:nvPr>
            <p:ph type="title"/>
          </p:nvPr>
        </p:nvSpPr>
        <p:spPr>
          <a:xfrm>
            <a:off x="1002325" y="711181"/>
            <a:ext cx="2403900" cy="572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4"/>
        <p:cNvGrpSpPr/>
        <p:nvPr/>
      </p:nvGrpSpPr>
      <p:grpSpPr>
        <a:xfrm>
          <a:off x="0" y="0"/>
          <a:ext cx="0" cy="0"/>
          <a:chOff x="0" y="0"/>
          <a:chExt cx="0" cy="0"/>
        </a:xfrm>
      </p:grpSpPr>
      <p:pic>
        <p:nvPicPr>
          <p:cNvPr id="45" name="Google Shape;45;p9"/>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46" name="Google Shape;46;p9"/>
          <p:cNvPicPr preferRelativeResize="0"/>
          <p:nvPr/>
        </p:nvPicPr>
        <p:blipFill>
          <a:blip r:embed="rId3">
            <a:alphaModFix/>
          </a:blip>
          <a:stretch>
            <a:fillRect/>
          </a:stretch>
        </p:blipFill>
        <p:spPr>
          <a:xfrm>
            <a:off x="255775" y="186275"/>
            <a:ext cx="8632448" cy="4770949"/>
          </a:xfrm>
          <a:prstGeom prst="rect">
            <a:avLst/>
          </a:prstGeom>
          <a:noFill/>
          <a:ln>
            <a:noFill/>
          </a:ln>
        </p:spPr>
      </p:pic>
      <p:sp>
        <p:nvSpPr>
          <p:cNvPr id="47" name="Google Shape;47;p9"/>
          <p:cNvSpPr txBox="1">
            <a:spLocks noGrp="1"/>
          </p:cNvSpPr>
          <p:nvPr>
            <p:ph type="subTitle" idx="1"/>
          </p:nvPr>
        </p:nvSpPr>
        <p:spPr>
          <a:xfrm>
            <a:off x="1629950" y="3828100"/>
            <a:ext cx="2332500" cy="6978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600"/>
              <a:buFont typeface="Concert One"/>
              <a:buNone/>
              <a:defRPr sz="1600">
                <a:latin typeface="Concert One"/>
                <a:ea typeface="Concert One"/>
                <a:cs typeface="Concert One"/>
                <a:sym typeface="Concert One"/>
              </a:defRPr>
            </a:lvl1pPr>
            <a:lvl2pPr lvl="1">
              <a:lnSpc>
                <a:spcPct val="100000"/>
              </a:lnSpc>
              <a:spcBef>
                <a:spcPts val="0"/>
              </a:spcBef>
              <a:spcAft>
                <a:spcPts val="0"/>
              </a:spcAft>
              <a:buSzPts val="1400"/>
              <a:buNone/>
              <a:defRPr/>
            </a:lvl2pPr>
            <a:lvl3pPr lvl="2">
              <a:lnSpc>
                <a:spcPct val="100000"/>
              </a:lnSpc>
              <a:spcBef>
                <a:spcPts val="0"/>
              </a:spcBef>
              <a:spcAft>
                <a:spcPts val="0"/>
              </a:spcAft>
              <a:buSzPts val="1400"/>
              <a:buNone/>
              <a:defRPr/>
            </a:lvl3pPr>
            <a:lvl4pPr lvl="3">
              <a:lnSpc>
                <a:spcPct val="100000"/>
              </a:lnSpc>
              <a:spcBef>
                <a:spcPts val="0"/>
              </a:spcBef>
              <a:spcAft>
                <a:spcPts val="0"/>
              </a:spcAft>
              <a:buSzPts val="1400"/>
              <a:buNone/>
              <a:defRPr/>
            </a:lvl4pPr>
            <a:lvl5pPr lvl="4">
              <a:lnSpc>
                <a:spcPct val="100000"/>
              </a:lnSpc>
              <a:spcBef>
                <a:spcPts val="0"/>
              </a:spcBef>
              <a:spcAft>
                <a:spcPts val="0"/>
              </a:spcAft>
              <a:buSzPts val="1400"/>
              <a:buNone/>
              <a:defRPr/>
            </a:lvl5pPr>
            <a:lvl6pPr lvl="5">
              <a:lnSpc>
                <a:spcPct val="100000"/>
              </a:lnSpc>
              <a:spcBef>
                <a:spcPts val="0"/>
              </a:spcBef>
              <a:spcAft>
                <a:spcPts val="0"/>
              </a:spcAft>
              <a:buSzPts val="1400"/>
              <a:buNone/>
              <a:defRPr/>
            </a:lvl6pPr>
            <a:lvl7pPr lvl="6">
              <a:lnSpc>
                <a:spcPct val="100000"/>
              </a:lnSpc>
              <a:spcBef>
                <a:spcPts val="0"/>
              </a:spcBef>
              <a:spcAft>
                <a:spcPts val="0"/>
              </a:spcAft>
              <a:buSzPts val="1400"/>
              <a:buNone/>
              <a:defRPr/>
            </a:lvl7pPr>
            <a:lvl8pPr lvl="7">
              <a:lnSpc>
                <a:spcPct val="100000"/>
              </a:lnSpc>
              <a:spcBef>
                <a:spcPts val="0"/>
              </a:spcBef>
              <a:spcAft>
                <a:spcPts val="0"/>
              </a:spcAft>
              <a:buSzPts val="1400"/>
              <a:buNone/>
              <a:defRPr/>
            </a:lvl8pPr>
            <a:lvl9pPr lvl="8">
              <a:lnSpc>
                <a:spcPct val="100000"/>
              </a:lnSpc>
              <a:spcBef>
                <a:spcPts val="0"/>
              </a:spcBef>
              <a:spcAft>
                <a:spcPts val="0"/>
              </a:spcAft>
              <a:buSzPts val="1400"/>
              <a:buNone/>
              <a:defRPr/>
            </a:lvl9pPr>
          </a:lstStyle>
          <a:p>
            <a:endParaRPr/>
          </a:p>
        </p:txBody>
      </p:sp>
      <p:sp>
        <p:nvSpPr>
          <p:cNvPr id="48" name="Google Shape;48;p9"/>
          <p:cNvSpPr txBox="1">
            <a:spLocks noGrp="1"/>
          </p:cNvSpPr>
          <p:nvPr>
            <p:ph type="body" idx="2"/>
          </p:nvPr>
        </p:nvSpPr>
        <p:spPr>
          <a:xfrm>
            <a:off x="5044725" y="539500"/>
            <a:ext cx="3224400" cy="4069200"/>
          </a:xfrm>
          <a:prstGeom prst="rect">
            <a:avLst/>
          </a:prstGeom>
        </p:spPr>
        <p:txBody>
          <a:bodyPr spcFirstLastPara="1" wrap="square" lIns="91425" tIns="91425" rIns="91425" bIns="91425" anchor="ctr" anchorCtr="0">
            <a:noAutofit/>
          </a:bodyPr>
          <a:lstStyle>
            <a:lvl1pPr marL="457200" lvl="0" indent="-317500">
              <a:spcBef>
                <a:spcPts val="0"/>
              </a:spcBef>
              <a:spcAft>
                <a:spcPts val="0"/>
              </a:spcAft>
              <a:buClr>
                <a:schemeClr val="dk2"/>
              </a:buClr>
              <a:buSzPts val="1400"/>
              <a:buChar char="●"/>
              <a:defRPr sz="1400">
                <a:solidFill>
                  <a:schemeClr val="dk2"/>
                </a:solidFill>
              </a:defRPr>
            </a:lvl1pPr>
            <a:lvl2pPr marL="914400" lvl="1" indent="-317500">
              <a:spcBef>
                <a:spcPts val="0"/>
              </a:spcBef>
              <a:spcAft>
                <a:spcPts val="0"/>
              </a:spcAft>
              <a:buClr>
                <a:schemeClr val="dk2"/>
              </a:buClr>
              <a:buSzPts val="1400"/>
              <a:buChar char="○"/>
              <a:defRPr>
                <a:solidFill>
                  <a:schemeClr val="dk2"/>
                </a:solidFill>
              </a:defRPr>
            </a:lvl2pPr>
            <a:lvl3pPr marL="1371600" lvl="2" indent="-317500">
              <a:spcBef>
                <a:spcPts val="1600"/>
              </a:spcBef>
              <a:spcAft>
                <a:spcPts val="0"/>
              </a:spcAft>
              <a:buClr>
                <a:schemeClr val="dk2"/>
              </a:buClr>
              <a:buSzPts val="1400"/>
              <a:buChar char="■"/>
              <a:defRPr>
                <a:solidFill>
                  <a:schemeClr val="dk2"/>
                </a:solidFill>
              </a:defRPr>
            </a:lvl3pPr>
            <a:lvl4pPr marL="1828800" lvl="3" indent="-317500">
              <a:spcBef>
                <a:spcPts val="1600"/>
              </a:spcBef>
              <a:spcAft>
                <a:spcPts val="0"/>
              </a:spcAft>
              <a:buClr>
                <a:schemeClr val="dk2"/>
              </a:buClr>
              <a:buSzPts val="1400"/>
              <a:buChar char="●"/>
              <a:defRPr>
                <a:solidFill>
                  <a:schemeClr val="dk2"/>
                </a:solidFill>
              </a:defRPr>
            </a:lvl4pPr>
            <a:lvl5pPr marL="2286000" lvl="4" indent="-317500">
              <a:spcBef>
                <a:spcPts val="1600"/>
              </a:spcBef>
              <a:spcAft>
                <a:spcPts val="0"/>
              </a:spcAft>
              <a:buClr>
                <a:schemeClr val="dk2"/>
              </a:buClr>
              <a:buSzPts val="1400"/>
              <a:buChar char="○"/>
              <a:defRPr>
                <a:solidFill>
                  <a:schemeClr val="dk2"/>
                </a:solidFill>
              </a:defRPr>
            </a:lvl5pPr>
            <a:lvl6pPr marL="2743200" lvl="5" indent="-317500">
              <a:spcBef>
                <a:spcPts val="1600"/>
              </a:spcBef>
              <a:spcAft>
                <a:spcPts val="0"/>
              </a:spcAft>
              <a:buClr>
                <a:schemeClr val="dk2"/>
              </a:buClr>
              <a:buSzPts val="1400"/>
              <a:buChar char="■"/>
              <a:defRPr>
                <a:solidFill>
                  <a:schemeClr val="dk2"/>
                </a:solidFill>
              </a:defRPr>
            </a:lvl6pPr>
            <a:lvl7pPr marL="3200400" lvl="6" indent="-317500">
              <a:spcBef>
                <a:spcPts val="1600"/>
              </a:spcBef>
              <a:spcAft>
                <a:spcPts val="0"/>
              </a:spcAft>
              <a:buClr>
                <a:schemeClr val="dk2"/>
              </a:buClr>
              <a:buSzPts val="1400"/>
              <a:buChar char="●"/>
              <a:defRPr>
                <a:solidFill>
                  <a:schemeClr val="dk2"/>
                </a:solidFill>
              </a:defRPr>
            </a:lvl7pPr>
            <a:lvl8pPr marL="3657600" lvl="7" indent="-317500">
              <a:spcBef>
                <a:spcPts val="1600"/>
              </a:spcBef>
              <a:spcAft>
                <a:spcPts val="0"/>
              </a:spcAft>
              <a:buClr>
                <a:schemeClr val="dk2"/>
              </a:buClr>
              <a:buSzPts val="1400"/>
              <a:buChar char="○"/>
              <a:defRPr>
                <a:solidFill>
                  <a:schemeClr val="dk2"/>
                </a:solidFill>
              </a:defRPr>
            </a:lvl8pPr>
            <a:lvl9pPr marL="4114800" lvl="8" indent="-317500">
              <a:spcBef>
                <a:spcPts val="1600"/>
              </a:spcBef>
              <a:spcAft>
                <a:spcPts val="1600"/>
              </a:spcAft>
              <a:buClr>
                <a:schemeClr val="dk2"/>
              </a:buClr>
              <a:buSzPts val="1400"/>
              <a:buChar char="■"/>
              <a:defRPr>
                <a:solidFill>
                  <a:schemeClr val="dk2"/>
                </a:solidFill>
              </a:defRPr>
            </a:lvl9pPr>
          </a:lstStyle>
          <a:p>
            <a:endParaRPr/>
          </a:p>
        </p:txBody>
      </p:sp>
      <p:sp>
        <p:nvSpPr>
          <p:cNvPr id="49" name="Google Shape;49;p9"/>
          <p:cNvSpPr txBox="1">
            <a:spLocks noGrp="1"/>
          </p:cNvSpPr>
          <p:nvPr>
            <p:ph type="title"/>
          </p:nvPr>
        </p:nvSpPr>
        <p:spPr>
          <a:xfrm>
            <a:off x="1002325" y="711181"/>
            <a:ext cx="2403900" cy="572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61"/>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SECTION_TITLE_AND_DESCRIPTION_1">
    <p:spTree>
      <p:nvGrpSpPr>
        <p:cNvPr id="1" name="Shape 62"/>
        <p:cNvGrpSpPr/>
        <p:nvPr/>
      </p:nvGrpSpPr>
      <p:grpSpPr>
        <a:xfrm>
          <a:off x="0" y="0"/>
          <a:ext cx="0" cy="0"/>
          <a:chOff x="0" y="0"/>
          <a:chExt cx="0" cy="0"/>
        </a:xfrm>
      </p:grpSpPr>
      <p:pic>
        <p:nvPicPr>
          <p:cNvPr id="63" name="Google Shape;63;p13"/>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64" name="Google Shape;64;p13"/>
          <p:cNvPicPr preferRelativeResize="0"/>
          <p:nvPr/>
        </p:nvPicPr>
        <p:blipFill>
          <a:blip r:embed="rId3">
            <a:alphaModFix/>
          </a:blip>
          <a:stretch>
            <a:fillRect/>
          </a:stretch>
        </p:blipFill>
        <p:spPr>
          <a:xfrm>
            <a:off x="255775" y="186275"/>
            <a:ext cx="8632448" cy="4770949"/>
          </a:xfrm>
          <a:prstGeom prst="rect">
            <a:avLst/>
          </a:prstGeom>
          <a:noFill/>
          <a:ln>
            <a:noFill/>
          </a:ln>
        </p:spPr>
      </p:pic>
      <p:sp>
        <p:nvSpPr>
          <p:cNvPr id="65" name="Google Shape;65;p13"/>
          <p:cNvSpPr txBox="1">
            <a:spLocks noGrp="1"/>
          </p:cNvSpPr>
          <p:nvPr>
            <p:ph type="title"/>
          </p:nvPr>
        </p:nvSpPr>
        <p:spPr>
          <a:xfrm>
            <a:off x="907470" y="1705233"/>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66" name="Google Shape;66;p13"/>
          <p:cNvSpPr txBox="1">
            <a:spLocks noGrp="1"/>
          </p:cNvSpPr>
          <p:nvPr>
            <p:ph type="subTitle" idx="1"/>
          </p:nvPr>
        </p:nvSpPr>
        <p:spPr>
          <a:xfrm>
            <a:off x="929350" y="2161275"/>
            <a:ext cx="28740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67" name="Google Shape;67;p13"/>
          <p:cNvSpPr txBox="1">
            <a:spLocks noGrp="1"/>
          </p:cNvSpPr>
          <p:nvPr>
            <p:ph type="title" idx="2"/>
          </p:nvPr>
        </p:nvSpPr>
        <p:spPr>
          <a:xfrm>
            <a:off x="5318730" y="1705233"/>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68" name="Google Shape;68;p13"/>
          <p:cNvSpPr txBox="1">
            <a:spLocks noGrp="1"/>
          </p:cNvSpPr>
          <p:nvPr>
            <p:ph type="subTitle" idx="3"/>
          </p:nvPr>
        </p:nvSpPr>
        <p:spPr>
          <a:xfrm>
            <a:off x="5340612" y="2161275"/>
            <a:ext cx="28740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69" name="Google Shape;69;p13"/>
          <p:cNvSpPr txBox="1">
            <a:spLocks noGrp="1"/>
          </p:cNvSpPr>
          <p:nvPr>
            <p:ph type="title" idx="4"/>
          </p:nvPr>
        </p:nvSpPr>
        <p:spPr>
          <a:xfrm>
            <a:off x="907470" y="3221098"/>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70" name="Google Shape;70;p13"/>
          <p:cNvSpPr txBox="1">
            <a:spLocks noGrp="1"/>
          </p:cNvSpPr>
          <p:nvPr>
            <p:ph type="subTitle" idx="5"/>
          </p:nvPr>
        </p:nvSpPr>
        <p:spPr>
          <a:xfrm>
            <a:off x="929350" y="3685875"/>
            <a:ext cx="28740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71" name="Google Shape;71;p13"/>
          <p:cNvSpPr txBox="1">
            <a:spLocks noGrp="1"/>
          </p:cNvSpPr>
          <p:nvPr>
            <p:ph type="title" idx="6"/>
          </p:nvPr>
        </p:nvSpPr>
        <p:spPr>
          <a:xfrm>
            <a:off x="5318730" y="3221098"/>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72" name="Google Shape;72;p13"/>
          <p:cNvSpPr txBox="1">
            <a:spLocks noGrp="1"/>
          </p:cNvSpPr>
          <p:nvPr>
            <p:ph type="subTitle" idx="7"/>
          </p:nvPr>
        </p:nvSpPr>
        <p:spPr>
          <a:xfrm>
            <a:off x="5340612" y="3685874"/>
            <a:ext cx="28740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73" name="Google Shape;73;p13"/>
          <p:cNvSpPr txBox="1">
            <a:spLocks noGrp="1"/>
          </p:cNvSpPr>
          <p:nvPr>
            <p:ph type="title" idx="8"/>
          </p:nvPr>
        </p:nvSpPr>
        <p:spPr>
          <a:xfrm>
            <a:off x="1002325" y="711181"/>
            <a:ext cx="2403900" cy="572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hree Columns 1">
  <p:cSld name="SECTION_TITLE_AND_DESCRIPTION_1_1_4">
    <p:spTree>
      <p:nvGrpSpPr>
        <p:cNvPr id="1" name="Shape 136"/>
        <p:cNvGrpSpPr/>
        <p:nvPr/>
      </p:nvGrpSpPr>
      <p:grpSpPr>
        <a:xfrm>
          <a:off x="0" y="0"/>
          <a:ext cx="0" cy="0"/>
          <a:chOff x="0" y="0"/>
          <a:chExt cx="0" cy="0"/>
        </a:xfrm>
      </p:grpSpPr>
      <p:pic>
        <p:nvPicPr>
          <p:cNvPr id="137" name="Google Shape;137;p25"/>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38" name="Google Shape;138;p25"/>
          <p:cNvPicPr preferRelativeResize="0"/>
          <p:nvPr/>
        </p:nvPicPr>
        <p:blipFill rotWithShape="1">
          <a:blip r:embed="rId3">
            <a:alphaModFix/>
          </a:blip>
          <a:srcRect r="1545" b="6838"/>
          <a:stretch/>
        </p:blipFill>
        <p:spPr>
          <a:xfrm>
            <a:off x="384887" y="134900"/>
            <a:ext cx="8374226" cy="4873724"/>
          </a:xfrm>
          <a:prstGeom prst="rect">
            <a:avLst/>
          </a:prstGeom>
          <a:noFill/>
          <a:ln>
            <a:noFill/>
          </a:ln>
        </p:spPr>
      </p:pic>
      <p:sp>
        <p:nvSpPr>
          <p:cNvPr id="139" name="Google Shape;139;p25"/>
          <p:cNvSpPr txBox="1">
            <a:spLocks noGrp="1"/>
          </p:cNvSpPr>
          <p:nvPr>
            <p:ph type="title"/>
          </p:nvPr>
        </p:nvSpPr>
        <p:spPr>
          <a:xfrm>
            <a:off x="3628589" y="2942625"/>
            <a:ext cx="23331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140" name="Google Shape;140;p25"/>
          <p:cNvSpPr txBox="1">
            <a:spLocks noGrp="1"/>
          </p:cNvSpPr>
          <p:nvPr>
            <p:ph type="subTitle" idx="1"/>
          </p:nvPr>
        </p:nvSpPr>
        <p:spPr>
          <a:xfrm>
            <a:off x="3628600" y="3303578"/>
            <a:ext cx="2333100" cy="833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400">
                <a:solidFill>
                  <a:schemeClr val="dk2"/>
                </a:solidFill>
              </a:defRPr>
            </a:lvl1pPr>
            <a:lvl2pPr lvl="1" rtl="0">
              <a:lnSpc>
                <a:spcPct val="100000"/>
              </a:lnSpc>
              <a:spcBef>
                <a:spcPts val="0"/>
              </a:spcBef>
              <a:spcAft>
                <a:spcPts val="0"/>
              </a:spcAft>
              <a:buClr>
                <a:schemeClr val="dk2"/>
              </a:buClr>
              <a:buSzPts val="1600"/>
              <a:buNone/>
              <a:defRPr sz="1600">
                <a:solidFill>
                  <a:schemeClr val="dk2"/>
                </a:solidFill>
              </a:defRPr>
            </a:lvl2pPr>
            <a:lvl3pPr lvl="2" rtl="0">
              <a:lnSpc>
                <a:spcPct val="100000"/>
              </a:lnSpc>
              <a:spcBef>
                <a:spcPts val="0"/>
              </a:spcBef>
              <a:spcAft>
                <a:spcPts val="0"/>
              </a:spcAft>
              <a:buClr>
                <a:schemeClr val="dk2"/>
              </a:buClr>
              <a:buSzPts val="1600"/>
              <a:buNone/>
              <a:defRPr sz="1600">
                <a:solidFill>
                  <a:schemeClr val="dk2"/>
                </a:solidFill>
              </a:defRPr>
            </a:lvl3pPr>
            <a:lvl4pPr lvl="3" rtl="0">
              <a:lnSpc>
                <a:spcPct val="100000"/>
              </a:lnSpc>
              <a:spcBef>
                <a:spcPts val="0"/>
              </a:spcBef>
              <a:spcAft>
                <a:spcPts val="0"/>
              </a:spcAft>
              <a:buClr>
                <a:schemeClr val="dk2"/>
              </a:buClr>
              <a:buSzPts val="1600"/>
              <a:buNone/>
              <a:defRPr sz="1600">
                <a:solidFill>
                  <a:schemeClr val="dk2"/>
                </a:solidFill>
              </a:defRPr>
            </a:lvl4pPr>
            <a:lvl5pPr lvl="4" rtl="0">
              <a:lnSpc>
                <a:spcPct val="100000"/>
              </a:lnSpc>
              <a:spcBef>
                <a:spcPts val="0"/>
              </a:spcBef>
              <a:spcAft>
                <a:spcPts val="0"/>
              </a:spcAft>
              <a:buClr>
                <a:schemeClr val="dk2"/>
              </a:buClr>
              <a:buSzPts val="1600"/>
              <a:buNone/>
              <a:defRPr sz="1600">
                <a:solidFill>
                  <a:schemeClr val="dk2"/>
                </a:solidFill>
              </a:defRPr>
            </a:lvl5pPr>
            <a:lvl6pPr lvl="5" rtl="0">
              <a:lnSpc>
                <a:spcPct val="100000"/>
              </a:lnSpc>
              <a:spcBef>
                <a:spcPts val="0"/>
              </a:spcBef>
              <a:spcAft>
                <a:spcPts val="0"/>
              </a:spcAft>
              <a:buClr>
                <a:schemeClr val="dk2"/>
              </a:buClr>
              <a:buSzPts val="1600"/>
              <a:buNone/>
              <a:defRPr sz="1600">
                <a:solidFill>
                  <a:schemeClr val="dk2"/>
                </a:solidFill>
              </a:defRPr>
            </a:lvl6pPr>
            <a:lvl7pPr lvl="6" rtl="0">
              <a:lnSpc>
                <a:spcPct val="100000"/>
              </a:lnSpc>
              <a:spcBef>
                <a:spcPts val="0"/>
              </a:spcBef>
              <a:spcAft>
                <a:spcPts val="0"/>
              </a:spcAft>
              <a:buClr>
                <a:schemeClr val="dk2"/>
              </a:buClr>
              <a:buSzPts val="1600"/>
              <a:buNone/>
              <a:defRPr sz="1600">
                <a:solidFill>
                  <a:schemeClr val="dk2"/>
                </a:solidFill>
              </a:defRPr>
            </a:lvl7pPr>
            <a:lvl8pPr lvl="7" rtl="0">
              <a:lnSpc>
                <a:spcPct val="100000"/>
              </a:lnSpc>
              <a:spcBef>
                <a:spcPts val="0"/>
              </a:spcBef>
              <a:spcAft>
                <a:spcPts val="0"/>
              </a:spcAft>
              <a:buClr>
                <a:schemeClr val="dk2"/>
              </a:buClr>
              <a:buSzPts val="1600"/>
              <a:buNone/>
              <a:defRPr sz="1600">
                <a:solidFill>
                  <a:schemeClr val="dk2"/>
                </a:solidFill>
              </a:defRPr>
            </a:lvl8pPr>
            <a:lvl9pPr lvl="8"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141" name="Google Shape;141;p25"/>
          <p:cNvSpPr txBox="1">
            <a:spLocks noGrp="1"/>
          </p:cNvSpPr>
          <p:nvPr>
            <p:ph type="title" idx="2"/>
          </p:nvPr>
        </p:nvSpPr>
        <p:spPr>
          <a:xfrm>
            <a:off x="1295503" y="2130949"/>
            <a:ext cx="23331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142" name="Google Shape;142;p25"/>
          <p:cNvSpPr txBox="1">
            <a:spLocks noGrp="1"/>
          </p:cNvSpPr>
          <p:nvPr>
            <p:ph type="subTitle" idx="3"/>
          </p:nvPr>
        </p:nvSpPr>
        <p:spPr>
          <a:xfrm>
            <a:off x="1295511" y="2491901"/>
            <a:ext cx="2333100" cy="833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400">
                <a:solidFill>
                  <a:schemeClr val="dk2"/>
                </a:solidFill>
              </a:defRPr>
            </a:lvl1pPr>
            <a:lvl2pPr lvl="1" rtl="0">
              <a:lnSpc>
                <a:spcPct val="100000"/>
              </a:lnSpc>
              <a:spcBef>
                <a:spcPts val="0"/>
              </a:spcBef>
              <a:spcAft>
                <a:spcPts val="0"/>
              </a:spcAft>
              <a:buClr>
                <a:schemeClr val="dk2"/>
              </a:buClr>
              <a:buSzPts val="1600"/>
              <a:buNone/>
              <a:defRPr sz="1600">
                <a:solidFill>
                  <a:schemeClr val="dk2"/>
                </a:solidFill>
              </a:defRPr>
            </a:lvl2pPr>
            <a:lvl3pPr lvl="2" rtl="0">
              <a:lnSpc>
                <a:spcPct val="100000"/>
              </a:lnSpc>
              <a:spcBef>
                <a:spcPts val="0"/>
              </a:spcBef>
              <a:spcAft>
                <a:spcPts val="0"/>
              </a:spcAft>
              <a:buClr>
                <a:schemeClr val="dk2"/>
              </a:buClr>
              <a:buSzPts val="1600"/>
              <a:buNone/>
              <a:defRPr sz="1600">
                <a:solidFill>
                  <a:schemeClr val="dk2"/>
                </a:solidFill>
              </a:defRPr>
            </a:lvl3pPr>
            <a:lvl4pPr lvl="3" rtl="0">
              <a:lnSpc>
                <a:spcPct val="100000"/>
              </a:lnSpc>
              <a:spcBef>
                <a:spcPts val="0"/>
              </a:spcBef>
              <a:spcAft>
                <a:spcPts val="0"/>
              </a:spcAft>
              <a:buClr>
                <a:schemeClr val="dk2"/>
              </a:buClr>
              <a:buSzPts val="1600"/>
              <a:buNone/>
              <a:defRPr sz="1600">
                <a:solidFill>
                  <a:schemeClr val="dk2"/>
                </a:solidFill>
              </a:defRPr>
            </a:lvl4pPr>
            <a:lvl5pPr lvl="4" rtl="0">
              <a:lnSpc>
                <a:spcPct val="100000"/>
              </a:lnSpc>
              <a:spcBef>
                <a:spcPts val="0"/>
              </a:spcBef>
              <a:spcAft>
                <a:spcPts val="0"/>
              </a:spcAft>
              <a:buClr>
                <a:schemeClr val="dk2"/>
              </a:buClr>
              <a:buSzPts val="1600"/>
              <a:buNone/>
              <a:defRPr sz="1600">
                <a:solidFill>
                  <a:schemeClr val="dk2"/>
                </a:solidFill>
              </a:defRPr>
            </a:lvl5pPr>
            <a:lvl6pPr lvl="5" rtl="0">
              <a:lnSpc>
                <a:spcPct val="100000"/>
              </a:lnSpc>
              <a:spcBef>
                <a:spcPts val="0"/>
              </a:spcBef>
              <a:spcAft>
                <a:spcPts val="0"/>
              </a:spcAft>
              <a:buClr>
                <a:schemeClr val="dk2"/>
              </a:buClr>
              <a:buSzPts val="1600"/>
              <a:buNone/>
              <a:defRPr sz="1600">
                <a:solidFill>
                  <a:schemeClr val="dk2"/>
                </a:solidFill>
              </a:defRPr>
            </a:lvl6pPr>
            <a:lvl7pPr lvl="6" rtl="0">
              <a:lnSpc>
                <a:spcPct val="100000"/>
              </a:lnSpc>
              <a:spcBef>
                <a:spcPts val="0"/>
              </a:spcBef>
              <a:spcAft>
                <a:spcPts val="0"/>
              </a:spcAft>
              <a:buClr>
                <a:schemeClr val="dk2"/>
              </a:buClr>
              <a:buSzPts val="1600"/>
              <a:buNone/>
              <a:defRPr sz="1600">
                <a:solidFill>
                  <a:schemeClr val="dk2"/>
                </a:solidFill>
              </a:defRPr>
            </a:lvl7pPr>
            <a:lvl8pPr lvl="7" rtl="0">
              <a:lnSpc>
                <a:spcPct val="100000"/>
              </a:lnSpc>
              <a:spcBef>
                <a:spcPts val="0"/>
              </a:spcBef>
              <a:spcAft>
                <a:spcPts val="0"/>
              </a:spcAft>
              <a:buClr>
                <a:schemeClr val="dk2"/>
              </a:buClr>
              <a:buSzPts val="1600"/>
              <a:buNone/>
              <a:defRPr sz="1600">
                <a:solidFill>
                  <a:schemeClr val="dk2"/>
                </a:solidFill>
              </a:defRPr>
            </a:lvl8pPr>
            <a:lvl9pPr lvl="8"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143" name="Google Shape;143;p25"/>
          <p:cNvSpPr txBox="1">
            <a:spLocks noGrp="1"/>
          </p:cNvSpPr>
          <p:nvPr>
            <p:ph type="title" idx="4"/>
          </p:nvPr>
        </p:nvSpPr>
        <p:spPr>
          <a:xfrm>
            <a:off x="5964918" y="2130948"/>
            <a:ext cx="23331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144" name="Google Shape;144;p25"/>
          <p:cNvSpPr txBox="1">
            <a:spLocks noGrp="1"/>
          </p:cNvSpPr>
          <p:nvPr>
            <p:ph type="subTitle" idx="5"/>
          </p:nvPr>
        </p:nvSpPr>
        <p:spPr>
          <a:xfrm>
            <a:off x="5964925" y="2491900"/>
            <a:ext cx="2333100" cy="833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400">
                <a:solidFill>
                  <a:schemeClr val="dk2"/>
                </a:solidFill>
              </a:defRPr>
            </a:lvl1pPr>
            <a:lvl2pPr lvl="1" rtl="0">
              <a:lnSpc>
                <a:spcPct val="100000"/>
              </a:lnSpc>
              <a:spcBef>
                <a:spcPts val="0"/>
              </a:spcBef>
              <a:spcAft>
                <a:spcPts val="0"/>
              </a:spcAft>
              <a:buClr>
                <a:schemeClr val="dk2"/>
              </a:buClr>
              <a:buSzPts val="1600"/>
              <a:buNone/>
              <a:defRPr sz="1600">
                <a:solidFill>
                  <a:schemeClr val="dk2"/>
                </a:solidFill>
              </a:defRPr>
            </a:lvl2pPr>
            <a:lvl3pPr lvl="2" rtl="0">
              <a:lnSpc>
                <a:spcPct val="100000"/>
              </a:lnSpc>
              <a:spcBef>
                <a:spcPts val="0"/>
              </a:spcBef>
              <a:spcAft>
                <a:spcPts val="0"/>
              </a:spcAft>
              <a:buClr>
                <a:schemeClr val="dk2"/>
              </a:buClr>
              <a:buSzPts val="1600"/>
              <a:buNone/>
              <a:defRPr sz="1600">
                <a:solidFill>
                  <a:schemeClr val="dk2"/>
                </a:solidFill>
              </a:defRPr>
            </a:lvl3pPr>
            <a:lvl4pPr lvl="3" rtl="0">
              <a:lnSpc>
                <a:spcPct val="100000"/>
              </a:lnSpc>
              <a:spcBef>
                <a:spcPts val="0"/>
              </a:spcBef>
              <a:spcAft>
                <a:spcPts val="0"/>
              </a:spcAft>
              <a:buClr>
                <a:schemeClr val="dk2"/>
              </a:buClr>
              <a:buSzPts val="1600"/>
              <a:buNone/>
              <a:defRPr sz="1600">
                <a:solidFill>
                  <a:schemeClr val="dk2"/>
                </a:solidFill>
              </a:defRPr>
            </a:lvl4pPr>
            <a:lvl5pPr lvl="4" rtl="0">
              <a:lnSpc>
                <a:spcPct val="100000"/>
              </a:lnSpc>
              <a:spcBef>
                <a:spcPts val="0"/>
              </a:spcBef>
              <a:spcAft>
                <a:spcPts val="0"/>
              </a:spcAft>
              <a:buClr>
                <a:schemeClr val="dk2"/>
              </a:buClr>
              <a:buSzPts val="1600"/>
              <a:buNone/>
              <a:defRPr sz="1600">
                <a:solidFill>
                  <a:schemeClr val="dk2"/>
                </a:solidFill>
              </a:defRPr>
            </a:lvl5pPr>
            <a:lvl6pPr lvl="5" rtl="0">
              <a:lnSpc>
                <a:spcPct val="100000"/>
              </a:lnSpc>
              <a:spcBef>
                <a:spcPts val="0"/>
              </a:spcBef>
              <a:spcAft>
                <a:spcPts val="0"/>
              </a:spcAft>
              <a:buClr>
                <a:schemeClr val="dk2"/>
              </a:buClr>
              <a:buSzPts val="1600"/>
              <a:buNone/>
              <a:defRPr sz="1600">
                <a:solidFill>
                  <a:schemeClr val="dk2"/>
                </a:solidFill>
              </a:defRPr>
            </a:lvl6pPr>
            <a:lvl7pPr lvl="6" rtl="0">
              <a:lnSpc>
                <a:spcPct val="100000"/>
              </a:lnSpc>
              <a:spcBef>
                <a:spcPts val="0"/>
              </a:spcBef>
              <a:spcAft>
                <a:spcPts val="0"/>
              </a:spcAft>
              <a:buClr>
                <a:schemeClr val="dk2"/>
              </a:buClr>
              <a:buSzPts val="1600"/>
              <a:buNone/>
              <a:defRPr sz="1600">
                <a:solidFill>
                  <a:schemeClr val="dk2"/>
                </a:solidFill>
              </a:defRPr>
            </a:lvl7pPr>
            <a:lvl8pPr lvl="7" rtl="0">
              <a:lnSpc>
                <a:spcPct val="100000"/>
              </a:lnSpc>
              <a:spcBef>
                <a:spcPts val="0"/>
              </a:spcBef>
              <a:spcAft>
                <a:spcPts val="0"/>
              </a:spcAft>
              <a:buClr>
                <a:schemeClr val="dk2"/>
              </a:buClr>
              <a:buSzPts val="1600"/>
              <a:buNone/>
              <a:defRPr sz="1600">
                <a:solidFill>
                  <a:schemeClr val="dk2"/>
                </a:solidFill>
              </a:defRPr>
            </a:lvl8pPr>
            <a:lvl9pPr lvl="8"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145" name="Google Shape;145;p25"/>
          <p:cNvSpPr txBox="1">
            <a:spLocks noGrp="1"/>
          </p:cNvSpPr>
          <p:nvPr>
            <p:ph type="title" idx="6"/>
          </p:nvPr>
        </p:nvSpPr>
        <p:spPr>
          <a:xfrm>
            <a:off x="2569750" y="711175"/>
            <a:ext cx="4004400" cy="5727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e 1">
  <p:cSld name="SECTION_TITLE_AND_DESCRIPTION_1_1_1_1">
    <p:spTree>
      <p:nvGrpSpPr>
        <p:cNvPr id="1" name="Shape 153"/>
        <p:cNvGrpSpPr/>
        <p:nvPr/>
      </p:nvGrpSpPr>
      <p:grpSpPr>
        <a:xfrm>
          <a:off x="0" y="0"/>
          <a:ext cx="0" cy="0"/>
          <a:chOff x="0" y="0"/>
          <a:chExt cx="0" cy="0"/>
        </a:xfrm>
      </p:grpSpPr>
      <p:pic>
        <p:nvPicPr>
          <p:cNvPr id="154" name="Google Shape;154;p27"/>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55" name="Google Shape;155;p27"/>
          <p:cNvPicPr preferRelativeResize="0"/>
          <p:nvPr/>
        </p:nvPicPr>
        <p:blipFill>
          <a:blip r:embed="rId3">
            <a:alphaModFix/>
          </a:blip>
          <a:stretch>
            <a:fillRect/>
          </a:stretch>
        </p:blipFill>
        <p:spPr>
          <a:xfrm>
            <a:off x="254425" y="201113"/>
            <a:ext cx="8635149" cy="4741275"/>
          </a:xfrm>
          <a:prstGeom prst="rect">
            <a:avLst/>
          </a:prstGeom>
          <a:noFill/>
          <a:ln>
            <a:noFill/>
          </a:ln>
        </p:spPr>
      </p:pic>
      <p:sp>
        <p:nvSpPr>
          <p:cNvPr id="156" name="Google Shape;156;p27"/>
          <p:cNvSpPr txBox="1">
            <a:spLocks noGrp="1"/>
          </p:cNvSpPr>
          <p:nvPr>
            <p:ph type="title"/>
          </p:nvPr>
        </p:nvSpPr>
        <p:spPr>
          <a:xfrm>
            <a:off x="5230400" y="3321638"/>
            <a:ext cx="2797500" cy="488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1600"/>
              <a:buFont typeface="Anonymous Pro"/>
              <a:buNone/>
              <a:defRPr sz="2100"/>
            </a:lvl1pPr>
            <a:lvl2pPr lvl="1" rtl="0">
              <a:spcBef>
                <a:spcPts val="0"/>
              </a:spcBef>
              <a:spcAft>
                <a:spcPts val="0"/>
              </a:spcAft>
              <a:buSzPts val="2000"/>
              <a:buNone/>
              <a:defRPr sz="2000" b="1"/>
            </a:lvl2pPr>
            <a:lvl3pPr lvl="2" rtl="0">
              <a:spcBef>
                <a:spcPts val="0"/>
              </a:spcBef>
              <a:spcAft>
                <a:spcPts val="0"/>
              </a:spcAft>
              <a:buSzPts val="2000"/>
              <a:buNone/>
              <a:defRPr sz="2000" b="1"/>
            </a:lvl3pPr>
            <a:lvl4pPr lvl="3" rtl="0">
              <a:spcBef>
                <a:spcPts val="0"/>
              </a:spcBef>
              <a:spcAft>
                <a:spcPts val="0"/>
              </a:spcAft>
              <a:buSzPts val="2000"/>
              <a:buNone/>
              <a:defRPr sz="2000" b="1"/>
            </a:lvl4pPr>
            <a:lvl5pPr lvl="4" rtl="0">
              <a:spcBef>
                <a:spcPts val="0"/>
              </a:spcBef>
              <a:spcAft>
                <a:spcPts val="0"/>
              </a:spcAft>
              <a:buSzPts val="2000"/>
              <a:buNone/>
              <a:defRPr sz="2000" b="1"/>
            </a:lvl5pPr>
            <a:lvl6pPr lvl="5" rtl="0">
              <a:spcBef>
                <a:spcPts val="0"/>
              </a:spcBef>
              <a:spcAft>
                <a:spcPts val="0"/>
              </a:spcAft>
              <a:buSzPts val="2000"/>
              <a:buNone/>
              <a:defRPr sz="2000" b="1"/>
            </a:lvl6pPr>
            <a:lvl7pPr lvl="6" rtl="0">
              <a:spcBef>
                <a:spcPts val="0"/>
              </a:spcBef>
              <a:spcAft>
                <a:spcPts val="0"/>
              </a:spcAft>
              <a:buSzPts val="2000"/>
              <a:buNone/>
              <a:defRPr sz="2000" b="1"/>
            </a:lvl7pPr>
            <a:lvl8pPr lvl="7" rtl="0">
              <a:spcBef>
                <a:spcPts val="0"/>
              </a:spcBef>
              <a:spcAft>
                <a:spcPts val="0"/>
              </a:spcAft>
              <a:buSzPts val="2000"/>
              <a:buNone/>
              <a:defRPr sz="2000" b="1"/>
            </a:lvl8pPr>
            <a:lvl9pPr lvl="8" rtl="0">
              <a:spcBef>
                <a:spcPts val="0"/>
              </a:spcBef>
              <a:spcAft>
                <a:spcPts val="0"/>
              </a:spcAft>
              <a:buSzPts val="2000"/>
              <a:buNone/>
              <a:defRPr sz="2000" b="1"/>
            </a:lvl9pPr>
          </a:lstStyle>
          <a:p>
            <a:endParaRPr/>
          </a:p>
        </p:txBody>
      </p:sp>
      <p:sp>
        <p:nvSpPr>
          <p:cNvPr id="157" name="Google Shape;157;p27"/>
          <p:cNvSpPr txBox="1">
            <a:spLocks noGrp="1"/>
          </p:cNvSpPr>
          <p:nvPr>
            <p:ph type="subTitle" idx="1"/>
          </p:nvPr>
        </p:nvSpPr>
        <p:spPr>
          <a:xfrm>
            <a:off x="4909400" y="1218188"/>
            <a:ext cx="3439500" cy="201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Concert One"/>
              <a:buNone/>
              <a:defRPr sz="2100">
                <a:solidFill>
                  <a:schemeClr val="dk1"/>
                </a:solidFill>
                <a:latin typeface="Roboto Mono"/>
                <a:ea typeface="Roboto Mono"/>
                <a:cs typeface="Roboto Mono"/>
                <a:sym typeface="Roboto Mono"/>
              </a:defRPr>
            </a:lvl1pPr>
            <a:lvl2pPr lvl="1" rtl="0">
              <a:lnSpc>
                <a:spcPct val="100000"/>
              </a:lnSpc>
              <a:spcBef>
                <a:spcPts val="0"/>
              </a:spcBef>
              <a:spcAft>
                <a:spcPts val="0"/>
              </a:spcAft>
              <a:buClr>
                <a:schemeClr val="dk2"/>
              </a:buClr>
              <a:buSzPts val="2400"/>
              <a:buNone/>
              <a:defRPr sz="2400">
                <a:solidFill>
                  <a:schemeClr val="dk2"/>
                </a:solidFill>
              </a:defRPr>
            </a:lvl2pPr>
            <a:lvl3pPr lvl="2" rtl="0">
              <a:lnSpc>
                <a:spcPct val="100000"/>
              </a:lnSpc>
              <a:spcBef>
                <a:spcPts val="0"/>
              </a:spcBef>
              <a:spcAft>
                <a:spcPts val="0"/>
              </a:spcAft>
              <a:buClr>
                <a:schemeClr val="dk2"/>
              </a:buClr>
              <a:buSzPts val="2400"/>
              <a:buNone/>
              <a:defRPr sz="2400">
                <a:solidFill>
                  <a:schemeClr val="dk2"/>
                </a:solidFill>
              </a:defRPr>
            </a:lvl3pPr>
            <a:lvl4pPr lvl="3" rtl="0">
              <a:lnSpc>
                <a:spcPct val="100000"/>
              </a:lnSpc>
              <a:spcBef>
                <a:spcPts val="0"/>
              </a:spcBef>
              <a:spcAft>
                <a:spcPts val="0"/>
              </a:spcAft>
              <a:buClr>
                <a:schemeClr val="dk2"/>
              </a:buClr>
              <a:buSzPts val="2400"/>
              <a:buNone/>
              <a:defRPr sz="2400">
                <a:solidFill>
                  <a:schemeClr val="dk2"/>
                </a:solidFill>
              </a:defRPr>
            </a:lvl4pPr>
            <a:lvl5pPr lvl="4" rtl="0">
              <a:lnSpc>
                <a:spcPct val="100000"/>
              </a:lnSpc>
              <a:spcBef>
                <a:spcPts val="0"/>
              </a:spcBef>
              <a:spcAft>
                <a:spcPts val="0"/>
              </a:spcAft>
              <a:buClr>
                <a:schemeClr val="dk2"/>
              </a:buClr>
              <a:buSzPts val="2400"/>
              <a:buNone/>
              <a:defRPr sz="2400">
                <a:solidFill>
                  <a:schemeClr val="dk2"/>
                </a:solidFill>
              </a:defRPr>
            </a:lvl5pPr>
            <a:lvl6pPr lvl="5" rtl="0">
              <a:lnSpc>
                <a:spcPct val="100000"/>
              </a:lnSpc>
              <a:spcBef>
                <a:spcPts val="0"/>
              </a:spcBef>
              <a:spcAft>
                <a:spcPts val="0"/>
              </a:spcAft>
              <a:buClr>
                <a:schemeClr val="dk2"/>
              </a:buClr>
              <a:buSzPts val="2400"/>
              <a:buNone/>
              <a:defRPr sz="2400">
                <a:solidFill>
                  <a:schemeClr val="dk2"/>
                </a:solidFill>
              </a:defRPr>
            </a:lvl6pPr>
            <a:lvl7pPr lvl="6" rtl="0">
              <a:lnSpc>
                <a:spcPct val="100000"/>
              </a:lnSpc>
              <a:spcBef>
                <a:spcPts val="0"/>
              </a:spcBef>
              <a:spcAft>
                <a:spcPts val="0"/>
              </a:spcAft>
              <a:buClr>
                <a:schemeClr val="dk2"/>
              </a:buClr>
              <a:buSzPts val="2400"/>
              <a:buNone/>
              <a:defRPr sz="2400">
                <a:solidFill>
                  <a:schemeClr val="dk2"/>
                </a:solidFill>
              </a:defRPr>
            </a:lvl7pPr>
            <a:lvl8pPr lvl="7" rtl="0">
              <a:lnSpc>
                <a:spcPct val="100000"/>
              </a:lnSpc>
              <a:spcBef>
                <a:spcPts val="0"/>
              </a:spcBef>
              <a:spcAft>
                <a:spcPts val="0"/>
              </a:spcAft>
              <a:buClr>
                <a:schemeClr val="dk2"/>
              </a:buClr>
              <a:buSzPts val="2400"/>
              <a:buNone/>
              <a:defRPr sz="2400">
                <a:solidFill>
                  <a:schemeClr val="dk2"/>
                </a:solidFill>
              </a:defRPr>
            </a:lvl8pPr>
            <a:lvl9pPr lvl="8" rtl="0">
              <a:lnSpc>
                <a:spcPct val="100000"/>
              </a:lnSpc>
              <a:spcBef>
                <a:spcPts val="0"/>
              </a:spcBef>
              <a:spcAft>
                <a:spcPts val="0"/>
              </a:spcAft>
              <a:buClr>
                <a:schemeClr val="dk2"/>
              </a:buClr>
              <a:buSzPts val="2400"/>
              <a:buNone/>
              <a:defRPr sz="2400">
                <a:solidFill>
                  <a:schemeClr val="dk2"/>
                </a:solidFil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2"/>
              </a:buClr>
              <a:buSzPts val="2800"/>
              <a:buFont typeface="Concert One"/>
              <a:buNone/>
              <a:defRPr sz="2800" b="1">
                <a:solidFill>
                  <a:schemeClr val="accent2"/>
                </a:solidFill>
                <a:latin typeface="Concert One"/>
                <a:ea typeface="Concert One"/>
                <a:cs typeface="Concert One"/>
                <a:sym typeface="Concert One"/>
              </a:defRPr>
            </a:lvl1pPr>
            <a:lvl2pPr lvl="1">
              <a:spcBef>
                <a:spcPts val="0"/>
              </a:spcBef>
              <a:spcAft>
                <a:spcPts val="0"/>
              </a:spcAft>
              <a:buClr>
                <a:schemeClr val="accent2"/>
              </a:buClr>
              <a:buSzPts val="2800"/>
              <a:buNone/>
              <a:defRPr sz="2800">
                <a:solidFill>
                  <a:schemeClr val="accent2"/>
                </a:solidFill>
              </a:defRPr>
            </a:lvl2pPr>
            <a:lvl3pPr lvl="2">
              <a:spcBef>
                <a:spcPts val="0"/>
              </a:spcBef>
              <a:spcAft>
                <a:spcPts val="0"/>
              </a:spcAft>
              <a:buClr>
                <a:schemeClr val="accent2"/>
              </a:buClr>
              <a:buSzPts val="2800"/>
              <a:buNone/>
              <a:defRPr sz="2800">
                <a:solidFill>
                  <a:schemeClr val="accent2"/>
                </a:solidFill>
              </a:defRPr>
            </a:lvl3pPr>
            <a:lvl4pPr lvl="3">
              <a:spcBef>
                <a:spcPts val="0"/>
              </a:spcBef>
              <a:spcAft>
                <a:spcPts val="0"/>
              </a:spcAft>
              <a:buClr>
                <a:schemeClr val="accent2"/>
              </a:buClr>
              <a:buSzPts val="2800"/>
              <a:buNone/>
              <a:defRPr sz="2800">
                <a:solidFill>
                  <a:schemeClr val="accent2"/>
                </a:solidFill>
              </a:defRPr>
            </a:lvl4pPr>
            <a:lvl5pPr lvl="4">
              <a:spcBef>
                <a:spcPts val="0"/>
              </a:spcBef>
              <a:spcAft>
                <a:spcPts val="0"/>
              </a:spcAft>
              <a:buClr>
                <a:schemeClr val="accent2"/>
              </a:buClr>
              <a:buSzPts val="2800"/>
              <a:buNone/>
              <a:defRPr sz="2800">
                <a:solidFill>
                  <a:schemeClr val="accent2"/>
                </a:solidFill>
              </a:defRPr>
            </a:lvl5pPr>
            <a:lvl6pPr lvl="5">
              <a:spcBef>
                <a:spcPts val="0"/>
              </a:spcBef>
              <a:spcAft>
                <a:spcPts val="0"/>
              </a:spcAft>
              <a:buClr>
                <a:schemeClr val="accent2"/>
              </a:buClr>
              <a:buSzPts val="2800"/>
              <a:buNone/>
              <a:defRPr sz="2800">
                <a:solidFill>
                  <a:schemeClr val="accent2"/>
                </a:solidFill>
              </a:defRPr>
            </a:lvl6pPr>
            <a:lvl7pPr lvl="6">
              <a:spcBef>
                <a:spcPts val="0"/>
              </a:spcBef>
              <a:spcAft>
                <a:spcPts val="0"/>
              </a:spcAft>
              <a:buClr>
                <a:schemeClr val="accent2"/>
              </a:buClr>
              <a:buSzPts val="2800"/>
              <a:buNone/>
              <a:defRPr sz="2800">
                <a:solidFill>
                  <a:schemeClr val="accent2"/>
                </a:solidFill>
              </a:defRPr>
            </a:lvl7pPr>
            <a:lvl8pPr lvl="7">
              <a:spcBef>
                <a:spcPts val="0"/>
              </a:spcBef>
              <a:spcAft>
                <a:spcPts val="0"/>
              </a:spcAft>
              <a:buClr>
                <a:schemeClr val="accent2"/>
              </a:buClr>
              <a:buSzPts val="2800"/>
              <a:buNone/>
              <a:defRPr sz="2800">
                <a:solidFill>
                  <a:schemeClr val="accent2"/>
                </a:solidFill>
              </a:defRPr>
            </a:lvl8pPr>
            <a:lvl9pPr lvl="8">
              <a:spcBef>
                <a:spcPts val="0"/>
              </a:spcBef>
              <a:spcAft>
                <a:spcPts val="0"/>
              </a:spcAft>
              <a:buClr>
                <a:schemeClr val="accent2"/>
              </a:buClr>
              <a:buSzPts val="2800"/>
              <a:buNone/>
              <a:defRPr sz="2800">
                <a:solidFill>
                  <a:schemeClr val="accent2"/>
                </a:solidFill>
              </a:defRPr>
            </a:lvl9pPr>
          </a:lstStyle>
          <a:p>
            <a:endParaRPr/>
          </a:p>
        </p:txBody>
      </p:sp>
      <p:sp>
        <p:nvSpPr>
          <p:cNvPr id="7" name="Google Shape;7;p1"/>
          <p:cNvSpPr txBox="1">
            <a:spLocks noGrp="1"/>
          </p:cNvSpPr>
          <p:nvPr>
            <p:ph type="body" idx="1"/>
          </p:nvPr>
        </p:nvSpPr>
        <p:spPr>
          <a:xfrm>
            <a:off x="311700" y="1124900"/>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accent2"/>
              </a:buClr>
              <a:buSzPts val="1800"/>
              <a:buFont typeface="Roboto Mono Medium"/>
              <a:buChar char="●"/>
              <a:defRPr sz="1800">
                <a:solidFill>
                  <a:schemeClr val="accent2"/>
                </a:solidFill>
                <a:latin typeface="Roboto Mono Medium"/>
                <a:ea typeface="Roboto Mono Medium"/>
                <a:cs typeface="Roboto Mono Medium"/>
                <a:sym typeface="Roboto Mono Medium"/>
              </a:defRPr>
            </a:lvl1pPr>
            <a:lvl2pPr marL="914400" lvl="1"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2pPr>
            <a:lvl3pPr marL="1371600" lvl="2"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3pPr>
            <a:lvl4pPr marL="1828800" lvl="3"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4pPr>
            <a:lvl5pPr marL="2286000" lvl="4"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5pPr>
            <a:lvl6pPr marL="2743200" lvl="5"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6pPr>
            <a:lvl7pPr marL="3200400" lvl="6"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7pPr>
            <a:lvl8pPr marL="3657600" lvl="7"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8pPr>
            <a:lvl9pPr marL="4114800" lvl="8" indent="-317500">
              <a:lnSpc>
                <a:spcPct val="100000"/>
              </a:lnSpc>
              <a:spcBef>
                <a:spcPts val="1600"/>
              </a:spcBef>
              <a:spcAft>
                <a:spcPts val="160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3" r:id="rId4"/>
    <p:sldLayoutId id="2147483655" r:id="rId5"/>
    <p:sldLayoutId id="2147483658" r:id="rId6"/>
    <p:sldLayoutId id="2147483659" r:id="rId7"/>
    <p:sldLayoutId id="2147483671" r:id="rId8"/>
    <p:sldLayoutId id="2147483673" r:id="rId9"/>
    <p:sldLayoutId id="2147483674" r:id="rId10"/>
    <p:sldLayoutId id="2147483675" r:id="rId11"/>
    <p:sldLayoutId id="2147483678" r:id="rId12"/>
    <p:sldLayoutId id="2147483687" r:id="rId13"/>
    <p:sldLayoutId id="2147483688" r:id="rId14"/>
    <p:sldLayoutId id="2147483689" r:id="rId15"/>
    <p:sldLayoutId id="2147483690" r:id="rId16"/>
  </p:sldLayoutIdLst>
  <mc:AlternateContent xmlns:mc="http://schemas.openxmlformats.org/markup-compatibility/2006" xmlns:p14="http://schemas.microsoft.com/office/powerpoint/2010/main">
    <mc:Choice Requires="p14">
      <p:transition spd="slow">
        <p:push/>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9.xml"/><Relationship Id="rId5" Type="http://schemas.openxmlformats.org/officeDocument/2006/relationships/image" Target="../media/image12.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50"/>
          <p:cNvSpPr txBox="1">
            <a:spLocks noGrp="1"/>
          </p:cNvSpPr>
          <p:nvPr>
            <p:ph type="ctrTitle"/>
          </p:nvPr>
        </p:nvSpPr>
        <p:spPr>
          <a:xfrm>
            <a:off x="2497800" y="1836875"/>
            <a:ext cx="4744662" cy="1064349"/>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400" dirty="0"/>
              <a:t>JUSTIFICACIÓN</a:t>
            </a:r>
            <a:br>
              <a:rPr lang="en" sz="5400" dirty="0"/>
            </a:br>
            <a:r>
              <a:rPr lang="en" sz="2800" dirty="0"/>
              <a:t>para el hombre</a:t>
            </a:r>
            <a:endParaRPr sz="5400" dirty="0">
              <a:solidFill>
                <a:schemeClr val="accent2"/>
              </a:solidFill>
            </a:endParaRPr>
          </a:p>
        </p:txBody>
      </p:sp>
      <p:sp>
        <p:nvSpPr>
          <p:cNvPr id="315" name="Google Shape;315;p50"/>
          <p:cNvSpPr txBox="1">
            <a:spLocks noGrp="1"/>
          </p:cNvSpPr>
          <p:nvPr>
            <p:ph type="subTitle" idx="1"/>
          </p:nvPr>
        </p:nvSpPr>
        <p:spPr>
          <a:xfrm>
            <a:off x="1672763" y="3769325"/>
            <a:ext cx="14271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000" b="1" dirty="0">
                <a:effectLst>
                  <a:outerShdw blurRad="38100" dist="38100" dir="2700000" algn="tl">
                    <a:srgbClr val="000000">
                      <a:alpha val="43137"/>
                    </a:srgbClr>
                  </a:outerShdw>
                </a:effectLst>
              </a:rPr>
              <a:t>ROMANOS 5</a:t>
            </a:r>
            <a:endParaRPr sz="2000" b="1" dirty="0">
              <a:effectLst>
                <a:outerShdw blurRad="38100" dist="38100" dir="2700000" algn="tl">
                  <a:srgbClr val="000000">
                    <a:alpha val="43137"/>
                  </a:srgbClr>
                </a:outerShdw>
              </a:effectLst>
            </a:endParaRPr>
          </a:p>
        </p:txBody>
      </p:sp>
      <p:sp>
        <p:nvSpPr>
          <p:cNvPr id="316" name="Google Shape;316;p50"/>
          <p:cNvSpPr/>
          <p:nvPr/>
        </p:nvSpPr>
        <p:spPr>
          <a:xfrm>
            <a:off x="1881587" y="2212626"/>
            <a:ext cx="617075" cy="15875"/>
          </a:xfrm>
          <a:custGeom>
            <a:avLst/>
            <a:gdLst/>
            <a:ahLst/>
            <a:cxnLst/>
            <a:rect l="l" t="t" r="r" b="b"/>
            <a:pathLst>
              <a:path w="24683" h="635" extrusionOk="0">
                <a:moveTo>
                  <a:pt x="0" y="635"/>
                </a:moveTo>
                <a:cubicBezTo>
                  <a:pt x="8115" y="-719"/>
                  <a:pt x="16455" y="635"/>
                  <a:pt x="24683" y="635"/>
                </a:cubicBezTo>
              </a:path>
            </a:pathLst>
          </a:custGeom>
          <a:noFill/>
          <a:ln w="76200" cap="flat" cmpd="sng">
            <a:solidFill>
              <a:schemeClr val="accent1"/>
            </a:solidFill>
            <a:prstDash val="solid"/>
            <a:round/>
            <a:headEnd type="none" w="med" len="med"/>
            <a:tailEnd type="none" w="med" len="med"/>
          </a:ln>
        </p:spPr>
        <p:txBody>
          <a:bodyPr/>
          <a:lstStyle/>
          <a:p>
            <a:endParaRPr lang="es-MX"/>
          </a:p>
        </p:txBody>
      </p:sp>
      <p:sp>
        <p:nvSpPr>
          <p:cNvPr id="317" name="Google Shape;317;p50"/>
          <p:cNvSpPr/>
          <p:nvPr/>
        </p:nvSpPr>
        <p:spPr>
          <a:xfrm>
            <a:off x="7242462" y="2228501"/>
            <a:ext cx="613650" cy="13775"/>
          </a:xfrm>
          <a:custGeom>
            <a:avLst/>
            <a:gdLst/>
            <a:ahLst/>
            <a:cxnLst/>
            <a:rect l="l" t="t" r="r" b="b"/>
            <a:pathLst>
              <a:path w="24546" h="551" extrusionOk="0">
                <a:moveTo>
                  <a:pt x="0" y="551"/>
                </a:moveTo>
                <a:cubicBezTo>
                  <a:pt x="8133" y="-353"/>
                  <a:pt x="16363" y="137"/>
                  <a:pt x="24546" y="137"/>
                </a:cubicBezTo>
              </a:path>
            </a:pathLst>
          </a:custGeom>
          <a:noFill/>
          <a:ln w="76200" cap="flat" cmpd="sng">
            <a:solidFill>
              <a:schemeClr val="accent1"/>
            </a:solidFill>
            <a:prstDash val="solid"/>
            <a:round/>
            <a:headEnd type="none" w="med" len="med"/>
            <a:tailEnd type="none" w="med" len="med"/>
          </a:ln>
        </p:spPr>
        <p:txBody>
          <a:bodyPr/>
          <a:lstStyle/>
          <a:p>
            <a:endParaRPr lang="es-MX"/>
          </a:p>
        </p:txBody>
      </p:sp>
      <p:sp>
        <p:nvSpPr>
          <p:cNvPr id="318" name="Google Shape;318;p50"/>
          <p:cNvSpPr/>
          <p:nvPr/>
        </p:nvSpPr>
        <p:spPr>
          <a:xfrm>
            <a:off x="1889900" y="4413504"/>
            <a:ext cx="992850" cy="102600"/>
          </a:xfrm>
          <a:custGeom>
            <a:avLst/>
            <a:gdLst/>
            <a:ahLst/>
            <a:cxnLst/>
            <a:rect l="l" t="t" r="r" b="b"/>
            <a:pathLst>
              <a:path w="39714" h="4104" extrusionOk="0">
                <a:moveTo>
                  <a:pt x="0" y="4104"/>
                </a:moveTo>
                <a:cubicBezTo>
                  <a:pt x="11382" y="-2730"/>
                  <a:pt x="26437" y="1070"/>
                  <a:pt x="39714" y="1070"/>
                </a:cubicBezTo>
              </a:path>
            </a:pathLst>
          </a:custGeom>
          <a:noFill/>
          <a:ln w="28575" cap="flat" cmpd="sng">
            <a:solidFill>
              <a:schemeClr val="accent4"/>
            </a:solidFill>
            <a:prstDash val="solid"/>
            <a:round/>
            <a:headEnd type="none" w="med" len="med"/>
            <a:tailEnd type="none" w="med" len="med"/>
          </a:ln>
        </p:spPr>
        <p:txBody>
          <a:bodyPr/>
          <a:lstStyle/>
          <a:p>
            <a:endParaRPr lang="es-MX"/>
          </a:p>
        </p:txBody>
      </p:sp>
      <p:pic>
        <p:nvPicPr>
          <p:cNvPr id="319" name="Google Shape;319;p50"/>
          <p:cNvPicPr preferRelativeResize="0"/>
          <p:nvPr/>
        </p:nvPicPr>
        <p:blipFill rotWithShape="1">
          <a:blip r:embed="rId3">
            <a:alphaModFix/>
          </a:blip>
          <a:srcRect t="16970" r="8892" b="21025"/>
          <a:stretch/>
        </p:blipFill>
        <p:spPr>
          <a:xfrm>
            <a:off x="6539175" y="3603223"/>
            <a:ext cx="2036850" cy="810276"/>
          </a:xfrm>
          <a:prstGeom prst="rect">
            <a:avLst/>
          </a:prstGeom>
          <a:noFill/>
          <a:ln>
            <a:noFill/>
          </a:ln>
        </p:spPr>
      </p:pic>
      <p:pic>
        <p:nvPicPr>
          <p:cNvPr id="320" name="Google Shape;320;p50"/>
          <p:cNvPicPr preferRelativeResize="0"/>
          <p:nvPr/>
        </p:nvPicPr>
        <p:blipFill rotWithShape="1">
          <a:blip r:embed="rId4">
            <a:alphaModFix/>
          </a:blip>
          <a:srcRect t="16734" r="8892" b="18300"/>
          <a:stretch/>
        </p:blipFill>
        <p:spPr>
          <a:xfrm>
            <a:off x="6539175" y="3055100"/>
            <a:ext cx="2036850" cy="846042"/>
          </a:xfrm>
          <a:prstGeom prst="rect">
            <a:avLst/>
          </a:prstGeom>
          <a:noFill/>
          <a:ln>
            <a:noFill/>
          </a:ln>
        </p:spPr>
      </p:pic>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314"/>
                                        </p:tgtEl>
                                        <p:attrNameLst>
                                          <p:attrName>style.visibility</p:attrName>
                                        </p:attrNameLst>
                                      </p:cBhvr>
                                      <p:to>
                                        <p:strVal val="visible"/>
                                      </p:to>
                                    </p:set>
                                    <p:anim calcmode="lin" valueType="num">
                                      <p:cBhvr additive="base">
                                        <p:cTn id="7" dur="1000"/>
                                        <p:tgtEl>
                                          <p:spTgt spid="3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2" name="Google Shape;412;p58"/>
          <p:cNvSpPr txBox="1">
            <a:spLocks noGrp="1"/>
          </p:cNvSpPr>
          <p:nvPr>
            <p:ph type="title"/>
          </p:nvPr>
        </p:nvSpPr>
        <p:spPr>
          <a:xfrm>
            <a:off x="1002325" y="711180"/>
            <a:ext cx="2403900" cy="944683"/>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Justificación y Salvación</a:t>
            </a:r>
            <a:endParaRPr dirty="0"/>
          </a:p>
        </p:txBody>
      </p:sp>
      <p:sp>
        <p:nvSpPr>
          <p:cNvPr id="414" name="Google Shape;414;p58"/>
          <p:cNvSpPr/>
          <p:nvPr/>
        </p:nvSpPr>
        <p:spPr>
          <a:xfrm rot="-2700000">
            <a:off x="765274" y="2065491"/>
            <a:ext cx="647436" cy="266330"/>
          </a:xfrm>
          <a:custGeom>
            <a:avLst/>
            <a:gdLst/>
            <a:ahLst/>
            <a:cxnLst/>
            <a:rect l="l" t="t" r="r" b="b"/>
            <a:pathLst>
              <a:path w="36226" h="14902" extrusionOk="0">
                <a:moveTo>
                  <a:pt x="991" y="1"/>
                </a:moveTo>
                <a:lnTo>
                  <a:pt x="36226" y="3565"/>
                </a:lnTo>
                <a:cubicBezTo>
                  <a:pt x="36226" y="3565"/>
                  <a:pt x="34800" y="4452"/>
                  <a:pt x="34729" y="5291"/>
                </a:cubicBezTo>
                <a:cubicBezTo>
                  <a:pt x="34658" y="6123"/>
                  <a:pt x="35905" y="7244"/>
                  <a:pt x="35905" y="7244"/>
                </a:cubicBezTo>
                <a:cubicBezTo>
                  <a:pt x="35905" y="7244"/>
                  <a:pt x="34397" y="8289"/>
                  <a:pt x="34495" y="9138"/>
                </a:cubicBezTo>
                <a:cubicBezTo>
                  <a:pt x="34588" y="9993"/>
                  <a:pt x="35230" y="11114"/>
                  <a:pt x="35230" y="11114"/>
                </a:cubicBezTo>
                <a:cubicBezTo>
                  <a:pt x="35230" y="11114"/>
                  <a:pt x="33053" y="12943"/>
                  <a:pt x="34903" y="14902"/>
                </a:cubicBezTo>
                <a:lnTo>
                  <a:pt x="1" y="11364"/>
                </a:lnTo>
                <a:cubicBezTo>
                  <a:pt x="1" y="11364"/>
                  <a:pt x="1345" y="10134"/>
                  <a:pt x="1400" y="9465"/>
                </a:cubicBezTo>
                <a:cubicBezTo>
                  <a:pt x="1460" y="8801"/>
                  <a:pt x="333" y="7576"/>
                  <a:pt x="333" y="7576"/>
                </a:cubicBezTo>
                <a:cubicBezTo>
                  <a:pt x="333" y="7576"/>
                  <a:pt x="1884" y="6477"/>
                  <a:pt x="1977" y="5476"/>
                </a:cubicBezTo>
                <a:cubicBezTo>
                  <a:pt x="2064" y="4469"/>
                  <a:pt x="915" y="3473"/>
                  <a:pt x="915" y="3473"/>
                </a:cubicBezTo>
                <a:cubicBezTo>
                  <a:pt x="915" y="3473"/>
                  <a:pt x="2015" y="2901"/>
                  <a:pt x="2091" y="1954"/>
                </a:cubicBezTo>
                <a:cubicBezTo>
                  <a:pt x="2172" y="1007"/>
                  <a:pt x="991" y="1"/>
                  <a:pt x="991" y="1"/>
                </a:cubicBezTo>
                <a:close/>
              </a:path>
            </a:pathLst>
          </a:custGeom>
          <a:solidFill>
            <a:schemeClr val="dk1">
              <a:alpha val="26789"/>
            </a:schemeClr>
          </a:solidFill>
          <a:ln>
            <a:noFill/>
          </a:ln>
          <a:effectLst>
            <a:outerShdw blurRad="57150" dist="19050" dir="5400000" algn="bl" rotWithShape="0">
              <a:srgbClr val="000000">
                <a:alpha val="3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415" name="Google Shape;415;p58"/>
          <p:cNvSpPr/>
          <p:nvPr/>
        </p:nvSpPr>
        <p:spPr>
          <a:xfrm rot="-2700000">
            <a:off x="2517624" y="3175166"/>
            <a:ext cx="647436" cy="266330"/>
          </a:xfrm>
          <a:custGeom>
            <a:avLst/>
            <a:gdLst/>
            <a:ahLst/>
            <a:cxnLst/>
            <a:rect l="l" t="t" r="r" b="b"/>
            <a:pathLst>
              <a:path w="36226" h="14902" extrusionOk="0">
                <a:moveTo>
                  <a:pt x="991" y="1"/>
                </a:moveTo>
                <a:lnTo>
                  <a:pt x="36226" y="3565"/>
                </a:lnTo>
                <a:cubicBezTo>
                  <a:pt x="36226" y="3565"/>
                  <a:pt x="34800" y="4452"/>
                  <a:pt x="34729" y="5291"/>
                </a:cubicBezTo>
                <a:cubicBezTo>
                  <a:pt x="34658" y="6123"/>
                  <a:pt x="35905" y="7244"/>
                  <a:pt x="35905" y="7244"/>
                </a:cubicBezTo>
                <a:cubicBezTo>
                  <a:pt x="35905" y="7244"/>
                  <a:pt x="34397" y="8289"/>
                  <a:pt x="34495" y="9138"/>
                </a:cubicBezTo>
                <a:cubicBezTo>
                  <a:pt x="34588" y="9993"/>
                  <a:pt x="35230" y="11114"/>
                  <a:pt x="35230" y="11114"/>
                </a:cubicBezTo>
                <a:cubicBezTo>
                  <a:pt x="35230" y="11114"/>
                  <a:pt x="33053" y="12943"/>
                  <a:pt x="34903" y="14902"/>
                </a:cubicBezTo>
                <a:lnTo>
                  <a:pt x="1" y="11364"/>
                </a:lnTo>
                <a:cubicBezTo>
                  <a:pt x="1" y="11364"/>
                  <a:pt x="1345" y="10134"/>
                  <a:pt x="1400" y="9465"/>
                </a:cubicBezTo>
                <a:cubicBezTo>
                  <a:pt x="1460" y="8801"/>
                  <a:pt x="333" y="7576"/>
                  <a:pt x="333" y="7576"/>
                </a:cubicBezTo>
                <a:cubicBezTo>
                  <a:pt x="333" y="7576"/>
                  <a:pt x="1884" y="6477"/>
                  <a:pt x="1977" y="5476"/>
                </a:cubicBezTo>
                <a:cubicBezTo>
                  <a:pt x="2064" y="4469"/>
                  <a:pt x="915" y="3473"/>
                  <a:pt x="915" y="3473"/>
                </a:cubicBezTo>
                <a:cubicBezTo>
                  <a:pt x="915" y="3473"/>
                  <a:pt x="2015" y="2901"/>
                  <a:pt x="2091" y="1954"/>
                </a:cubicBezTo>
                <a:cubicBezTo>
                  <a:pt x="2172" y="1007"/>
                  <a:pt x="991" y="1"/>
                  <a:pt x="991" y="1"/>
                </a:cubicBezTo>
                <a:close/>
              </a:path>
            </a:pathLst>
          </a:custGeom>
          <a:solidFill>
            <a:schemeClr val="dk1">
              <a:alpha val="26789"/>
            </a:schemeClr>
          </a:solidFill>
          <a:ln>
            <a:noFill/>
          </a:ln>
          <a:effectLst>
            <a:outerShdw blurRad="57150" dist="19050" dir="5400000" algn="bl" rotWithShape="0">
              <a:srgbClr val="000000">
                <a:alpha val="3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5" name="CuadroTexto 4">
            <a:extLst>
              <a:ext uri="{FF2B5EF4-FFF2-40B4-BE49-F238E27FC236}">
                <a16:creationId xmlns:a16="http://schemas.microsoft.com/office/drawing/2014/main" id="{D7D1DDF4-0DAF-230F-24D3-7383D52594E5}"/>
              </a:ext>
            </a:extLst>
          </p:cNvPr>
          <p:cNvSpPr txBox="1"/>
          <p:nvPr/>
        </p:nvSpPr>
        <p:spPr>
          <a:xfrm>
            <a:off x="5041209" y="532107"/>
            <a:ext cx="3336865" cy="404820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spcAft>
                <a:spcPts val="1600"/>
              </a:spcAft>
              <a:buClr>
                <a:schemeClr val="dk2"/>
              </a:buClr>
              <a:buSzPts val="1600"/>
              <a:buFont typeface="Roboto Mono Medium"/>
              <a:buNone/>
              <a:defRPr sz="2400">
                <a:solidFill>
                  <a:schemeClr val="dk2"/>
                </a:solidFill>
                <a:latin typeface="Congenial" panose="02000503040000020004" pitchFamily="2" charset="0"/>
                <a:ea typeface="Roboto Mono Medium"/>
                <a:cs typeface="Roboto Mono Medium"/>
                <a:sym typeface="Roboto Mono Medium"/>
              </a:defRPr>
            </a:lvl1pPr>
            <a:lvl2pPr marL="914400" indent="-330200">
              <a:spcBef>
                <a:spcPts val="1600"/>
              </a:spcBef>
              <a:buClr>
                <a:schemeClr val="dk2"/>
              </a:buClr>
              <a:buSzPts val="1600"/>
              <a:buFont typeface="Roboto Mono Medium"/>
              <a:buChar char="○"/>
              <a:defRPr sz="1600">
                <a:solidFill>
                  <a:schemeClr val="dk2"/>
                </a:solidFill>
                <a:latin typeface="Roboto Mono Medium"/>
                <a:ea typeface="Roboto Mono Medium"/>
                <a:cs typeface="Roboto Mono Medium"/>
                <a:sym typeface="Roboto Mono Medium"/>
              </a:defRPr>
            </a:lvl2pPr>
            <a:lvl3pPr marL="1371600" indent="-330200">
              <a:spcBef>
                <a:spcPts val="1600"/>
              </a:spcBef>
              <a:buClr>
                <a:schemeClr val="dk2"/>
              </a:buClr>
              <a:buSzPts val="1600"/>
              <a:buFont typeface="Roboto Mono Medium"/>
              <a:buChar char="■"/>
              <a:defRPr sz="1600">
                <a:solidFill>
                  <a:schemeClr val="dk2"/>
                </a:solidFill>
                <a:latin typeface="Roboto Mono Medium"/>
                <a:ea typeface="Roboto Mono Medium"/>
                <a:cs typeface="Roboto Mono Medium"/>
                <a:sym typeface="Roboto Mono Medium"/>
              </a:defRPr>
            </a:lvl3pPr>
            <a:lvl4pPr marL="1828800" indent="-330200">
              <a:spcBef>
                <a:spcPts val="1600"/>
              </a:spcBef>
              <a:buClr>
                <a:schemeClr val="dk2"/>
              </a:buClr>
              <a:buSzPts val="1600"/>
              <a:buFont typeface="Roboto Mono Medium"/>
              <a:buChar char="●"/>
              <a:defRPr sz="1600">
                <a:solidFill>
                  <a:schemeClr val="dk2"/>
                </a:solidFill>
                <a:latin typeface="Roboto Mono Medium"/>
                <a:ea typeface="Roboto Mono Medium"/>
                <a:cs typeface="Roboto Mono Medium"/>
                <a:sym typeface="Roboto Mono Medium"/>
              </a:defRPr>
            </a:lvl4pPr>
            <a:lvl5pPr marL="2286000" indent="-330200">
              <a:spcBef>
                <a:spcPts val="1600"/>
              </a:spcBef>
              <a:buClr>
                <a:schemeClr val="dk2"/>
              </a:buClr>
              <a:buSzPts val="1600"/>
              <a:buFont typeface="Roboto Mono Medium"/>
              <a:buChar char="○"/>
              <a:defRPr sz="1600">
                <a:solidFill>
                  <a:schemeClr val="dk2"/>
                </a:solidFill>
                <a:latin typeface="Roboto Mono Medium"/>
                <a:ea typeface="Roboto Mono Medium"/>
                <a:cs typeface="Roboto Mono Medium"/>
                <a:sym typeface="Roboto Mono Medium"/>
              </a:defRPr>
            </a:lvl5pPr>
            <a:lvl6pPr marL="2743200" indent="-330200">
              <a:spcBef>
                <a:spcPts val="1600"/>
              </a:spcBef>
              <a:buClr>
                <a:schemeClr val="dk2"/>
              </a:buClr>
              <a:buSzPts val="1600"/>
              <a:buFont typeface="Roboto Mono Medium"/>
              <a:buChar char="■"/>
              <a:defRPr sz="1600">
                <a:solidFill>
                  <a:schemeClr val="dk2"/>
                </a:solidFill>
                <a:latin typeface="Roboto Mono Medium"/>
                <a:ea typeface="Roboto Mono Medium"/>
                <a:cs typeface="Roboto Mono Medium"/>
                <a:sym typeface="Roboto Mono Medium"/>
              </a:defRPr>
            </a:lvl6pPr>
            <a:lvl7pPr marL="3200400" indent="-330200">
              <a:spcBef>
                <a:spcPts val="1600"/>
              </a:spcBef>
              <a:buClr>
                <a:schemeClr val="dk2"/>
              </a:buClr>
              <a:buSzPts val="1600"/>
              <a:buFont typeface="Roboto Mono Medium"/>
              <a:buChar char="●"/>
              <a:defRPr sz="1600">
                <a:solidFill>
                  <a:schemeClr val="dk2"/>
                </a:solidFill>
                <a:latin typeface="Roboto Mono Medium"/>
                <a:ea typeface="Roboto Mono Medium"/>
                <a:cs typeface="Roboto Mono Medium"/>
                <a:sym typeface="Roboto Mono Medium"/>
              </a:defRPr>
            </a:lvl7pPr>
            <a:lvl8pPr marL="3657600" indent="-330200">
              <a:spcBef>
                <a:spcPts val="1600"/>
              </a:spcBef>
              <a:buClr>
                <a:schemeClr val="dk2"/>
              </a:buClr>
              <a:buSzPts val="1600"/>
              <a:buFont typeface="Roboto Mono Medium"/>
              <a:buChar char="○"/>
              <a:defRPr sz="1600">
                <a:solidFill>
                  <a:schemeClr val="dk2"/>
                </a:solidFill>
                <a:latin typeface="Roboto Mono Medium"/>
                <a:ea typeface="Roboto Mono Medium"/>
                <a:cs typeface="Roboto Mono Medium"/>
                <a:sym typeface="Roboto Mono Medium"/>
              </a:defRPr>
            </a:lvl8pPr>
            <a:lvl9pPr marL="4114800" indent="-330200">
              <a:spcBef>
                <a:spcPts val="1600"/>
              </a:spcBef>
              <a:spcAft>
                <a:spcPts val="1600"/>
              </a:spcAft>
              <a:buClr>
                <a:schemeClr val="dk2"/>
              </a:buClr>
              <a:buSzPts val="1600"/>
              <a:buFont typeface="Roboto Mono Medium"/>
              <a:buChar char="■"/>
              <a:defRPr sz="1600">
                <a:solidFill>
                  <a:schemeClr val="dk2"/>
                </a:solidFill>
                <a:latin typeface="Roboto Mono Medium"/>
                <a:ea typeface="Roboto Mono Medium"/>
                <a:cs typeface="Roboto Mono Medium"/>
                <a:sym typeface="Roboto Mono Medium"/>
              </a:defRPr>
            </a:lvl9pPr>
          </a:lstStyle>
          <a:p>
            <a:r>
              <a:rPr lang="es-ES" sz="2000" dirty="0"/>
              <a:t>1. La justificación es un aspecto clave de la salvación.</a:t>
            </a:r>
            <a:endParaRPr lang="es-ES" sz="1800" dirty="0"/>
          </a:p>
          <a:p>
            <a:r>
              <a:rPr lang="es-ES" sz="2000" dirty="0"/>
              <a:t>2. Cuando una persona se arrepiente de sus pecados y pone su fe en Cristo, se produce la justificación y se declara justa ante Dios.</a:t>
            </a:r>
          </a:p>
          <a:p>
            <a:r>
              <a:rPr lang="es-ES" sz="2000" dirty="0"/>
              <a:t>3. Es el primer paso en el camino hacia la santidad y la vida eterna.</a:t>
            </a:r>
            <a:endParaRPr lang="es-MX" sz="2000" dirty="0"/>
          </a:p>
        </p:txBody>
      </p:sp>
      <p:pic>
        <p:nvPicPr>
          <p:cNvPr id="8" name="Imagen 7">
            <a:extLst>
              <a:ext uri="{FF2B5EF4-FFF2-40B4-BE49-F238E27FC236}">
                <a16:creationId xmlns:a16="http://schemas.microsoft.com/office/drawing/2014/main" id="{D3BC4323-1B8D-4949-42BD-F129D57BC6AF}"/>
              </a:ext>
            </a:extLst>
          </p:cNvPr>
          <p:cNvPicPr>
            <a:picLocks noChangeAspect="1"/>
          </p:cNvPicPr>
          <p:nvPr/>
        </p:nvPicPr>
        <p:blipFill>
          <a:blip r:embed="rId3"/>
          <a:stretch>
            <a:fillRect/>
          </a:stretch>
        </p:blipFill>
        <p:spPr>
          <a:xfrm rot="21191278">
            <a:off x="1081982" y="2002701"/>
            <a:ext cx="2244586" cy="1701677"/>
          </a:xfrm>
          <a:prstGeom prst="rect">
            <a:avLst/>
          </a:prstGeom>
          <a:ln>
            <a:noFill/>
          </a:ln>
          <a:effectLst>
            <a:outerShdw blurRad="292100" dist="139700" dir="2700000" algn="tl" rotWithShape="0">
              <a:srgbClr val="333333">
                <a:alpha val="65000"/>
              </a:srgbClr>
            </a:outerShdw>
          </a:effectLst>
        </p:spPr>
      </p:pic>
      <p:pic>
        <p:nvPicPr>
          <p:cNvPr id="9" name="Google Shape;1791;p114">
            <a:extLst>
              <a:ext uri="{FF2B5EF4-FFF2-40B4-BE49-F238E27FC236}">
                <a16:creationId xmlns:a16="http://schemas.microsoft.com/office/drawing/2014/main" id="{FC415AF8-699D-5A1B-8B7D-88B7D347200C}"/>
              </a:ext>
            </a:extLst>
          </p:cNvPr>
          <p:cNvPicPr preferRelativeResize="0"/>
          <p:nvPr/>
        </p:nvPicPr>
        <p:blipFill>
          <a:blip r:embed="rId4">
            <a:alphaModFix/>
            <a:duotone>
              <a:prstClr val="black"/>
              <a:srgbClr val="00B0F0">
                <a:tint val="45000"/>
                <a:satMod val="400000"/>
              </a:srgbClr>
            </a:duotone>
          </a:blip>
          <a:stretch>
            <a:fillRect/>
          </a:stretch>
        </p:blipFill>
        <p:spPr>
          <a:xfrm rot="21341518">
            <a:off x="1441300" y="4112570"/>
            <a:ext cx="1875478" cy="319750"/>
          </a:xfrm>
          <a:prstGeom prst="rect">
            <a:avLst/>
          </a:prstGeom>
          <a:noFill/>
          <a:ln>
            <a:noFill/>
          </a:ln>
        </p:spPr>
      </p:pic>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pic>
        <p:nvPicPr>
          <p:cNvPr id="348" name="Google Shape;348;p53"/>
          <p:cNvPicPr preferRelativeResize="0"/>
          <p:nvPr/>
        </p:nvPicPr>
        <p:blipFill>
          <a:blip r:embed="rId3">
            <a:alphaModFix amt="86000"/>
          </a:blip>
          <a:stretch>
            <a:fillRect/>
          </a:stretch>
        </p:blipFill>
        <p:spPr>
          <a:xfrm rot="1344117">
            <a:off x="3823925" y="1324475"/>
            <a:ext cx="1496149" cy="1160650"/>
          </a:xfrm>
          <a:prstGeom prst="rect">
            <a:avLst/>
          </a:prstGeom>
          <a:noFill/>
          <a:ln>
            <a:noFill/>
          </a:ln>
        </p:spPr>
      </p:pic>
      <p:sp>
        <p:nvSpPr>
          <p:cNvPr id="349" name="Google Shape;349;p53"/>
          <p:cNvSpPr txBox="1">
            <a:spLocks noGrp="1"/>
          </p:cNvSpPr>
          <p:nvPr>
            <p:ph type="title" idx="2"/>
          </p:nvPr>
        </p:nvSpPr>
        <p:spPr>
          <a:xfrm>
            <a:off x="3778200" y="1403800"/>
            <a:ext cx="1587600" cy="1002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02</a:t>
            </a:r>
            <a:endParaRPr dirty="0"/>
          </a:p>
        </p:txBody>
      </p:sp>
      <p:pic>
        <p:nvPicPr>
          <p:cNvPr id="350" name="Google Shape;350;p53"/>
          <p:cNvPicPr preferRelativeResize="0"/>
          <p:nvPr/>
        </p:nvPicPr>
        <p:blipFill rotWithShape="1">
          <a:blip r:embed="rId4">
            <a:alphaModFix/>
          </a:blip>
          <a:srcRect t="16970" r="8892" b="21025"/>
          <a:stretch/>
        </p:blipFill>
        <p:spPr>
          <a:xfrm rot="10800000">
            <a:off x="833700" y="1225600"/>
            <a:ext cx="2036850" cy="810276"/>
          </a:xfrm>
          <a:prstGeom prst="rect">
            <a:avLst/>
          </a:prstGeom>
          <a:noFill/>
          <a:ln>
            <a:noFill/>
          </a:ln>
        </p:spPr>
      </p:pic>
      <p:pic>
        <p:nvPicPr>
          <p:cNvPr id="351" name="Google Shape;351;p53"/>
          <p:cNvPicPr preferRelativeResize="0"/>
          <p:nvPr/>
        </p:nvPicPr>
        <p:blipFill rotWithShape="1">
          <a:blip r:embed="rId5">
            <a:alphaModFix/>
          </a:blip>
          <a:srcRect t="16734" r="8892" b="18300"/>
          <a:stretch/>
        </p:blipFill>
        <p:spPr>
          <a:xfrm rot="10800000">
            <a:off x="833700" y="1737957"/>
            <a:ext cx="2036850" cy="846042"/>
          </a:xfrm>
          <a:prstGeom prst="rect">
            <a:avLst/>
          </a:prstGeom>
          <a:noFill/>
          <a:ln>
            <a:noFill/>
          </a:ln>
        </p:spPr>
      </p:pic>
      <p:sp>
        <p:nvSpPr>
          <p:cNvPr id="352" name="Google Shape;352;p53"/>
          <p:cNvSpPr txBox="1">
            <a:spLocks noGrp="1"/>
          </p:cNvSpPr>
          <p:nvPr>
            <p:ph type="title"/>
          </p:nvPr>
        </p:nvSpPr>
        <p:spPr>
          <a:xfrm>
            <a:off x="2673000" y="2550900"/>
            <a:ext cx="3798000" cy="1264642"/>
          </a:xfrm>
          <a:prstGeom prst="rect">
            <a:avLst/>
          </a:prstGeom>
        </p:spPr>
        <p:txBody>
          <a:bodyPr spcFirstLastPara="1" wrap="square" lIns="91425" tIns="91425" rIns="91425" bIns="91425" anchor="t" anchorCtr="0">
            <a:noAutofit/>
          </a:bodyPr>
          <a:lstStyle/>
          <a:p>
            <a:pPr lvl="0"/>
            <a:r>
              <a:rPr lang="en" sz="3600" dirty="0">
                <a:effectLst>
                  <a:outerShdw blurRad="38100" dist="38100" dir="2700000" algn="tl">
                    <a:srgbClr val="000000">
                      <a:alpha val="43137"/>
                    </a:srgbClr>
                  </a:outerShdw>
                </a:effectLst>
              </a:rPr>
              <a:t>JUSTIFICACIÓN</a:t>
            </a:r>
            <a:br>
              <a:rPr lang="en" sz="3600" dirty="0">
                <a:effectLst>
                  <a:outerShdw blurRad="38100" dist="38100" dir="2700000" algn="tl">
                    <a:srgbClr val="000000">
                      <a:alpha val="43137"/>
                    </a:srgbClr>
                  </a:outerShdw>
                </a:effectLst>
              </a:rPr>
            </a:br>
            <a:r>
              <a:rPr lang="en" sz="2400" dirty="0">
                <a:solidFill>
                  <a:schemeClr val="bg2"/>
                </a:solidFill>
                <a:effectLst>
                  <a:outerShdw blurRad="38100" dist="38100" dir="2700000" algn="tl">
                    <a:srgbClr val="000000">
                      <a:alpha val="43137"/>
                    </a:srgbClr>
                  </a:outerShdw>
                </a:effectLst>
              </a:rPr>
              <a:t>trascendencia</a:t>
            </a:r>
            <a:endParaRPr sz="3600" dirty="0">
              <a:solidFill>
                <a:schemeClr val="bg2"/>
              </a:solidFill>
            </a:endParaRPr>
          </a:p>
        </p:txBody>
      </p:sp>
    </p:spTree>
    <p:extLst>
      <p:ext uri="{BB962C8B-B14F-4D97-AF65-F5344CB8AC3E}">
        <p14:creationId xmlns:p14="http://schemas.microsoft.com/office/powerpoint/2010/main" val="148269365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49"/>
                                        </p:tgtEl>
                                        <p:attrNameLst>
                                          <p:attrName>style.visibility</p:attrName>
                                        </p:attrNameLst>
                                      </p:cBhvr>
                                      <p:to>
                                        <p:strVal val="visible"/>
                                      </p:to>
                                    </p:set>
                                    <p:animEffect transition="in" filter="fade">
                                      <p:cBhvr>
                                        <p:cTn id="7" dur="1000"/>
                                        <p:tgtEl>
                                          <p:spTgt spid="349"/>
                                        </p:tgtEl>
                                      </p:cBhvr>
                                    </p:animEffect>
                                  </p:childTnLst>
                                </p:cTn>
                              </p:par>
                              <p:par>
                                <p:cTn id="8" presetID="2" presetClass="entr" presetSubtype="4" fill="hold" nodeType="withEffect">
                                  <p:stCondLst>
                                    <p:cond delay="0"/>
                                  </p:stCondLst>
                                  <p:childTnLst>
                                    <p:set>
                                      <p:cBhvr>
                                        <p:cTn id="9" dur="1" fill="hold">
                                          <p:stCondLst>
                                            <p:cond delay="0"/>
                                          </p:stCondLst>
                                        </p:cTn>
                                        <p:tgtEl>
                                          <p:spTgt spid="352"/>
                                        </p:tgtEl>
                                        <p:attrNameLst>
                                          <p:attrName>style.visibility</p:attrName>
                                        </p:attrNameLst>
                                      </p:cBhvr>
                                      <p:to>
                                        <p:strVal val="visible"/>
                                      </p:to>
                                    </p:set>
                                    <p:anim calcmode="lin" valueType="num">
                                      <p:cBhvr additive="base">
                                        <p:cTn id="10" dur="1000"/>
                                        <p:tgtEl>
                                          <p:spTgt spid="3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pic>
        <p:nvPicPr>
          <p:cNvPr id="544" name="Google Shape;544;p64"/>
          <p:cNvPicPr preferRelativeResize="0"/>
          <p:nvPr/>
        </p:nvPicPr>
        <p:blipFill>
          <a:blip r:embed="rId3">
            <a:alphaModFix/>
          </a:blip>
          <a:stretch>
            <a:fillRect/>
          </a:stretch>
        </p:blipFill>
        <p:spPr>
          <a:xfrm flipH="1">
            <a:off x="7011149" y="3768118"/>
            <a:ext cx="2015919" cy="1011625"/>
          </a:xfrm>
          <a:prstGeom prst="rect">
            <a:avLst/>
          </a:prstGeom>
          <a:noFill/>
          <a:ln>
            <a:noFill/>
          </a:ln>
        </p:spPr>
      </p:pic>
      <p:sp>
        <p:nvSpPr>
          <p:cNvPr id="17" name="CuadroTexto 16">
            <a:extLst>
              <a:ext uri="{FF2B5EF4-FFF2-40B4-BE49-F238E27FC236}">
                <a16:creationId xmlns:a16="http://schemas.microsoft.com/office/drawing/2014/main" id="{A7A2D08E-3348-C7BD-1905-FB34E36A8E17}"/>
              </a:ext>
            </a:extLst>
          </p:cNvPr>
          <p:cNvSpPr txBox="1"/>
          <p:nvPr/>
        </p:nvSpPr>
        <p:spPr>
          <a:xfrm>
            <a:off x="3922212" y="748996"/>
            <a:ext cx="4063886" cy="364550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spcAft>
                <a:spcPts val="1600"/>
              </a:spcAft>
              <a:buClr>
                <a:schemeClr val="dk2"/>
              </a:buClr>
              <a:buSzPts val="1600"/>
              <a:buFont typeface="Roboto Mono Medium"/>
              <a:buNone/>
              <a:defRPr sz="2400">
                <a:solidFill>
                  <a:schemeClr val="dk2"/>
                </a:solidFill>
                <a:latin typeface="Congenial" panose="02000503040000020004" pitchFamily="2" charset="0"/>
                <a:ea typeface="Roboto Mono Medium"/>
                <a:cs typeface="Roboto Mono Medium"/>
                <a:sym typeface="Roboto Mono Medium"/>
              </a:defRPr>
            </a:lvl1pPr>
            <a:lvl2pPr marL="914400" indent="-330200">
              <a:spcBef>
                <a:spcPts val="1600"/>
              </a:spcBef>
              <a:buClr>
                <a:schemeClr val="dk2"/>
              </a:buClr>
              <a:buSzPts val="1600"/>
              <a:buFont typeface="Roboto Mono Medium"/>
              <a:buChar char="○"/>
              <a:defRPr sz="1600">
                <a:solidFill>
                  <a:schemeClr val="dk2"/>
                </a:solidFill>
                <a:latin typeface="Roboto Mono Medium"/>
                <a:ea typeface="Roboto Mono Medium"/>
                <a:cs typeface="Roboto Mono Medium"/>
                <a:sym typeface="Roboto Mono Medium"/>
              </a:defRPr>
            </a:lvl2pPr>
            <a:lvl3pPr marL="1371600" indent="-330200">
              <a:spcBef>
                <a:spcPts val="1600"/>
              </a:spcBef>
              <a:buClr>
                <a:schemeClr val="dk2"/>
              </a:buClr>
              <a:buSzPts val="1600"/>
              <a:buFont typeface="Roboto Mono Medium"/>
              <a:buChar char="■"/>
              <a:defRPr sz="1600">
                <a:solidFill>
                  <a:schemeClr val="dk2"/>
                </a:solidFill>
                <a:latin typeface="Roboto Mono Medium"/>
                <a:ea typeface="Roboto Mono Medium"/>
                <a:cs typeface="Roboto Mono Medium"/>
                <a:sym typeface="Roboto Mono Medium"/>
              </a:defRPr>
            </a:lvl3pPr>
            <a:lvl4pPr marL="1828800" indent="-330200">
              <a:spcBef>
                <a:spcPts val="1600"/>
              </a:spcBef>
              <a:buClr>
                <a:schemeClr val="dk2"/>
              </a:buClr>
              <a:buSzPts val="1600"/>
              <a:buFont typeface="Roboto Mono Medium"/>
              <a:buChar char="●"/>
              <a:defRPr sz="1600">
                <a:solidFill>
                  <a:schemeClr val="dk2"/>
                </a:solidFill>
                <a:latin typeface="Roboto Mono Medium"/>
                <a:ea typeface="Roboto Mono Medium"/>
                <a:cs typeface="Roboto Mono Medium"/>
                <a:sym typeface="Roboto Mono Medium"/>
              </a:defRPr>
            </a:lvl4pPr>
            <a:lvl5pPr marL="2286000" indent="-330200">
              <a:spcBef>
                <a:spcPts val="1600"/>
              </a:spcBef>
              <a:buClr>
                <a:schemeClr val="dk2"/>
              </a:buClr>
              <a:buSzPts val="1600"/>
              <a:buFont typeface="Roboto Mono Medium"/>
              <a:buChar char="○"/>
              <a:defRPr sz="1600">
                <a:solidFill>
                  <a:schemeClr val="dk2"/>
                </a:solidFill>
                <a:latin typeface="Roboto Mono Medium"/>
                <a:ea typeface="Roboto Mono Medium"/>
                <a:cs typeface="Roboto Mono Medium"/>
                <a:sym typeface="Roboto Mono Medium"/>
              </a:defRPr>
            </a:lvl5pPr>
            <a:lvl6pPr marL="2743200" indent="-330200">
              <a:spcBef>
                <a:spcPts val="1600"/>
              </a:spcBef>
              <a:buClr>
                <a:schemeClr val="dk2"/>
              </a:buClr>
              <a:buSzPts val="1600"/>
              <a:buFont typeface="Roboto Mono Medium"/>
              <a:buChar char="■"/>
              <a:defRPr sz="1600">
                <a:solidFill>
                  <a:schemeClr val="dk2"/>
                </a:solidFill>
                <a:latin typeface="Roboto Mono Medium"/>
                <a:ea typeface="Roboto Mono Medium"/>
                <a:cs typeface="Roboto Mono Medium"/>
                <a:sym typeface="Roboto Mono Medium"/>
              </a:defRPr>
            </a:lvl6pPr>
            <a:lvl7pPr marL="3200400" indent="-330200">
              <a:spcBef>
                <a:spcPts val="1600"/>
              </a:spcBef>
              <a:buClr>
                <a:schemeClr val="dk2"/>
              </a:buClr>
              <a:buSzPts val="1600"/>
              <a:buFont typeface="Roboto Mono Medium"/>
              <a:buChar char="●"/>
              <a:defRPr sz="1600">
                <a:solidFill>
                  <a:schemeClr val="dk2"/>
                </a:solidFill>
                <a:latin typeface="Roboto Mono Medium"/>
                <a:ea typeface="Roboto Mono Medium"/>
                <a:cs typeface="Roboto Mono Medium"/>
                <a:sym typeface="Roboto Mono Medium"/>
              </a:defRPr>
            </a:lvl7pPr>
            <a:lvl8pPr marL="3657600" indent="-330200">
              <a:spcBef>
                <a:spcPts val="1600"/>
              </a:spcBef>
              <a:buClr>
                <a:schemeClr val="dk2"/>
              </a:buClr>
              <a:buSzPts val="1600"/>
              <a:buFont typeface="Roboto Mono Medium"/>
              <a:buChar char="○"/>
              <a:defRPr sz="1600">
                <a:solidFill>
                  <a:schemeClr val="dk2"/>
                </a:solidFill>
                <a:latin typeface="Roboto Mono Medium"/>
                <a:ea typeface="Roboto Mono Medium"/>
                <a:cs typeface="Roboto Mono Medium"/>
                <a:sym typeface="Roboto Mono Medium"/>
              </a:defRPr>
            </a:lvl8pPr>
            <a:lvl9pPr marL="4114800" indent="-330200">
              <a:spcBef>
                <a:spcPts val="1600"/>
              </a:spcBef>
              <a:spcAft>
                <a:spcPts val="1600"/>
              </a:spcAft>
              <a:buClr>
                <a:schemeClr val="dk2"/>
              </a:buClr>
              <a:buSzPts val="1600"/>
              <a:buFont typeface="Roboto Mono Medium"/>
              <a:buChar char="■"/>
              <a:defRPr sz="1600">
                <a:solidFill>
                  <a:schemeClr val="dk2"/>
                </a:solidFill>
                <a:latin typeface="Roboto Mono Medium"/>
                <a:ea typeface="Roboto Mono Medium"/>
                <a:cs typeface="Roboto Mono Medium"/>
                <a:sym typeface="Roboto Mono Medium"/>
              </a:defRPr>
            </a:lvl9pPr>
          </a:lstStyle>
          <a:p>
            <a:pPr algn="just"/>
            <a:r>
              <a:rPr lang="es-ES" sz="2800" dirty="0"/>
              <a:t>La justificación es un regalo de Dios que se recibe por la fe en Jesucristo, y es esencial para nuestra relación con Él y nuestra esperanza de vida eterna.</a:t>
            </a:r>
            <a:endParaRPr lang="es-MX" sz="2800" dirty="0"/>
          </a:p>
        </p:txBody>
      </p:sp>
      <p:pic>
        <p:nvPicPr>
          <p:cNvPr id="18" name="Imagen 17">
            <a:extLst>
              <a:ext uri="{FF2B5EF4-FFF2-40B4-BE49-F238E27FC236}">
                <a16:creationId xmlns:a16="http://schemas.microsoft.com/office/drawing/2014/main" id="{9E15DBF2-AA8F-7CF8-9ED7-B97F6A117BAA}"/>
              </a:ext>
            </a:extLst>
          </p:cNvPr>
          <p:cNvPicPr>
            <a:picLocks noChangeAspect="1"/>
          </p:cNvPicPr>
          <p:nvPr/>
        </p:nvPicPr>
        <p:blipFill>
          <a:blip r:embed="rId4"/>
          <a:stretch>
            <a:fillRect/>
          </a:stretch>
        </p:blipFill>
        <p:spPr>
          <a:xfrm>
            <a:off x="1494716" y="1183974"/>
            <a:ext cx="2304503" cy="2387756"/>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pic>
        <p:nvPicPr>
          <p:cNvPr id="544" name="Google Shape;544;p64"/>
          <p:cNvPicPr preferRelativeResize="0"/>
          <p:nvPr/>
        </p:nvPicPr>
        <p:blipFill>
          <a:blip r:embed="rId3">
            <a:alphaModFix/>
            <a:duotone>
              <a:prstClr val="black"/>
              <a:schemeClr val="accent2">
                <a:tint val="45000"/>
                <a:satMod val="400000"/>
              </a:schemeClr>
            </a:duotone>
          </a:blip>
          <a:stretch>
            <a:fillRect/>
          </a:stretch>
        </p:blipFill>
        <p:spPr>
          <a:xfrm flipH="1">
            <a:off x="7011149" y="3768118"/>
            <a:ext cx="2015919" cy="1011625"/>
          </a:xfrm>
          <a:prstGeom prst="rect">
            <a:avLst/>
          </a:prstGeom>
          <a:noFill/>
          <a:ln>
            <a:noFill/>
          </a:ln>
        </p:spPr>
      </p:pic>
      <p:sp>
        <p:nvSpPr>
          <p:cNvPr id="17" name="CuadroTexto 16">
            <a:extLst>
              <a:ext uri="{FF2B5EF4-FFF2-40B4-BE49-F238E27FC236}">
                <a16:creationId xmlns:a16="http://schemas.microsoft.com/office/drawing/2014/main" id="{A7A2D08E-3348-C7BD-1905-FB34E36A8E17}"/>
              </a:ext>
            </a:extLst>
          </p:cNvPr>
          <p:cNvSpPr txBox="1"/>
          <p:nvPr/>
        </p:nvSpPr>
        <p:spPr>
          <a:xfrm>
            <a:off x="1529542" y="570272"/>
            <a:ext cx="6259483" cy="400295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spcAft>
                <a:spcPts val="1600"/>
              </a:spcAft>
              <a:buClr>
                <a:schemeClr val="dk2"/>
              </a:buClr>
              <a:buSzPts val="1600"/>
              <a:buFont typeface="Roboto Mono Medium"/>
              <a:buNone/>
              <a:defRPr sz="2400">
                <a:solidFill>
                  <a:schemeClr val="dk2"/>
                </a:solidFill>
                <a:latin typeface="Congenial" panose="02000503040000020004" pitchFamily="2" charset="0"/>
                <a:ea typeface="Roboto Mono Medium"/>
                <a:cs typeface="Roboto Mono Medium"/>
                <a:sym typeface="Roboto Mono Medium"/>
              </a:defRPr>
            </a:lvl1pPr>
            <a:lvl2pPr marL="914400" indent="-330200">
              <a:spcBef>
                <a:spcPts val="1600"/>
              </a:spcBef>
              <a:buClr>
                <a:schemeClr val="dk2"/>
              </a:buClr>
              <a:buSzPts val="1600"/>
              <a:buFont typeface="Roboto Mono Medium"/>
              <a:buChar char="○"/>
              <a:defRPr sz="1600">
                <a:solidFill>
                  <a:schemeClr val="dk2"/>
                </a:solidFill>
                <a:latin typeface="Roboto Mono Medium"/>
                <a:ea typeface="Roboto Mono Medium"/>
                <a:cs typeface="Roboto Mono Medium"/>
                <a:sym typeface="Roboto Mono Medium"/>
              </a:defRPr>
            </a:lvl2pPr>
            <a:lvl3pPr marL="1371600" indent="-330200">
              <a:spcBef>
                <a:spcPts val="1600"/>
              </a:spcBef>
              <a:buClr>
                <a:schemeClr val="dk2"/>
              </a:buClr>
              <a:buSzPts val="1600"/>
              <a:buFont typeface="Roboto Mono Medium"/>
              <a:buChar char="■"/>
              <a:defRPr sz="1600">
                <a:solidFill>
                  <a:schemeClr val="dk2"/>
                </a:solidFill>
                <a:latin typeface="Roboto Mono Medium"/>
                <a:ea typeface="Roboto Mono Medium"/>
                <a:cs typeface="Roboto Mono Medium"/>
                <a:sym typeface="Roboto Mono Medium"/>
              </a:defRPr>
            </a:lvl3pPr>
            <a:lvl4pPr marL="1828800" indent="-330200">
              <a:spcBef>
                <a:spcPts val="1600"/>
              </a:spcBef>
              <a:buClr>
                <a:schemeClr val="dk2"/>
              </a:buClr>
              <a:buSzPts val="1600"/>
              <a:buFont typeface="Roboto Mono Medium"/>
              <a:buChar char="●"/>
              <a:defRPr sz="1600">
                <a:solidFill>
                  <a:schemeClr val="dk2"/>
                </a:solidFill>
                <a:latin typeface="Roboto Mono Medium"/>
                <a:ea typeface="Roboto Mono Medium"/>
                <a:cs typeface="Roboto Mono Medium"/>
                <a:sym typeface="Roboto Mono Medium"/>
              </a:defRPr>
            </a:lvl4pPr>
            <a:lvl5pPr marL="2286000" indent="-330200">
              <a:spcBef>
                <a:spcPts val="1600"/>
              </a:spcBef>
              <a:buClr>
                <a:schemeClr val="dk2"/>
              </a:buClr>
              <a:buSzPts val="1600"/>
              <a:buFont typeface="Roboto Mono Medium"/>
              <a:buChar char="○"/>
              <a:defRPr sz="1600">
                <a:solidFill>
                  <a:schemeClr val="dk2"/>
                </a:solidFill>
                <a:latin typeface="Roboto Mono Medium"/>
                <a:ea typeface="Roboto Mono Medium"/>
                <a:cs typeface="Roboto Mono Medium"/>
                <a:sym typeface="Roboto Mono Medium"/>
              </a:defRPr>
            </a:lvl5pPr>
            <a:lvl6pPr marL="2743200" indent="-330200">
              <a:spcBef>
                <a:spcPts val="1600"/>
              </a:spcBef>
              <a:buClr>
                <a:schemeClr val="dk2"/>
              </a:buClr>
              <a:buSzPts val="1600"/>
              <a:buFont typeface="Roboto Mono Medium"/>
              <a:buChar char="■"/>
              <a:defRPr sz="1600">
                <a:solidFill>
                  <a:schemeClr val="dk2"/>
                </a:solidFill>
                <a:latin typeface="Roboto Mono Medium"/>
                <a:ea typeface="Roboto Mono Medium"/>
                <a:cs typeface="Roboto Mono Medium"/>
                <a:sym typeface="Roboto Mono Medium"/>
              </a:defRPr>
            </a:lvl6pPr>
            <a:lvl7pPr marL="3200400" indent="-330200">
              <a:spcBef>
                <a:spcPts val="1600"/>
              </a:spcBef>
              <a:buClr>
                <a:schemeClr val="dk2"/>
              </a:buClr>
              <a:buSzPts val="1600"/>
              <a:buFont typeface="Roboto Mono Medium"/>
              <a:buChar char="●"/>
              <a:defRPr sz="1600">
                <a:solidFill>
                  <a:schemeClr val="dk2"/>
                </a:solidFill>
                <a:latin typeface="Roboto Mono Medium"/>
                <a:ea typeface="Roboto Mono Medium"/>
                <a:cs typeface="Roboto Mono Medium"/>
                <a:sym typeface="Roboto Mono Medium"/>
              </a:defRPr>
            </a:lvl7pPr>
            <a:lvl8pPr marL="3657600" indent="-330200">
              <a:spcBef>
                <a:spcPts val="1600"/>
              </a:spcBef>
              <a:buClr>
                <a:schemeClr val="dk2"/>
              </a:buClr>
              <a:buSzPts val="1600"/>
              <a:buFont typeface="Roboto Mono Medium"/>
              <a:buChar char="○"/>
              <a:defRPr sz="1600">
                <a:solidFill>
                  <a:schemeClr val="dk2"/>
                </a:solidFill>
                <a:latin typeface="Roboto Mono Medium"/>
                <a:ea typeface="Roboto Mono Medium"/>
                <a:cs typeface="Roboto Mono Medium"/>
                <a:sym typeface="Roboto Mono Medium"/>
              </a:defRPr>
            </a:lvl8pPr>
            <a:lvl9pPr marL="4114800" indent="-330200">
              <a:spcBef>
                <a:spcPts val="1600"/>
              </a:spcBef>
              <a:spcAft>
                <a:spcPts val="1600"/>
              </a:spcAft>
              <a:buClr>
                <a:schemeClr val="dk2"/>
              </a:buClr>
              <a:buSzPts val="1600"/>
              <a:buFont typeface="Roboto Mono Medium"/>
              <a:buChar char="■"/>
              <a:defRPr sz="1600">
                <a:solidFill>
                  <a:schemeClr val="dk2"/>
                </a:solidFill>
                <a:latin typeface="Roboto Mono Medium"/>
                <a:ea typeface="Roboto Mono Medium"/>
                <a:cs typeface="Roboto Mono Medium"/>
                <a:sym typeface="Roboto Mono Medium"/>
              </a:defRPr>
            </a:lvl9pPr>
          </a:lstStyle>
          <a:p>
            <a:pPr algn="just"/>
            <a:r>
              <a:rPr lang="es-ES" dirty="0"/>
              <a:t>La justificación también implica una reconciliación con Dios. A través de la muerte y resurrección de Jesús, </a:t>
            </a:r>
            <a:r>
              <a:rPr lang="es-ES" b="1" dirty="0">
                <a:solidFill>
                  <a:srgbClr val="0070C0"/>
                </a:solidFill>
              </a:rPr>
              <a:t>somos reconciliados con Dios y restaurados a una relación íntima con él</a:t>
            </a:r>
            <a:r>
              <a:rPr lang="es-ES" dirty="0"/>
              <a:t>. Ya no somos enemigos de Dios, sino hijos adoptados en su familia. Esto nos da una esperanza y una paz que trasciende cualquier circunstancia o dificultad que enfrentemos en la vida.</a:t>
            </a:r>
            <a:endParaRPr lang="es-MX" dirty="0"/>
          </a:p>
        </p:txBody>
      </p:sp>
    </p:spTree>
    <p:extLst>
      <p:ext uri="{BB962C8B-B14F-4D97-AF65-F5344CB8AC3E}">
        <p14:creationId xmlns:p14="http://schemas.microsoft.com/office/powerpoint/2010/main" val="186115316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sp>
        <p:nvSpPr>
          <p:cNvPr id="19" name="CuadroTexto 18">
            <a:extLst>
              <a:ext uri="{FF2B5EF4-FFF2-40B4-BE49-F238E27FC236}">
                <a16:creationId xmlns:a16="http://schemas.microsoft.com/office/drawing/2014/main" id="{616226CC-3247-97A6-38A1-AB1CEBDB234D}"/>
              </a:ext>
            </a:extLst>
          </p:cNvPr>
          <p:cNvSpPr txBox="1"/>
          <p:nvPr/>
        </p:nvSpPr>
        <p:spPr>
          <a:xfrm>
            <a:off x="396929" y="753805"/>
            <a:ext cx="3734498" cy="388469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spcAft>
                <a:spcPts val="1600"/>
              </a:spcAft>
              <a:buClr>
                <a:schemeClr val="dk2"/>
              </a:buClr>
              <a:buSzPts val="1600"/>
              <a:buFont typeface="Roboto Mono Medium"/>
              <a:buNone/>
              <a:defRPr sz="2400">
                <a:solidFill>
                  <a:schemeClr val="dk2"/>
                </a:solidFill>
                <a:latin typeface="Congenial" panose="02000503040000020004" pitchFamily="2" charset="0"/>
                <a:ea typeface="Roboto Mono Medium"/>
                <a:cs typeface="Roboto Mono Medium"/>
                <a:sym typeface="Roboto Mono Medium"/>
              </a:defRPr>
            </a:lvl1pPr>
            <a:lvl2pPr marL="914400" indent="-330200">
              <a:spcBef>
                <a:spcPts val="1600"/>
              </a:spcBef>
              <a:buClr>
                <a:schemeClr val="dk2"/>
              </a:buClr>
              <a:buSzPts val="1600"/>
              <a:buFont typeface="Roboto Mono Medium"/>
              <a:buChar char="○"/>
              <a:defRPr sz="1600">
                <a:solidFill>
                  <a:schemeClr val="dk2"/>
                </a:solidFill>
                <a:latin typeface="Roboto Mono Medium"/>
                <a:ea typeface="Roboto Mono Medium"/>
                <a:cs typeface="Roboto Mono Medium"/>
                <a:sym typeface="Roboto Mono Medium"/>
              </a:defRPr>
            </a:lvl2pPr>
            <a:lvl3pPr marL="1371600" indent="-330200">
              <a:spcBef>
                <a:spcPts val="1600"/>
              </a:spcBef>
              <a:buClr>
                <a:schemeClr val="dk2"/>
              </a:buClr>
              <a:buSzPts val="1600"/>
              <a:buFont typeface="Roboto Mono Medium"/>
              <a:buChar char="■"/>
              <a:defRPr sz="1600">
                <a:solidFill>
                  <a:schemeClr val="dk2"/>
                </a:solidFill>
                <a:latin typeface="Roboto Mono Medium"/>
                <a:ea typeface="Roboto Mono Medium"/>
                <a:cs typeface="Roboto Mono Medium"/>
                <a:sym typeface="Roboto Mono Medium"/>
              </a:defRPr>
            </a:lvl3pPr>
            <a:lvl4pPr marL="1828800" indent="-330200">
              <a:spcBef>
                <a:spcPts val="1600"/>
              </a:spcBef>
              <a:buClr>
                <a:schemeClr val="dk2"/>
              </a:buClr>
              <a:buSzPts val="1600"/>
              <a:buFont typeface="Roboto Mono Medium"/>
              <a:buChar char="●"/>
              <a:defRPr sz="1600">
                <a:solidFill>
                  <a:schemeClr val="dk2"/>
                </a:solidFill>
                <a:latin typeface="Roboto Mono Medium"/>
                <a:ea typeface="Roboto Mono Medium"/>
                <a:cs typeface="Roboto Mono Medium"/>
                <a:sym typeface="Roboto Mono Medium"/>
              </a:defRPr>
            </a:lvl4pPr>
            <a:lvl5pPr marL="2286000" indent="-330200">
              <a:spcBef>
                <a:spcPts val="1600"/>
              </a:spcBef>
              <a:buClr>
                <a:schemeClr val="dk2"/>
              </a:buClr>
              <a:buSzPts val="1600"/>
              <a:buFont typeface="Roboto Mono Medium"/>
              <a:buChar char="○"/>
              <a:defRPr sz="1600">
                <a:solidFill>
                  <a:schemeClr val="dk2"/>
                </a:solidFill>
                <a:latin typeface="Roboto Mono Medium"/>
                <a:ea typeface="Roboto Mono Medium"/>
                <a:cs typeface="Roboto Mono Medium"/>
                <a:sym typeface="Roboto Mono Medium"/>
              </a:defRPr>
            </a:lvl5pPr>
            <a:lvl6pPr marL="2743200" indent="-330200">
              <a:spcBef>
                <a:spcPts val="1600"/>
              </a:spcBef>
              <a:buClr>
                <a:schemeClr val="dk2"/>
              </a:buClr>
              <a:buSzPts val="1600"/>
              <a:buFont typeface="Roboto Mono Medium"/>
              <a:buChar char="■"/>
              <a:defRPr sz="1600">
                <a:solidFill>
                  <a:schemeClr val="dk2"/>
                </a:solidFill>
                <a:latin typeface="Roboto Mono Medium"/>
                <a:ea typeface="Roboto Mono Medium"/>
                <a:cs typeface="Roboto Mono Medium"/>
                <a:sym typeface="Roboto Mono Medium"/>
              </a:defRPr>
            </a:lvl6pPr>
            <a:lvl7pPr marL="3200400" indent="-330200">
              <a:spcBef>
                <a:spcPts val="1600"/>
              </a:spcBef>
              <a:buClr>
                <a:schemeClr val="dk2"/>
              </a:buClr>
              <a:buSzPts val="1600"/>
              <a:buFont typeface="Roboto Mono Medium"/>
              <a:buChar char="●"/>
              <a:defRPr sz="1600">
                <a:solidFill>
                  <a:schemeClr val="dk2"/>
                </a:solidFill>
                <a:latin typeface="Roboto Mono Medium"/>
                <a:ea typeface="Roboto Mono Medium"/>
                <a:cs typeface="Roboto Mono Medium"/>
                <a:sym typeface="Roboto Mono Medium"/>
              </a:defRPr>
            </a:lvl7pPr>
            <a:lvl8pPr marL="3657600" indent="-330200">
              <a:spcBef>
                <a:spcPts val="1600"/>
              </a:spcBef>
              <a:buClr>
                <a:schemeClr val="dk2"/>
              </a:buClr>
              <a:buSzPts val="1600"/>
              <a:buFont typeface="Roboto Mono Medium"/>
              <a:buChar char="○"/>
              <a:defRPr sz="1600">
                <a:solidFill>
                  <a:schemeClr val="dk2"/>
                </a:solidFill>
                <a:latin typeface="Roboto Mono Medium"/>
                <a:ea typeface="Roboto Mono Medium"/>
                <a:cs typeface="Roboto Mono Medium"/>
                <a:sym typeface="Roboto Mono Medium"/>
              </a:defRPr>
            </a:lvl8pPr>
            <a:lvl9pPr marL="4114800" indent="-330200">
              <a:spcBef>
                <a:spcPts val="1600"/>
              </a:spcBef>
              <a:spcAft>
                <a:spcPts val="1600"/>
              </a:spcAft>
              <a:buClr>
                <a:schemeClr val="dk2"/>
              </a:buClr>
              <a:buSzPts val="1600"/>
              <a:buFont typeface="Roboto Mono Medium"/>
              <a:buChar char="■"/>
              <a:defRPr sz="1600">
                <a:solidFill>
                  <a:schemeClr val="dk2"/>
                </a:solidFill>
                <a:latin typeface="Roboto Mono Medium"/>
                <a:ea typeface="Roboto Mono Medium"/>
                <a:cs typeface="Roboto Mono Medium"/>
                <a:sym typeface="Roboto Mono Medium"/>
              </a:defRPr>
            </a:lvl9pPr>
          </a:lstStyle>
          <a:p>
            <a:pPr algn="ctr"/>
            <a:r>
              <a:rPr lang="es-ES" sz="2200" dirty="0"/>
              <a:t>Porque por gracia sois salvos por medio de la fe; y esto no de vosotros, pues es don de Dios; no por obras, para que nadie se gloríe. Porque somos hechura suya, creados en Cristo Jesús para buenas obras, las cuales Dios preparó de antemano para que anduviésemos en ellas.</a:t>
            </a:r>
            <a:endParaRPr lang="es-MX" sz="2200" dirty="0"/>
          </a:p>
        </p:txBody>
      </p:sp>
      <p:sp>
        <p:nvSpPr>
          <p:cNvPr id="21" name="CuadroTexto 20">
            <a:extLst>
              <a:ext uri="{FF2B5EF4-FFF2-40B4-BE49-F238E27FC236}">
                <a16:creationId xmlns:a16="http://schemas.microsoft.com/office/drawing/2014/main" id="{918178C3-DD4D-AF72-43F3-77EBF154382F}"/>
              </a:ext>
            </a:extLst>
          </p:cNvPr>
          <p:cNvSpPr txBox="1"/>
          <p:nvPr/>
        </p:nvSpPr>
        <p:spPr>
          <a:xfrm>
            <a:off x="5012575" y="753805"/>
            <a:ext cx="3609806" cy="380157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gn="ctr">
              <a:spcAft>
                <a:spcPts val="1600"/>
              </a:spcAft>
              <a:buClr>
                <a:schemeClr val="dk2"/>
              </a:buClr>
              <a:buSzPts val="1600"/>
              <a:buFont typeface="Roboto Mono Medium"/>
              <a:buNone/>
              <a:defRPr sz="2200">
                <a:solidFill>
                  <a:schemeClr val="dk2"/>
                </a:solidFill>
                <a:latin typeface="Congenial" panose="02000503040000020004" pitchFamily="2" charset="0"/>
                <a:ea typeface="Roboto Mono Medium"/>
                <a:cs typeface="Roboto Mono Medium"/>
              </a:defRPr>
            </a:lvl1pPr>
            <a:lvl2pPr marL="914400" indent="-330200">
              <a:spcBef>
                <a:spcPts val="1600"/>
              </a:spcBef>
              <a:buClr>
                <a:schemeClr val="dk2"/>
              </a:buClr>
              <a:buSzPts val="1600"/>
              <a:buFont typeface="Roboto Mono Medium"/>
              <a:buChar char="○"/>
              <a:defRPr sz="1600">
                <a:solidFill>
                  <a:schemeClr val="dk2"/>
                </a:solidFill>
                <a:latin typeface="Roboto Mono Medium"/>
                <a:ea typeface="Roboto Mono Medium"/>
                <a:cs typeface="Roboto Mono Medium"/>
              </a:defRPr>
            </a:lvl2pPr>
            <a:lvl3pPr marL="1371600" indent="-330200">
              <a:spcBef>
                <a:spcPts val="1600"/>
              </a:spcBef>
              <a:buClr>
                <a:schemeClr val="dk2"/>
              </a:buClr>
              <a:buSzPts val="1600"/>
              <a:buFont typeface="Roboto Mono Medium"/>
              <a:buChar char="■"/>
              <a:defRPr sz="1600">
                <a:solidFill>
                  <a:schemeClr val="dk2"/>
                </a:solidFill>
                <a:latin typeface="Roboto Mono Medium"/>
                <a:ea typeface="Roboto Mono Medium"/>
                <a:cs typeface="Roboto Mono Medium"/>
              </a:defRPr>
            </a:lvl3pPr>
            <a:lvl4pPr marL="1828800" indent="-330200">
              <a:spcBef>
                <a:spcPts val="1600"/>
              </a:spcBef>
              <a:buClr>
                <a:schemeClr val="dk2"/>
              </a:buClr>
              <a:buSzPts val="1600"/>
              <a:buFont typeface="Roboto Mono Medium"/>
              <a:buChar char="●"/>
              <a:defRPr sz="1600">
                <a:solidFill>
                  <a:schemeClr val="dk2"/>
                </a:solidFill>
                <a:latin typeface="Roboto Mono Medium"/>
                <a:ea typeface="Roboto Mono Medium"/>
                <a:cs typeface="Roboto Mono Medium"/>
              </a:defRPr>
            </a:lvl4pPr>
            <a:lvl5pPr marL="2286000" indent="-330200">
              <a:spcBef>
                <a:spcPts val="1600"/>
              </a:spcBef>
              <a:buClr>
                <a:schemeClr val="dk2"/>
              </a:buClr>
              <a:buSzPts val="1600"/>
              <a:buFont typeface="Roboto Mono Medium"/>
              <a:buChar char="○"/>
              <a:defRPr sz="1600">
                <a:solidFill>
                  <a:schemeClr val="dk2"/>
                </a:solidFill>
                <a:latin typeface="Roboto Mono Medium"/>
                <a:ea typeface="Roboto Mono Medium"/>
                <a:cs typeface="Roboto Mono Medium"/>
              </a:defRPr>
            </a:lvl5pPr>
            <a:lvl6pPr marL="2743200" indent="-330200">
              <a:spcBef>
                <a:spcPts val="1600"/>
              </a:spcBef>
              <a:buClr>
                <a:schemeClr val="dk2"/>
              </a:buClr>
              <a:buSzPts val="1600"/>
              <a:buFont typeface="Roboto Mono Medium"/>
              <a:buChar char="■"/>
              <a:defRPr sz="1600">
                <a:solidFill>
                  <a:schemeClr val="dk2"/>
                </a:solidFill>
                <a:latin typeface="Roboto Mono Medium"/>
                <a:ea typeface="Roboto Mono Medium"/>
                <a:cs typeface="Roboto Mono Medium"/>
              </a:defRPr>
            </a:lvl6pPr>
            <a:lvl7pPr marL="3200400" indent="-330200">
              <a:spcBef>
                <a:spcPts val="1600"/>
              </a:spcBef>
              <a:buClr>
                <a:schemeClr val="dk2"/>
              </a:buClr>
              <a:buSzPts val="1600"/>
              <a:buFont typeface="Roboto Mono Medium"/>
              <a:buChar char="●"/>
              <a:defRPr sz="1600">
                <a:solidFill>
                  <a:schemeClr val="dk2"/>
                </a:solidFill>
                <a:latin typeface="Roboto Mono Medium"/>
                <a:ea typeface="Roboto Mono Medium"/>
                <a:cs typeface="Roboto Mono Medium"/>
              </a:defRPr>
            </a:lvl7pPr>
            <a:lvl8pPr marL="3657600" indent="-330200">
              <a:spcBef>
                <a:spcPts val="1600"/>
              </a:spcBef>
              <a:buClr>
                <a:schemeClr val="dk2"/>
              </a:buClr>
              <a:buSzPts val="1600"/>
              <a:buFont typeface="Roboto Mono Medium"/>
              <a:buChar char="○"/>
              <a:defRPr sz="1600">
                <a:solidFill>
                  <a:schemeClr val="dk2"/>
                </a:solidFill>
                <a:latin typeface="Roboto Mono Medium"/>
                <a:ea typeface="Roboto Mono Medium"/>
                <a:cs typeface="Roboto Mono Medium"/>
              </a:defRPr>
            </a:lvl8pPr>
            <a:lvl9pPr marL="4114800" indent="-330200">
              <a:spcBef>
                <a:spcPts val="1600"/>
              </a:spcBef>
              <a:spcAft>
                <a:spcPts val="1600"/>
              </a:spcAft>
              <a:buClr>
                <a:schemeClr val="dk2"/>
              </a:buClr>
              <a:buSzPts val="1600"/>
              <a:buFont typeface="Roboto Mono Medium"/>
              <a:buChar char="■"/>
              <a:defRPr sz="1600">
                <a:solidFill>
                  <a:schemeClr val="dk2"/>
                </a:solidFill>
                <a:latin typeface="Roboto Mono Medium"/>
                <a:ea typeface="Roboto Mono Medium"/>
                <a:cs typeface="Roboto Mono Medium"/>
              </a:defRPr>
            </a:lvl9pPr>
          </a:lstStyle>
          <a:p>
            <a:r>
              <a:rPr lang="es-ES" dirty="0"/>
              <a:t>sabiendo que el hombre no es justificado por las obras de la ley, sino por la fe de Jesucristo, nosotros también hemos creído en Jesucristo, para ser justificados por la fe de Cristo y no por las obras de la ley, por cuanto por las obras de la ley nadie será justificado</a:t>
            </a:r>
            <a:endParaRPr lang="es-MX" dirty="0"/>
          </a:p>
        </p:txBody>
      </p:sp>
      <p:grpSp>
        <p:nvGrpSpPr>
          <p:cNvPr id="608" name="Google Shape;608;p68"/>
          <p:cNvGrpSpPr/>
          <p:nvPr/>
        </p:nvGrpSpPr>
        <p:grpSpPr>
          <a:xfrm>
            <a:off x="3802029" y="504998"/>
            <a:ext cx="1390307" cy="1697875"/>
            <a:chOff x="-331425" y="1579700"/>
            <a:chExt cx="1880250" cy="1905825"/>
          </a:xfrm>
        </p:grpSpPr>
        <p:sp>
          <p:nvSpPr>
            <p:cNvPr id="609" name="Google Shape;609;p68"/>
            <p:cNvSpPr/>
            <p:nvPr/>
          </p:nvSpPr>
          <p:spPr>
            <a:xfrm>
              <a:off x="-72650" y="1864050"/>
              <a:ext cx="1621475" cy="1621475"/>
            </a:xfrm>
            <a:custGeom>
              <a:avLst/>
              <a:gdLst/>
              <a:ahLst/>
              <a:cxnLst/>
              <a:rect l="l" t="t" r="r" b="b"/>
              <a:pathLst>
                <a:path w="64859" h="64859" extrusionOk="0">
                  <a:moveTo>
                    <a:pt x="7060" y="1"/>
                  </a:moveTo>
                  <a:lnTo>
                    <a:pt x="1" y="57794"/>
                  </a:lnTo>
                  <a:lnTo>
                    <a:pt x="57800" y="64858"/>
                  </a:lnTo>
                  <a:lnTo>
                    <a:pt x="64858" y="7060"/>
                  </a:lnTo>
                  <a:lnTo>
                    <a:pt x="58170" y="6238"/>
                  </a:lnTo>
                  <a:lnTo>
                    <a:pt x="58170" y="6238"/>
                  </a:lnTo>
                  <a:cubicBezTo>
                    <a:pt x="59249" y="7937"/>
                    <a:pt x="58324" y="10802"/>
                    <a:pt x="55874" y="10802"/>
                  </a:cubicBezTo>
                  <a:cubicBezTo>
                    <a:pt x="55742" y="10802"/>
                    <a:pt x="55605" y="10794"/>
                    <a:pt x="55465" y="10777"/>
                  </a:cubicBezTo>
                  <a:cubicBezTo>
                    <a:pt x="52716" y="10439"/>
                    <a:pt x="52395" y="7185"/>
                    <a:pt x="53935" y="5721"/>
                  </a:cubicBezTo>
                  <a:lnTo>
                    <a:pt x="48068" y="5008"/>
                  </a:lnTo>
                  <a:lnTo>
                    <a:pt x="48068" y="5008"/>
                  </a:lnTo>
                  <a:cubicBezTo>
                    <a:pt x="48897" y="6661"/>
                    <a:pt x="47978" y="9180"/>
                    <a:pt x="45724" y="9180"/>
                  </a:cubicBezTo>
                  <a:cubicBezTo>
                    <a:pt x="45596" y="9180"/>
                    <a:pt x="45463" y="9172"/>
                    <a:pt x="45325" y="9155"/>
                  </a:cubicBezTo>
                  <a:cubicBezTo>
                    <a:pt x="42784" y="8845"/>
                    <a:pt x="42397" y="5955"/>
                    <a:pt x="43671" y="4464"/>
                  </a:cubicBezTo>
                  <a:lnTo>
                    <a:pt x="37369" y="3702"/>
                  </a:lnTo>
                  <a:lnTo>
                    <a:pt x="37369" y="3702"/>
                  </a:lnTo>
                  <a:cubicBezTo>
                    <a:pt x="37603" y="3974"/>
                    <a:pt x="37782" y="4284"/>
                    <a:pt x="37907" y="4621"/>
                  </a:cubicBezTo>
                  <a:cubicBezTo>
                    <a:pt x="38098" y="5062"/>
                    <a:pt x="38169" y="5547"/>
                    <a:pt x="38109" y="6026"/>
                  </a:cubicBezTo>
                  <a:lnTo>
                    <a:pt x="37929" y="6728"/>
                  </a:lnTo>
                  <a:cubicBezTo>
                    <a:pt x="37487" y="7799"/>
                    <a:pt x="36466" y="8409"/>
                    <a:pt x="35415" y="8409"/>
                  </a:cubicBezTo>
                  <a:cubicBezTo>
                    <a:pt x="34849" y="8409"/>
                    <a:pt x="34274" y="8232"/>
                    <a:pt x="33777" y="7854"/>
                  </a:cubicBezTo>
                  <a:cubicBezTo>
                    <a:pt x="33472" y="7647"/>
                    <a:pt x="33211" y="7392"/>
                    <a:pt x="32998" y="7092"/>
                  </a:cubicBezTo>
                  <a:cubicBezTo>
                    <a:pt x="32558" y="6494"/>
                    <a:pt x="32340" y="5802"/>
                    <a:pt x="32432" y="5051"/>
                  </a:cubicBezTo>
                  <a:cubicBezTo>
                    <a:pt x="32519" y="4333"/>
                    <a:pt x="32884" y="3674"/>
                    <a:pt x="33450" y="3223"/>
                  </a:cubicBezTo>
                  <a:lnTo>
                    <a:pt x="26761" y="2406"/>
                  </a:lnTo>
                  <a:lnTo>
                    <a:pt x="26761" y="2406"/>
                  </a:lnTo>
                  <a:cubicBezTo>
                    <a:pt x="27618" y="4006"/>
                    <a:pt x="26733" y="6506"/>
                    <a:pt x="24519" y="6506"/>
                  </a:cubicBezTo>
                  <a:cubicBezTo>
                    <a:pt x="24398" y="6506"/>
                    <a:pt x="24273" y="6498"/>
                    <a:pt x="24144" y="6483"/>
                  </a:cubicBezTo>
                  <a:cubicBezTo>
                    <a:pt x="21662" y="6178"/>
                    <a:pt x="21303" y="3315"/>
                    <a:pt x="22587" y="1895"/>
                  </a:cubicBezTo>
                  <a:lnTo>
                    <a:pt x="17493" y="1274"/>
                  </a:lnTo>
                  <a:lnTo>
                    <a:pt x="17493" y="1274"/>
                  </a:lnTo>
                  <a:cubicBezTo>
                    <a:pt x="17536" y="1405"/>
                    <a:pt x="17564" y="1541"/>
                    <a:pt x="17585" y="1677"/>
                  </a:cubicBezTo>
                  <a:cubicBezTo>
                    <a:pt x="17607" y="2194"/>
                    <a:pt x="17651" y="2787"/>
                    <a:pt x="17389" y="3266"/>
                  </a:cubicBezTo>
                  <a:cubicBezTo>
                    <a:pt x="17134" y="3729"/>
                    <a:pt x="16927" y="4164"/>
                    <a:pt x="16464" y="4469"/>
                  </a:cubicBezTo>
                  <a:cubicBezTo>
                    <a:pt x="16002" y="4779"/>
                    <a:pt x="15577" y="5030"/>
                    <a:pt x="15011" y="5089"/>
                  </a:cubicBezTo>
                  <a:cubicBezTo>
                    <a:pt x="14876" y="5109"/>
                    <a:pt x="14739" y="5118"/>
                    <a:pt x="14603" y="5118"/>
                  </a:cubicBezTo>
                  <a:cubicBezTo>
                    <a:pt x="14237" y="5118"/>
                    <a:pt x="13872" y="5049"/>
                    <a:pt x="13531" y="4910"/>
                  </a:cubicBezTo>
                  <a:cubicBezTo>
                    <a:pt x="11838" y="4213"/>
                    <a:pt x="11256" y="2112"/>
                    <a:pt x="12355" y="648"/>
                  </a:cubicBezTo>
                  <a:lnTo>
                    <a:pt x="7060" y="1"/>
                  </a:lnTo>
                  <a:close/>
                </a:path>
              </a:pathLst>
            </a:custGeom>
            <a:solidFill>
              <a:schemeClr val="dk1">
                <a:alpha val="26789"/>
              </a:schemeClr>
            </a:solidFill>
            <a:ln>
              <a:noFill/>
            </a:ln>
            <a:effectLst>
              <a:outerShdw blurRad="100013" dist="19050" dir="1200000"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68"/>
            <p:cNvSpPr/>
            <p:nvPr/>
          </p:nvSpPr>
          <p:spPr>
            <a:xfrm>
              <a:off x="-82425" y="1854000"/>
              <a:ext cx="1621450" cy="1621725"/>
            </a:xfrm>
            <a:custGeom>
              <a:avLst/>
              <a:gdLst/>
              <a:ahLst/>
              <a:cxnLst/>
              <a:rect l="l" t="t" r="r" b="b"/>
              <a:pathLst>
                <a:path w="64858" h="64869" extrusionOk="0">
                  <a:moveTo>
                    <a:pt x="7064" y="0"/>
                  </a:moveTo>
                  <a:lnTo>
                    <a:pt x="0" y="57810"/>
                  </a:lnTo>
                  <a:lnTo>
                    <a:pt x="57799" y="64868"/>
                  </a:lnTo>
                  <a:lnTo>
                    <a:pt x="64857" y="7064"/>
                  </a:lnTo>
                  <a:lnTo>
                    <a:pt x="58169" y="6248"/>
                  </a:lnTo>
                  <a:lnTo>
                    <a:pt x="58169" y="6248"/>
                  </a:lnTo>
                  <a:cubicBezTo>
                    <a:pt x="59248" y="7947"/>
                    <a:pt x="58323" y="10812"/>
                    <a:pt x="55873" y="10812"/>
                  </a:cubicBezTo>
                  <a:cubicBezTo>
                    <a:pt x="55741" y="10812"/>
                    <a:pt x="55605" y="10804"/>
                    <a:pt x="55464" y="10787"/>
                  </a:cubicBezTo>
                  <a:cubicBezTo>
                    <a:pt x="52715" y="10449"/>
                    <a:pt x="52394" y="7195"/>
                    <a:pt x="53935" y="5731"/>
                  </a:cubicBezTo>
                  <a:lnTo>
                    <a:pt x="48068" y="5018"/>
                  </a:lnTo>
                  <a:lnTo>
                    <a:pt x="48068" y="5018"/>
                  </a:lnTo>
                  <a:cubicBezTo>
                    <a:pt x="48897" y="6671"/>
                    <a:pt x="47982" y="9190"/>
                    <a:pt x="45724" y="9190"/>
                  </a:cubicBezTo>
                  <a:cubicBezTo>
                    <a:pt x="45595" y="9190"/>
                    <a:pt x="45462" y="9182"/>
                    <a:pt x="45325" y="9165"/>
                  </a:cubicBezTo>
                  <a:cubicBezTo>
                    <a:pt x="42783" y="8849"/>
                    <a:pt x="42397" y="5965"/>
                    <a:pt x="43670" y="4474"/>
                  </a:cubicBezTo>
                  <a:lnTo>
                    <a:pt x="37368" y="3701"/>
                  </a:lnTo>
                  <a:lnTo>
                    <a:pt x="37368" y="3701"/>
                  </a:lnTo>
                  <a:cubicBezTo>
                    <a:pt x="37602" y="3973"/>
                    <a:pt x="37781" y="4289"/>
                    <a:pt x="37907" y="4621"/>
                  </a:cubicBezTo>
                  <a:cubicBezTo>
                    <a:pt x="38097" y="5061"/>
                    <a:pt x="38168" y="5551"/>
                    <a:pt x="38108" y="6025"/>
                  </a:cubicBezTo>
                  <a:cubicBezTo>
                    <a:pt x="38048" y="6264"/>
                    <a:pt x="37988" y="6498"/>
                    <a:pt x="37928" y="6732"/>
                  </a:cubicBezTo>
                  <a:cubicBezTo>
                    <a:pt x="37486" y="7801"/>
                    <a:pt x="36463" y="8410"/>
                    <a:pt x="35412" y="8410"/>
                  </a:cubicBezTo>
                  <a:cubicBezTo>
                    <a:pt x="34846" y="8410"/>
                    <a:pt x="34272" y="8234"/>
                    <a:pt x="33776" y="7859"/>
                  </a:cubicBezTo>
                  <a:cubicBezTo>
                    <a:pt x="33471" y="7652"/>
                    <a:pt x="33210" y="7396"/>
                    <a:pt x="32998" y="7097"/>
                  </a:cubicBezTo>
                  <a:cubicBezTo>
                    <a:pt x="32557" y="6498"/>
                    <a:pt x="32339" y="5802"/>
                    <a:pt x="32432" y="5056"/>
                  </a:cubicBezTo>
                  <a:cubicBezTo>
                    <a:pt x="32519" y="4332"/>
                    <a:pt x="32889" y="3679"/>
                    <a:pt x="33455" y="3222"/>
                  </a:cubicBezTo>
                  <a:lnTo>
                    <a:pt x="26766" y="2406"/>
                  </a:lnTo>
                  <a:lnTo>
                    <a:pt x="26766" y="2406"/>
                  </a:lnTo>
                  <a:cubicBezTo>
                    <a:pt x="27623" y="4005"/>
                    <a:pt x="26737" y="6505"/>
                    <a:pt x="24523" y="6505"/>
                  </a:cubicBezTo>
                  <a:cubicBezTo>
                    <a:pt x="24402" y="6505"/>
                    <a:pt x="24277" y="6497"/>
                    <a:pt x="24148" y="6482"/>
                  </a:cubicBezTo>
                  <a:cubicBezTo>
                    <a:pt x="21666" y="6177"/>
                    <a:pt x="21307" y="3320"/>
                    <a:pt x="22592" y="1899"/>
                  </a:cubicBezTo>
                  <a:lnTo>
                    <a:pt x="17497" y="1274"/>
                  </a:lnTo>
                  <a:lnTo>
                    <a:pt x="17497" y="1274"/>
                  </a:lnTo>
                  <a:cubicBezTo>
                    <a:pt x="17541" y="1410"/>
                    <a:pt x="17568" y="1540"/>
                    <a:pt x="17590" y="1676"/>
                  </a:cubicBezTo>
                  <a:cubicBezTo>
                    <a:pt x="17612" y="2193"/>
                    <a:pt x="17655" y="2787"/>
                    <a:pt x="17394" y="3265"/>
                  </a:cubicBezTo>
                  <a:cubicBezTo>
                    <a:pt x="17138" y="3728"/>
                    <a:pt x="16931" y="4163"/>
                    <a:pt x="16469" y="4474"/>
                  </a:cubicBezTo>
                  <a:cubicBezTo>
                    <a:pt x="16006" y="4778"/>
                    <a:pt x="15582" y="5029"/>
                    <a:pt x="15016" y="5089"/>
                  </a:cubicBezTo>
                  <a:cubicBezTo>
                    <a:pt x="14879" y="5110"/>
                    <a:pt x="14741" y="5120"/>
                    <a:pt x="14604" y="5120"/>
                  </a:cubicBezTo>
                  <a:cubicBezTo>
                    <a:pt x="14238" y="5120"/>
                    <a:pt x="13875" y="5047"/>
                    <a:pt x="13535" y="4909"/>
                  </a:cubicBezTo>
                  <a:cubicBezTo>
                    <a:pt x="11843" y="4218"/>
                    <a:pt x="11260" y="2112"/>
                    <a:pt x="12360" y="648"/>
                  </a:cubicBezTo>
                  <a:lnTo>
                    <a:pt x="7064" y="0"/>
                  </a:lnTo>
                  <a:close/>
                </a:path>
              </a:pathLst>
            </a:custGeom>
            <a:solidFill>
              <a:schemeClr val="accent1"/>
            </a:solidFill>
            <a:ln>
              <a:noFill/>
            </a:ln>
            <a:effectLst>
              <a:outerShdw blurRad="71438" dist="19050" dir="1200000" algn="bl" rotWithShape="0">
                <a:srgbClr val="000000">
                  <a:alpha val="4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68"/>
            <p:cNvSpPr/>
            <p:nvPr/>
          </p:nvSpPr>
          <p:spPr>
            <a:xfrm>
              <a:off x="-331425" y="1579700"/>
              <a:ext cx="1101300" cy="649025"/>
            </a:xfrm>
            <a:custGeom>
              <a:avLst/>
              <a:gdLst/>
              <a:ahLst/>
              <a:cxnLst/>
              <a:rect l="l" t="t" r="r" b="b"/>
              <a:pathLst>
                <a:path w="44052" h="25961" extrusionOk="0">
                  <a:moveTo>
                    <a:pt x="40035" y="0"/>
                  </a:moveTo>
                  <a:lnTo>
                    <a:pt x="0" y="15402"/>
                  </a:lnTo>
                  <a:cubicBezTo>
                    <a:pt x="0" y="15402"/>
                    <a:pt x="1513" y="15761"/>
                    <a:pt x="1873" y="16638"/>
                  </a:cubicBezTo>
                  <a:cubicBezTo>
                    <a:pt x="2237" y="17514"/>
                    <a:pt x="1524" y="18526"/>
                    <a:pt x="1524" y="18526"/>
                  </a:cubicBezTo>
                  <a:cubicBezTo>
                    <a:pt x="1524" y="18526"/>
                    <a:pt x="2999" y="18885"/>
                    <a:pt x="3380" y="19816"/>
                  </a:cubicBezTo>
                  <a:cubicBezTo>
                    <a:pt x="3767" y="20752"/>
                    <a:pt x="2885" y="22439"/>
                    <a:pt x="2885" y="22439"/>
                  </a:cubicBezTo>
                  <a:cubicBezTo>
                    <a:pt x="2885" y="22439"/>
                    <a:pt x="4447" y="23011"/>
                    <a:pt x="4703" y="23631"/>
                  </a:cubicBezTo>
                  <a:cubicBezTo>
                    <a:pt x="4958" y="24252"/>
                    <a:pt x="4327" y="25960"/>
                    <a:pt x="4327" y="25960"/>
                  </a:cubicBezTo>
                  <a:lnTo>
                    <a:pt x="44051" y="10684"/>
                  </a:lnTo>
                  <a:cubicBezTo>
                    <a:pt x="41510" y="9791"/>
                    <a:pt x="42609" y="7168"/>
                    <a:pt x="42609" y="7168"/>
                  </a:cubicBezTo>
                  <a:cubicBezTo>
                    <a:pt x="42609" y="7168"/>
                    <a:pt x="41521" y="6466"/>
                    <a:pt x="41047" y="5753"/>
                  </a:cubicBezTo>
                  <a:cubicBezTo>
                    <a:pt x="40574" y="5040"/>
                    <a:pt x="41434" y="3418"/>
                    <a:pt x="41434" y="3418"/>
                  </a:cubicBezTo>
                  <a:cubicBezTo>
                    <a:pt x="41434" y="3418"/>
                    <a:pt x="39806" y="2993"/>
                    <a:pt x="39491" y="2221"/>
                  </a:cubicBezTo>
                  <a:cubicBezTo>
                    <a:pt x="39175" y="1442"/>
                    <a:pt x="40035" y="0"/>
                    <a:pt x="40035" y="0"/>
                  </a:cubicBezTo>
                  <a:close/>
                </a:path>
              </a:pathLst>
            </a:custGeom>
            <a:solidFill>
              <a:schemeClr val="dk1">
                <a:alpha val="2678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 name="CuadroTexto 21">
            <a:extLst>
              <a:ext uri="{FF2B5EF4-FFF2-40B4-BE49-F238E27FC236}">
                <a16:creationId xmlns:a16="http://schemas.microsoft.com/office/drawing/2014/main" id="{8A907EC7-576B-3FA8-174A-EE4FEE6A7920}"/>
              </a:ext>
            </a:extLst>
          </p:cNvPr>
          <p:cNvSpPr txBox="1"/>
          <p:nvPr/>
        </p:nvSpPr>
        <p:spPr>
          <a:xfrm rot="537968">
            <a:off x="4175913" y="962148"/>
            <a:ext cx="833883" cy="1077218"/>
          </a:xfrm>
          <a:prstGeom prst="rect">
            <a:avLst/>
          </a:prstGeom>
          <a:noFill/>
        </p:spPr>
        <p:txBody>
          <a:bodyPr wrap="none" rtlCol="0">
            <a:spAutoFit/>
          </a:bodyPr>
          <a:lstStyle/>
          <a:p>
            <a:pPr algn="ctr"/>
            <a:r>
              <a:rPr lang="es-MX" sz="1600" b="1" dirty="0">
                <a:solidFill>
                  <a:schemeClr val="accent2"/>
                </a:solidFill>
                <a:latin typeface="Concert One"/>
              </a:rPr>
              <a:t>Efesios</a:t>
            </a:r>
          </a:p>
          <a:p>
            <a:pPr algn="ctr"/>
            <a:r>
              <a:rPr lang="es-MX" sz="1600" b="1" dirty="0">
                <a:solidFill>
                  <a:schemeClr val="accent2"/>
                </a:solidFill>
                <a:latin typeface="Concert One"/>
              </a:rPr>
              <a:t>2:8-9</a:t>
            </a:r>
          </a:p>
          <a:p>
            <a:pPr algn="ctr"/>
            <a:r>
              <a:rPr lang="es-MX" sz="1600" b="1" dirty="0">
                <a:solidFill>
                  <a:schemeClr val="accent2"/>
                </a:solidFill>
                <a:latin typeface="Concert One"/>
              </a:rPr>
              <a:t>Gálatas</a:t>
            </a:r>
          </a:p>
          <a:p>
            <a:pPr algn="ctr"/>
            <a:r>
              <a:rPr lang="es-MX" sz="1600" b="1" dirty="0">
                <a:solidFill>
                  <a:schemeClr val="accent2"/>
                </a:solidFill>
                <a:latin typeface="Concert One"/>
              </a:rPr>
              <a:t>2:16</a:t>
            </a: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51"/>
          <p:cNvSpPr txBox="1">
            <a:spLocks noGrp="1"/>
          </p:cNvSpPr>
          <p:nvPr>
            <p:ph type="title"/>
          </p:nvPr>
        </p:nvSpPr>
        <p:spPr>
          <a:xfrm>
            <a:off x="1836900" y="511669"/>
            <a:ext cx="54702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effectLst>
                  <a:outerShdw blurRad="38100" dist="38100" dir="2700000" algn="tl">
                    <a:srgbClr val="000000">
                      <a:alpha val="43137"/>
                    </a:srgbClr>
                  </a:outerShdw>
                </a:effectLst>
              </a:rPr>
              <a:t>QUÉ ES LA JUSTIFICACIÓN?</a:t>
            </a:r>
            <a:endParaRPr dirty="0">
              <a:effectLst>
                <a:outerShdw blurRad="38100" dist="38100" dir="2700000" algn="tl">
                  <a:srgbClr val="000000">
                    <a:alpha val="43137"/>
                  </a:srgbClr>
                </a:outerShdw>
              </a:effectLst>
            </a:endParaRPr>
          </a:p>
        </p:txBody>
      </p:sp>
      <p:sp>
        <p:nvSpPr>
          <p:cNvPr id="326" name="Google Shape;326;p51"/>
          <p:cNvSpPr txBox="1">
            <a:spLocks noGrp="1"/>
          </p:cNvSpPr>
          <p:nvPr>
            <p:ph type="body" idx="1"/>
          </p:nvPr>
        </p:nvSpPr>
        <p:spPr>
          <a:xfrm>
            <a:off x="1398275" y="1351947"/>
            <a:ext cx="6963300" cy="3161864"/>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Clr>
                <a:srgbClr val="4D719D"/>
              </a:buClr>
              <a:buSzPts val="1100"/>
              <a:buFont typeface="Arial"/>
              <a:buNone/>
            </a:pPr>
            <a:r>
              <a:rPr lang="es-ES" sz="2000" b="1" dirty="0">
                <a:effectLst>
                  <a:outerShdw blurRad="38100" dist="38100" dir="2700000" algn="tl">
                    <a:srgbClr val="000000">
                      <a:alpha val="43137"/>
                    </a:srgbClr>
                  </a:outerShdw>
                </a:effectLst>
              </a:rPr>
              <a:t>La justificación es un término que se encuentra en la Biblia y se refiere a la acción de Dios de declarar a una persona como justa ante sus ojos.</a:t>
            </a:r>
          </a:p>
          <a:p>
            <a:pPr marL="0" lvl="0" indent="0" algn="just" rtl="0">
              <a:spcBef>
                <a:spcPts val="0"/>
              </a:spcBef>
              <a:spcAft>
                <a:spcPts val="0"/>
              </a:spcAft>
              <a:buClr>
                <a:srgbClr val="4D719D"/>
              </a:buClr>
              <a:buSzPts val="1100"/>
              <a:buFont typeface="Arial"/>
              <a:buNone/>
            </a:pPr>
            <a:endParaRPr lang="es-ES" sz="2000" b="1" dirty="0">
              <a:effectLst>
                <a:outerShdw blurRad="38100" dist="38100" dir="2700000" algn="tl">
                  <a:srgbClr val="000000">
                    <a:alpha val="43137"/>
                  </a:srgbClr>
                </a:outerShdw>
              </a:effectLst>
            </a:endParaRPr>
          </a:p>
          <a:p>
            <a:pPr marL="0" lvl="0" indent="0" algn="just" rtl="0">
              <a:spcBef>
                <a:spcPts val="0"/>
              </a:spcBef>
              <a:spcAft>
                <a:spcPts val="0"/>
              </a:spcAft>
              <a:buClr>
                <a:srgbClr val="4D719D"/>
              </a:buClr>
              <a:buSzPts val="1100"/>
              <a:buFont typeface="Arial"/>
              <a:buNone/>
            </a:pPr>
            <a:endParaRPr lang="es-ES" sz="2000" b="1" dirty="0">
              <a:effectLst>
                <a:outerShdw blurRad="38100" dist="38100" dir="2700000" algn="tl">
                  <a:srgbClr val="000000">
                    <a:alpha val="43137"/>
                  </a:srgbClr>
                </a:outerShdw>
              </a:effectLst>
            </a:endParaRPr>
          </a:p>
          <a:p>
            <a:pPr marL="0" lvl="0" indent="0" algn="just" rtl="0">
              <a:spcBef>
                <a:spcPts val="0"/>
              </a:spcBef>
              <a:spcAft>
                <a:spcPts val="0"/>
              </a:spcAft>
              <a:buClr>
                <a:srgbClr val="4D719D"/>
              </a:buClr>
              <a:buSzPts val="1100"/>
              <a:buFont typeface="Arial"/>
              <a:buNone/>
            </a:pPr>
            <a:r>
              <a:rPr lang="es-ES" sz="2000" b="1" dirty="0">
                <a:effectLst>
                  <a:outerShdw blurRad="38100" dist="38100" dir="2700000" algn="tl">
                    <a:srgbClr val="000000">
                      <a:alpha val="43137"/>
                    </a:srgbClr>
                  </a:outerShdw>
                </a:effectLst>
              </a:rPr>
              <a:t>Es un acto puntual en el cual el creador del mundo, en su capacidad de juez, declara que somos aceptables y dignos de estar en su presencia.</a:t>
            </a:r>
            <a:endParaRPr sz="2000" b="1" dirty="0">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52"/>
          <p:cNvSpPr txBox="1">
            <a:spLocks noGrp="1"/>
          </p:cNvSpPr>
          <p:nvPr>
            <p:ph type="title" idx="8"/>
          </p:nvPr>
        </p:nvSpPr>
        <p:spPr>
          <a:xfrm>
            <a:off x="1292091" y="689952"/>
            <a:ext cx="24039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Romanos 5:1</a:t>
            </a:r>
            <a:endParaRPr dirty="0"/>
          </a:p>
        </p:txBody>
      </p:sp>
      <p:sp>
        <p:nvSpPr>
          <p:cNvPr id="333" name="Google Shape;333;p52"/>
          <p:cNvSpPr/>
          <p:nvPr/>
        </p:nvSpPr>
        <p:spPr>
          <a:xfrm>
            <a:off x="7851909" y="689952"/>
            <a:ext cx="674863" cy="488424"/>
          </a:xfrm>
          <a:custGeom>
            <a:avLst/>
            <a:gdLst/>
            <a:ahLst/>
            <a:cxnLst/>
            <a:rect l="l" t="t" r="r" b="b"/>
            <a:pathLst>
              <a:path w="35347" h="25582" extrusionOk="0">
                <a:moveTo>
                  <a:pt x="32086" y="1331"/>
                </a:moveTo>
                <a:cubicBezTo>
                  <a:pt x="32060" y="1725"/>
                  <a:pt x="32014" y="2116"/>
                  <a:pt x="31884" y="2511"/>
                </a:cubicBezTo>
                <a:cubicBezTo>
                  <a:pt x="31710" y="3037"/>
                  <a:pt x="31422" y="3448"/>
                  <a:pt x="31140" y="3873"/>
                </a:cubicBezTo>
                <a:lnTo>
                  <a:pt x="31140" y="3875"/>
                </a:lnTo>
                <a:cubicBezTo>
                  <a:pt x="31045" y="3802"/>
                  <a:pt x="30957" y="3717"/>
                  <a:pt x="30879" y="3626"/>
                </a:cubicBezTo>
                <a:cubicBezTo>
                  <a:pt x="30960" y="3537"/>
                  <a:pt x="31004" y="3420"/>
                  <a:pt x="31004" y="3300"/>
                </a:cubicBezTo>
                <a:cubicBezTo>
                  <a:pt x="31012" y="2456"/>
                  <a:pt x="31170" y="1364"/>
                  <a:pt x="32086" y="1331"/>
                </a:cubicBezTo>
                <a:close/>
                <a:moveTo>
                  <a:pt x="33448" y="2151"/>
                </a:moveTo>
                <a:lnTo>
                  <a:pt x="33448" y="2151"/>
                </a:lnTo>
                <a:cubicBezTo>
                  <a:pt x="33674" y="2664"/>
                  <a:pt x="33586" y="3318"/>
                  <a:pt x="33167" y="3795"/>
                </a:cubicBezTo>
                <a:cubicBezTo>
                  <a:pt x="33046" y="3933"/>
                  <a:pt x="32896" y="4044"/>
                  <a:pt x="32729" y="4118"/>
                </a:cubicBezTo>
                <a:cubicBezTo>
                  <a:pt x="33098" y="3528"/>
                  <a:pt x="33326" y="2819"/>
                  <a:pt x="33448" y="2151"/>
                </a:cubicBezTo>
                <a:close/>
                <a:moveTo>
                  <a:pt x="32524" y="1387"/>
                </a:moveTo>
                <a:cubicBezTo>
                  <a:pt x="32540" y="1390"/>
                  <a:pt x="32555" y="1392"/>
                  <a:pt x="32571" y="1397"/>
                </a:cubicBezTo>
                <a:cubicBezTo>
                  <a:pt x="32884" y="1486"/>
                  <a:pt x="33123" y="1661"/>
                  <a:pt x="33289" y="1878"/>
                </a:cubicBezTo>
                <a:cubicBezTo>
                  <a:pt x="33081" y="2445"/>
                  <a:pt x="32804" y="2943"/>
                  <a:pt x="32503" y="3432"/>
                </a:cubicBezTo>
                <a:cubicBezTo>
                  <a:pt x="32416" y="3432"/>
                  <a:pt x="32336" y="3480"/>
                  <a:pt x="32295" y="3557"/>
                </a:cubicBezTo>
                <a:cubicBezTo>
                  <a:pt x="32169" y="3777"/>
                  <a:pt x="32049" y="4000"/>
                  <a:pt x="31925" y="4221"/>
                </a:cubicBezTo>
                <a:cubicBezTo>
                  <a:pt x="31817" y="4204"/>
                  <a:pt x="31712" y="4175"/>
                  <a:pt x="31611" y="4138"/>
                </a:cubicBezTo>
                <a:cubicBezTo>
                  <a:pt x="32171" y="3413"/>
                  <a:pt x="32513" y="2340"/>
                  <a:pt x="32524" y="1387"/>
                </a:cubicBezTo>
                <a:close/>
                <a:moveTo>
                  <a:pt x="9407" y="5159"/>
                </a:moveTo>
                <a:cubicBezTo>
                  <a:pt x="10187" y="6580"/>
                  <a:pt x="10603" y="7882"/>
                  <a:pt x="10645" y="9398"/>
                </a:cubicBezTo>
                <a:cubicBezTo>
                  <a:pt x="10279" y="9775"/>
                  <a:pt x="9939" y="10175"/>
                  <a:pt x="9627" y="10596"/>
                </a:cubicBezTo>
                <a:lnTo>
                  <a:pt x="9626" y="10596"/>
                </a:lnTo>
                <a:cubicBezTo>
                  <a:pt x="9570" y="10548"/>
                  <a:pt x="9511" y="10506"/>
                  <a:pt x="9457" y="10455"/>
                </a:cubicBezTo>
                <a:cubicBezTo>
                  <a:pt x="8958" y="9988"/>
                  <a:pt x="8631" y="9478"/>
                  <a:pt x="8445" y="8950"/>
                </a:cubicBezTo>
                <a:cubicBezTo>
                  <a:pt x="8239" y="7563"/>
                  <a:pt x="8522" y="6110"/>
                  <a:pt x="9407" y="5159"/>
                </a:cubicBezTo>
                <a:close/>
                <a:moveTo>
                  <a:pt x="14031" y="4662"/>
                </a:moveTo>
                <a:lnTo>
                  <a:pt x="14031" y="4662"/>
                </a:lnTo>
                <a:cubicBezTo>
                  <a:pt x="15409" y="5488"/>
                  <a:pt x="16195" y="7133"/>
                  <a:pt x="15661" y="8877"/>
                </a:cubicBezTo>
                <a:lnTo>
                  <a:pt x="15659" y="8877"/>
                </a:lnTo>
                <a:cubicBezTo>
                  <a:pt x="15430" y="9624"/>
                  <a:pt x="15018" y="10217"/>
                  <a:pt x="14503" y="10657"/>
                </a:cubicBezTo>
                <a:cubicBezTo>
                  <a:pt x="15162" y="8733"/>
                  <a:pt x="15142" y="6226"/>
                  <a:pt x="14031" y="4662"/>
                </a:cubicBezTo>
                <a:close/>
                <a:moveTo>
                  <a:pt x="12255" y="4111"/>
                </a:moveTo>
                <a:lnTo>
                  <a:pt x="12255" y="4111"/>
                </a:lnTo>
                <a:cubicBezTo>
                  <a:pt x="12734" y="4141"/>
                  <a:pt x="13204" y="4257"/>
                  <a:pt x="13641" y="4456"/>
                </a:cubicBezTo>
                <a:cubicBezTo>
                  <a:pt x="13946" y="5706"/>
                  <a:pt x="14445" y="6784"/>
                  <a:pt x="14438" y="8128"/>
                </a:cubicBezTo>
                <a:cubicBezTo>
                  <a:pt x="14433" y="9221"/>
                  <a:pt x="14153" y="10170"/>
                  <a:pt x="13778" y="11136"/>
                </a:cubicBezTo>
                <a:lnTo>
                  <a:pt x="13777" y="11136"/>
                </a:lnTo>
                <a:cubicBezTo>
                  <a:pt x="13579" y="11237"/>
                  <a:pt x="13371" y="11320"/>
                  <a:pt x="13158" y="11383"/>
                </a:cubicBezTo>
                <a:cubicBezTo>
                  <a:pt x="13508" y="10596"/>
                  <a:pt x="13480" y="9389"/>
                  <a:pt x="13480" y="8738"/>
                </a:cubicBezTo>
                <a:cubicBezTo>
                  <a:pt x="13481" y="7105"/>
                  <a:pt x="13101" y="5512"/>
                  <a:pt x="12255" y="4111"/>
                </a:cubicBezTo>
                <a:close/>
                <a:moveTo>
                  <a:pt x="10574" y="4370"/>
                </a:moveTo>
                <a:cubicBezTo>
                  <a:pt x="11032" y="5394"/>
                  <a:pt x="11434" y="6425"/>
                  <a:pt x="11654" y="7535"/>
                </a:cubicBezTo>
                <a:cubicBezTo>
                  <a:pt x="11731" y="7917"/>
                  <a:pt x="12221" y="10964"/>
                  <a:pt x="11674" y="11503"/>
                </a:cubicBezTo>
                <a:cubicBezTo>
                  <a:pt x="11256" y="11451"/>
                  <a:pt x="10850" y="11331"/>
                  <a:pt x="10471" y="11147"/>
                </a:cubicBezTo>
                <a:cubicBezTo>
                  <a:pt x="10513" y="11076"/>
                  <a:pt x="10551" y="11003"/>
                  <a:pt x="10593" y="10933"/>
                </a:cubicBezTo>
                <a:cubicBezTo>
                  <a:pt x="10613" y="10979"/>
                  <a:pt x="10666" y="11005"/>
                  <a:pt x="10718" y="11005"/>
                </a:cubicBezTo>
                <a:cubicBezTo>
                  <a:pt x="10776" y="11005"/>
                  <a:pt x="10833" y="10974"/>
                  <a:pt x="10849" y="10909"/>
                </a:cubicBezTo>
                <a:cubicBezTo>
                  <a:pt x="10901" y="10692"/>
                  <a:pt x="10939" y="10473"/>
                  <a:pt x="10966" y="10253"/>
                </a:cubicBezTo>
                <a:cubicBezTo>
                  <a:pt x="11086" y="10020"/>
                  <a:pt x="11201" y="9789"/>
                  <a:pt x="11304" y="9554"/>
                </a:cubicBezTo>
                <a:cubicBezTo>
                  <a:pt x="11399" y="9337"/>
                  <a:pt x="11239" y="9113"/>
                  <a:pt x="11045" y="9113"/>
                </a:cubicBezTo>
                <a:cubicBezTo>
                  <a:pt x="11035" y="9113"/>
                  <a:pt x="11025" y="9113"/>
                  <a:pt x="11016" y="9115"/>
                </a:cubicBezTo>
                <a:cubicBezTo>
                  <a:pt x="10959" y="7642"/>
                  <a:pt x="10449" y="6136"/>
                  <a:pt x="9532" y="5039"/>
                </a:cubicBezTo>
                <a:cubicBezTo>
                  <a:pt x="9833" y="4751"/>
                  <a:pt x="10187" y="4523"/>
                  <a:pt x="10574" y="4370"/>
                </a:cubicBezTo>
                <a:close/>
                <a:moveTo>
                  <a:pt x="12017" y="4105"/>
                </a:moveTo>
                <a:cubicBezTo>
                  <a:pt x="12017" y="4115"/>
                  <a:pt x="12020" y="4125"/>
                  <a:pt x="12023" y="4134"/>
                </a:cubicBezTo>
                <a:cubicBezTo>
                  <a:pt x="12459" y="5230"/>
                  <a:pt x="12828" y="6325"/>
                  <a:pt x="12963" y="7502"/>
                </a:cubicBezTo>
                <a:cubicBezTo>
                  <a:pt x="13008" y="7897"/>
                  <a:pt x="13034" y="10935"/>
                  <a:pt x="12588" y="11499"/>
                </a:cubicBezTo>
                <a:lnTo>
                  <a:pt x="12586" y="11499"/>
                </a:lnTo>
                <a:cubicBezTo>
                  <a:pt x="12468" y="11513"/>
                  <a:pt x="12349" y="11524"/>
                  <a:pt x="12230" y="11527"/>
                </a:cubicBezTo>
                <a:cubicBezTo>
                  <a:pt x="12489" y="10895"/>
                  <a:pt x="12334" y="9818"/>
                  <a:pt x="12313" y="9394"/>
                </a:cubicBezTo>
                <a:cubicBezTo>
                  <a:pt x="12224" y="7606"/>
                  <a:pt x="11756" y="5824"/>
                  <a:pt x="10864" y="4269"/>
                </a:cubicBezTo>
                <a:cubicBezTo>
                  <a:pt x="11115" y="4193"/>
                  <a:pt x="11375" y="4142"/>
                  <a:pt x="11637" y="4117"/>
                </a:cubicBezTo>
                <a:cubicBezTo>
                  <a:pt x="11766" y="4105"/>
                  <a:pt x="11891" y="4105"/>
                  <a:pt x="12017" y="4105"/>
                </a:cubicBezTo>
                <a:close/>
                <a:moveTo>
                  <a:pt x="25741" y="16319"/>
                </a:moveTo>
                <a:cubicBezTo>
                  <a:pt x="26033" y="16319"/>
                  <a:pt x="26325" y="16353"/>
                  <a:pt x="26608" y="16425"/>
                </a:cubicBezTo>
                <a:cubicBezTo>
                  <a:pt x="26757" y="16463"/>
                  <a:pt x="26903" y="16513"/>
                  <a:pt x="27044" y="16574"/>
                </a:cubicBezTo>
                <a:cubicBezTo>
                  <a:pt x="28124" y="17916"/>
                  <a:pt x="26413" y="20133"/>
                  <a:pt x="25036" y="20799"/>
                </a:cubicBezTo>
                <a:cubicBezTo>
                  <a:pt x="24616" y="21002"/>
                  <a:pt x="24156" y="21111"/>
                  <a:pt x="23701" y="21111"/>
                </a:cubicBezTo>
                <a:cubicBezTo>
                  <a:pt x="23171" y="21111"/>
                  <a:pt x="22648" y="20963"/>
                  <a:pt x="22200" y="20645"/>
                </a:cubicBezTo>
                <a:cubicBezTo>
                  <a:pt x="21851" y="20398"/>
                  <a:pt x="21618" y="20077"/>
                  <a:pt x="21492" y="19731"/>
                </a:cubicBezTo>
                <a:cubicBezTo>
                  <a:pt x="21476" y="19396"/>
                  <a:pt x="21503" y="19061"/>
                  <a:pt x="21572" y="18733"/>
                </a:cubicBezTo>
                <a:cubicBezTo>
                  <a:pt x="21617" y="18728"/>
                  <a:pt x="21662" y="18715"/>
                  <a:pt x="21702" y="18694"/>
                </a:cubicBezTo>
                <a:cubicBezTo>
                  <a:pt x="22164" y="18440"/>
                  <a:pt x="22446" y="18033"/>
                  <a:pt x="22768" y="17649"/>
                </a:cubicBezTo>
                <a:cubicBezTo>
                  <a:pt x="23416" y="18221"/>
                  <a:pt x="24064" y="18791"/>
                  <a:pt x="24704" y="19359"/>
                </a:cubicBezTo>
                <a:cubicBezTo>
                  <a:pt x="24857" y="19496"/>
                  <a:pt x="25027" y="19554"/>
                  <a:pt x="25190" y="19554"/>
                </a:cubicBezTo>
                <a:cubicBezTo>
                  <a:pt x="25767" y="19554"/>
                  <a:pt x="26268" y="18836"/>
                  <a:pt x="25734" y="18328"/>
                </a:cubicBezTo>
                <a:cubicBezTo>
                  <a:pt x="25166" y="17789"/>
                  <a:pt x="24597" y="17246"/>
                  <a:pt x="24027" y="16699"/>
                </a:cubicBezTo>
                <a:cubicBezTo>
                  <a:pt x="24563" y="16456"/>
                  <a:pt x="25153" y="16319"/>
                  <a:pt x="25741" y="16319"/>
                </a:cubicBezTo>
                <a:close/>
                <a:moveTo>
                  <a:pt x="27895" y="17098"/>
                </a:moveTo>
                <a:cubicBezTo>
                  <a:pt x="28227" y="17383"/>
                  <a:pt x="28508" y="17724"/>
                  <a:pt x="28723" y="18106"/>
                </a:cubicBezTo>
                <a:cubicBezTo>
                  <a:pt x="28458" y="19552"/>
                  <a:pt x="27924" y="20816"/>
                  <a:pt x="26655" y="21718"/>
                </a:cubicBezTo>
                <a:cubicBezTo>
                  <a:pt x="25884" y="22266"/>
                  <a:pt x="25025" y="22582"/>
                  <a:pt x="24076" y="22639"/>
                </a:cubicBezTo>
                <a:cubicBezTo>
                  <a:pt x="24017" y="22642"/>
                  <a:pt x="23950" y="22644"/>
                  <a:pt x="23875" y="22644"/>
                </a:cubicBezTo>
                <a:cubicBezTo>
                  <a:pt x="23571" y="22644"/>
                  <a:pt x="23149" y="22613"/>
                  <a:pt x="22716" y="22526"/>
                </a:cubicBezTo>
                <a:cubicBezTo>
                  <a:pt x="22231" y="22010"/>
                  <a:pt x="21886" y="21431"/>
                  <a:pt x="21690" y="20830"/>
                </a:cubicBezTo>
                <a:lnTo>
                  <a:pt x="21690" y="20830"/>
                </a:lnTo>
                <a:cubicBezTo>
                  <a:pt x="22236" y="21348"/>
                  <a:pt x="23021" y="21617"/>
                  <a:pt x="23774" y="21617"/>
                </a:cubicBezTo>
                <a:cubicBezTo>
                  <a:pt x="23888" y="21617"/>
                  <a:pt x="24001" y="21610"/>
                  <a:pt x="24112" y="21598"/>
                </a:cubicBezTo>
                <a:cubicBezTo>
                  <a:pt x="25882" y="21400"/>
                  <a:pt x="28208" y="18898"/>
                  <a:pt x="27895" y="17098"/>
                </a:cubicBezTo>
                <a:close/>
                <a:moveTo>
                  <a:pt x="4132" y="21347"/>
                </a:moveTo>
                <a:lnTo>
                  <a:pt x="4132" y="21347"/>
                </a:lnTo>
                <a:cubicBezTo>
                  <a:pt x="4450" y="21713"/>
                  <a:pt x="4661" y="22218"/>
                  <a:pt x="4648" y="22688"/>
                </a:cubicBezTo>
                <a:cubicBezTo>
                  <a:pt x="4476" y="22239"/>
                  <a:pt x="4293" y="21798"/>
                  <a:pt x="4132" y="21347"/>
                </a:cubicBezTo>
                <a:close/>
                <a:moveTo>
                  <a:pt x="2094" y="22062"/>
                </a:moveTo>
                <a:cubicBezTo>
                  <a:pt x="2166" y="22580"/>
                  <a:pt x="2241" y="23104"/>
                  <a:pt x="2354" y="23612"/>
                </a:cubicBezTo>
                <a:cubicBezTo>
                  <a:pt x="2209" y="23502"/>
                  <a:pt x="2084" y="23367"/>
                  <a:pt x="1985" y="23213"/>
                </a:cubicBezTo>
                <a:cubicBezTo>
                  <a:pt x="1858" y="23010"/>
                  <a:pt x="1761" y="22723"/>
                  <a:pt x="1712" y="22412"/>
                </a:cubicBezTo>
                <a:cubicBezTo>
                  <a:pt x="1816" y="22378"/>
                  <a:pt x="1908" y="22323"/>
                  <a:pt x="1972" y="22248"/>
                </a:cubicBezTo>
                <a:cubicBezTo>
                  <a:pt x="2019" y="22190"/>
                  <a:pt x="2059" y="22128"/>
                  <a:pt x="2094" y="22062"/>
                </a:cubicBezTo>
                <a:close/>
                <a:moveTo>
                  <a:pt x="29081" y="18929"/>
                </a:moveTo>
                <a:lnTo>
                  <a:pt x="29081" y="18930"/>
                </a:lnTo>
                <a:cubicBezTo>
                  <a:pt x="29363" y="19840"/>
                  <a:pt x="29336" y="20848"/>
                  <a:pt x="28921" y="21706"/>
                </a:cubicBezTo>
                <a:cubicBezTo>
                  <a:pt x="28288" y="23017"/>
                  <a:pt x="26888" y="23727"/>
                  <a:pt x="25492" y="23727"/>
                </a:cubicBezTo>
                <a:cubicBezTo>
                  <a:pt x="24668" y="23727"/>
                  <a:pt x="23846" y="23480"/>
                  <a:pt x="23183" y="22963"/>
                </a:cubicBezTo>
                <a:lnTo>
                  <a:pt x="23183" y="22963"/>
                </a:lnTo>
                <a:cubicBezTo>
                  <a:pt x="23552" y="23022"/>
                  <a:pt x="23905" y="23051"/>
                  <a:pt x="24198" y="23051"/>
                </a:cubicBezTo>
                <a:cubicBezTo>
                  <a:pt x="24347" y="23051"/>
                  <a:pt x="24480" y="23044"/>
                  <a:pt x="24592" y="23029"/>
                </a:cubicBezTo>
                <a:cubicBezTo>
                  <a:pt x="26773" y="22734"/>
                  <a:pt x="28616" y="21040"/>
                  <a:pt x="29081" y="18929"/>
                </a:cubicBezTo>
                <a:close/>
                <a:moveTo>
                  <a:pt x="3135" y="20825"/>
                </a:moveTo>
                <a:cubicBezTo>
                  <a:pt x="3311" y="20825"/>
                  <a:pt x="3491" y="20875"/>
                  <a:pt x="3656" y="20961"/>
                </a:cubicBezTo>
                <a:cubicBezTo>
                  <a:pt x="3657" y="20976"/>
                  <a:pt x="3661" y="20993"/>
                  <a:pt x="3663" y="21009"/>
                </a:cubicBezTo>
                <a:cubicBezTo>
                  <a:pt x="3656" y="21030"/>
                  <a:pt x="3647" y="21051"/>
                  <a:pt x="3641" y="21072"/>
                </a:cubicBezTo>
                <a:cubicBezTo>
                  <a:pt x="3621" y="21137"/>
                  <a:pt x="3651" y="21196"/>
                  <a:pt x="3697" y="21233"/>
                </a:cubicBezTo>
                <a:cubicBezTo>
                  <a:pt x="3821" y="21992"/>
                  <a:pt x="4033" y="22752"/>
                  <a:pt x="4420" y="23383"/>
                </a:cubicBezTo>
                <a:cubicBezTo>
                  <a:pt x="4377" y="23441"/>
                  <a:pt x="4329" y="23494"/>
                  <a:pt x="4277" y="23544"/>
                </a:cubicBezTo>
                <a:lnTo>
                  <a:pt x="4276" y="23544"/>
                </a:lnTo>
                <a:cubicBezTo>
                  <a:pt x="4147" y="23661"/>
                  <a:pt x="3999" y="23755"/>
                  <a:pt x="3838" y="23822"/>
                </a:cubicBezTo>
                <a:cubicBezTo>
                  <a:pt x="3681" y="23377"/>
                  <a:pt x="3463" y="22951"/>
                  <a:pt x="3325" y="22494"/>
                </a:cubicBezTo>
                <a:cubicBezTo>
                  <a:pt x="3162" y="21951"/>
                  <a:pt x="3080" y="21394"/>
                  <a:pt x="2974" y="20839"/>
                </a:cubicBezTo>
                <a:cubicBezTo>
                  <a:pt x="3027" y="20830"/>
                  <a:pt x="3081" y="20825"/>
                  <a:pt x="3135" y="20825"/>
                </a:cubicBezTo>
                <a:close/>
                <a:moveTo>
                  <a:pt x="2618" y="21003"/>
                </a:moveTo>
                <a:lnTo>
                  <a:pt x="2618" y="21003"/>
                </a:lnTo>
                <a:cubicBezTo>
                  <a:pt x="2610" y="21938"/>
                  <a:pt x="2832" y="23104"/>
                  <a:pt x="3325" y="23932"/>
                </a:cubicBezTo>
                <a:cubicBezTo>
                  <a:pt x="3310" y="23933"/>
                  <a:pt x="3294" y="23933"/>
                  <a:pt x="3278" y="23933"/>
                </a:cubicBezTo>
                <a:cubicBezTo>
                  <a:pt x="3134" y="23933"/>
                  <a:pt x="2991" y="23913"/>
                  <a:pt x="2853" y="23872"/>
                </a:cubicBezTo>
                <a:cubicBezTo>
                  <a:pt x="2744" y="23067"/>
                  <a:pt x="2516" y="22253"/>
                  <a:pt x="2314" y="21464"/>
                </a:cubicBezTo>
                <a:cubicBezTo>
                  <a:pt x="2350" y="21361"/>
                  <a:pt x="2400" y="21260"/>
                  <a:pt x="2462" y="21169"/>
                </a:cubicBezTo>
                <a:cubicBezTo>
                  <a:pt x="2506" y="21107"/>
                  <a:pt x="2558" y="21051"/>
                  <a:pt x="2618" y="21003"/>
                </a:cubicBezTo>
                <a:close/>
                <a:moveTo>
                  <a:pt x="32126" y="1"/>
                </a:moveTo>
                <a:cubicBezTo>
                  <a:pt x="31323" y="1"/>
                  <a:pt x="30546" y="369"/>
                  <a:pt x="30075" y="1049"/>
                </a:cubicBezTo>
                <a:cubicBezTo>
                  <a:pt x="29894" y="1313"/>
                  <a:pt x="29762" y="1606"/>
                  <a:pt x="29685" y="1915"/>
                </a:cubicBezTo>
                <a:cubicBezTo>
                  <a:pt x="29466" y="2456"/>
                  <a:pt x="29447" y="3070"/>
                  <a:pt x="29668" y="3630"/>
                </a:cubicBezTo>
                <a:cubicBezTo>
                  <a:pt x="29978" y="4415"/>
                  <a:pt x="30637" y="4960"/>
                  <a:pt x="31382" y="5195"/>
                </a:cubicBezTo>
                <a:cubicBezTo>
                  <a:pt x="30546" y="6732"/>
                  <a:pt x="29755" y="8294"/>
                  <a:pt x="29009" y="9878"/>
                </a:cubicBezTo>
                <a:cubicBezTo>
                  <a:pt x="28225" y="11546"/>
                  <a:pt x="27286" y="13351"/>
                  <a:pt x="26770" y="15158"/>
                </a:cubicBezTo>
                <a:cubicBezTo>
                  <a:pt x="26431" y="15086"/>
                  <a:pt x="26084" y="15051"/>
                  <a:pt x="25737" y="15051"/>
                </a:cubicBezTo>
                <a:cubicBezTo>
                  <a:pt x="25060" y="15051"/>
                  <a:pt x="24380" y="15183"/>
                  <a:pt x="23751" y="15430"/>
                </a:cubicBezTo>
                <a:cubicBezTo>
                  <a:pt x="23471" y="15476"/>
                  <a:pt x="23197" y="15553"/>
                  <a:pt x="22935" y="15660"/>
                </a:cubicBezTo>
                <a:cubicBezTo>
                  <a:pt x="20905" y="13737"/>
                  <a:pt x="18830" y="11837"/>
                  <a:pt x="16633" y="10158"/>
                </a:cubicBezTo>
                <a:cubicBezTo>
                  <a:pt x="16751" y="9931"/>
                  <a:pt x="16852" y="9696"/>
                  <a:pt x="16936" y="9456"/>
                </a:cubicBezTo>
                <a:cubicBezTo>
                  <a:pt x="18116" y="5988"/>
                  <a:pt x="15474" y="2670"/>
                  <a:pt x="12008" y="2670"/>
                </a:cubicBezTo>
                <a:cubicBezTo>
                  <a:pt x="11713" y="2670"/>
                  <a:pt x="11413" y="2694"/>
                  <a:pt x="11109" y="2743"/>
                </a:cubicBezTo>
                <a:cubicBezTo>
                  <a:pt x="7757" y="3292"/>
                  <a:pt x="5808" y="7543"/>
                  <a:pt x="7713" y="10306"/>
                </a:cubicBezTo>
                <a:cubicBezTo>
                  <a:pt x="7866" y="10571"/>
                  <a:pt x="8043" y="10822"/>
                  <a:pt x="8242" y="11054"/>
                </a:cubicBezTo>
                <a:cubicBezTo>
                  <a:pt x="8437" y="11277"/>
                  <a:pt x="8650" y="11485"/>
                  <a:pt x="8877" y="11673"/>
                </a:cubicBezTo>
                <a:cubicBezTo>
                  <a:pt x="8169" y="12760"/>
                  <a:pt x="7533" y="13914"/>
                  <a:pt x="6898" y="14949"/>
                </a:cubicBezTo>
                <a:cubicBezTo>
                  <a:pt x="6032" y="16364"/>
                  <a:pt x="5044" y="17822"/>
                  <a:pt x="4317" y="19357"/>
                </a:cubicBezTo>
                <a:cubicBezTo>
                  <a:pt x="3940" y="19175"/>
                  <a:pt x="3537" y="19084"/>
                  <a:pt x="3136" y="19084"/>
                </a:cubicBezTo>
                <a:cubicBezTo>
                  <a:pt x="2551" y="19084"/>
                  <a:pt x="1971" y="19278"/>
                  <a:pt x="1493" y="19666"/>
                </a:cubicBezTo>
                <a:cubicBezTo>
                  <a:pt x="1421" y="19724"/>
                  <a:pt x="1353" y="19788"/>
                  <a:pt x="1288" y="19853"/>
                </a:cubicBezTo>
                <a:cubicBezTo>
                  <a:pt x="1005" y="19986"/>
                  <a:pt x="760" y="20189"/>
                  <a:pt x="578" y="20442"/>
                </a:cubicBezTo>
                <a:cubicBezTo>
                  <a:pt x="3" y="21266"/>
                  <a:pt x="0" y="22476"/>
                  <a:pt x="318" y="23394"/>
                </a:cubicBezTo>
                <a:cubicBezTo>
                  <a:pt x="793" y="24766"/>
                  <a:pt x="2029" y="25582"/>
                  <a:pt x="3317" y="25582"/>
                </a:cubicBezTo>
                <a:cubicBezTo>
                  <a:pt x="3993" y="25582"/>
                  <a:pt x="4683" y="25357"/>
                  <a:pt x="5286" y="24870"/>
                </a:cubicBezTo>
                <a:cubicBezTo>
                  <a:pt x="6926" y="23545"/>
                  <a:pt x="6474" y="21038"/>
                  <a:pt x="4975" y="19786"/>
                </a:cubicBezTo>
                <a:cubicBezTo>
                  <a:pt x="5861" y="18451"/>
                  <a:pt x="6601" y="16991"/>
                  <a:pt x="7440" y="15647"/>
                </a:cubicBezTo>
                <a:cubicBezTo>
                  <a:pt x="8141" y="14525"/>
                  <a:pt x="8983" y="13408"/>
                  <a:pt x="9754" y="12263"/>
                </a:cubicBezTo>
                <a:cubicBezTo>
                  <a:pt x="10515" y="12669"/>
                  <a:pt x="11345" y="12866"/>
                  <a:pt x="12168" y="12866"/>
                </a:cubicBezTo>
                <a:cubicBezTo>
                  <a:pt x="13591" y="12866"/>
                  <a:pt x="14989" y="12276"/>
                  <a:pt x="15959" y="11158"/>
                </a:cubicBezTo>
                <a:cubicBezTo>
                  <a:pt x="17703" y="13071"/>
                  <a:pt x="19638" y="14863"/>
                  <a:pt x="21595" y="16608"/>
                </a:cubicBezTo>
                <a:cubicBezTo>
                  <a:pt x="20579" y="17737"/>
                  <a:pt x="20201" y="19474"/>
                  <a:pt x="20622" y="21087"/>
                </a:cubicBezTo>
                <a:cubicBezTo>
                  <a:pt x="20529" y="21504"/>
                  <a:pt x="20700" y="21849"/>
                  <a:pt x="21021" y="22127"/>
                </a:cubicBezTo>
                <a:cubicBezTo>
                  <a:pt x="21030" y="22145"/>
                  <a:pt x="21037" y="22162"/>
                  <a:pt x="21047" y="22181"/>
                </a:cubicBezTo>
                <a:cubicBezTo>
                  <a:pt x="21464" y="22969"/>
                  <a:pt x="22080" y="23635"/>
                  <a:pt x="22834" y="24112"/>
                </a:cubicBezTo>
                <a:cubicBezTo>
                  <a:pt x="23111" y="24337"/>
                  <a:pt x="23434" y="24500"/>
                  <a:pt x="23779" y="24592"/>
                </a:cubicBezTo>
                <a:cubicBezTo>
                  <a:pt x="24377" y="24820"/>
                  <a:pt x="25014" y="24938"/>
                  <a:pt x="25653" y="24938"/>
                </a:cubicBezTo>
                <a:cubicBezTo>
                  <a:pt x="26938" y="24938"/>
                  <a:pt x="28232" y="24460"/>
                  <a:pt x="29242" y="23441"/>
                </a:cubicBezTo>
                <a:cubicBezTo>
                  <a:pt x="31489" y="21171"/>
                  <a:pt x="30665" y="17008"/>
                  <a:pt x="27890" y="15554"/>
                </a:cubicBezTo>
                <a:cubicBezTo>
                  <a:pt x="27687" y="15450"/>
                  <a:pt x="27477" y="15363"/>
                  <a:pt x="27260" y="15293"/>
                </a:cubicBezTo>
                <a:cubicBezTo>
                  <a:pt x="28160" y="13554"/>
                  <a:pt x="28800" y="11634"/>
                  <a:pt x="29632" y="9868"/>
                </a:cubicBezTo>
                <a:cubicBezTo>
                  <a:pt x="30359" y="8325"/>
                  <a:pt x="31134" y="6808"/>
                  <a:pt x="31942" y="5308"/>
                </a:cubicBezTo>
                <a:cubicBezTo>
                  <a:pt x="32029" y="5316"/>
                  <a:pt x="32117" y="5321"/>
                  <a:pt x="32204" y="5321"/>
                </a:cubicBezTo>
                <a:cubicBezTo>
                  <a:pt x="32892" y="5321"/>
                  <a:pt x="33575" y="5053"/>
                  <a:pt x="34071" y="4464"/>
                </a:cubicBezTo>
                <a:cubicBezTo>
                  <a:pt x="35347" y="2948"/>
                  <a:pt x="34697" y="521"/>
                  <a:pt x="32711" y="67"/>
                </a:cubicBezTo>
                <a:cubicBezTo>
                  <a:pt x="32517" y="22"/>
                  <a:pt x="32320" y="1"/>
                  <a:pt x="321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52"/>
          <p:cNvSpPr/>
          <p:nvPr/>
        </p:nvSpPr>
        <p:spPr>
          <a:xfrm>
            <a:off x="4997692" y="510014"/>
            <a:ext cx="564034" cy="445373"/>
          </a:xfrm>
          <a:custGeom>
            <a:avLst/>
            <a:gdLst/>
            <a:ahLst/>
            <a:cxnLst/>
            <a:rect l="l" t="t" r="r" b="b"/>
            <a:pathLst>
              <a:path w="39020" h="30811" extrusionOk="0">
                <a:moveTo>
                  <a:pt x="30681" y="3474"/>
                </a:moveTo>
                <a:cubicBezTo>
                  <a:pt x="32090" y="5955"/>
                  <a:pt x="33478" y="8448"/>
                  <a:pt x="34883" y="10930"/>
                </a:cubicBezTo>
                <a:cubicBezTo>
                  <a:pt x="35369" y="11788"/>
                  <a:pt x="35855" y="12647"/>
                  <a:pt x="36340" y="13505"/>
                </a:cubicBezTo>
                <a:cubicBezTo>
                  <a:pt x="34784" y="12409"/>
                  <a:pt x="33095" y="11459"/>
                  <a:pt x="31412" y="10597"/>
                </a:cubicBezTo>
                <a:cubicBezTo>
                  <a:pt x="29978" y="9864"/>
                  <a:pt x="28301" y="8917"/>
                  <a:pt x="26670" y="8527"/>
                </a:cubicBezTo>
                <a:cubicBezTo>
                  <a:pt x="27959" y="6807"/>
                  <a:pt x="29296" y="5122"/>
                  <a:pt x="30681" y="3474"/>
                </a:cubicBezTo>
                <a:close/>
                <a:moveTo>
                  <a:pt x="29411" y="1254"/>
                </a:moveTo>
                <a:cubicBezTo>
                  <a:pt x="29708" y="1768"/>
                  <a:pt x="30001" y="2286"/>
                  <a:pt x="30296" y="2802"/>
                </a:cubicBezTo>
                <a:cubicBezTo>
                  <a:pt x="30250" y="2825"/>
                  <a:pt x="30209" y="2858"/>
                  <a:pt x="30176" y="2898"/>
                </a:cubicBezTo>
                <a:cubicBezTo>
                  <a:pt x="28464" y="4922"/>
                  <a:pt x="26824" y="7005"/>
                  <a:pt x="25256" y="9144"/>
                </a:cubicBezTo>
                <a:cubicBezTo>
                  <a:pt x="24435" y="10273"/>
                  <a:pt x="23639" y="11420"/>
                  <a:pt x="22870" y="12586"/>
                </a:cubicBezTo>
                <a:cubicBezTo>
                  <a:pt x="22370" y="13341"/>
                  <a:pt x="21985" y="14172"/>
                  <a:pt x="21048" y="14438"/>
                </a:cubicBezTo>
                <a:cubicBezTo>
                  <a:pt x="20343" y="14637"/>
                  <a:pt x="19521" y="14657"/>
                  <a:pt x="18799" y="14757"/>
                </a:cubicBezTo>
                <a:cubicBezTo>
                  <a:pt x="15724" y="15183"/>
                  <a:pt x="12643" y="15575"/>
                  <a:pt x="9548" y="15813"/>
                </a:cubicBezTo>
                <a:cubicBezTo>
                  <a:pt x="6956" y="16012"/>
                  <a:pt x="4377" y="15977"/>
                  <a:pt x="1788" y="16009"/>
                </a:cubicBezTo>
                <a:cubicBezTo>
                  <a:pt x="1837" y="15879"/>
                  <a:pt x="1855" y="15736"/>
                  <a:pt x="1816" y="15615"/>
                </a:cubicBezTo>
                <a:cubicBezTo>
                  <a:pt x="1798" y="15556"/>
                  <a:pt x="1778" y="15497"/>
                  <a:pt x="1759" y="15438"/>
                </a:cubicBezTo>
                <a:cubicBezTo>
                  <a:pt x="1745" y="15392"/>
                  <a:pt x="1726" y="15347"/>
                  <a:pt x="1703" y="15306"/>
                </a:cubicBezTo>
                <a:cubicBezTo>
                  <a:pt x="10986" y="10717"/>
                  <a:pt x="20120" y="5833"/>
                  <a:pt x="29411" y="1254"/>
                </a:cubicBezTo>
                <a:close/>
                <a:moveTo>
                  <a:pt x="26395" y="8892"/>
                </a:moveTo>
                <a:cubicBezTo>
                  <a:pt x="28004" y="9838"/>
                  <a:pt x="29911" y="10434"/>
                  <a:pt x="31549" y="11326"/>
                </a:cubicBezTo>
                <a:cubicBezTo>
                  <a:pt x="33390" y="12329"/>
                  <a:pt x="35083" y="13505"/>
                  <a:pt x="36814" y="14674"/>
                </a:cubicBezTo>
                <a:cubicBezTo>
                  <a:pt x="36810" y="14693"/>
                  <a:pt x="36810" y="14712"/>
                  <a:pt x="36805" y="14732"/>
                </a:cubicBezTo>
                <a:cubicBezTo>
                  <a:pt x="36673" y="15199"/>
                  <a:pt x="36153" y="15305"/>
                  <a:pt x="35745" y="15521"/>
                </a:cubicBezTo>
                <a:cubicBezTo>
                  <a:pt x="33939" y="16469"/>
                  <a:pt x="32140" y="17429"/>
                  <a:pt x="30339" y="18384"/>
                </a:cubicBezTo>
                <a:lnTo>
                  <a:pt x="10312" y="29005"/>
                </a:lnTo>
                <a:cubicBezTo>
                  <a:pt x="10650" y="26988"/>
                  <a:pt x="10593" y="24814"/>
                  <a:pt x="10861" y="22800"/>
                </a:cubicBezTo>
                <a:cubicBezTo>
                  <a:pt x="11148" y="20642"/>
                  <a:pt x="11717" y="18486"/>
                  <a:pt x="11935" y="16319"/>
                </a:cubicBezTo>
                <a:cubicBezTo>
                  <a:pt x="14570" y="16042"/>
                  <a:pt x="17185" y="15652"/>
                  <a:pt x="19712" y="15320"/>
                </a:cubicBezTo>
                <a:cubicBezTo>
                  <a:pt x="20602" y="15204"/>
                  <a:pt x="21612" y="15215"/>
                  <a:pt x="22318" y="14591"/>
                </a:cubicBezTo>
                <a:cubicBezTo>
                  <a:pt x="23239" y="13777"/>
                  <a:pt x="23839" y="12448"/>
                  <a:pt x="24543" y="11446"/>
                </a:cubicBezTo>
                <a:cubicBezTo>
                  <a:pt x="25149" y="10585"/>
                  <a:pt x="25769" y="9736"/>
                  <a:pt x="26395" y="8892"/>
                </a:cubicBezTo>
                <a:close/>
                <a:moveTo>
                  <a:pt x="11565" y="16355"/>
                </a:moveTo>
                <a:cubicBezTo>
                  <a:pt x="10848" y="18447"/>
                  <a:pt x="10590" y="20799"/>
                  <a:pt x="10286" y="22960"/>
                </a:cubicBezTo>
                <a:cubicBezTo>
                  <a:pt x="10010" y="24932"/>
                  <a:pt x="9540" y="27177"/>
                  <a:pt x="9673" y="29206"/>
                </a:cubicBezTo>
                <a:cubicBezTo>
                  <a:pt x="8215" y="27203"/>
                  <a:pt x="6825" y="25154"/>
                  <a:pt x="5529" y="23041"/>
                </a:cubicBezTo>
                <a:cubicBezTo>
                  <a:pt x="4815" y="21877"/>
                  <a:pt x="4127" y="20697"/>
                  <a:pt x="3466" y="19503"/>
                </a:cubicBezTo>
                <a:cubicBezTo>
                  <a:pt x="3136" y="18907"/>
                  <a:pt x="2811" y="18305"/>
                  <a:pt x="2495" y="17701"/>
                </a:cubicBezTo>
                <a:cubicBezTo>
                  <a:pt x="2372" y="17469"/>
                  <a:pt x="2008" y="16935"/>
                  <a:pt x="1782" y="16461"/>
                </a:cubicBezTo>
                <a:lnTo>
                  <a:pt x="1782" y="16461"/>
                </a:lnTo>
                <a:cubicBezTo>
                  <a:pt x="3104" y="16615"/>
                  <a:pt x="4445" y="16680"/>
                  <a:pt x="5796" y="16680"/>
                </a:cubicBezTo>
                <a:cubicBezTo>
                  <a:pt x="7709" y="16680"/>
                  <a:pt x="9641" y="16549"/>
                  <a:pt x="11565" y="16355"/>
                </a:cubicBezTo>
                <a:close/>
                <a:moveTo>
                  <a:pt x="29638" y="1"/>
                </a:moveTo>
                <a:cubicBezTo>
                  <a:pt x="29542" y="1"/>
                  <a:pt x="29444" y="23"/>
                  <a:pt x="29354" y="67"/>
                </a:cubicBezTo>
                <a:cubicBezTo>
                  <a:pt x="19808" y="4672"/>
                  <a:pt x="10218" y="9366"/>
                  <a:pt x="1071" y="14724"/>
                </a:cubicBezTo>
                <a:cubicBezTo>
                  <a:pt x="965" y="14785"/>
                  <a:pt x="908" y="14870"/>
                  <a:pt x="886" y="14959"/>
                </a:cubicBezTo>
                <a:cubicBezTo>
                  <a:pt x="700" y="14987"/>
                  <a:pt x="517" y="15082"/>
                  <a:pt x="443" y="15256"/>
                </a:cubicBezTo>
                <a:cubicBezTo>
                  <a:pt x="1" y="16298"/>
                  <a:pt x="752" y="17207"/>
                  <a:pt x="1237" y="18139"/>
                </a:cubicBezTo>
                <a:cubicBezTo>
                  <a:pt x="1987" y="19577"/>
                  <a:pt x="2773" y="20994"/>
                  <a:pt x="3599" y="22390"/>
                </a:cubicBezTo>
                <a:cubicBezTo>
                  <a:pt x="5248" y="25185"/>
                  <a:pt x="7051" y="27880"/>
                  <a:pt x="8980" y="30488"/>
                </a:cubicBezTo>
                <a:cubicBezTo>
                  <a:pt x="9128" y="30689"/>
                  <a:pt x="9332" y="30810"/>
                  <a:pt x="9556" y="30810"/>
                </a:cubicBezTo>
                <a:cubicBezTo>
                  <a:pt x="9661" y="30810"/>
                  <a:pt x="9771" y="30783"/>
                  <a:pt x="9882" y="30724"/>
                </a:cubicBezTo>
                <a:lnTo>
                  <a:pt x="33215" y="18348"/>
                </a:lnTo>
                <a:cubicBezTo>
                  <a:pt x="34116" y="17871"/>
                  <a:pt x="35016" y="17394"/>
                  <a:pt x="35917" y="16917"/>
                </a:cubicBezTo>
                <a:cubicBezTo>
                  <a:pt x="36568" y="16569"/>
                  <a:pt x="37474" y="16245"/>
                  <a:pt x="37968" y="15675"/>
                </a:cubicBezTo>
                <a:cubicBezTo>
                  <a:pt x="39019" y="14464"/>
                  <a:pt x="37236" y="12516"/>
                  <a:pt x="36631" y="11474"/>
                </a:cubicBezTo>
                <a:cubicBezTo>
                  <a:pt x="34460" y="7732"/>
                  <a:pt x="32244" y="4018"/>
                  <a:pt x="30100" y="262"/>
                </a:cubicBezTo>
                <a:cubicBezTo>
                  <a:pt x="29998" y="84"/>
                  <a:pt x="29822" y="1"/>
                  <a:pt x="296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52"/>
          <p:cNvSpPr txBox="1">
            <a:spLocks noGrp="1"/>
          </p:cNvSpPr>
          <p:nvPr>
            <p:ph type="subTitle" idx="1"/>
          </p:nvPr>
        </p:nvSpPr>
        <p:spPr>
          <a:xfrm>
            <a:off x="979228" y="1283875"/>
            <a:ext cx="3029627" cy="3217483"/>
          </a:xfrm>
          <a:prstGeom prst="rect">
            <a:avLst/>
          </a:prstGeom>
        </p:spPr>
        <p:txBody>
          <a:bodyPr spcFirstLastPara="1" wrap="square" lIns="91425" tIns="91425" rIns="91425" bIns="91425" anchor="t" anchorCtr="0">
            <a:noAutofit/>
          </a:bodyPr>
          <a:lstStyle/>
          <a:p>
            <a:pPr marL="0" lvl="0" indent="0"/>
            <a:r>
              <a:rPr lang="es-ES" sz="2800" b="1" dirty="0">
                <a:solidFill>
                  <a:schemeClr val="bg2"/>
                </a:solidFill>
                <a:uFill>
                  <a:noFill/>
                </a:uFill>
                <a:latin typeface="Congenial" panose="02000503040000020004" pitchFamily="2" charset="0"/>
                <a:ea typeface="Concert One"/>
                <a:cs typeface="Concert One"/>
                <a:sym typeface="Concert One"/>
              </a:rPr>
              <a:t>Justificados, pues, por la fe, tenemos paz para con Dios por medio de nuestro Señor Jesucristo</a:t>
            </a:r>
            <a:endParaRPr sz="2800" b="1" dirty="0">
              <a:solidFill>
                <a:schemeClr val="bg2"/>
              </a:solidFill>
              <a:uFill>
                <a:noFill/>
              </a:uFill>
              <a:latin typeface="Congenial" panose="02000503040000020004" pitchFamily="2" charset="0"/>
              <a:ea typeface="Concert One"/>
              <a:cs typeface="Concert One"/>
              <a:sym typeface="Concert One"/>
            </a:endParaRPr>
          </a:p>
        </p:txBody>
      </p:sp>
      <p:pic>
        <p:nvPicPr>
          <p:cNvPr id="343" name="Google Shape;343;p52"/>
          <p:cNvPicPr preferRelativeResize="0"/>
          <p:nvPr/>
        </p:nvPicPr>
        <p:blipFill>
          <a:blip r:embed="rId3">
            <a:alphaModFix amt="80000"/>
          </a:blip>
          <a:stretch>
            <a:fillRect/>
          </a:stretch>
        </p:blipFill>
        <p:spPr>
          <a:xfrm rot="7071260">
            <a:off x="367151" y="1217829"/>
            <a:ext cx="1124399" cy="510031"/>
          </a:xfrm>
          <a:prstGeom prst="rect">
            <a:avLst/>
          </a:prstGeom>
          <a:noFill/>
          <a:ln>
            <a:noFill/>
          </a:ln>
        </p:spPr>
      </p:pic>
      <p:sp>
        <p:nvSpPr>
          <p:cNvPr id="9" name="CuadroTexto 8">
            <a:extLst>
              <a:ext uri="{FF2B5EF4-FFF2-40B4-BE49-F238E27FC236}">
                <a16:creationId xmlns:a16="http://schemas.microsoft.com/office/drawing/2014/main" id="{E5EA50C2-F933-84DC-312E-1EB31218EC24}"/>
              </a:ext>
            </a:extLst>
          </p:cNvPr>
          <p:cNvSpPr txBox="1"/>
          <p:nvPr/>
        </p:nvSpPr>
        <p:spPr>
          <a:xfrm>
            <a:off x="4997692" y="1220514"/>
            <a:ext cx="3529079" cy="315198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lgn="ctr">
              <a:buClr>
                <a:schemeClr val="dk2"/>
              </a:buClr>
              <a:buSzPts val="1600"/>
              <a:buFont typeface="Roboto Mono Medium"/>
              <a:buNone/>
              <a:defRPr sz="2800" b="1">
                <a:solidFill>
                  <a:schemeClr val="bg2"/>
                </a:solidFill>
                <a:uFill>
                  <a:noFill/>
                </a:uFill>
                <a:latin typeface="Concert One"/>
                <a:ea typeface="Concert One"/>
                <a:cs typeface="Concert One"/>
                <a:sym typeface="Roboto Mono Medium"/>
              </a:defRPr>
            </a:lvl1pPr>
            <a:lvl2pPr marL="914400" indent="-317500" algn="ctr">
              <a:buClr>
                <a:schemeClr val="dk2"/>
              </a:buClr>
              <a:buSzPts val="1600"/>
              <a:buFont typeface="Roboto Mono Medium"/>
              <a:buNone/>
              <a:defRPr sz="1600">
                <a:solidFill>
                  <a:schemeClr val="dk2"/>
                </a:solidFill>
                <a:latin typeface="Roboto Mono Medium"/>
                <a:ea typeface="Roboto Mono Medium"/>
                <a:cs typeface="Roboto Mono Medium"/>
                <a:sym typeface="Roboto Mono Medium"/>
              </a:defRPr>
            </a:lvl2pPr>
            <a:lvl3pPr marL="1371600" indent="-317500" algn="ctr">
              <a:buClr>
                <a:schemeClr val="dk2"/>
              </a:buClr>
              <a:buSzPts val="1600"/>
              <a:buFont typeface="Roboto Mono Medium"/>
              <a:buNone/>
              <a:defRPr sz="1600">
                <a:solidFill>
                  <a:schemeClr val="dk2"/>
                </a:solidFill>
                <a:latin typeface="Roboto Mono Medium"/>
                <a:ea typeface="Roboto Mono Medium"/>
                <a:cs typeface="Roboto Mono Medium"/>
                <a:sym typeface="Roboto Mono Medium"/>
              </a:defRPr>
            </a:lvl3pPr>
            <a:lvl4pPr marL="1828800" indent="-317500" algn="ctr">
              <a:buClr>
                <a:schemeClr val="dk2"/>
              </a:buClr>
              <a:buSzPts val="1600"/>
              <a:buFont typeface="Roboto Mono Medium"/>
              <a:buNone/>
              <a:defRPr sz="1600">
                <a:solidFill>
                  <a:schemeClr val="dk2"/>
                </a:solidFill>
                <a:latin typeface="Roboto Mono Medium"/>
                <a:ea typeface="Roboto Mono Medium"/>
                <a:cs typeface="Roboto Mono Medium"/>
                <a:sym typeface="Roboto Mono Medium"/>
              </a:defRPr>
            </a:lvl4pPr>
            <a:lvl5pPr marL="2286000" indent="-317500" algn="ctr">
              <a:buClr>
                <a:schemeClr val="dk2"/>
              </a:buClr>
              <a:buSzPts val="1600"/>
              <a:buFont typeface="Roboto Mono Medium"/>
              <a:buNone/>
              <a:defRPr sz="1600">
                <a:solidFill>
                  <a:schemeClr val="dk2"/>
                </a:solidFill>
                <a:latin typeface="Roboto Mono Medium"/>
                <a:ea typeface="Roboto Mono Medium"/>
                <a:cs typeface="Roboto Mono Medium"/>
                <a:sym typeface="Roboto Mono Medium"/>
              </a:defRPr>
            </a:lvl5pPr>
            <a:lvl6pPr marL="2743200" indent="-317500" algn="ctr">
              <a:buClr>
                <a:schemeClr val="dk2"/>
              </a:buClr>
              <a:buSzPts val="1600"/>
              <a:buFont typeface="Roboto Mono Medium"/>
              <a:buNone/>
              <a:defRPr sz="1600">
                <a:solidFill>
                  <a:schemeClr val="dk2"/>
                </a:solidFill>
                <a:latin typeface="Roboto Mono Medium"/>
                <a:ea typeface="Roboto Mono Medium"/>
                <a:cs typeface="Roboto Mono Medium"/>
                <a:sym typeface="Roboto Mono Medium"/>
              </a:defRPr>
            </a:lvl6pPr>
            <a:lvl7pPr marL="3200400" indent="-317500" algn="ctr">
              <a:buClr>
                <a:schemeClr val="dk2"/>
              </a:buClr>
              <a:buSzPts val="1600"/>
              <a:buFont typeface="Roboto Mono Medium"/>
              <a:buNone/>
              <a:defRPr sz="1600">
                <a:solidFill>
                  <a:schemeClr val="dk2"/>
                </a:solidFill>
                <a:latin typeface="Roboto Mono Medium"/>
                <a:ea typeface="Roboto Mono Medium"/>
                <a:cs typeface="Roboto Mono Medium"/>
                <a:sym typeface="Roboto Mono Medium"/>
              </a:defRPr>
            </a:lvl7pPr>
            <a:lvl8pPr marL="3657600" indent="-317500" algn="ctr">
              <a:buClr>
                <a:schemeClr val="dk2"/>
              </a:buClr>
              <a:buSzPts val="1600"/>
              <a:buFont typeface="Roboto Mono Medium"/>
              <a:buNone/>
              <a:defRPr sz="1600">
                <a:solidFill>
                  <a:schemeClr val="dk2"/>
                </a:solidFill>
                <a:latin typeface="Roboto Mono Medium"/>
                <a:ea typeface="Roboto Mono Medium"/>
                <a:cs typeface="Roboto Mono Medium"/>
                <a:sym typeface="Roboto Mono Medium"/>
              </a:defRPr>
            </a:lvl8pPr>
            <a:lvl9pPr marL="4114800" indent="-317500" algn="ctr">
              <a:buClr>
                <a:schemeClr val="dk2"/>
              </a:buClr>
              <a:buSzPts val="1600"/>
              <a:buFont typeface="Roboto Mono Medium"/>
              <a:buNone/>
              <a:defRPr sz="1600">
                <a:solidFill>
                  <a:schemeClr val="dk2"/>
                </a:solidFill>
                <a:latin typeface="Roboto Mono Medium"/>
                <a:ea typeface="Roboto Mono Medium"/>
                <a:cs typeface="Roboto Mono Medium"/>
                <a:sym typeface="Roboto Mono Medium"/>
              </a:defRPr>
            </a:lvl9pPr>
          </a:lstStyle>
          <a:p>
            <a:r>
              <a:rPr lang="es-ES" sz="2400" dirty="0">
                <a:latin typeface="Congenial" panose="02000503040000020004" pitchFamily="2" charset="0"/>
              </a:rPr>
              <a:t>Así que, como por la transgresión de uno vino la condenación a todos los hombres, de la misma manera por la justicia de uno vino a todos los hombres la justificación de vida</a:t>
            </a:r>
            <a:endParaRPr lang="es-MX" sz="2400" dirty="0">
              <a:latin typeface="Congenial" panose="02000503040000020004" pitchFamily="2" charset="0"/>
            </a:endParaRPr>
          </a:p>
        </p:txBody>
      </p:sp>
      <p:sp>
        <p:nvSpPr>
          <p:cNvPr id="18" name="Google Shape;332;p52">
            <a:extLst>
              <a:ext uri="{FF2B5EF4-FFF2-40B4-BE49-F238E27FC236}">
                <a16:creationId xmlns:a16="http://schemas.microsoft.com/office/drawing/2014/main" id="{4B17ED2E-458F-A109-F9E6-F88E8786914A}"/>
              </a:ext>
            </a:extLst>
          </p:cNvPr>
          <p:cNvSpPr txBox="1">
            <a:spLocks/>
          </p:cNvSpPr>
          <p:nvPr/>
        </p:nvSpPr>
        <p:spPr>
          <a:xfrm>
            <a:off x="5448009" y="647814"/>
            <a:ext cx="24039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chemeClr val="accent2"/>
              </a:buClr>
              <a:buSzPts val="2800"/>
              <a:buFont typeface="Concert One"/>
              <a:buNone/>
              <a:defRPr sz="2800" b="1" i="0" u="none" strike="noStrike" cap="none">
                <a:solidFill>
                  <a:schemeClr val="accent2"/>
                </a:solidFill>
                <a:latin typeface="Concert One"/>
                <a:ea typeface="Concert One"/>
                <a:cs typeface="Concert One"/>
                <a:sym typeface="Concert One"/>
              </a:defRPr>
            </a:lvl1pPr>
            <a:lvl2pPr marR="0" lvl="1"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2pPr>
            <a:lvl3pPr marR="0" lvl="2"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3pPr>
            <a:lvl4pPr marR="0" lvl="3"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4pPr>
            <a:lvl5pPr marR="0" lvl="4"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5pPr>
            <a:lvl6pPr marR="0" lvl="5"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6pPr>
            <a:lvl7pPr marR="0" lvl="6"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7pPr>
            <a:lvl8pPr marR="0" lvl="7"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8pPr>
            <a:lvl9pPr marR="0" lvl="8"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9pPr>
          </a:lstStyle>
          <a:p>
            <a:pPr algn="ctr"/>
            <a:r>
              <a:rPr lang="es-MX" dirty="0"/>
              <a:t>Romanos 5:18</a:t>
            </a: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36"/>
                                        </p:tgtEl>
                                        <p:attrNameLst>
                                          <p:attrName>style.visibility</p:attrName>
                                        </p:attrNameLst>
                                      </p:cBhvr>
                                      <p:to>
                                        <p:strVal val="visible"/>
                                      </p:to>
                                    </p:set>
                                    <p:anim calcmode="lin" valueType="num">
                                      <p:cBhvr additive="base">
                                        <p:cTn id="7" dur="1000"/>
                                        <p:tgtEl>
                                          <p:spTgt spid="3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pic>
        <p:nvPicPr>
          <p:cNvPr id="348" name="Google Shape;348;p53"/>
          <p:cNvPicPr preferRelativeResize="0"/>
          <p:nvPr/>
        </p:nvPicPr>
        <p:blipFill>
          <a:blip r:embed="rId3">
            <a:alphaModFix amt="86000"/>
          </a:blip>
          <a:stretch>
            <a:fillRect/>
          </a:stretch>
        </p:blipFill>
        <p:spPr>
          <a:xfrm rot="1344117">
            <a:off x="3823925" y="1324475"/>
            <a:ext cx="1496149" cy="1160650"/>
          </a:xfrm>
          <a:prstGeom prst="rect">
            <a:avLst/>
          </a:prstGeom>
          <a:noFill/>
          <a:ln>
            <a:noFill/>
          </a:ln>
        </p:spPr>
      </p:pic>
      <p:sp>
        <p:nvSpPr>
          <p:cNvPr id="349" name="Google Shape;349;p53"/>
          <p:cNvSpPr txBox="1">
            <a:spLocks noGrp="1"/>
          </p:cNvSpPr>
          <p:nvPr>
            <p:ph type="title" idx="2"/>
          </p:nvPr>
        </p:nvSpPr>
        <p:spPr>
          <a:xfrm>
            <a:off x="3778200" y="1403800"/>
            <a:ext cx="1587600" cy="1002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pic>
        <p:nvPicPr>
          <p:cNvPr id="350" name="Google Shape;350;p53"/>
          <p:cNvPicPr preferRelativeResize="0"/>
          <p:nvPr/>
        </p:nvPicPr>
        <p:blipFill rotWithShape="1">
          <a:blip r:embed="rId4">
            <a:alphaModFix/>
          </a:blip>
          <a:srcRect t="16970" r="8892" b="21025"/>
          <a:stretch/>
        </p:blipFill>
        <p:spPr>
          <a:xfrm rot="10800000">
            <a:off x="833700" y="1225600"/>
            <a:ext cx="2036850" cy="810276"/>
          </a:xfrm>
          <a:prstGeom prst="rect">
            <a:avLst/>
          </a:prstGeom>
          <a:noFill/>
          <a:ln>
            <a:noFill/>
          </a:ln>
        </p:spPr>
      </p:pic>
      <p:pic>
        <p:nvPicPr>
          <p:cNvPr id="351" name="Google Shape;351;p53"/>
          <p:cNvPicPr preferRelativeResize="0"/>
          <p:nvPr/>
        </p:nvPicPr>
        <p:blipFill rotWithShape="1">
          <a:blip r:embed="rId5">
            <a:alphaModFix/>
          </a:blip>
          <a:srcRect t="16734" r="8892" b="18300"/>
          <a:stretch/>
        </p:blipFill>
        <p:spPr>
          <a:xfrm rot="10800000">
            <a:off x="833700" y="1737957"/>
            <a:ext cx="2036850" cy="846042"/>
          </a:xfrm>
          <a:prstGeom prst="rect">
            <a:avLst/>
          </a:prstGeom>
          <a:noFill/>
          <a:ln>
            <a:noFill/>
          </a:ln>
        </p:spPr>
      </p:pic>
      <p:sp>
        <p:nvSpPr>
          <p:cNvPr id="352" name="Google Shape;352;p53"/>
          <p:cNvSpPr txBox="1">
            <a:spLocks noGrp="1"/>
          </p:cNvSpPr>
          <p:nvPr>
            <p:ph type="title"/>
          </p:nvPr>
        </p:nvSpPr>
        <p:spPr>
          <a:xfrm>
            <a:off x="2673000" y="2550900"/>
            <a:ext cx="3798000" cy="1264642"/>
          </a:xfrm>
          <a:prstGeom prst="rect">
            <a:avLst/>
          </a:prstGeom>
        </p:spPr>
        <p:txBody>
          <a:bodyPr spcFirstLastPara="1" wrap="square" lIns="91425" tIns="91425" rIns="91425" bIns="91425" anchor="t" anchorCtr="0">
            <a:noAutofit/>
          </a:bodyPr>
          <a:lstStyle/>
          <a:p>
            <a:pPr lvl="0"/>
            <a:r>
              <a:rPr lang="en" sz="3600" dirty="0">
                <a:effectLst>
                  <a:outerShdw blurRad="38100" dist="38100" dir="2700000" algn="tl">
                    <a:srgbClr val="000000">
                      <a:alpha val="43137"/>
                    </a:srgbClr>
                  </a:outerShdw>
                </a:effectLst>
              </a:rPr>
              <a:t>JUSTIFICACIÓN</a:t>
            </a:r>
            <a:br>
              <a:rPr lang="en" sz="3600" dirty="0">
                <a:effectLst>
                  <a:outerShdw blurRad="38100" dist="38100" dir="2700000" algn="tl">
                    <a:srgbClr val="000000">
                      <a:alpha val="43137"/>
                    </a:srgbClr>
                  </a:outerShdw>
                </a:effectLst>
              </a:rPr>
            </a:br>
            <a:r>
              <a:rPr lang="en" sz="2400" dirty="0">
                <a:solidFill>
                  <a:schemeClr val="bg2"/>
                </a:solidFill>
                <a:effectLst>
                  <a:outerShdw blurRad="38100" dist="38100" dir="2700000" algn="tl">
                    <a:srgbClr val="000000">
                      <a:alpha val="43137"/>
                    </a:srgbClr>
                  </a:outerShdw>
                </a:effectLst>
              </a:rPr>
              <a:t>puntos importantes</a:t>
            </a:r>
            <a:endParaRPr sz="3600" dirty="0">
              <a:solidFill>
                <a:schemeClr val="bg2"/>
              </a:solidFill>
            </a:endParaRP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49"/>
                                        </p:tgtEl>
                                        <p:attrNameLst>
                                          <p:attrName>style.visibility</p:attrName>
                                        </p:attrNameLst>
                                      </p:cBhvr>
                                      <p:to>
                                        <p:strVal val="visible"/>
                                      </p:to>
                                    </p:set>
                                    <p:animEffect transition="in" filter="fade">
                                      <p:cBhvr>
                                        <p:cTn id="7" dur="1000"/>
                                        <p:tgtEl>
                                          <p:spTgt spid="349"/>
                                        </p:tgtEl>
                                      </p:cBhvr>
                                    </p:animEffect>
                                  </p:childTnLst>
                                </p:cTn>
                              </p:par>
                              <p:par>
                                <p:cTn id="8" presetID="2" presetClass="entr" presetSubtype="4" fill="hold" nodeType="withEffect">
                                  <p:stCondLst>
                                    <p:cond delay="0"/>
                                  </p:stCondLst>
                                  <p:childTnLst>
                                    <p:set>
                                      <p:cBhvr>
                                        <p:cTn id="9" dur="1" fill="hold">
                                          <p:stCondLst>
                                            <p:cond delay="0"/>
                                          </p:stCondLst>
                                        </p:cTn>
                                        <p:tgtEl>
                                          <p:spTgt spid="352"/>
                                        </p:tgtEl>
                                        <p:attrNameLst>
                                          <p:attrName>style.visibility</p:attrName>
                                        </p:attrNameLst>
                                      </p:cBhvr>
                                      <p:to>
                                        <p:strVal val="visible"/>
                                      </p:to>
                                    </p:set>
                                    <p:anim calcmode="lin" valueType="num">
                                      <p:cBhvr additive="base">
                                        <p:cTn id="10" dur="1000"/>
                                        <p:tgtEl>
                                          <p:spTgt spid="3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54"/>
          <p:cNvSpPr txBox="1">
            <a:spLocks noGrp="1"/>
          </p:cNvSpPr>
          <p:nvPr>
            <p:ph type="body" idx="1"/>
          </p:nvPr>
        </p:nvSpPr>
        <p:spPr>
          <a:xfrm>
            <a:off x="762707" y="1509137"/>
            <a:ext cx="3619645" cy="2854355"/>
          </a:xfrm>
          <a:prstGeom prst="rect">
            <a:avLst/>
          </a:prstGeom>
        </p:spPr>
        <p:txBody>
          <a:bodyPr spcFirstLastPara="1" wrap="square" lIns="91425" tIns="91425" rIns="91425" bIns="91425" anchor="t" anchorCtr="0">
            <a:noAutofit/>
          </a:bodyPr>
          <a:lstStyle/>
          <a:p>
            <a:pPr marL="0" lvl="0" indent="0" rtl="0">
              <a:spcBef>
                <a:spcPts val="0"/>
              </a:spcBef>
              <a:spcAft>
                <a:spcPts val="1600"/>
              </a:spcAft>
              <a:buNone/>
            </a:pPr>
            <a:r>
              <a:rPr lang="es-ES" sz="2400" dirty="0">
                <a:latin typeface="Congenial" panose="02000503040000020004" pitchFamily="2" charset="0"/>
              </a:rPr>
              <a:t>La justificación se produce cuando una persona coloca su fe en Jesucristo y acepta su muerte y resurrección como la única forma de salvación.</a:t>
            </a:r>
            <a:endParaRPr sz="3200" dirty="0">
              <a:latin typeface="Congenial" panose="02000503040000020004" pitchFamily="2" charset="0"/>
            </a:endParaRPr>
          </a:p>
        </p:txBody>
      </p:sp>
      <p:pic>
        <p:nvPicPr>
          <p:cNvPr id="360" name="Google Shape;360;p54"/>
          <p:cNvPicPr preferRelativeResize="0"/>
          <p:nvPr/>
        </p:nvPicPr>
        <p:blipFill>
          <a:blip r:embed="rId3">
            <a:alphaModFix amt="56000"/>
          </a:blip>
          <a:stretch>
            <a:fillRect/>
          </a:stretch>
        </p:blipFill>
        <p:spPr>
          <a:xfrm rot="10800000">
            <a:off x="1124175" y="1103650"/>
            <a:ext cx="1918825" cy="216200"/>
          </a:xfrm>
          <a:prstGeom prst="rect">
            <a:avLst/>
          </a:prstGeom>
          <a:noFill/>
          <a:ln>
            <a:noFill/>
          </a:ln>
        </p:spPr>
      </p:pic>
      <p:sp>
        <p:nvSpPr>
          <p:cNvPr id="362" name="Google Shape;362;p54"/>
          <p:cNvSpPr/>
          <p:nvPr/>
        </p:nvSpPr>
        <p:spPr>
          <a:xfrm rot="-391042">
            <a:off x="5665714" y="2448475"/>
            <a:ext cx="1101258" cy="649000"/>
          </a:xfrm>
          <a:custGeom>
            <a:avLst/>
            <a:gdLst/>
            <a:ahLst/>
            <a:cxnLst/>
            <a:rect l="l" t="t" r="r" b="b"/>
            <a:pathLst>
              <a:path w="44052" h="25961" extrusionOk="0">
                <a:moveTo>
                  <a:pt x="0" y="15402"/>
                </a:moveTo>
                <a:lnTo>
                  <a:pt x="40035" y="0"/>
                </a:lnTo>
                <a:cubicBezTo>
                  <a:pt x="40035" y="0"/>
                  <a:pt x="39175" y="1442"/>
                  <a:pt x="39491" y="2221"/>
                </a:cubicBezTo>
                <a:cubicBezTo>
                  <a:pt x="39806" y="2993"/>
                  <a:pt x="41434" y="3418"/>
                  <a:pt x="41434" y="3418"/>
                </a:cubicBezTo>
                <a:cubicBezTo>
                  <a:pt x="41434" y="3418"/>
                  <a:pt x="40574" y="5040"/>
                  <a:pt x="41047" y="5753"/>
                </a:cubicBezTo>
                <a:cubicBezTo>
                  <a:pt x="41521" y="6466"/>
                  <a:pt x="42609" y="7168"/>
                  <a:pt x="42609" y="7168"/>
                </a:cubicBezTo>
                <a:cubicBezTo>
                  <a:pt x="42609" y="7168"/>
                  <a:pt x="41510" y="9791"/>
                  <a:pt x="44051" y="10684"/>
                </a:cubicBezTo>
                <a:lnTo>
                  <a:pt x="4327" y="25960"/>
                </a:lnTo>
                <a:cubicBezTo>
                  <a:pt x="4327" y="25960"/>
                  <a:pt x="4958" y="24252"/>
                  <a:pt x="4703" y="23631"/>
                </a:cubicBezTo>
                <a:cubicBezTo>
                  <a:pt x="4447" y="23011"/>
                  <a:pt x="2885" y="22439"/>
                  <a:pt x="2885" y="22439"/>
                </a:cubicBezTo>
                <a:cubicBezTo>
                  <a:pt x="2885" y="22439"/>
                  <a:pt x="3767" y="20752"/>
                  <a:pt x="3380" y="19816"/>
                </a:cubicBezTo>
                <a:cubicBezTo>
                  <a:pt x="2999" y="18885"/>
                  <a:pt x="1524" y="18526"/>
                  <a:pt x="1524" y="18526"/>
                </a:cubicBezTo>
                <a:cubicBezTo>
                  <a:pt x="1524" y="18526"/>
                  <a:pt x="2237" y="17514"/>
                  <a:pt x="1873" y="16638"/>
                </a:cubicBezTo>
                <a:cubicBezTo>
                  <a:pt x="1513" y="15761"/>
                  <a:pt x="0" y="15402"/>
                  <a:pt x="0" y="15402"/>
                </a:cubicBezTo>
                <a:close/>
              </a:path>
            </a:pathLst>
          </a:custGeom>
          <a:solidFill>
            <a:schemeClr val="dk1">
              <a:alpha val="2678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54"/>
          <p:cNvSpPr/>
          <p:nvPr/>
        </p:nvSpPr>
        <p:spPr>
          <a:xfrm rot="-2148808">
            <a:off x="5649174" y="1078575"/>
            <a:ext cx="647414" cy="266322"/>
          </a:xfrm>
          <a:custGeom>
            <a:avLst/>
            <a:gdLst/>
            <a:ahLst/>
            <a:cxnLst/>
            <a:rect l="l" t="t" r="r" b="b"/>
            <a:pathLst>
              <a:path w="36226" h="14902" extrusionOk="0">
                <a:moveTo>
                  <a:pt x="991" y="1"/>
                </a:moveTo>
                <a:lnTo>
                  <a:pt x="36226" y="3565"/>
                </a:lnTo>
                <a:cubicBezTo>
                  <a:pt x="36226" y="3565"/>
                  <a:pt x="34800" y="4452"/>
                  <a:pt x="34729" y="5291"/>
                </a:cubicBezTo>
                <a:cubicBezTo>
                  <a:pt x="34658" y="6123"/>
                  <a:pt x="35905" y="7244"/>
                  <a:pt x="35905" y="7244"/>
                </a:cubicBezTo>
                <a:cubicBezTo>
                  <a:pt x="35905" y="7244"/>
                  <a:pt x="34397" y="8289"/>
                  <a:pt x="34495" y="9138"/>
                </a:cubicBezTo>
                <a:cubicBezTo>
                  <a:pt x="34588" y="9993"/>
                  <a:pt x="35230" y="11114"/>
                  <a:pt x="35230" y="11114"/>
                </a:cubicBezTo>
                <a:cubicBezTo>
                  <a:pt x="35230" y="11114"/>
                  <a:pt x="33053" y="12943"/>
                  <a:pt x="34903" y="14902"/>
                </a:cubicBezTo>
                <a:lnTo>
                  <a:pt x="1" y="11364"/>
                </a:lnTo>
                <a:cubicBezTo>
                  <a:pt x="1" y="11364"/>
                  <a:pt x="1345" y="10134"/>
                  <a:pt x="1400" y="9465"/>
                </a:cubicBezTo>
                <a:cubicBezTo>
                  <a:pt x="1460" y="8801"/>
                  <a:pt x="333" y="7576"/>
                  <a:pt x="333" y="7576"/>
                </a:cubicBezTo>
                <a:cubicBezTo>
                  <a:pt x="333" y="7576"/>
                  <a:pt x="1884" y="6477"/>
                  <a:pt x="1977" y="5476"/>
                </a:cubicBezTo>
                <a:cubicBezTo>
                  <a:pt x="2064" y="4469"/>
                  <a:pt x="915" y="3473"/>
                  <a:pt x="915" y="3473"/>
                </a:cubicBezTo>
                <a:cubicBezTo>
                  <a:pt x="915" y="3473"/>
                  <a:pt x="2015" y="2901"/>
                  <a:pt x="2091" y="1954"/>
                </a:cubicBezTo>
                <a:cubicBezTo>
                  <a:pt x="2172" y="1007"/>
                  <a:pt x="991" y="1"/>
                  <a:pt x="991" y="1"/>
                </a:cubicBezTo>
                <a:close/>
              </a:path>
            </a:pathLst>
          </a:custGeom>
          <a:solidFill>
            <a:schemeClr val="dk1">
              <a:alpha val="26789"/>
            </a:schemeClr>
          </a:solidFill>
          <a:ln>
            <a:noFill/>
          </a:ln>
          <a:effectLst>
            <a:outerShdw blurRad="57150" dist="19050" dir="5400000" algn="bl" rotWithShape="0">
              <a:srgbClr val="000000">
                <a:alpha val="3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365" name="Google Shape;365;p54"/>
          <p:cNvSpPr/>
          <p:nvPr/>
        </p:nvSpPr>
        <p:spPr>
          <a:xfrm>
            <a:off x="7449875" y="914336"/>
            <a:ext cx="504629" cy="656495"/>
          </a:xfrm>
          <a:custGeom>
            <a:avLst/>
            <a:gdLst/>
            <a:ahLst/>
            <a:cxnLst/>
            <a:rect l="l" t="t" r="r" b="b"/>
            <a:pathLst>
              <a:path w="28231" h="36727" extrusionOk="0">
                <a:moveTo>
                  <a:pt x="9835" y="1"/>
                </a:moveTo>
                <a:cubicBezTo>
                  <a:pt x="9835" y="1"/>
                  <a:pt x="9694" y="1552"/>
                  <a:pt x="8877" y="2031"/>
                </a:cubicBezTo>
                <a:cubicBezTo>
                  <a:pt x="8631" y="2175"/>
                  <a:pt x="8359" y="2226"/>
                  <a:pt x="8099" y="2226"/>
                </a:cubicBezTo>
                <a:cubicBezTo>
                  <a:pt x="7495" y="2226"/>
                  <a:pt x="6956" y="1955"/>
                  <a:pt x="6956" y="1955"/>
                </a:cubicBezTo>
                <a:cubicBezTo>
                  <a:pt x="6956" y="1955"/>
                  <a:pt x="6815" y="3468"/>
                  <a:pt x="5944" y="3979"/>
                </a:cubicBezTo>
                <a:cubicBezTo>
                  <a:pt x="5694" y="4127"/>
                  <a:pt x="5367" y="4179"/>
                  <a:pt x="5027" y="4179"/>
                </a:cubicBezTo>
                <a:cubicBezTo>
                  <a:pt x="4189" y="4179"/>
                  <a:pt x="3277" y="3860"/>
                  <a:pt x="3277" y="3860"/>
                </a:cubicBezTo>
                <a:cubicBezTo>
                  <a:pt x="3277" y="3860"/>
                  <a:pt x="2940" y="5492"/>
                  <a:pt x="2363" y="5830"/>
                </a:cubicBezTo>
                <a:cubicBezTo>
                  <a:pt x="2184" y="5936"/>
                  <a:pt x="1888" y="5973"/>
                  <a:pt x="1566" y="5973"/>
                </a:cubicBezTo>
                <a:cubicBezTo>
                  <a:pt x="850" y="5973"/>
                  <a:pt x="1" y="5792"/>
                  <a:pt x="1" y="5792"/>
                </a:cubicBezTo>
                <a:lnTo>
                  <a:pt x="1" y="5792"/>
                </a:lnTo>
                <a:lnTo>
                  <a:pt x="18233" y="36726"/>
                </a:lnTo>
                <a:cubicBezTo>
                  <a:pt x="18569" y="35013"/>
                  <a:pt x="19849" y="34712"/>
                  <a:pt x="20707" y="34712"/>
                </a:cubicBezTo>
                <a:cubicBezTo>
                  <a:pt x="21170" y="34712"/>
                  <a:pt x="21509" y="34800"/>
                  <a:pt x="21509" y="34800"/>
                </a:cubicBezTo>
                <a:cubicBezTo>
                  <a:pt x="21509" y="34800"/>
                  <a:pt x="22048" y="33624"/>
                  <a:pt x="22685" y="33053"/>
                </a:cubicBezTo>
                <a:cubicBezTo>
                  <a:pt x="22886" y="32873"/>
                  <a:pt x="23195" y="32811"/>
                  <a:pt x="23525" y="32811"/>
                </a:cubicBezTo>
                <a:cubicBezTo>
                  <a:pt x="24241" y="32811"/>
                  <a:pt x="25052" y="33102"/>
                  <a:pt x="25052" y="33102"/>
                </a:cubicBezTo>
                <a:cubicBezTo>
                  <a:pt x="25052" y="33102"/>
                  <a:pt x="25237" y="31431"/>
                  <a:pt x="25961" y="31006"/>
                </a:cubicBezTo>
                <a:cubicBezTo>
                  <a:pt x="26140" y="30901"/>
                  <a:pt x="26369" y="30861"/>
                  <a:pt x="26614" y="30861"/>
                </a:cubicBezTo>
                <a:cubicBezTo>
                  <a:pt x="27354" y="30861"/>
                  <a:pt x="28231" y="31224"/>
                  <a:pt x="28231" y="31224"/>
                </a:cubicBezTo>
                <a:lnTo>
                  <a:pt x="9835" y="1"/>
                </a:lnTo>
                <a:close/>
              </a:path>
            </a:pathLst>
          </a:custGeom>
          <a:solidFill>
            <a:schemeClr val="dk1">
              <a:alpha val="2678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pic>
        <p:nvPicPr>
          <p:cNvPr id="366" name="Google Shape;366;p54"/>
          <p:cNvPicPr preferRelativeResize="0"/>
          <p:nvPr/>
        </p:nvPicPr>
        <p:blipFill>
          <a:blip r:embed="rId4">
            <a:alphaModFix amt="80000"/>
          </a:blip>
          <a:stretch>
            <a:fillRect/>
          </a:stretch>
        </p:blipFill>
        <p:spPr>
          <a:xfrm rot="6023610" flipH="1">
            <a:off x="4575756" y="2456753"/>
            <a:ext cx="1579416" cy="716443"/>
          </a:xfrm>
          <a:prstGeom prst="rect">
            <a:avLst/>
          </a:prstGeom>
          <a:noFill/>
          <a:ln>
            <a:noFill/>
          </a:ln>
        </p:spPr>
      </p:pic>
      <p:pic>
        <p:nvPicPr>
          <p:cNvPr id="4" name="Imagen 3">
            <a:extLst>
              <a:ext uri="{FF2B5EF4-FFF2-40B4-BE49-F238E27FC236}">
                <a16:creationId xmlns:a16="http://schemas.microsoft.com/office/drawing/2014/main" id="{DC9A7C5E-A573-5B85-B606-E60236AA1375}"/>
              </a:ext>
            </a:extLst>
          </p:cNvPr>
          <p:cNvPicPr>
            <a:picLocks noChangeAspect="1"/>
          </p:cNvPicPr>
          <p:nvPr/>
        </p:nvPicPr>
        <p:blipFill>
          <a:blip r:embed="rId5"/>
          <a:stretch>
            <a:fillRect/>
          </a:stretch>
        </p:blipFill>
        <p:spPr>
          <a:xfrm>
            <a:off x="6059976" y="2772975"/>
            <a:ext cx="2402265" cy="1541954"/>
          </a:xfrm>
          <a:prstGeom prst="rect">
            <a:avLst/>
          </a:prstGeom>
        </p:spPr>
      </p:pic>
      <p:pic>
        <p:nvPicPr>
          <p:cNvPr id="5" name="Imagen 4">
            <a:extLst>
              <a:ext uri="{FF2B5EF4-FFF2-40B4-BE49-F238E27FC236}">
                <a16:creationId xmlns:a16="http://schemas.microsoft.com/office/drawing/2014/main" id="{13FAA6AE-6D08-BE38-F943-FBB135333DC0}"/>
              </a:ext>
            </a:extLst>
          </p:cNvPr>
          <p:cNvPicPr>
            <a:picLocks noChangeAspect="1"/>
          </p:cNvPicPr>
          <p:nvPr/>
        </p:nvPicPr>
        <p:blipFill rotWithShape="1">
          <a:blip r:embed="rId6"/>
          <a:srcRect b="12485"/>
          <a:stretch/>
        </p:blipFill>
        <p:spPr>
          <a:xfrm>
            <a:off x="6093897" y="1192995"/>
            <a:ext cx="1549892" cy="1194156"/>
          </a:xfrm>
          <a:prstGeom prst="rect">
            <a:avLst/>
          </a:prstGeom>
        </p:spPr>
      </p:pic>
      <p:sp>
        <p:nvSpPr>
          <p:cNvPr id="6" name="Google Shape;372;p55">
            <a:extLst>
              <a:ext uri="{FF2B5EF4-FFF2-40B4-BE49-F238E27FC236}">
                <a16:creationId xmlns:a16="http://schemas.microsoft.com/office/drawing/2014/main" id="{6736EC8C-3717-B89D-9F51-8590B250CBE7}"/>
              </a:ext>
            </a:extLst>
          </p:cNvPr>
          <p:cNvSpPr txBox="1">
            <a:spLocks noGrp="1"/>
          </p:cNvSpPr>
          <p:nvPr>
            <p:ph type="title"/>
          </p:nvPr>
        </p:nvSpPr>
        <p:spPr>
          <a:xfrm>
            <a:off x="1550777" y="647097"/>
            <a:ext cx="937849"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200" dirty="0">
                <a:solidFill>
                  <a:srgbClr val="002060"/>
                </a:solidFill>
              </a:rPr>
              <a:t>Fe</a:t>
            </a:r>
            <a:endParaRPr sz="3200" dirty="0">
              <a:solidFill>
                <a:srgbClr val="002060"/>
              </a:solidFill>
            </a:endParaRP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62"/>
                                        </p:tgtEl>
                                        <p:attrNameLst>
                                          <p:attrName>style.visibility</p:attrName>
                                        </p:attrNameLst>
                                      </p:cBhvr>
                                      <p:to>
                                        <p:strVal val="visible"/>
                                      </p:to>
                                    </p:set>
                                    <p:animEffect transition="in" filter="fade">
                                      <p:cBhvr>
                                        <p:cTn id="7" dur="1000"/>
                                        <p:tgtEl>
                                          <p:spTgt spid="362"/>
                                        </p:tgtEl>
                                      </p:cBhvr>
                                    </p:animEffect>
                                  </p:childTnLst>
                                </p:cTn>
                              </p:par>
                              <p:par>
                                <p:cTn id="8" presetID="10" presetClass="entr" presetSubtype="0" fill="hold" nodeType="withEffect">
                                  <p:stCondLst>
                                    <p:cond delay="0"/>
                                  </p:stCondLst>
                                  <p:childTnLst>
                                    <p:set>
                                      <p:cBhvr>
                                        <p:cTn id="9" dur="1" fill="hold">
                                          <p:stCondLst>
                                            <p:cond delay="0"/>
                                          </p:stCondLst>
                                        </p:cTn>
                                        <p:tgtEl>
                                          <p:spTgt spid="364"/>
                                        </p:tgtEl>
                                        <p:attrNameLst>
                                          <p:attrName>style.visibility</p:attrName>
                                        </p:attrNameLst>
                                      </p:cBhvr>
                                      <p:to>
                                        <p:strVal val="visible"/>
                                      </p:to>
                                    </p:set>
                                    <p:animEffect transition="in" filter="fade">
                                      <p:cBhvr>
                                        <p:cTn id="10" dur="1000"/>
                                        <p:tgtEl>
                                          <p:spTgt spid="364"/>
                                        </p:tgtEl>
                                      </p:cBhvr>
                                    </p:animEffect>
                                  </p:childTnLst>
                                </p:cTn>
                              </p:par>
                              <p:par>
                                <p:cTn id="11" presetID="10" presetClass="entr" presetSubtype="0" fill="hold" nodeType="withEffect">
                                  <p:stCondLst>
                                    <p:cond delay="0"/>
                                  </p:stCondLst>
                                  <p:childTnLst>
                                    <p:set>
                                      <p:cBhvr>
                                        <p:cTn id="12" dur="1" fill="hold">
                                          <p:stCondLst>
                                            <p:cond delay="0"/>
                                          </p:stCondLst>
                                        </p:cTn>
                                        <p:tgtEl>
                                          <p:spTgt spid="365"/>
                                        </p:tgtEl>
                                        <p:attrNameLst>
                                          <p:attrName>style.visibility</p:attrName>
                                        </p:attrNameLst>
                                      </p:cBhvr>
                                      <p:to>
                                        <p:strVal val="visible"/>
                                      </p:to>
                                    </p:set>
                                    <p:animEffect transition="in" filter="fade">
                                      <p:cBhvr>
                                        <p:cTn id="13" dur="1000"/>
                                        <p:tgtEl>
                                          <p:spTgt spid="365"/>
                                        </p:tgtEl>
                                      </p:cBhvr>
                                    </p:animEffect>
                                  </p:childTnLst>
                                </p:cTn>
                              </p:par>
                              <p:par>
                                <p:cTn id="14" presetID="10"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pic>
        <p:nvPicPr>
          <p:cNvPr id="9" name="Imagen 8">
            <a:extLst>
              <a:ext uri="{FF2B5EF4-FFF2-40B4-BE49-F238E27FC236}">
                <a16:creationId xmlns:a16="http://schemas.microsoft.com/office/drawing/2014/main" id="{816CF252-D5E7-D8AA-5076-783BC1B96E5D}"/>
              </a:ext>
            </a:extLst>
          </p:cNvPr>
          <p:cNvPicPr>
            <a:picLocks noChangeAspect="1"/>
          </p:cNvPicPr>
          <p:nvPr/>
        </p:nvPicPr>
        <p:blipFill rotWithShape="1">
          <a:blip r:embed="rId3"/>
          <a:srcRect l="8344" t="3885" r="3055" b="-414"/>
          <a:stretch/>
        </p:blipFill>
        <p:spPr>
          <a:xfrm>
            <a:off x="935476" y="1326232"/>
            <a:ext cx="2346420" cy="2686102"/>
          </a:xfrm>
          <a:prstGeom prst="rect">
            <a:avLst/>
          </a:prstGeom>
          <a:ln w="28575">
            <a:solidFill>
              <a:schemeClr val="tx1"/>
            </a:solidFill>
          </a:ln>
        </p:spPr>
      </p:pic>
      <p:pic>
        <p:nvPicPr>
          <p:cNvPr id="404" name="Google Shape;404;p57"/>
          <p:cNvPicPr preferRelativeResize="0"/>
          <p:nvPr/>
        </p:nvPicPr>
        <p:blipFill>
          <a:blip r:embed="rId4">
            <a:alphaModFix/>
          </a:blip>
          <a:stretch>
            <a:fillRect/>
          </a:stretch>
        </p:blipFill>
        <p:spPr>
          <a:xfrm>
            <a:off x="3473500" y="1944299"/>
            <a:ext cx="822120" cy="897400"/>
          </a:xfrm>
          <a:prstGeom prst="rect">
            <a:avLst/>
          </a:prstGeom>
          <a:noFill/>
          <a:ln>
            <a:noFill/>
          </a:ln>
        </p:spPr>
      </p:pic>
      <p:sp>
        <p:nvSpPr>
          <p:cNvPr id="6" name="Google Shape;358;p54">
            <a:extLst>
              <a:ext uri="{FF2B5EF4-FFF2-40B4-BE49-F238E27FC236}">
                <a16:creationId xmlns:a16="http://schemas.microsoft.com/office/drawing/2014/main" id="{A622802E-32C0-6B25-DB9E-C0DF389360C9}"/>
              </a:ext>
            </a:extLst>
          </p:cNvPr>
          <p:cNvSpPr txBox="1">
            <a:spLocks/>
          </p:cNvSpPr>
          <p:nvPr/>
        </p:nvSpPr>
        <p:spPr>
          <a:xfrm>
            <a:off x="4848382" y="1740648"/>
            <a:ext cx="3619645" cy="220210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accent2"/>
              </a:buClr>
              <a:buSzPts val="2400"/>
              <a:buFont typeface="Concert One"/>
              <a:buNone/>
              <a:defRPr sz="2100" b="0" i="0" u="none" strike="noStrike" cap="none">
                <a:solidFill>
                  <a:schemeClr val="dk1"/>
                </a:solidFill>
                <a:latin typeface="Roboto Mono"/>
                <a:ea typeface="Roboto Mono"/>
                <a:cs typeface="Roboto Mono"/>
                <a:sym typeface="Roboto Mono"/>
              </a:defRPr>
            </a:lvl1pPr>
            <a:lvl2pPr marL="914400" marR="0" lvl="1"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2pPr>
            <a:lvl3pPr marL="1371600" marR="0" lvl="2"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3pPr>
            <a:lvl4pPr marL="1828800" marR="0" lvl="3"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4pPr>
            <a:lvl5pPr marL="2286000" marR="0" lvl="4"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5pPr>
            <a:lvl6pPr marL="2743200" marR="0" lvl="5"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6pPr>
            <a:lvl7pPr marL="3200400" marR="0" lvl="6"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7pPr>
            <a:lvl8pPr marL="3657600" marR="0" lvl="7"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8pPr>
            <a:lvl9pPr marL="4114800" marR="0" lvl="8"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9pPr>
          </a:lstStyle>
          <a:p>
            <a:pPr marL="0" indent="0">
              <a:spcAft>
                <a:spcPts val="1600"/>
              </a:spcAft>
            </a:pPr>
            <a:r>
              <a:rPr lang="es-ES" sz="2400" dirty="0">
                <a:latin typeface="Congenial" panose="02000503040000020004" pitchFamily="2" charset="0"/>
              </a:rPr>
              <a:t>No se basa en las obras o los méritos de una persona, sino en la gracia de Dios a través de Cristo.</a:t>
            </a:r>
            <a:endParaRPr lang="es-ES" sz="3200" dirty="0">
              <a:latin typeface="Congenial" panose="02000503040000020004" pitchFamily="2" charset="0"/>
            </a:endParaRPr>
          </a:p>
        </p:txBody>
      </p:sp>
      <p:pic>
        <p:nvPicPr>
          <p:cNvPr id="7" name="Google Shape;360;p54">
            <a:extLst>
              <a:ext uri="{FF2B5EF4-FFF2-40B4-BE49-F238E27FC236}">
                <a16:creationId xmlns:a16="http://schemas.microsoft.com/office/drawing/2014/main" id="{40FADE47-F6EE-5700-6913-F57E2971D575}"/>
              </a:ext>
            </a:extLst>
          </p:cNvPr>
          <p:cNvPicPr preferRelativeResize="0"/>
          <p:nvPr/>
        </p:nvPicPr>
        <p:blipFill>
          <a:blip r:embed="rId5">
            <a:alphaModFix amt="56000"/>
          </a:blip>
          <a:stretch>
            <a:fillRect/>
          </a:stretch>
        </p:blipFill>
        <p:spPr>
          <a:xfrm rot="10800000">
            <a:off x="5209850" y="1159856"/>
            <a:ext cx="1918825" cy="216200"/>
          </a:xfrm>
          <a:prstGeom prst="rect">
            <a:avLst/>
          </a:prstGeom>
          <a:noFill/>
          <a:ln>
            <a:noFill/>
          </a:ln>
        </p:spPr>
      </p:pic>
      <p:sp>
        <p:nvSpPr>
          <p:cNvPr id="8" name="Google Shape;372;p55">
            <a:extLst>
              <a:ext uri="{FF2B5EF4-FFF2-40B4-BE49-F238E27FC236}">
                <a16:creationId xmlns:a16="http://schemas.microsoft.com/office/drawing/2014/main" id="{5068FEE8-F9C3-11AF-A223-D62C8DA57263}"/>
              </a:ext>
            </a:extLst>
          </p:cNvPr>
          <p:cNvSpPr txBox="1">
            <a:spLocks noGrp="1"/>
          </p:cNvSpPr>
          <p:nvPr>
            <p:ph type="title"/>
          </p:nvPr>
        </p:nvSpPr>
        <p:spPr>
          <a:xfrm>
            <a:off x="5299526" y="587155"/>
            <a:ext cx="1358678"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200" dirty="0">
                <a:solidFill>
                  <a:srgbClr val="002060"/>
                </a:solidFill>
              </a:rPr>
              <a:t>Gracia</a:t>
            </a:r>
            <a:endParaRPr sz="3200" dirty="0">
              <a:solidFill>
                <a:srgbClr val="002060"/>
              </a:solidFill>
            </a:endParaRPr>
          </a:p>
        </p:txBody>
      </p:sp>
      <p:sp>
        <p:nvSpPr>
          <p:cNvPr id="403" name="Google Shape;403;p57"/>
          <p:cNvSpPr/>
          <p:nvPr/>
        </p:nvSpPr>
        <p:spPr>
          <a:xfrm rot="1998589">
            <a:off x="459408" y="3832577"/>
            <a:ext cx="818319" cy="359517"/>
          </a:xfrm>
          <a:custGeom>
            <a:avLst/>
            <a:gdLst/>
            <a:ahLst/>
            <a:cxnLst/>
            <a:rect l="l" t="t" r="r" b="b"/>
            <a:pathLst>
              <a:path w="36226" h="14902" extrusionOk="0">
                <a:moveTo>
                  <a:pt x="991" y="1"/>
                </a:moveTo>
                <a:lnTo>
                  <a:pt x="36226" y="3565"/>
                </a:lnTo>
                <a:cubicBezTo>
                  <a:pt x="36226" y="3565"/>
                  <a:pt x="34800" y="4452"/>
                  <a:pt x="34729" y="5291"/>
                </a:cubicBezTo>
                <a:cubicBezTo>
                  <a:pt x="34658" y="6123"/>
                  <a:pt x="35905" y="7244"/>
                  <a:pt x="35905" y="7244"/>
                </a:cubicBezTo>
                <a:cubicBezTo>
                  <a:pt x="35905" y="7244"/>
                  <a:pt x="34397" y="8289"/>
                  <a:pt x="34495" y="9138"/>
                </a:cubicBezTo>
                <a:cubicBezTo>
                  <a:pt x="34588" y="9993"/>
                  <a:pt x="35230" y="11114"/>
                  <a:pt x="35230" y="11114"/>
                </a:cubicBezTo>
                <a:cubicBezTo>
                  <a:pt x="35230" y="11114"/>
                  <a:pt x="33053" y="12943"/>
                  <a:pt x="34903" y="14902"/>
                </a:cubicBezTo>
                <a:lnTo>
                  <a:pt x="1" y="11364"/>
                </a:lnTo>
                <a:cubicBezTo>
                  <a:pt x="1" y="11364"/>
                  <a:pt x="1345" y="10134"/>
                  <a:pt x="1400" y="9465"/>
                </a:cubicBezTo>
                <a:cubicBezTo>
                  <a:pt x="1460" y="8801"/>
                  <a:pt x="333" y="7576"/>
                  <a:pt x="333" y="7576"/>
                </a:cubicBezTo>
                <a:cubicBezTo>
                  <a:pt x="333" y="7576"/>
                  <a:pt x="1884" y="6477"/>
                  <a:pt x="1977" y="5476"/>
                </a:cubicBezTo>
                <a:cubicBezTo>
                  <a:pt x="2064" y="4469"/>
                  <a:pt x="915" y="3473"/>
                  <a:pt x="915" y="3473"/>
                </a:cubicBezTo>
                <a:cubicBezTo>
                  <a:pt x="915" y="3473"/>
                  <a:pt x="2015" y="2901"/>
                  <a:pt x="2091" y="1954"/>
                </a:cubicBezTo>
                <a:cubicBezTo>
                  <a:pt x="2172" y="1007"/>
                  <a:pt x="991" y="1"/>
                  <a:pt x="991" y="1"/>
                </a:cubicBezTo>
                <a:close/>
              </a:path>
            </a:pathLst>
          </a:custGeom>
          <a:solidFill>
            <a:schemeClr val="dk1">
              <a:alpha val="26789"/>
            </a:schemeClr>
          </a:solidFill>
          <a:ln>
            <a:noFill/>
          </a:ln>
          <a:effectLst>
            <a:outerShdw blurRad="57150" dist="19050" dir="5400000" algn="bl" rotWithShape="0">
              <a:srgbClr val="000000">
                <a:alpha val="3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402" name="Google Shape;402;p57"/>
          <p:cNvSpPr/>
          <p:nvPr/>
        </p:nvSpPr>
        <p:spPr>
          <a:xfrm rot="1352827">
            <a:off x="2958199" y="1186691"/>
            <a:ext cx="647394" cy="266313"/>
          </a:xfrm>
          <a:custGeom>
            <a:avLst/>
            <a:gdLst/>
            <a:ahLst/>
            <a:cxnLst/>
            <a:rect l="l" t="t" r="r" b="b"/>
            <a:pathLst>
              <a:path w="36226" h="14902" extrusionOk="0">
                <a:moveTo>
                  <a:pt x="991" y="1"/>
                </a:moveTo>
                <a:lnTo>
                  <a:pt x="36226" y="3565"/>
                </a:lnTo>
                <a:cubicBezTo>
                  <a:pt x="36226" y="3565"/>
                  <a:pt x="34800" y="4452"/>
                  <a:pt x="34729" y="5291"/>
                </a:cubicBezTo>
                <a:cubicBezTo>
                  <a:pt x="34658" y="6123"/>
                  <a:pt x="35905" y="7244"/>
                  <a:pt x="35905" y="7244"/>
                </a:cubicBezTo>
                <a:cubicBezTo>
                  <a:pt x="35905" y="7244"/>
                  <a:pt x="34397" y="8289"/>
                  <a:pt x="34495" y="9138"/>
                </a:cubicBezTo>
                <a:cubicBezTo>
                  <a:pt x="34588" y="9993"/>
                  <a:pt x="35230" y="11114"/>
                  <a:pt x="35230" y="11114"/>
                </a:cubicBezTo>
                <a:cubicBezTo>
                  <a:pt x="35230" y="11114"/>
                  <a:pt x="33053" y="12943"/>
                  <a:pt x="34903" y="14902"/>
                </a:cubicBezTo>
                <a:lnTo>
                  <a:pt x="1" y="11364"/>
                </a:lnTo>
                <a:cubicBezTo>
                  <a:pt x="1" y="11364"/>
                  <a:pt x="1345" y="10134"/>
                  <a:pt x="1400" y="9465"/>
                </a:cubicBezTo>
                <a:cubicBezTo>
                  <a:pt x="1460" y="8801"/>
                  <a:pt x="333" y="7576"/>
                  <a:pt x="333" y="7576"/>
                </a:cubicBezTo>
                <a:cubicBezTo>
                  <a:pt x="333" y="7576"/>
                  <a:pt x="1884" y="6477"/>
                  <a:pt x="1977" y="5476"/>
                </a:cubicBezTo>
                <a:cubicBezTo>
                  <a:pt x="2064" y="4469"/>
                  <a:pt x="915" y="3473"/>
                  <a:pt x="915" y="3473"/>
                </a:cubicBezTo>
                <a:cubicBezTo>
                  <a:pt x="915" y="3473"/>
                  <a:pt x="2015" y="2901"/>
                  <a:pt x="2091" y="1954"/>
                </a:cubicBezTo>
                <a:cubicBezTo>
                  <a:pt x="2172" y="1007"/>
                  <a:pt x="991" y="1"/>
                  <a:pt x="991" y="1"/>
                </a:cubicBezTo>
                <a:close/>
              </a:path>
            </a:pathLst>
          </a:custGeom>
          <a:solidFill>
            <a:schemeClr val="dk1">
              <a:alpha val="26789"/>
            </a:schemeClr>
          </a:solidFill>
          <a:ln>
            <a:noFill/>
          </a:ln>
          <a:effectLst>
            <a:outerShdw blurRad="57150" dist="19050" dir="5400000" algn="bl" rotWithShape="0">
              <a:srgbClr val="000000">
                <a:alpha val="3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10" name="Rectángulo 9">
            <a:extLst>
              <a:ext uri="{FF2B5EF4-FFF2-40B4-BE49-F238E27FC236}">
                <a16:creationId xmlns:a16="http://schemas.microsoft.com/office/drawing/2014/main" id="{A923D8D1-A333-BEE7-B9C5-334EB26D32FB}"/>
              </a:ext>
            </a:extLst>
          </p:cNvPr>
          <p:cNvSpPr/>
          <p:nvPr/>
        </p:nvSpPr>
        <p:spPr>
          <a:xfrm>
            <a:off x="1039091" y="1376056"/>
            <a:ext cx="507076" cy="568243"/>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54"/>
          <p:cNvSpPr txBox="1">
            <a:spLocks noGrp="1"/>
          </p:cNvSpPr>
          <p:nvPr>
            <p:ph type="body" idx="1"/>
          </p:nvPr>
        </p:nvSpPr>
        <p:spPr>
          <a:xfrm>
            <a:off x="762707" y="1509137"/>
            <a:ext cx="3619645" cy="2854355"/>
          </a:xfrm>
          <a:prstGeom prst="rect">
            <a:avLst/>
          </a:prstGeom>
        </p:spPr>
        <p:txBody>
          <a:bodyPr spcFirstLastPara="1" wrap="square" lIns="91425" tIns="91425" rIns="91425" bIns="91425" anchor="t" anchorCtr="0">
            <a:noAutofit/>
          </a:bodyPr>
          <a:lstStyle/>
          <a:p>
            <a:pPr marL="0" lvl="0" indent="0" rtl="0">
              <a:spcBef>
                <a:spcPts val="0"/>
              </a:spcBef>
              <a:spcAft>
                <a:spcPts val="1600"/>
              </a:spcAft>
              <a:buNone/>
            </a:pPr>
            <a:r>
              <a:rPr lang="es-ES" sz="2400" dirty="0">
                <a:latin typeface="Congenial" panose="02000503040000020004" pitchFamily="2" charset="0"/>
              </a:rPr>
              <a:t>Es un acto puntual en el cual Dios declara que somos aceptables y dignos de estar delante de su presencia y tener comunión con ÉL.</a:t>
            </a:r>
            <a:endParaRPr sz="3200" dirty="0">
              <a:latin typeface="Congenial" panose="02000503040000020004" pitchFamily="2" charset="0"/>
            </a:endParaRPr>
          </a:p>
        </p:txBody>
      </p:sp>
      <p:pic>
        <p:nvPicPr>
          <p:cNvPr id="360" name="Google Shape;360;p54"/>
          <p:cNvPicPr preferRelativeResize="0"/>
          <p:nvPr/>
        </p:nvPicPr>
        <p:blipFill>
          <a:blip r:embed="rId3">
            <a:alphaModFix amt="56000"/>
          </a:blip>
          <a:stretch>
            <a:fillRect/>
          </a:stretch>
        </p:blipFill>
        <p:spPr>
          <a:xfrm rot="10800000">
            <a:off x="1124175" y="1103650"/>
            <a:ext cx="1918825" cy="216200"/>
          </a:xfrm>
          <a:prstGeom prst="rect">
            <a:avLst/>
          </a:prstGeom>
          <a:noFill/>
          <a:ln>
            <a:noFill/>
          </a:ln>
        </p:spPr>
      </p:pic>
      <p:sp>
        <p:nvSpPr>
          <p:cNvPr id="362" name="Google Shape;362;p54"/>
          <p:cNvSpPr/>
          <p:nvPr/>
        </p:nvSpPr>
        <p:spPr>
          <a:xfrm rot="-391042">
            <a:off x="7390153" y="3715351"/>
            <a:ext cx="1101258" cy="649000"/>
          </a:xfrm>
          <a:custGeom>
            <a:avLst/>
            <a:gdLst/>
            <a:ahLst/>
            <a:cxnLst/>
            <a:rect l="l" t="t" r="r" b="b"/>
            <a:pathLst>
              <a:path w="44052" h="25961" extrusionOk="0">
                <a:moveTo>
                  <a:pt x="0" y="15402"/>
                </a:moveTo>
                <a:lnTo>
                  <a:pt x="40035" y="0"/>
                </a:lnTo>
                <a:cubicBezTo>
                  <a:pt x="40035" y="0"/>
                  <a:pt x="39175" y="1442"/>
                  <a:pt x="39491" y="2221"/>
                </a:cubicBezTo>
                <a:cubicBezTo>
                  <a:pt x="39806" y="2993"/>
                  <a:pt x="41434" y="3418"/>
                  <a:pt x="41434" y="3418"/>
                </a:cubicBezTo>
                <a:cubicBezTo>
                  <a:pt x="41434" y="3418"/>
                  <a:pt x="40574" y="5040"/>
                  <a:pt x="41047" y="5753"/>
                </a:cubicBezTo>
                <a:cubicBezTo>
                  <a:pt x="41521" y="6466"/>
                  <a:pt x="42609" y="7168"/>
                  <a:pt x="42609" y="7168"/>
                </a:cubicBezTo>
                <a:cubicBezTo>
                  <a:pt x="42609" y="7168"/>
                  <a:pt x="41510" y="9791"/>
                  <a:pt x="44051" y="10684"/>
                </a:cubicBezTo>
                <a:lnTo>
                  <a:pt x="4327" y="25960"/>
                </a:lnTo>
                <a:cubicBezTo>
                  <a:pt x="4327" y="25960"/>
                  <a:pt x="4958" y="24252"/>
                  <a:pt x="4703" y="23631"/>
                </a:cubicBezTo>
                <a:cubicBezTo>
                  <a:pt x="4447" y="23011"/>
                  <a:pt x="2885" y="22439"/>
                  <a:pt x="2885" y="22439"/>
                </a:cubicBezTo>
                <a:cubicBezTo>
                  <a:pt x="2885" y="22439"/>
                  <a:pt x="3767" y="20752"/>
                  <a:pt x="3380" y="19816"/>
                </a:cubicBezTo>
                <a:cubicBezTo>
                  <a:pt x="2999" y="18885"/>
                  <a:pt x="1524" y="18526"/>
                  <a:pt x="1524" y="18526"/>
                </a:cubicBezTo>
                <a:cubicBezTo>
                  <a:pt x="1524" y="18526"/>
                  <a:pt x="2237" y="17514"/>
                  <a:pt x="1873" y="16638"/>
                </a:cubicBezTo>
                <a:cubicBezTo>
                  <a:pt x="1513" y="15761"/>
                  <a:pt x="0" y="15402"/>
                  <a:pt x="0" y="15402"/>
                </a:cubicBezTo>
                <a:close/>
              </a:path>
            </a:pathLst>
          </a:custGeom>
          <a:solidFill>
            <a:schemeClr val="dk1">
              <a:alpha val="2678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54"/>
          <p:cNvSpPr/>
          <p:nvPr/>
        </p:nvSpPr>
        <p:spPr>
          <a:xfrm rot="-2148808">
            <a:off x="5147393" y="1118195"/>
            <a:ext cx="647414" cy="266322"/>
          </a:xfrm>
          <a:custGeom>
            <a:avLst/>
            <a:gdLst/>
            <a:ahLst/>
            <a:cxnLst/>
            <a:rect l="l" t="t" r="r" b="b"/>
            <a:pathLst>
              <a:path w="36226" h="14902" extrusionOk="0">
                <a:moveTo>
                  <a:pt x="991" y="1"/>
                </a:moveTo>
                <a:lnTo>
                  <a:pt x="36226" y="3565"/>
                </a:lnTo>
                <a:cubicBezTo>
                  <a:pt x="36226" y="3565"/>
                  <a:pt x="34800" y="4452"/>
                  <a:pt x="34729" y="5291"/>
                </a:cubicBezTo>
                <a:cubicBezTo>
                  <a:pt x="34658" y="6123"/>
                  <a:pt x="35905" y="7244"/>
                  <a:pt x="35905" y="7244"/>
                </a:cubicBezTo>
                <a:cubicBezTo>
                  <a:pt x="35905" y="7244"/>
                  <a:pt x="34397" y="8289"/>
                  <a:pt x="34495" y="9138"/>
                </a:cubicBezTo>
                <a:cubicBezTo>
                  <a:pt x="34588" y="9993"/>
                  <a:pt x="35230" y="11114"/>
                  <a:pt x="35230" y="11114"/>
                </a:cubicBezTo>
                <a:cubicBezTo>
                  <a:pt x="35230" y="11114"/>
                  <a:pt x="33053" y="12943"/>
                  <a:pt x="34903" y="14902"/>
                </a:cubicBezTo>
                <a:lnTo>
                  <a:pt x="1" y="11364"/>
                </a:lnTo>
                <a:cubicBezTo>
                  <a:pt x="1" y="11364"/>
                  <a:pt x="1345" y="10134"/>
                  <a:pt x="1400" y="9465"/>
                </a:cubicBezTo>
                <a:cubicBezTo>
                  <a:pt x="1460" y="8801"/>
                  <a:pt x="333" y="7576"/>
                  <a:pt x="333" y="7576"/>
                </a:cubicBezTo>
                <a:cubicBezTo>
                  <a:pt x="333" y="7576"/>
                  <a:pt x="1884" y="6477"/>
                  <a:pt x="1977" y="5476"/>
                </a:cubicBezTo>
                <a:cubicBezTo>
                  <a:pt x="2064" y="4469"/>
                  <a:pt x="915" y="3473"/>
                  <a:pt x="915" y="3473"/>
                </a:cubicBezTo>
                <a:cubicBezTo>
                  <a:pt x="915" y="3473"/>
                  <a:pt x="2015" y="2901"/>
                  <a:pt x="2091" y="1954"/>
                </a:cubicBezTo>
                <a:cubicBezTo>
                  <a:pt x="2172" y="1007"/>
                  <a:pt x="991" y="1"/>
                  <a:pt x="991" y="1"/>
                </a:cubicBezTo>
                <a:close/>
              </a:path>
            </a:pathLst>
          </a:custGeom>
          <a:solidFill>
            <a:schemeClr val="dk1">
              <a:alpha val="26789"/>
            </a:schemeClr>
          </a:solidFill>
          <a:ln>
            <a:noFill/>
          </a:ln>
          <a:effectLst>
            <a:outerShdw blurRad="57150" dist="19050" dir="5400000" algn="bl" rotWithShape="0">
              <a:srgbClr val="000000">
                <a:alpha val="3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365" name="Google Shape;365;p54"/>
          <p:cNvSpPr/>
          <p:nvPr/>
        </p:nvSpPr>
        <p:spPr>
          <a:xfrm rot="21231672">
            <a:off x="7519482" y="852642"/>
            <a:ext cx="504629" cy="656495"/>
          </a:xfrm>
          <a:custGeom>
            <a:avLst/>
            <a:gdLst/>
            <a:ahLst/>
            <a:cxnLst/>
            <a:rect l="l" t="t" r="r" b="b"/>
            <a:pathLst>
              <a:path w="28231" h="36727" extrusionOk="0">
                <a:moveTo>
                  <a:pt x="9835" y="1"/>
                </a:moveTo>
                <a:cubicBezTo>
                  <a:pt x="9835" y="1"/>
                  <a:pt x="9694" y="1552"/>
                  <a:pt x="8877" y="2031"/>
                </a:cubicBezTo>
                <a:cubicBezTo>
                  <a:pt x="8631" y="2175"/>
                  <a:pt x="8359" y="2226"/>
                  <a:pt x="8099" y="2226"/>
                </a:cubicBezTo>
                <a:cubicBezTo>
                  <a:pt x="7495" y="2226"/>
                  <a:pt x="6956" y="1955"/>
                  <a:pt x="6956" y="1955"/>
                </a:cubicBezTo>
                <a:cubicBezTo>
                  <a:pt x="6956" y="1955"/>
                  <a:pt x="6815" y="3468"/>
                  <a:pt x="5944" y="3979"/>
                </a:cubicBezTo>
                <a:cubicBezTo>
                  <a:pt x="5694" y="4127"/>
                  <a:pt x="5367" y="4179"/>
                  <a:pt x="5027" y="4179"/>
                </a:cubicBezTo>
                <a:cubicBezTo>
                  <a:pt x="4189" y="4179"/>
                  <a:pt x="3277" y="3860"/>
                  <a:pt x="3277" y="3860"/>
                </a:cubicBezTo>
                <a:cubicBezTo>
                  <a:pt x="3277" y="3860"/>
                  <a:pt x="2940" y="5492"/>
                  <a:pt x="2363" y="5830"/>
                </a:cubicBezTo>
                <a:cubicBezTo>
                  <a:pt x="2184" y="5936"/>
                  <a:pt x="1888" y="5973"/>
                  <a:pt x="1566" y="5973"/>
                </a:cubicBezTo>
                <a:cubicBezTo>
                  <a:pt x="850" y="5973"/>
                  <a:pt x="1" y="5792"/>
                  <a:pt x="1" y="5792"/>
                </a:cubicBezTo>
                <a:lnTo>
                  <a:pt x="1" y="5792"/>
                </a:lnTo>
                <a:lnTo>
                  <a:pt x="18233" y="36726"/>
                </a:lnTo>
                <a:cubicBezTo>
                  <a:pt x="18569" y="35013"/>
                  <a:pt x="19849" y="34712"/>
                  <a:pt x="20707" y="34712"/>
                </a:cubicBezTo>
                <a:cubicBezTo>
                  <a:pt x="21170" y="34712"/>
                  <a:pt x="21509" y="34800"/>
                  <a:pt x="21509" y="34800"/>
                </a:cubicBezTo>
                <a:cubicBezTo>
                  <a:pt x="21509" y="34800"/>
                  <a:pt x="22048" y="33624"/>
                  <a:pt x="22685" y="33053"/>
                </a:cubicBezTo>
                <a:cubicBezTo>
                  <a:pt x="22886" y="32873"/>
                  <a:pt x="23195" y="32811"/>
                  <a:pt x="23525" y="32811"/>
                </a:cubicBezTo>
                <a:cubicBezTo>
                  <a:pt x="24241" y="32811"/>
                  <a:pt x="25052" y="33102"/>
                  <a:pt x="25052" y="33102"/>
                </a:cubicBezTo>
                <a:cubicBezTo>
                  <a:pt x="25052" y="33102"/>
                  <a:pt x="25237" y="31431"/>
                  <a:pt x="25961" y="31006"/>
                </a:cubicBezTo>
                <a:cubicBezTo>
                  <a:pt x="26140" y="30901"/>
                  <a:pt x="26369" y="30861"/>
                  <a:pt x="26614" y="30861"/>
                </a:cubicBezTo>
                <a:cubicBezTo>
                  <a:pt x="27354" y="30861"/>
                  <a:pt x="28231" y="31224"/>
                  <a:pt x="28231" y="31224"/>
                </a:cubicBezTo>
                <a:lnTo>
                  <a:pt x="9835" y="1"/>
                </a:lnTo>
                <a:close/>
              </a:path>
            </a:pathLst>
          </a:custGeom>
          <a:solidFill>
            <a:schemeClr val="dk1">
              <a:alpha val="2678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6" name="Google Shape;372;p55">
            <a:extLst>
              <a:ext uri="{FF2B5EF4-FFF2-40B4-BE49-F238E27FC236}">
                <a16:creationId xmlns:a16="http://schemas.microsoft.com/office/drawing/2014/main" id="{6736EC8C-3717-B89D-9F51-8590B250CBE7}"/>
              </a:ext>
            </a:extLst>
          </p:cNvPr>
          <p:cNvSpPr txBox="1">
            <a:spLocks noGrp="1"/>
          </p:cNvSpPr>
          <p:nvPr>
            <p:ph type="title"/>
          </p:nvPr>
        </p:nvSpPr>
        <p:spPr>
          <a:xfrm>
            <a:off x="1058369" y="620295"/>
            <a:ext cx="1984631"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200" dirty="0">
                <a:solidFill>
                  <a:srgbClr val="002060"/>
                </a:solidFill>
              </a:rPr>
              <a:t>Comunión</a:t>
            </a:r>
            <a:endParaRPr sz="3200" dirty="0">
              <a:solidFill>
                <a:srgbClr val="002060"/>
              </a:solidFill>
            </a:endParaRPr>
          </a:p>
        </p:txBody>
      </p:sp>
      <p:pic>
        <p:nvPicPr>
          <p:cNvPr id="1026" name="Picture 2" descr="DESDE MI RINCÓN PERSONAL: A Propósito del Fin del Mundo.">
            <a:extLst>
              <a:ext uri="{FF2B5EF4-FFF2-40B4-BE49-F238E27FC236}">
                <a16:creationId xmlns:a16="http://schemas.microsoft.com/office/drawing/2014/main" id="{90BC4C45-3D28-A0EB-1C50-9851890393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333851">
            <a:off x="5594849" y="1185724"/>
            <a:ext cx="2235907" cy="2931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267415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62"/>
                                        </p:tgtEl>
                                        <p:attrNameLst>
                                          <p:attrName>style.visibility</p:attrName>
                                        </p:attrNameLst>
                                      </p:cBhvr>
                                      <p:to>
                                        <p:strVal val="visible"/>
                                      </p:to>
                                    </p:set>
                                    <p:animEffect transition="in" filter="fade">
                                      <p:cBhvr>
                                        <p:cTn id="7" dur="1000"/>
                                        <p:tgtEl>
                                          <p:spTgt spid="362"/>
                                        </p:tgtEl>
                                      </p:cBhvr>
                                    </p:animEffect>
                                  </p:childTnLst>
                                </p:cTn>
                              </p:par>
                              <p:par>
                                <p:cTn id="8" presetID="10" presetClass="entr" presetSubtype="0" fill="hold" nodeType="withEffect">
                                  <p:stCondLst>
                                    <p:cond delay="0"/>
                                  </p:stCondLst>
                                  <p:childTnLst>
                                    <p:set>
                                      <p:cBhvr>
                                        <p:cTn id="9" dur="1" fill="hold">
                                          <p:stCondLst>
                                            <p:cond delay="0"/>
                                          </p:stCondLst>
                                        </p:cTn>
                                        <p:tgtEl>
                                          <p:spTgt spid="364"/>
                                        </p:tgtEl>
                                        <p:attrNameLst>
                                          <p:attrName>style.visibility</p:attrName>
                                        </p:attrNameLst>
                                      </p:cBhvr>
                                      <p:to>
                                        <p:strVal val="visible"/>
                                      </p:to>
                                    </p:set>
                                    <p:animEffect transition="in" filter="fade">
                                      <p:cBhvr>
                                        <p:cTn id="10" dur="1000"/>
                                        <p:tgtEl>
                                          <p:spTgt spid="364"/>
                                        </p:tgtEl>
                                      </p:cBhvr>
                                    </p:animEffect>
                                  </p:childTnLst>
                                </p:cTn>
                              </p:par>
                              <p:par>
                                <p:cTn id="11" presetID="10" presetClass="entr" presetSubtype="0" fill="hold" nodeType="withEffect">
                                  <p:stCondLst>
                                    <p:cond delay="0"/>
                                  </p:stCondLst>
                                  <p:childTnLst>
                                    <p:set>
                                      <p:cBhvr>
                                        <p:cTn id="12" dur="1" fill="hold">
                                          <p:stCondLst>
                                            <p:cond delay="0"/>
                                          </p:stCondLst>
                                        </p:cTn>
                                        <p:tgtEl>
                                          <p:spTgt spid="365"/>
                                        </p:tgtEl>
                                        <p:attrNameLst>
                                          <p:attrName>style.visibility</p:attrName>
                                        </p:attrNameLst>
                                      </p:cBhvr>
                                      <p:to>
                                        <p:strVal val="visible"/>
                                      </p:to>
                                    </p:set>
                                    <p:animEffect transition="in" filter="fade">
                                      <p:cBhvr>
                                        <p:cTn id="13" dur="1000"/>
                                        <p:tgtEl>
                                          <p:spTgt spid="365"/>
                                        </p:tgtEl>
                                      </p:cBhvr>
                                    </p:animEffect>
                                  </p:childTnLst>
                                </p:cTn>
                              </p:par>
                              <p:par>
                                <p:cTn id="14" presetID="10"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21" name="CuadroTexto 20">
            <a:extLst>
              <a:ext uri="{FF2B5EF4-FFF2-40B4-BE49-F238E27FC236}">
                <a16:creationId xmlns:a16="http://schemas.microsoft.com/office/drawing/2014/main" id="{640119BD-4541-F2C1-CCCA-274251985249}"/>
              </a:ext>
            </a:extLst>
          </p:cNvPr>
          <p:cNvSpPr txBox="1"/>
          <p:nvPr/>
        </p:nvSpPr>
        <p:spPr>
          <a:xfrm>
            <a:off x="1386147" y="839585"/>
            <a:ext cx="6785264" cy="350797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lgn="just">
              <a:buClr>
                <a:srgbClr val="4D719D"/>
              </a:buClr>
              <a:buSzPts val="1100"/>
              <a:buNone/>
              <a:defRPr sz="2000" b="1">
                <a:solidFill>
                  <a:schemeClr val="dk2"/>
                </a:solidFill>
                <a:effectLst>
                  <a:outerShdw blurRad="38100" dist="38100" dir="2700000" algn="tl">
                    <a:srgbClr val="000000">
                      <a:alpha val="43137"/>
                    </a:srgbClr>
                  </a:outerShdw>
                </a:effectLst>
                <a:latin typeface="Roboto Mono Medium"/>
                <a:ea typeface="Roboto Mono Medium"/>
                <a:cs typeface="Roboto Mono Medium"/>
                <a:sym typeface="Roboto Mono Medium"/>
              </a:defRPr>
            </a:lvl1pPr>
            <a:lvl2pPr marL="914400" indent="-292100">
              <a:spcBef>
                <a:spcPts val="1600"/>
              </a:spcBef>
              <a:buClr>
                <a:srgbClr val="4D719D"/>
              </a:buClr>
              <a:buSzPts val="1000"/>
              <a:buFont typeface="Muli"/>
              <a:buAutoNum type="alphaLcPeriod"/>
              <a:defRPr sz="950">
                <a:solidFill>
                  <a:schemeClr val="dk2"/>
                </a:solidFill>
                <a:latin typeface="Roboto Mono Medium"/>
                <a:ea typeface="Roboto Mono Medium"/>
                <a:cs typeface="Roboto Mono Medium"/>
                <a:sym typeface="Roboto Mono Medium"/>
              </a:defRPr>
            </a:lvl2pPr>
            <a:lvl3pPr marL="1371600" indent="-292100">
              <a:spcBef>
                <a:spcPts val="1600"/>
              </a:spcBef>
              <a:buClr>
                <a:srgbClr val="4D719D"/>
              </a:buClr>
              <a:buSzPts val="1000"/>
              <a:buFont typeface="Muli"/>
              <a:buAutoNum type="romanLcPeriod"/>
              <a:defRPr sz="950">
                <a:solidFill>
                  <a:schemeClr val="dk2"/>
                </a:solidFill>
                <a:latin typeface="Roboto Mono Medium"/>
                <a:ea typeface="Roboto Mono Medium"/>
                <a:cs typeface="Roboto Mono Medium"/>
                <a:sym typeface="Roboto Mono Medium"/>
              </a:defRPr>
            </a:lvl3pPr>
            <a:lvl4pPr marL="1828800" indent="-292100">
              <a:spcBef>
                <a:spcPts val="1600"/>
              </a:spcBef>
              <a:buClr>
                <a:srgbClr val="4D719D"/>
              </a:buClr>
              <a:buSzPts val="1000"/>
              <a:buFont typeface="Muli"/>
              <a:buAutoNum type="arabicPeriod"/>
              <a:defRPr sz="950">
                <a:solidFill>
                  <a:schemeClr val="dk2"/>
                </a:solidFill>
                <a:latin typeface="Roboto Mono Medium"/>
                <a:ea typeface="Roboto Mono Medium"/>
                <a:cs typeface="Roboto Mono Medium"/>
                <a:sym typeface="Roboto Mono Medium"/>
              </a:defRPr>
            </a:lvl4pPr>
            <a:lvl5pPr marL="2286000" indent="-292100">
              <a:spcBef>
                <a:spcPts val="1600"/>
              </a:spcBef>
              <a:buClr>
                <a:srgbClr val="4D719D"/>
              </a:buClr>
              <a:buSzPts val="1000"/>
              <a:buFont typeface="Muli"/>
              <a:buAutoNum type="alphaLcPeriod"/>
              <a:defRPr sz="950">
                <a:solidFill>
                  <a:schemeClr val="dk2"/>
                </a:solidFill>
                <a:latin typeface="Roboto Mono Medium"/>
                <a:ea typeface="Roboto Mono Medium"/>
                <a:cs typeface="Roboto Mono Medium"/>
                <a:sym typeface="Roboto Mono Medium"/>
              </a:defRPr>
            </a:lvl5pPr>
            <a:lvl6pPr marL="2743200" indent="-292100">
              <a:spcBef>
                <a:spcPts val="1600"/>
              </a:spcBef>
              <a:buClr>
                <a:srgbClr val="4D719D"/>
              </a:buClr>
              <a:buSzPts val="1000"/>
              <a:buFont typeface="Muli"/>
              <a:buAutoNum type="romanLcPeriod"/>
              <a:defRPr sz="950">
                <a:solidFill>
                  <a:schemeClr val="dk2"/>
                </a:solidFill>
                <a:latin typeface="Roboto Mono Medium"/>
                <a:ea typeface="Roboto Mono Medium"/>
                <a:cs typeface="Roboto Mono Medium"/>
                <a:sym typeface="Roboto Mono Medium"/>
              </a:defRPr>
            </a:lvl6pPr>
            <a:lvl7pPr marL="3200400" indent="-292100">
              <a:spcBef>
                <a:spcPts val="1600"/>
              </a:spcBef>
              <a:buClr>
                <a:srgbClr val="4D719D"/>
              </a:buClr>
              <a:buSzPts val="1000"/>
              <a:buFont typeface="Muli"/>
              <a:buAutoNum type="arabicPeriod"/>
              <a:defRPr sz="950">
                <a:solidFill>
                  <a:schemeClr val="dk2"/>
                </a:solidFill>
                <a:latin typeface="Roboto Mono Medium"/>
                <a:ea typeface="Roboto Mono Medium"/>
                <a:cs typeface="Roboto Mono Medium"/>
                <a:sym typeface="Roboto Mono Medium"/>
              </a:defRPr>
            </a:lvl7pPr>
            <a:lvl8pPr marL="3657600" indent="-292100">
              <a:spcBef>
                <a:spcPts val="1600"/>
              </a:spcBef>
              <a:buClr>
                <a:srgbClr val="4D719D"/>
              </a:buClr>
              <a:buSzPts val="1000"/>
              <a:buFont typeface="Muli"/>
              <a:buAutoNum type="alphaLcPeriod"/>
              <a:defRPr sz="950">
                <a:solidFill>
                  <a:schemeClr val="dk2"/>
                </a:solidFill>
                <a:latin typeface="Roboto Mono Medium"/>
                <a:ea typeface="Roboto Mono Medium"/>
                <a:cs typeface="Roboto Mono Medium"/>
                <a:sym typeface="Roboto Mono Medium"/>
              </a:defRPr>
            </a:lvl8pPr>
            <a:lvl9pPr marL="4114800" indent="-292100">
              <a:spcBef>
                <a:spcPts val="1600"/>
              </a:spcBef>
              <a:spcAft>
                <a:spcPts val="1600"/>
              </a:spcAft>
              <a:buClr>
                <a:srgbClr val="4D719D"/>
              </a:buClr>
              <a:buSzPts val="1000"/>
              <a:buFont typeface="Muli"/>
              <a:buAutoNum type="romanLcPeriod"/>
              <a:defRPr sz="950">
                <a:solidFill>
                  <a:schemeClr val="dk2"/>
                </a:solidFill>
                <a:latin typeface="Roboto Mono Medium"/>
                <a:ea typeface="Roboto Mono Medium"/>
                <a:cs typeface="Roboto Mono Medium"/>
                <a:sym typeface="Roboto Mono Medium"/>
              </a:defRPr>
            </a:lvl9pPr>
          </a:lstStyle>
          <a:p>
            <a:r>
              <a:rPr lang="es-ES" dirty="0"/>
              <a:t>La justificación es un aspecto clave de la </a:t>
            </a:r>
            <a:r>
              <a:rPr lang="es-ES" dirty="0">
                <a:solidFill>
                  <a:srgbClr val="0070C0"/>
                </a:solidFill>
              </a:rPr>
              <a:t>salvación</a:t>
            </a:r>
            <a:r>
              <a:rPr lang="es-ES" dirty="0"/>
              <a:t>. La Biblia enseña que la salvación es un regalo de Dios que se recibe por la fe en Jesucristo. Cuando una persona se arrepiente de sus pecados y pone su fe en Cristo, se produce la justificación y se declara justa ante Dios.</a:t>
            </a:r>
          </a:p>
          <a:p>
            <a:endParaRPr lang="es-ES" dirty="0"/>
          </a:p>
          <a:p>
            <a:r>
              <a:rPr lang="es-ES" dirty="0"/>
              <a:t>La justificación es la </a:t>
            </a:r>
            <a:r>
              <a:rPr lang="es-ES" dirty="0">
                <a:solidFill>
                  <a:srgbClr val="0070C0"/>
                </a:solidFill>
              </a:rPr>
              <a:t>base de la salvación </a:t>
            </a:r>
            <a:r>
              <a:rPr lang="es-ES" dirty="0"/>
              <a:t>y es el primer paso en el camino hacia la santidad y la vida eterna</a:t>
            </a:r>
            <a:endParaRPr lang="es-MX" dirty="0"/>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13" name="CuadroTexto 12">
            <a:extLst>
              <a:ext uri="{FF2B5EF4-FFF2-40B4-BE49-F238E27FC236}">
                <a16:creationId xmlns:a16="http://schemas.microsoft.com/office/drawing/2014/main" id="{8018EB19-FB59-D61C-05A2-A87E36BD250F}"/>
              </a:ext>
            </a:extLst>
          </p:cNvPr>
          <p:cNvSpPr txBox="1"/>
          <p:nvPr/>
        </p:nvSpPr>
        <p:spPr>
          <a:xfrm>
            <a:off x="618940" y="1984391"/>
            <a:ext cx="3570621" cy="255182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lgn="ctr">
              <a:buClr>
                <a:schemeClr val="dk2"/>
              </a:buClr>
              <a:buSzPts val="1600"/>
              <a:buFont typeface="Roboto Mono Medium"/>
              <a:buNone/>
              <a:defRPr sz="2800" b="1">
                <a:solidFill>
                  <a:schemeClr val="bg2"/>
                </a:solidFill>
                <a:uFill>
                  <a:noFill/>
                </a:uFill>
                <a:latin typeface="Congenial" panose="02000503040000020004" pitchFamily="2" charset="0"/>
                <a:ea typeface="Concert One"/>
                <a:cs typeface="Concert One"/>
                <a:sym typeface="Roboto Mono Medium"/>
              </a:defRPr>
            </a:lvl1pPr>
            <a:lvl2pPr marL="914400" indent="-317500" algn="ctr">
              <a:buClr>
                <a:schemeClr val="dk2"/>
              </a:buClr>
              <a:buSzPts val="1600"/>
              <a:buFont typeface="Roboto Mono Medium"/>
              <a:buNone/>
              <a:defRPr sz="1600">
                <a:solidFill>
                  <a:schemeClr val="dk2"/>
                </a:solidFill>
                <a:latin typeface="Roboto Mono Medium"/>
                <a:ea typeface="Roboto Mono Medium"/>
                <a:cs typeface="Roboto Mono Medium"/>
                <a:sym typeface="Roboto Mono Medium"/>
              </a:defRPr>
            </a:lvl2pPr>
            <a:lvl3pPr marL="1371600" indent="-317500" algn="ctr">
              <a:buClr>
                <a:schemeClr val="dk2"/>
              </a:buClr>
              <a:buSzPts val="1600"/>
              <a:buFont typeface="Roboto Mono Medium"/>
              <a:buNone/>
              <a:defRPr sz="1600">
                <a:solidFill>
                  <a:schemeClr val="dk2"/>
                </a:solidFill>
                <a:latin typeface="Roboto Mono Medium"/>
                <a:ea typeface="Roboto Mono Medium"/>
                <a:cs typeface="Roboto Mono Medium"/>
                <a:sym typeface="Roboto Mono Medium"/>
              </a:defRPr>
            </a:lvl3pPr>
            <a:lvl4pPr marL="1828800" indent="-317500" algn="ctr">
              <a:buClr>
                <a:schemeClr val="dk2"/>
              </a:buClr>
              <a:buSzPts val="1600"/>
              <a:buFont typeface="Roboto Mono Medium"/>
              <a:buNone/>
              <a:defRPr sz="1600">
                <a:solidFill>
                  <a:schemeClr val="dk2"/>
                </a:solidFill>
                <a:latin typeface="Roboto Mono Medium"/>
                <a:ea typeface="Roboto Mono Medium"/>
                <a:cs typeface="Roboto Mono Medium"/>
                <a:sym typeface="Roboto Mono Medium"/>
              </a:defRPr>
            </a:lvl4pPr>
            <a:lvl5pPr marL="2286000" indent="-317500" algn="ctr">
              <a:buClr>
                <a:schemeClr val="dk2"/>
              </a:buClr>
              <a:buSzPts val="1600"/>
              <a:buFont typeface="Roboto Mono Medium"/>
              <a:buNone/>
              <a:defRPr sz="1600">
                <a:solidFill>
                  <a:schemeClr val="dk2"/>
                </a:solidFill>
                <a:latin typeface="Roboto Mono Medium"/>
                <a:ea typeface="Roboto Mono Medium"/>
                <a:cs typeface="Roboto Mono Medium"/>
                <a:sym typeface="Roboto Mono Medium"/>
              </a:defRPr>
            </a:lvl5pPr>
            <a:lvl6pPr marL="2743200" indent="-317500" algn="ctr">
              <a:buClr>
                <a:schemeClr val="dk2"/>
              </a:buClr>
              <a:buSzPts val="1600"/>
              <a:buFont typeface="Roboto Mono Medium"/>
              <a:buNone/>
              <a:defRPr sz="1600">
                <a:solidFill>
                  <a:schemeClr val="dk2"/>
                </a:solidFill>
                <a:latin typeface="Roboto Mono Medium"/>
                <a:ea typeface="Roboto Mono Medium"/>
                <a:cs typeface="Roboto Mono Medium"/>
                <a:sym typeface="Roboto Mono Medium"/>
              </a:defRPr>
            </a:lvl6pPr>
            <a:lvl7pPr marL="3200400" indent="-317500" algn="ctr">
              <a:buClr>
                <a:schemeClr val="dk2"/>
              </a:buClr>
              <a:buSzPts val="1600"/>
              <a:buFont typeface="Roboto Mono Medium"/>
              <a:buNone/>
              <a:defRPr sz="1600">
                <a:solidFill>
                  <a:schemeClr val="dk2"/>
                </a:solidFill>
                <a:latin typeface="Roboto Mono Medium"/>
                <a:ea typeface="Roboto Mono Medium"/>
                <a:cs typeface="Roboto Mono Medium"/>
                <a:sym typeface="Roboto Mono Medium"/>
              </a:defRPr>
            </a:lvl7pPr>
            <a:lvl8pPr marL="3657600" indent="-317500" algn="ctr">
              <a:buClr>
                <a:schemeClr val="dk2"/>
              </a:buClr>
              <a:buSzPts val="1600"/>
              <a:buFont typeface="Roboto Mono Medium"/>
              <a:buNone/>
              <a:defRPr sz="1600">
                <a:solidFill>
                  <a:schemeClr val="dk2"/>
                </a:solidFill>
                <a:latin typeface="Roboto Mono Medium"/>
                <a:ea typeface="Roboto Mono Medium"/>
                <a:cs typeface="Roboto Mono Medium"/>
                <a:sym typeface="Roboto Mono Medium"/>
              </a:defRPr>
            </a:lvl8pPr>
            <a:lvl9pPr marL="4114800" indent="-317500" algn="ctr">
              <a:buClr>
                <a:schemeClr val="dk2"/>
              </a:buClr>
              <a:buSzPts val="1600"/>
              <a:buFont typeface="Roboto Mono Medium"/>
              <a:buNone/>
              <a:defRPr sz="1600">
                <a:solidFill>
                  <a:schemeClr val="dk2"/>
                </a:solidFill>
                <a:latin typeface="Roboto Mono Medium"/>
                <a:ea typeface="Roboto Mono Medium"/>
                <a:cs typeface="Roboto Mono Medium"/>
                <a:sym typeface="Roboto Mono Medium"/>
              </a:defRPr>
            </a:lvl9pPr>
          </a:lstStyle>
          <a:p>
            <a:r>
              <a:rPr lang="es-ES" sz="2000" dirty="0">
                <a:solidFill>
                  <a:srgbClr val="696969"/>
                </a:solidFill>
              </a:rPr>
              <a:t>Como está escrito: No hay justo, ni aun uno; No hay quien entienda, No hay quien busque a Dios. Todos se desviaron, a una se hicieron inútiles; No hay quien haga lo bueno, no hay ni siquiera uno.</a:t>
            </a:r>
            <a:endParaRPr lang="es-MX" sz="2000" dirty="0">
              <a:solidFill>
                <a:srgbClr val="696969"/>
              </a:solidFill>
            </a:endParaRPr>
          </a:p>
        </p:txBody>
      </p:sp>
      <p:pic>
        <p:nvPicPr>
          <p:cNvPr id="14" name="Google Shape;788;p77">
            <a:extLst>
              <a:ext uri="{FF2B5EF4-FFF2-40B4-BE49-F238E27FC236}">
                <a16:creationId xmlns:a16="http://schemas.microsoft.com/office/drawing/2014/main" id="{C5D391A7-22A5-FB4E-4F71-C12976DC2526}"/>
              </a:ext>
            </a:extLst>
          </p:cNvPr>
          <p:cNvPicPr preferRelativeResize="0"/>
          <p:nvPr/>
        </p:nvPicPr>
        <p:blipFill>
          <a:blip r:embed="rId3">
            <a:alphaModFix/>
          </a:blip>
          <a:stretch>
            <a:fillRect/>
          </a:stretch>
        </p:blipFill>
        <p:spPr>
          <a:xfrm rot="-763166">
            <a:off x="723190" y="301222"/>
            <a:ext cx="1669703" cy="1555918"/>
          </a:xfrm>
          <a:prstGeom prst="rect">
            <a:avLst/>
          </a:prstGeom>
          <a:noFill/>
          <a:ln>
            <a:noFill/>
          </a:ln>
          <a:effectLst>
            <a:outerShdw blurRad="57150" dist="19050" dir="3300000" algn="bl" rotWithShape="0">
              <a:srgbClr val="000000">
                <a:alpha val="34000"/>
              </a:srgbClr>
            </a:outerShdw>
          </a:effectLst>
        </p:spPr>
      </p:pic>
      <p:sp>
        <p:nvSpPr>
          <p:cNvPr id="15" name="Google Shape;789;p77">
            <a:extLst>
              <a:ext uri="{FF2B5EF4-FFF2-40B4-BE49-F238E27FC236}">
                <a16:creationId xmlns:a16="http://schemas.microsoft.com/office/drawing/2014/main" id="{5E51C7FE-2A84-3A2E-3013-3B0F145CDF76}"/>
              </a:ext>
            </a:extLst>
          </p:cNvPr>
          <p:cNvSpPr txBox="1"/>
          <p:nvPr/>
        </p:nvSpPr>
        <p:spPr>
          <a:xfrm rot="-776579">
            <a:off x="951667" y="779532"/>
            <a:ext cx="1345170" cy="89542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200" b="1" dirty="0">
                <a:solidFill>
                  <a:schemeClr val="accent2"/>
                </a:solidFill>
                <a:latin typeface="Concert One"/>
                <a:ea typeface="Concert One"/>
                <a:cs typeface="Concert One"/>
                <a:sym typeface="Concert One"/>
              </a:rPr>
              <a:t>Salvación</a:t>
            </a:r>
          </a:p>
          <a:p>
            <a:pPr marL="0" lvl="0" indent="0" algn="ctr" rtl="0">
              <a:spcBef>
                <a:spcPts val="0"/>
              </a:spcBef>
              <a:spcAft>
                <a:spcPts val="0"/>
              </a:spcAft>
              <a:buNone/>
            </a:pPr>
            <a:endParaRPr lang="en" sz="800" b="1" dirty="0">
              <a:solidFill>
                <a:schemeClr val="accent2"/>
              </a:solidFill>
              <a:latin typeface="Concert One"/>
              <a:ea typeface="Concert One"/>
              <a:cs typeface="Concert One"/>
              <a:sym typeface="Concert One"/>
            </a:endParaRPr>
          </a:p>
          <a:p>
            <a:pPr marL="0" lvl="0" indent="0" algn="ctr" rtl="0">
              <a:spcBef>
                <a:spcPts val="0"/>
              </a:spcBef>
              <a:spcAft>
                <a:spcPts val="0"/>
              </a:spcAft>
              <a:buNone/>
            </a:pPr>
            <a:r>
              <a:rPr lang="en" sz="1600" b="1" dirty="0">
                <a:solidFill>
                  <a:schemeClr val="accent2"/>
                </a:solidFill>
                <a:latin typeface="Concert One"/>
                <a:ea typeface="Concert One"/>
                <a:cs typeface="Concert One"/>
                <a:sym typeface="Concert One"/>
              </a:rPr>
              <a:t>Rom 3:10-12</a:t>
            </a:r>
          </a:p>
          <a:p>
            <a:pPr marL="0" lvl="0" indent="0" algn="ctr" rtl="0">
              <a:spcBef>
                <a:spcPts val="0"/>
              </a:spcBef>
              <a:spcAft>
                <a:spcPts val="0"/>
              </a:spcAft>
              <a:buNone/>
            </a:pPr>
            <a:r>
              <a:rPr lang="en" sz="1600" b="1" dirty="0">
                <a:solidFill>
                  <a:schemeClr val="accent2"/>
                </a:solidFill>
                <a:latin typeface="Concert One"/>
                <a:ea typeface="Concert One"/>
                <a:cs typeface="Concert One"/>
                <a:sym typeface="Concert One"/>
              </a:rPr>
              <a:t>2a Cor 5:20</a:t>
            </a:r>
            <a:endParaRPr sz="1600" b="1" dirty="0">
              <a:solidFill>
                <a:schemeClr val="accent2"/>
              </a:solidFill>
              <a:latin typeface="Concert One"/>
              <a:ea typeface="Concert One"/>
              <a:cs typeface="Concert One"/>
              <a:sym typeface="Concert One"/>
            </a:endParaRPr>
          </a:p>
        </p:txBody>
      </p:sp>
      <p:sp>
        <p:nvSpPr>
          <p:cNvPr id="27" name="CuadroTexto 26">
            <a:extLst>
              <a:ext uri="{FF2B5EF4-FFF2-40B4-BE49-F238E27FC236}">
                <a16:creationId xmlns:a16="http://schemas.microsoft.com/office/drawing/2014/main" id="{FE64DDCB-62E8-0B73-0A81-E4044479E215}"/>
              </a:ext>
            </a:extLst>
          </p:cNvPr>
          <p:cNvSpPr txBox="1"/>
          <p:nvPr/>
        </p:nvSpPr>
        <p:spPr>
          <a:xfrm>
            <a:off x="4954440" y="723391"/>
            <a:ext cx="3570620" cy="359402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gn="ctr">
              <a:buClr>
                <a:schemeClr val="dk2"/>
              </a:buClr>
              <a:buSzPts val="1600"/>
              <a:buFont typeface="Roboto Mono Medium"/>
              <a:buNone/>
              <a:defRPr sz="2000" b="1">
                <a:solidFill>
                  <a:schemeClr val="bg2"/>
                </a:solidFill>
                <a:uFill>
                  <a:noFill/>
                </a:uFill>
                <a:latin typeface="Congenial" panose="02000503040000020004" pitchFamily="2" charset="0"/>
                <a:ea typeface="Concert One"/>
                <a:cs typeface="Concert One"/>
              </a:defRPr>
            </a:lvl1pPr>
            <a:lvl2pPr marL="914400" indent="-317500" algn="ctr">
              <a:buClr>
                <a:schemeClr val="dk2"/>
              </a:buClr>
              <a:buSzPts val="1600"/>
              <a:buFont typeface="Roboto Mono Medium"/>
              <a:buNone/>
              <a:defRPr sz="1600">
                <a:solidFill>
                  <a:schemeClr val="dk2"/>
                </a:solidFill>
                <a:latin typeface="Roboto Mono Medium"/>
                <a:ea typeface="Roboto Mono Medium"/>
                <a:cs typeface="Roboto Mono Medium"/>
              </a:defRPr>
            </a:lvl2pPr>
            <a:lvl3pPr marL="1371600" indent="-317500" algn="ctr">
              <a:buClr>
                <a:schemeClr val="dk2"/>
              </a:buClr>
              <a:buSzPts val="1600"/>
              <a:buFont typeface="Roboto Mono Medium"/>
              <a:buNone/>
              <a:defRPr sz="1600">
                <a:solidFill>
                  <a:schemeClr val="dk2"/>
                </a:solidFill>
                <a:latin typeface="Roboto Mono Medium"/>
                <a:ea typeface="Roboto Mono Medium"/>
                <a:cs typeface="Roboto Mono Medium"/>
              </a:defRPr>
            </a:lvl3pPr>
            <a:lvl4pPr marL="1828800" indent="-317500" algn="ctr">
              <a:buClr>
                <a:schemeClr val="dk2"/>
              </a:buClr>
              <a:buSzPts val="1600"/>
              <a:buFont typeface="Roboto Mono Medium"/>
              <a:buNone/>
              <a:defRPr sz="1600">
                <a:solidFill>
                  <a:schemeClr val="dk2"/>
                </a:solidFill>
                <a:latin typeface="Roboto Mono Medium"/>
                <a:ea typeface="Roboto Mono Medium"/>
                <a:cs typeface="Roboto Mono Medium"/>
              </a:defRPr>
            </a:lvl4pPr>
            <a:lvl5pPr marL="2286000" indent="-317500" algn="ctr">
              <a:buClr>
                <a:schemeClr val="dk2"/>
              </a:buClr>
              <a:buSzPts val="1600"/>
              <a:buFont typeface="Roboto Mono Medium"/>
              <a:buNone/>
              <a:defRPr sz="1600">
                <a:solidFill>
                  <a:schemeClr val="dk2"/>
                </a:solidFill>
                <a:latin typeface="Roboto Mono Medium"/>
                <a:ea typeface="Roboto Mono Medium"/>
                <a:cs typeface="Roboto Mono Medium"/>
              </a:defRPr>
            </a:lvl5pPr>
            <a:lvl6pPr marL="2743200" indent="-317500" algn="ctr">
              <a:buClr>
                <a:schemeClr val="dk2"/>
              </a:buClr>
              <a:buSzPts val="1600"/>
              <a:buFont typeface="Roboto Mono Medium"/>
              <a:buNone/>
              <a:defRPr sz="1600">
                <a:solidFill>
                  <a:schemeClr val="dk2"/>
                </a:solidFill>
                <a:latin typeface="Roboto Mono Medium"/>
                <a:ea typeface="Roboto Mono Medium"/>
                <a:cs typeface="Roboto Mono Medium"/>
              </a:defRPr>
            </a:lvl6pPr>
            <a:lvl7pPr marL="3200400" indent="-317500" algn="ctr">
              <a:buClr>
                <a:schemeClr val="dk2"/>
              </a:buClr>
              <a:buSzPts val="1600"/>
              <a:buFont typeface="Roboto Mono Medium"/>
              <a:buNone/>
              <a:defRPr sz="1600">
                <a:solidFill>
                  <a:schemeClr val="dk2"/>
                </a:solidFill>
                <a:latin typeface="Roboto Mono Medium"/>
                <a:ea typeface="Roboto Mono Medium"/>
                <a:cs typeface="Roboto Mono Medium"/>
              </a:defRPr>
            </a:lvl7pPr>
            <a:lvl8pPr marL="3657600" indent="-317500" algn="ctr">
              <a:buClr>
                <a:schemeClr val="dk2"/>
              </a:buClr>
              <a:buSzPts val="1600"/>
              <a:buFont typeface="Roboto Mono Medium"/>
              <a:buNone/>
              <a:defRPr sz="1600">
                <a:solidFill>
                  <a:schemeClr val="dk2"/>
                </a:solidFill>
                <a:latin typeface="Roboto Mono Medium"/>
                <a:ea typeface="Roboto Mono Medium"/>
                <a:cs typeface="Roboto Mono Medium"/>
              </a:defRPr>
            </a:lvl8pPr>
            <a:lvl9pPr marL="4114800" indent="-317500" algn="ctr">
              <a:buClr>
                <a:schemeClr val="dk2"/>
              </a:buClr>
              <a:buSzPts val="1600"/>
              <a:buFont typeface="Roboto Mono Medium"/>
              <a:buNone/>
              <a:defRPr sz="1600">
                <a:solidFill>
                  <a:schemeClr val="dk2"/>
                </a:solidFill>
                <a:latin typeface="Roboto Mono Medium"/>
                <a:ea typeface="Roboto Mono Medium"/>
                <a:cs typeface="Roboto Mono Medium"/>
              </a:defRPr>
            </a:lvl9pPr>
          </a:lstStyle>
          <a:p>
            <a:r>
              <a:rPr lang="es-ES" dirty="0">
                <a:solidFill>
                  <a:schemeClr val="accent6">
                    <a:lumMod val="50000"/>
                  </a:schemeClr>
                </a:solidFill>
              </a:rPr>
              <a:t>Así que, somos embajadores en nombre de Cristo, como si Dios rogase por medio de nosotros; os rogamos en nombre de Cristo: Reconciliaos con Dios. Al que no conoció pecado, por nosotros lo hizo pecado, para que nosotros fuésemos hechos justicia de Dios en él.</a:t>
            </a:r>
            <a:endParaRPr lang="es-MX" dirty="0">
              <a:solidFill>
                <a:schemeClr val="accent6">
                  <a:lumMod val="50000"/>
                </a:schemeClr>
              </a:solidFill>
            </a:endParaRP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theme/theme1.xml><?xml version="1.0" encoding="utf-8"?>
<a:theme xmlns:a="http://schemas.openxmlformats.org/drawingml/2006/main" name="Notebook Lesson by Slidesgo">
  <a:themeElements>
    <a:clrScheme name="Simple Light">
      <a:dk1>
        <a:srgbClr val="595959"/>
      </a:dk1>
      <a:lt1>
        <a:srgbClr val="F1C232"/>
      </a:lt1>
      <a:dk2>
        <a:srgbClr val="595959"/>
      </a:dk2>
      <a:lt2>
        <a:srgbClr val="A8D68C"/>
      </a:lt2>
      <a:accent1>
        <a:srgbClr val="F1C232"/>
      </a:accent1>
      <a:accent2>
        <a:srgbClr val="B44141"/>
      </a:accent2>
      <a:accent3>
        <a:srgbClr val="F1C232"/>
      </a:accent3>
      <a:accent4>
        <a:srgbClr val="DF7070"/>
      </a:accent4>
      <a:accent5>
        <a:srgbClr val="7A9E64"/>
      </a:accent5>
      <a:accent6>
        <a:srgbClr val="595959"/>
      </a:accent6>
      <a:hlink>
        <a:srgbClr val="59595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TotalTime>
  <Words>677</Words>
  <Application>Microsoft Office PowerPoint</Application>
  <PresentationFormat>Presentación en pantalla (16:9)</PresentationFormat>
  <Paragraphs>42</Paragraphs>
  <Slides>14</Slides>
  <Notes>14</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14</vt:i4>
      </vt:variant>
    </vt:vector>
  </HeadingPairs>
  <TitlesOfParts>
    <vt:vector size="23" baseType="lpstr">
      <vt:lpstr>Muli</vt:lpstr>
      <vt:lpstr>Roboto Mono Medium</vt:lpstr>
      <vt:lpstr>Roboto Mono</vt:lpstr>
      <vt:lpstr>Concert One</vt:lpstr>
      <vt:lpstr>Arial</vt:lpstr>
      <vt:lpstr>Anonymous Pro</vt:lpstr>
      <vt:lpstr>Coming Soon</vt:lpstr>
      <vt:lpstr>Congenial</vt:lpstr>
      <vt:lpstr>Notebook Lesson by Slidesgo</vt:lpstr>
      <vt:lpstr>JUSTIFICACIÓN para el hombre</vt:lpstr>
      <vt:lpstr>QUÉ ES LA JUSTIFICACIÓN?</vt:lpstr>
      <vt:lpstr>Romanos 5:1</vt:lpstr>
      <vt:lpstr>01</vt:lpstr>
      <vt:lpstr>Fe</vt:lpstr>
      <vt:lpstr>Gracia</vt:lpstr>
      <vt:lpstr>Comunión</vt:lpstr>
      <vt:lpstr>Presentación de PowerPoint</vt:lpstr>
      <vt:lpstr>Presentación de PowerPoint</vt:lpstr>
      <vt:lpstr>Justificación y Salvación</vt:lpstr>
      <vt:lpstr>02</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King Noha PZ</dc:creator>
  <cp:lastModifiedBy>Haniel Pérez</cp:lastModifiedBy>
  <cp:revision>4</cp:revision>
  <dcterms:modified xsi:type="dcterms:W3CDTF">2024-05-29T20:34:25Z</dcterms:modified>
</cp:coreProperties>
</file>