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 P.Zaldivar" initials="GP" lastIdx="1" clrIdx="0">
    <p:extLst>
      <p:ext uri="{19B8F6BF-5375-455C-9EA6-DF929625EA0E}">
        <p15:presenceInfo xmlns:p15="http://schemas.microsoft.com/office/powerpoint/2012/main" userId="37cef2b3dbde1f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93" d="100"/>
          <a:sy n="93" d="100"/>
        </p:scale>
        <p:origin x="9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commentAuthors" Target="commentAuthors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handoutMaster" Target="handoutMasters/handoutMaster1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4-27T17:51:44.596" idx="1">
    <p:pos x="10" y="10"/>
    <p:text>Efesios 5:25-27</p:text>
    <p:extLst>
      <p:ext uri="{C676402C-5697-4E1C-873F-D02D1690AC5C}">
        <p15:threadingInfo xmlns:p15="http://schemas.microsoft.com/office/powerpoint/2012/main" timeZoneBias="3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77BA364-2E65-404D-8D60-CADE4FF799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B20866-DB97-41E3-8187-286BA438ED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D924E-19CD-4058-BDA9-4D6DF4F8DBAC}" type="datetimeFigureOut">
              <a:rPr lang="es-ES" smtClean="0"/>
              <a:t>27/04/2024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7359BF-FC56-4B6E-ABBB-5B1140C453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86209A-08E6-4A15-AAD7-2639AE6F1F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EA5A0-F4D4-403C-BD2F-B6AC7217A9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90150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97EA5-6BC7-4A34-8F18-EFEDD45476C8}" type="datetimeFigureOut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8BFC8-D711-4794-A5C6-F6FA9117C4B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1992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D8BFC8-D711-4794-A5C6-F6FA9117C4B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8677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FA56B959-CD4B-490F-B04E-4883C7E1679B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2D892D-E5C7-4D96-84B4-20C43F4AF61C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BDE470-0ED2-4315-80F6-2553C87C1781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Cuadro de texto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Cuadro de texto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64CD79-E504-4FC8-8CF9-CD6A851C46A1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DAC02B-15AF-40DB-A78E-9677C23EF852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Cuadro de texto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Cuadro de texto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97ED2E-8AB4-4486-B773-81F17762DC00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503A7A-958F-4085-840D-2FB330D9A425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A539BC-F7AB-4900-B88D-D155A24E8D34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D6D118-F5FE-4AC0-9CE2-D696CD09C489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 anchor="ctr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2F758C-03CF-4D4B-BB92-D7062D1B17A3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11C207-F061-4DD9-B328-8D519DB656ED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2FBABA-DEAA-4A02-BC77-32A1622D4B09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DEL TEXTO MAESTRO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DEL TEXTO MAESTRO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5A67F2-8FBE-4BF6-A721-71B44C61F69C}" type="datetime1">
              <a:rPr lang="es-ES" noProof="0" smtClean="0"/>
              <a:pPr rtl="0"/>
              <a:t>27/04/2024</a:t>
            </a:fld>
            <a:r>
              <a:rPr lang="es-ES" noProof="0"/>
              <a:t>9/11/2014</a:t>
            </a:r>
            <a:fld id="{B61BEF0D-F0BB-DE4B-95CE-6DB70DBA9567}" type="datetimeFigureOut">
              <a:rPr lang="es-ES" noProof="0" smtClean="0"/>
              <a:pPr rtl="0"/>
              <a:t>27/04/2024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r>
              <a:rPr lang="es-ES" noProof="0"/>
              <a:t>‹n.º›</a:t>
            </a:r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67B964-F9D2-4E49-B097-4883D088B82F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9561CC-DD08-4D3E-8BA8-58059C22C95F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7330A9-4463-4595-9ADF-618E813C2AEB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4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A0BD63-847E-48A9-A638-E240B958AFD1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BFA98746-8AB5-43E1-A814-2E7C663CD4BD}" type="datetime1">
              <a:rPr lang="es-ES" noProof="0" smtClean="0"/>
              <a:t>27/04/2024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/>
              <a:t>Virtudes de la sabiduría divina 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s-MX"/>
              <a:t>Filipenses 2:6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59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8C78B-CE83-50F1-0EBA-F1EAA071E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Santiago 3:17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655AD-A14B-DCFD-98EA-32A401DC1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607417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s-MX"/>
              <a:t>LA PALABRA DE DIOS LIMPIA SU MENTE</a:t>
            </a:r>
          </a:p>
          <a:p>
            <a:pPr marL="342900" indent="-342900">
              <a:buAutoNum type="arabicPeriod"/>
            </a:pPr>
            <a:r>
              <a:rPr lang="es-MX"/>
              <a:t>ES PURA </a:t>
            </a:r>
          </a:p>
          <a:p>
            <a:pPr marL="342900" indent="-342900">
              <a:buAutoNum type="arabicPeriod"/>
            </a:pPr>
            <a:r>
              <a:rPr lang="es-MX"/>
              <a:t>PACIFICA</a:t>
            </a:r>
          </a:p>
          <a:p>
            <a:pPr marL="342900" indent="-342900">
              <a:buAutoNum type="arabicPeriod"/>
            </a:pPr>
            <a:r>
              <a:rPr lang="es-MX"/>
              <a:t>AMABLE, BENIGNA Y MISERICORDIOSA</a:t>
            </a:r>
          </a:p>
          <a:p>
            <a:pPr marL="342900" indent="-342900">
              <a:buAutoNum type="arabicPeriod"/>
            </a:pPr>
            <a:r>
              <a:rPr lang="es-MX"/>
              <a:t>FRUCTÍFERA FIRME Y SINCERA</a:t>
            </a:r>
          </a:p>
          <a:p>
            <a:pPr marL="342900" indent="-342900">
              <a:buAutoNum type="arabicPeriod"/>
            </a:pPr>
            <a:endParaRPr lang="es-MX"/>
          </a:p>
          <a:p>
            <a:pPr marL="342900" indent="-342900">
              <a:buAutoNum type="arabicPeriod"/>
            </a:pPr>
            <a:endParaRPr lang="es-MX"/>
          </a:p>
          <a:p>
            <a:pPr marL="342900" indent="-342900">
              <a:buAutoNum type="arabicPeriod"/>
            </a:pPr>
            <a:endParaRPr lang="es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217A134-8947-A33A-04A5-CE4D81328587}"/>
              </a:ext>
            </a:extLst>
          </p:cNvPr>
          <p:cNvSpPr txBox="1"/>
          <p:nvPr/>
        </p:nvSpPr>
        <p:spPr>
          <a:xfrm>
            <a:off x="8108920" y="3244334"/>
            <a:ext cx="183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/>
              <a:t>Efesios 5:25-27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6379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AF2223-B95B-6BB2-B2CA-B94D89F73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Proverbios 23:7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DCB26A-C2CB-D63B-EFA1-4538E112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/>
              <a:t>Relato de Jesús en el Desierto tentedo por el diablo   ver Deut. 8:3  Deut. 6:16 Deu. 6:13.</a:t>
            </a:r>
          </a:p>
          <a:p>
            <a:pPr marL="0" indent="0">
              <a:buNone/>
            </a:pPr>
            <a:endParaRPr lang="es-MX"/>
          </a:p>
          <a:p>
            <a:pPr marL="0" indent="0">
              <a:buNone/>
            </a:pPr>
            <a:r>
              <a:rPr lang="es-MX"/>
              <a:t>             MATEO 4: 1-11 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26798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09D9DB-F4D5-D1D7-D1A5-ABAFA8F3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Salmo 119:11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3FDB0A-3708-F2DA-7FEB-00E3C98E3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/>
              <a:t>Juan 15:3           Juan  17:17      Efesios 5:26</a:t>
            </a:r>
          </a:p>
          <a:p>
            <a:endParaRPr lang="es-MX"/>
          </a:p>
          <a:p>
            <a:r>
              <a:rPr lang="es-MX"/>
              <a:t>EL HUMANISMO ESTORBA. </a:t>
            </a:r>
          </a:p>
          <a:p>
            <a:r>
              <a:rPr lang="es-MX"/>
              <a:t>1 Corintios 2:14 al 16</a:t>
            </a:r>
          </a:p>
          <a:p>
            <a:endParaRPr lang="es-MX"/>
          </a:p>
          <a:p>
            <a:endParaRPr lang="es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BDC5F5A-E210-DC05-99E1-B180529196CE}"/>
              </a:ext>
            </a:extLst>
          </p:cNvPr>
          <p:cNvSpPr txBox="1"/>
          <p:nvPr/>
        </p:nvSpPr>
        <p:spPr>
          <a:xfrm>
            <a:off x="6182263" y="2066106"/>
            <a:ext cx="4634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/>
              <a:t>GALATAS 5:22-23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3608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F7C81-EBF9-34A2-D1D2-ED9D7A4AA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Pura.                      Malaquias 3:3 </a:t>
            </a:r>
            <a:endParaRPr lang="es-US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5301CFE-AAE2-F6EE-E79A-A94EDDED97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519051"/>
              </p:ext>
            </p:extLst>
          </p:nvPr>
        </p:nvGraphicFramePr>
        <p:xfrm>
          <a:off x="685800" y="2141538"/>
          <a:ext cx="10131423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7141">
                  <a:extLst>
                    <a:ext uri="{9D8B030D-6E8A-4147-A177-3AD203B41FA5}">
                      <a16:colId xmlns:a16="http://schemas.microsoft.com/office/drawing/2014/main" val="1687962840"/>
                    </a:ext>
                  </a:extLst>
                </a:gridCol>
                <a:gridCol w="3377141">
                  <a:extLst>
                    <a:ext uri="{9D8B030D-6E8A-4147-A177-3AD203B41FA5}">
                      <a16:colId xmlns:a16="http://schemas.microsoft.com/office/drawing/2014/main" val="4115767071"/>
                    </a:ext>
                  </a:extLst>
                </a:gridCol>
                <a:gridCol w="3377141">
                  <a:extLst>
                    <a:ext uri="{9D8B030D-6E8A-4147-A177-3AD203B41FA5}">
                      <a16:colId xmlns:a16="http://schemas.microsoft.com/office/drawing/2014/main" val="3085871970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r>
                        <a:rPr lang="es-MX"/>
                        <a:t>Satanica</a:t>
                      </a:r>
                      <a:endParaRPr lang="es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Mente Cristo</a:t>
                      </a:r>
                      <a:endParaRPr lang="es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Falsificación </a:t>
                      </a:r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88074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s-MX"/>
                        <a:t>Lujurioso </a:t>
                      </a:r>
                    </a:p>
                    <a:p>
                      <a:r>
                        <a:rPr lang="es-MX"/>
                        <a:t>Irritable</a:t>
                      </a:r>
                    </a:p>
                    <a:p>
                      <a:r>
                        <a:rPr lang="es-MX"/>
                        <a:t>Aspero</a:t>
                      </a:r>
                    </a:p>
                    <a:p>
                      <a:r>
                        <a:rPr lang="es-MX"/>
                        <a:t>Intratable </a:t>
                      </a:r>
                    </a:p>
                    <a:p>
                      <a:r>
                        <a:rPr lang="es-MX"/>
                        <a:t>Despiadado</a:t>
                      </a:r>
                    </a:p>
                    <a:p>
                      <a:r>
                        <a:rPr lang="es-MX"/>
                        <a:t>Infecundo</a:t>
                      </a:r>
                    </a:p>
                    <a:p>
                      <a:r>
                        <a:rPr lang="es-MX"/>
                        <a:t>Indeciso </a:t>
                      </a:r>
                    </a:p>
                    <a:p>
                      <a:r>
                        <a:rPr lang="es-MX"/>
                        <a:t>Mentiroso</a:t>
                      </a:r>
                    </a:p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Puro</a:t>
                      </a:r>
                    </a:p>
                    <a:p>
                      <a:r>
                        <a:rPr lang="es-MX"/>
                        <a:t>Pacífico</a:t>
                      </a:r>
                    </a:p>
                    <a:p>
                      <a:r>
                        <a:rPr lang="es-MX"/>
                        <a:t>Amable</a:t>
                      </a:r>
                    </a:p>
                    <a:p>
                      <a:r>
                        <a:rPr lang="es-MX"/>
                        <a:t>Benigno</a:t>
                      </a:r>
                    </a:p>
                    <a:p>
                      <a:r>
                        <a:rPr lang="es-MX"/>
                        <a:t>Misericordioso</a:t>
                      </a:r>
                    </a:p>
                    <a:p>
                      <a:r>
                        <a:rPr lang="es-MX"/>
                        <a:t>Fructifero</a:t>
                      </a:r>
                    </a:p>
                    <a:p>
                      <a:r>
                        <a:rPr lang="es-MX"/>
                        <a:t>Firme</a:t>
                      </a:r>
                    </a:p>
                    <a:p>
                      <a:r>
                        <a:rPr lang="es-MX"/>
                        <a:t>Sincero</a:t>
                      </a:r>
                      <a:endParaRPr lang="es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Puritano</a:t>
                      </a:r>
                    </a:p>
                    <a:p>
                      <a:r>
                        <a:rPr lang="es-MX"/>
                        <a:t>Transingente</a:t>
                      </a:r>
                    </a:p>
                    <a:p>
                      <a:r>
                        <a:rPr lang="es-MX"/>
                        <a:t>Reservado</a:t>
                      </a:r>
                    </a:p>
                    <a:p>
                      <a:r>
                        <a:rPr lang="es-MX"/>
                        <a:t>Servil</a:t>
                      </a:r>
                    </a:p>
                    <a:p>
                      <a:r>
                        <a:rPr lang="es-MX"/>
                        <a:t>Indulgente</a:t>
                      </a:r>
                    </a:p>
                    <a:p>
                      <a:r>
                        <a:rPr lang="es-MX"/>
                        <a:t>Obsesionado</a:t>
                      </a:r>
                    </a:p>
                    <a:p>
                      <a:r>
                        <a:rPr lang="es-MX"/>
                        <a:t>Inflexible</a:t>
                      </a:r>
                    </a:p>
                    <a:p>
                      <a:r>
                        <a:rPr lang="es-MX"/>
                        <a:t>Brutal</a:t>
                      </a:r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9679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942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13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773916-EFD1-52E0-0FD6-ECDCDC074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Pacifica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3C7CB1-EA88-04A2-9EB1-27957713A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/>
              <a:t>Mateo 10:34-36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89319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1A657-D529-D575-726F-772341627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Amable BENIGNA Y misericordiosa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ADD633-AC99-41ED-ED78-ED4733BF2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/>
              <a:t>Mateo 16:15-23</a:t>
            </a:r>
          </a:p>
          <a:p>
            <a:r>
              <a:rPr lang="es-MX"/>
              <a:t>Mateo 14:28-32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110788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5BF97A-5828-97C8-B724-54E28C39C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FRUCTÍFERA FIRME Y SINCERA 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3402EC-BF7D-4AF1-DCFD-71254CE65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/>
              <a:t>Marcos 7:32 37</a:t>
            </a:r>
          </a:p>
          <a:p>
            <a:r>
              <a:rPr lang="es-MX"/>
              <a:t>Juan 9:4</a:t>
            </a:r>
          </a:p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23719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</TotalTime>
  <Words>1</Words>
  <Application>Microsoft Office PowerPoint</Application>
  <PresentationFormat>Panorámica</PresentationFormat>
  <Paragraphs>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Celestial</vt:lpstr>
      <vt:lpstr>Virtudes de la sabiduría divina </vt:lpstr>
      <vt:lpstr>Santiago 3:17</vt:lpstr>
      <vt:lpstr>Proverbios 23:7</vt:lpstr>
      <vt:lpstr>Salmo 119:11</vt:lpstr>
      <vt:lpstr>Pura.                      Malaquias 3:3 </vt:lpstr>
      <vt:lpstr>Pacifica</vt:lpstr>
      <vt:lpstr>Amable BENIGNA Y misericordiosa</vt:lpstr>
      <vt:lpstr>FRUCTÍFERA FIRME Y SINCERA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Virtudes de la sabiduría divina </dc:title>
  <dc:creator>Gabriel P.Zaldivar</dc:creator>
  <cp:lastModifiedBy>Gabriel P.Zaldivar</cp:lastModifiedBy>
  <cp:revision>1</cp:revision>
  <dcterms:created xsi:type="dcterms:W3CDTF">2024-04-27T23:42:22Z</dcterms:created>
  <dcterms:modified xsi:type="dcterms:W3CDTF">2024-04-28T00:33:37Z</dcterms:modified>
</cp:coreProperties>
</file>