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 rtl="0"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abriel P.Zaldivar" initials="GP" lastIdx="1" clrIdx="0">
    <p:extLst>
      <p:ext uri="{19B8F6BF-5375-455C-9EA6-DF929625EA0E}">
        <p15:presenceInfo xmlns:p15="http://schemas.microsoft.com/office/powerpoint/2012/main" userId="37cef2b3dbde1f52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4660"/>
  </p:normalViewPr>
  <p:slideViewPr>
    <p:cSldViewPr snapToGrid="0">
      <p:cViewPr varScale="1">
        <p:scale>
          <a:sx n="93" d="100"/>
          <a:sy n="93" d="100"/>
        </p:scale>
        <p:origin x="99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1" d="100"/>
          <a:sy n="71" d="100"/>
        </p:scale>
        <p:origin x="4188" y="5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presProps" Target="presProps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commentAuthors" Target="commentAuthors.xml" /><Relationship Id="rId2" Type="http://schemas.openxmlformats.org/officeDocument/2006/relationships/slide" Target="slides/slide1.xml" /><Relationship Id="rId16" Type="http://schemas.openxmlformats.org/officeDocument/2006/relationships/tableStyles" Target="tableStyles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handoutMaster" Target="handoutMasters/handoutMaster1.xml" /><Relationship Id="rId5" Type="http://schemas.openxmlformats.org/officeDocument/2006/relationships/slide" Target="slides/slide4.xml" /><Relationship Id="rId15" Type="http://schemas.openxmlformats.org/officeDocument/2006/relationships/theme" Target="theme/theme1.xml" /><Relationship Id="rId10" Type="http://schemas.openxmlformats.org/officeDocument/2006/relationships/notesMaster" Target="notesMasters/notesMaster1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viewProps" Target="viewProps.xml" 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4-04-27T17:51:44.596" idx="1">
    <p:pos x="10" y="10"/>
    <p:text>Efesios 5:25-27</p:text>
    <p:extLst>
      <p:ext uri="{C676402C-5697-4E1C-873F-D02D1690AC5C}">
        <p15:threadingInfo xmlns:p15="http://schemas.microsoft.com/office/powerpoint/2012/main" timeZoneBias="360"/>
      </p:ext>
    </p:extLst>
  </p:cm>
</p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:a16="http://schemas.microsoft.com/office/drawing/2014/main" id="{477BA364-2E65-404D-8D60-CADE4FF7999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5DB20866-DB97-41E3-8187-286BA438ED7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0D924E-19CD-4058-BDA9-4D6DF4F8DBAC}" type="datetimeFigureOut">
              <a:rPr lang="es-ES" smtClean="0"/>
              <a:t>27/04/2024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827359BF-FC56-4B6E-ABBB-5B1140C4530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9586209A-08E6-4A15-AAD7-2639AE6F1F3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CEA5A0-F4D4-403C-BD2F-B6AC7217A9E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4901508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 noProof="0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097EA5-6BC7-4A34-8F18-EFEDD45476C8}" type="datetimeFigureOut">
              <a:rPr lang="es-ES" noProof="0" smtClean="0"/>
              <a:t>27/04/2024</a:t>
            </a:fld>
            <a:endParaRPr lang="es-ES" noProof="0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 noProof="0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noProof="0"/>
              <a:t>Haga clic para modificar los estilos de texto del patrón</a:t>
            </a:r>
          </a:p>
          <a:p>
            <a:pPr lvl="1"/>
            <a:r>
              <a:rPr lang="es-ES" noProof="0"/>
              <a:t>Segundo nivel</a:t>
            </a:r>
          </a:p>
          <a:p>
            <a:pPr lvl="2"/>
            <a:r>
              <a:rPr lang="es-ES" noProof="0"/>
              <a:t>Tercer nivel</a:t>
            </a:r>
          </a:p>
          <a:p>
            <a:pPr lvl="3"/>
            <a:r>
              <a:rPr lang="es-ES" noProof="0"/>
              <a:t>Cuarto nivel</a:t>
            </a:r>
          </a:p>
          <a:p>
            <a:pPr lvl="4"/>
            <a:r>
              <a:rPr lang="es-ES" noProof="0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 noProof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D8BFC8-D711-4794-A5C6-F6FA9117C4B2}" type="slidenum">
              <a:rPr lang="es-ES" noProof="0" smtClean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331992481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3D8BFC8-D711-4794-A5C6-F6FA9117C4B2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086770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 /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rtlCol="0"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rtlCol="0"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es-ES" noProof="0"/>
              <a:t>Haga clic para modificar el estilo de subtítulo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 rtlCol="0"/>
          <a:lstStyle/>
          <a:p>
            <a:pPr rtl="0"/>
            <a:fld id="{FA56B959-CD4B-490F-B04E-4883C7E1679B}" type="datetime1">
              <a:rPr lang="es-ES" noProof="0" smtClean="0"/>
              <a:t>27/04/2024</a:t>
            </a:fld>
            <a:endParaRPr lang="es-ES" noProof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 rtlCol="0"/>
          <a:lstStyle/>
          <a:p>
            <a:pPr rtl="0"/>
            <a:fld id="{D57F1E4F-1CFF-5643-939E-217C01CDF565}" type="slidenum">
              <a:rPr lang="es-ES" noProof="0" smtClean="0"/>
              <a:pPr rtl="0"/>
              <a:t>‹Nº›</a:t>
            </a:fld>
            <a:endParaRPr lang="es-ES" noProof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ley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rtlCol="0" anchor="b">
            <a:normAutofit/>
          </a:bodyPr>
          <a:lstStyle>
            <a:lvl1pPr algn="l">
              <a:defRPr sz="2400" b="0"/>
            </a:lvl1pPr>
          </a:lstStyle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posición de imagen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es-ES" noProof="0"/>
              <a:t>Haga clic en el icono para agregar una imagen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92D892D-E5C7-4D96-84B4-20C43F4AF61C}" type="datetime1">
              <a:rPr lang="es-ES" noProof="0" smtClean="0"/>
              <a:t>27/04/2024</a:t>
            </a:fld>
            <a:endParaRPr lang="es-ES" noProof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s-ES" noProof="0" smtClean="0"/>
              <a:pPr rtl="0"/>
              <a:t>‹Nº›</a:t>
            </a:fld>
            <a:endParaRPr lang="es-ES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ley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rtlCol="0" anchor="ctr">
            <a:normAutofit/>
          </a:bodyPr>
          <a:lstStyle>
            <a:lvl1pPr algn="l">
              <a:defRPr sz="3200" b="0" cap="none"/>
            </a:lvl1pPr>
          </a:lstStyle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rtlCol="0"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0BDE470-0ED2-4315-80F6-2553C87C1781}" type="datetime1">
              <a:rPr lang="es-ES" noProof="0" smtClean="0"/>
              <a:t>27/04/2024</a:t>
            </a:fld>
            <a:endParaRPr lang="es-ES" noProof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s-ES" noProof="0" smtClean="0"/>
              <a:pPr rtl="0"/>
              <a:t>‹Nº›</a:t>
            </a:fld>
            <a:endParaRPr lang="es-ES" noProof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ley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Imagen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Cuadro de texto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 rtl="0"/>
            <a:r>
              <a:rPr lang="es-ES" sz="8000" noProof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Cuadro de texto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 rtl="0"/>
            <a:r>
              <a:rPr lang="es-ES" sz="8000" noProof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rtlCol="0"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10" name="Marcador de texto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rtlCol="0"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rtlCol="0"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F64CD79-E504-4FC8-8CF9-CD6A851C46A1}" type="datetime1">
              <a:rPr lang="es-ES" noProof="0" smtClean="0"/>
              <a:t>27/04/2024</a:t>
            </a:fld>
            <a:endParaRPr lang="es-ES" noProof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s-ES" noProof="0" smtClean="0"/>
              <a:pPr rtl="0"/>
              <a:t>‹Nº›</a:t>
            </a:fld>
            <a:endParaRPr lang="es-ES" noProof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rtlCol="0" anchor="b">
            <a:normAutofit/>
          </a:bodyPr>
          <a:lstStyle>
            <a:lvl1pPr algn="l">
              <a:defRPr sz="3200" b="0" cap="none"/>
            </a:lvl1pPr>
          </a:lstStyle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CDAC02B-15AF-40DB-A78E-9677C23EF852}" type="datetime1">
              <a:rPr lang="es-ES" noProof="0" smtClean="0"/>
              <a:t>27/04/2024</a:t>
            </a:fld>
            <a:endParaRPr lang="es-ES" noProof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s-ES" noProof="0" smtClean="0"/>
              <a:pPr rtl="0"/>
              <a:t>‹Nº›</a:t>
            </a:fld>
            <a:endParaRPr lang="es-ES" noProof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n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Cuadro de texto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 rtl="0"/>
            <a:r>
              <a:rPr lang="es-ES" sz="8000" noProof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Cuadro de texto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 rtl="0"/>
            <a:r>
              <a:rPr lang="es-ES" sz="8000" noProof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ítulo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rtlCol="0"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10" name="Marcador de texto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 rtl="0">
              <a:spcBef>
                <a:spcPct val="0"/>
              </a:spcBef>
              <a:buNone/>
            </a:pPr>
            <a:r>
              <a:rPr lang="es-ES" noProof="0"/>
              <a:t>Haga clic para modificar los estilos de texto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997ED2E-8AB4-4486-B773-81F17762DC00}" type="datetime1">
              <a:rPr lang="es-ES" noProof="0" smtClean="0"/>
              <a:t>27/04/2024</a:t>
            </a:fld>
            <a:endParaRPr lang="es-ES" noProof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s-ES" noProof="0" smtClean="0"/>
              <a:pPr rtl="0"/>
              <a:t>‹Nº›</a:t>
            </a:fld>
            <a:endParaRPr lang="es-ES" noProof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10" name="Marcador de texto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 rtl="0">
              <a:spcBef>
                <a:spcPct val="0"/>
              </a:spcBef>
              <a:buNone/>
            </a:pPr>
            <a:r>
              <a:rPr lang="es-ES" noProof="0"/>
              <a:t>Haga clic para modificar los estilos de texto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7503A7A-958F-4085-840D-2FB330D9A425}" type="datetime1">
              <a:rPr lang="es-ES" noProof="0" smtClean="0"/>
              <a:t>27/04/2024</a:t>
            </a:fld>
            <a:endParaRPr lang="es-ES" noProof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s-ES" noProof="0" smtClean="0"/>
              <a:pPr rtl="0"/>
              <a:t>‹Nº›</a:t>
            </a:fld>
            <a:endParaRPr lang="es-ES" noProof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Marcador de posición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 anchor="t"/>
          <a:lstStyle/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EA539BC-F7AB-4900-B88D-D155A24E8D34}" type="datetime1">
              <a:rPr lang="es-ES" noProof="0" smtClean="0"/>
              <a:t>27/04/2024</a:t>
            </a:fld>
            <a:endParaRPr lang="es-ES" noProof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s-ES" noProof="0" smtClean="0"/>
              <a:pPr rtl="0"/>
              <a:t>‹Nº›</a:t>
            </a:fld>
            <a:endParaRPr lang="es-ES" noProof="0"/>
          </a:p>
        </p:txBody>
      </p:sp>
      <p:sp>
        <p:nvSpPr>
          <p:cNvPr id="8" name="Título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 rtlCol="0"/>
          <a:lstStyle/>
          <a:p>
            <a:pPr rtl="0"/>
            <a:r>
              <a:rPr lang="es-ES" noProof="0"/>
              <a:t>Haga clic para modificar el estilo de título del patrón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 rtlCol="0"/>
          <a:lstStyle/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posición de texto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rtlCol="0" anchor="t"/>
          <a:lstStyle/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9D6D118-F5FE-4AC0-9CE2-D696CD09C489}" type="datetime1">
              <a:rPr lang="es-ES" noProof="0" smtClean="0"/>
              <a:t>27/04/2024</a:t>
            </a:fld>
            <a:endParaRPr lang="es-ES" noProof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s-ES" noProof="0" smtClean="0"/>
              <a:pPr rtl="0"/>
              <a:t>‹Nº›</a:t>
            </a:fld>
            <a:endParaRPr lang="es-ES" noProof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 rtlCol="0" anchor="ctr"/>
          <a:lstStyle/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F2F758C-03CF-4D4B-BB92-D7062D1B17A3}" type="datetime1">
              <a:rPr lang="es-ES" noProof="0" smtClean="0"/>
              <a:t>27/04/2024</a:t>
            </a:fld>
            <a:endParaRPr lang="es-ES" noProof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s-ES" noProof="0" smtClean="0"/>
              <a:pPr rtl="0"/>
              <a:t>‹Nº›</a:t>
            </a:fld>
            <a:endParaRPr lang="es-ES" noProof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la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rtlCol="0" anchor="b"/>
          <a:lstStyle>
            <a:lvl1pPr algn="l">
              <a:defRPr sz="4000" b="0" cap="all"/>
            </a:lvl1pPr>
          </a:lstStyle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911C207-F061-4DD9-B328-8D519DB656ED}" type="datetime1">
              <a:rPr lang="es-ES" noProof="0" smtClean="0"/>
              <a:t>27/04/2024</a:t>
            </a:fld>
            <a:endParaRPr lang="es-ES" noProof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s-ES" noProof="0" smtClean="0"/>
              <a:pPr rtl="0"/>
              <a:t>‹Nº›</a:t>
            </a:fld>
            <a:endParaRPr lang="es-ES" noProof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 rtlCol="0">
            <a:normAutofit/>
          </a:bodyPr>
          <a:lstStyle/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 rtlCol="0">
            <a:normAutofit/>
          </a:bodyPr>
          <a:lstStyle/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62FBABA-DEAA-4A02-BC77-32A1622D4B09}" type="datetime1">
              <a:rPr lang="es-ES" noProof="0" smtClean="0"/>
              <a:t>27/04/2024</a:t>
            </a:fld>
            <a:endParaRPr lang="es-ES" noProof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s-ES" noProof="0" smtClean="0"/>
              <a:pPr rtl="0"/>
              <a:t>‹Nº›</a:t>
            </a:fld>
            <a:endParaRPr lang="es-ES" noProof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/>
            </a:lvl1pPr>
          </a:lstStyle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 hasCustomPrompt="1"/>
          </p:nvPr>
        </p:nvSpPr>
        <p:spPr>
          <a:xfrm>
            <a:off x="973670" y="2218267"/>
            <a:ext cx="4709054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s-ES" noProof="0"/>
              <a:t>HAGA CLIC PARA MODIFICAR LOS ESTILOS DEL TEXTO MAESTRO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rtlCol="0" anchor="t">
            <a:normAutofit/>
          </a:bodyPr>
          <a:lstStyle/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 hasCustomPrompt="1"/>
          </p:nvPr>
        </p:nvSpPr>
        <p:spPr>
          <a:xfrm>
            <a:off x="6096003" y="2226734"/>
            <a:ext cx="4722813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s-ES" noProof="0"/>
              <a:t>HAGA CLIC PARA MODIFICAR LOS ESTILOS DEL TEXTO MAESTRO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rtlCol="0" anchor="t">
            <a:normAutofit/>
          </a:bodyPr>
          <a:lstStyle/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85A67F2-8FBE-4BF6-A721-71B44C61F69C}" type="datetime1">
              <a:rPr lang="es-ES" noProof="0" smtClean="0"/>
              <a:pPr rtl="0"/>
              <a:t>27/04/2024</a:t>
            </a:fld>
            <a:r>
              <a:rPr lang="es-ES" noProof="0"/>
              <a:t>9/11/2014</a:t>
            </a:r>
            <a:fld id="{B61BEF0D-F0BB-DE4B-95CE-6DB70DBA9567}" type="datetimeFigureOut">
              <a:rPr lang="es-ES" noProof="0" smtClean="0"/>
              <a:pPr rtl="0"/>
              <a:t>27/04/2024</a:t>
            </a:fld>
            <a:endParaRPr lang="es-ES" noProof="0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s-ES" noProof="0" smtClean="0"/>
              <a:pPr rtl="0"/>
              <a:t>‹Nº›</a:t>
            </a:fld>
            <a:r>
              <a:rPr lang="es-ES" noProof="0"/>
              <a:t>‹n.º›</a:t>
            </a:r>
            <a:fld id="{D57F1E4F-1CFF-5643-939E-217C01CDF565}" type="slidenum">
              <a:rPr lang="es-ES" noProof="0" smtClean="0"/>
              <a:pPr rtl="0"/>
              <a:t>‹Nº›</a:t>
            </a:fld>
            <a:endParaRPr lang="es-ES" noProof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067B964-F9D2-4E49-B097-4883D088B82F}" type="datetime1">
              <a:rPr lang="es-ES" noProof="0" smtClean="0"/>
              <a:t>27/04/2024</a:t>
            </a:fld>
            <a:endParaRPr lang="es-ES" noProof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s-ES" noProof="0" smtClean="0"/>
              <a:pPr rtl="0"/>
              <a:t>‹Nº›</a:t>
            </a:fld>
            <a:endParaRPr lang="es-ES" noProof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C9561CC-DD08-4D3E-8BA8-58059C22C95F}" type="datetime1">
              <a:rPr lang="es-ES" noProof="0" smtClean="0"/>
              <a:t>27/04/2024</a:t>
            </a:fld>
            <a:endParaRPr lang="es-ES" noProof="0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s-ES" noProof="0" smtClean="0"/>
              <a:pPr rtl="0"/>
              <a:t>‹Nº›</a:t>
            </a:fld>
            <a:endParaRPr lang="es-ES" noProof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rtlCol="0" anchor="b">
            <a:normAutofit/>
          </a:bodyPr>
          <a:lstStyle>
            <a:lvl1pPr algn="l">
              <a:defRPr sz="2400" b="0"/>
            </a:lvl1pPr>
          </a:lstStyle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rtlCol="0" anchor="ctr">
            <a:normAutofit/>
          </a:bodyPr>
          <a:lstStyle/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rtlCol="0"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37330A9-4463-4595-9ADF-618E813C2AEB}" type="datetime1">
              <a:rPr lang="es-ES" noProof="0" smtClean="0"/>
              <a:t>27/04/2024</a:t>
            </a:fld>
            <a:endParaRPr lang="es-ES" noProof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s-ES" noProof="0" smtClean="0"/>
              <a:pPr rtl="0"/>
              <a:t>‹Nº›</a:t>
            </a:fld>
            <a:endParaRPr lang="es-ES" noProof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ley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rtlCol="0" anchor="b">
            <a:normAutofit/>
          </a:bodyPr>
          <a:lstStyle>
            <a:lvl1pPr algn="l">
              <a:defRPr sz="2800" b="0"/>
            </a:lvl1pPr>
          </a:lstStyle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14" name="Marcador de posición de imagen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es-ES" noProof="0"/>
              <a:t>Haga clic en el icono para agregar una imagen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rtlCol="0"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CA0BD63-847E-48A9-A638-E240B958AFD1}" type="datetime1">
              <a:rPr lang="es-ES" noProof="0" smtClean="0"/>
              <a:t>27/04/2024</a:t>
            </a:fld>
            <a:endParaRPr lang="es-ES" noProof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s-ES" noProof="0" smtClean="0"/>
              <a:pPr rtl="0"/>
              <a:t>‹Nº›</a:t>
            </a:fld>
            <a:endParaRPr lang="es-ES" noProof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slideLayout" Target="../slideLayouts/slideLayout13.xml" /><Relationship Id="rId18" Type="http://schemas.openxmlformats.org/officeDocument/2006/relationships/theme" Target="../theme/theme1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slideLayout" Target="../slideLayouts/slideLayout12.xml" /><Relationship Id="rId17" Type="http://schemas.openxmlformats.org/officeDocument/2006/relationships/slideLayout" Target="../slideLayouts/slideLayout17.xml" /><Relationship Id="rId2" Type="http://schemas.openxmlformats.org/officeDocument/2006/relationships/slideLayout" Target="../slideLayouts/slideLayout2.xml" /><Relationship Id="rId16" Type="http://schemas.openxmlformats.org/officeDocument/2006/relationships/slideLayout" Target="../slideLayouts/slideLayout16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5" Type="http://schemas.openxmlformats.org/officeDocument/2006/relationships/slideLayout" Target="../slideLayouts/slideLayout1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Relationship Id="rId14" Type="http://schemas.openxmlformats.org/officeDocument/2006/relationships/slideLayout" Target="../slideLayouts/slideLayout14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rtl="0"/>
            <a:fld id="{BFA98746-8AB5-43E1-A814-2E7C663CD4BD}" type="datetime1">
              <a:rPr lang="es-ES" noProof="0" smtClean="0"/>
              <a:t>27/04/2024</a:t>
            </a:fld>
            <a:endParaRPr lang="es-ES" noProof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rtl="0"/>
            <a:endParaRPr lang="es-ES" noProof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rtl="0"/>
            <a:fld id="{D57F1E4F-1CFF-5643-939E-217C01CDF565}" type="slidenum">
              <a:rPr lang="es-ES" noProof="0" smtClean="0"/>
              <a:pPr rtl="0"/>
              <a:t>‹Nº›</a:t>
            </a:fld>
            <a:endParaRPr lang="es-ES" noProof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8" r:id="rId14"/>
    <p:sldLayoutId id="2147483667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 /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 /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MX"/>
              <a:t>Virtudes de la sabiduría divina 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rtl="0"/>
            <a:r>
              <a:rPr lang="es-MX"/>
              <a:t>Filipenses 2:6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265936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B48C78B-CE83-50F1-0EBA-F1EAA071E5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Santiago 3:17</a:t>
            </a:r>
            <a:endParaRPr lang="es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E9655AD-A14B-DCFD-98EA-32A401DC10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2142067"/>
            <a:ext cx="10131425" cy="4607417"/>
          </a:xfrm>
        </p:spPr>
        <p:txBody>
          <a:bodyPr/>
          <a:lstStyle/>
          <a:p>
            <a:pPr marL="342900" indent="-342900">
              <a:buAutoNum type="arabicPeriod"/>
            </a:pPr>
            <a:r>
              <a:rPr lang="es-MX"/>
              <a:t>LA PALABRA DE DIOS LIMPIA SU MENTE</a:t>
            </a:r>
          </a:p>
          <a:p>
            <a:pPr marL="342900" indent="-342900">
              <a:buAutoNum type="arabicPeriod"/>
            </a:pPr>
            <a:r>
              <a:rPr lang="es-MX"/>
              <a:t>ES PURA </a:t>
            </a:r>
          </a:p>
          <a:p>
            <a:pPr marL="342900" indent="-342900">
              <a:buAutoNum type="arabicPeriod"/>
            </a:pPr>
            <a:r>
              <a:rPr lang="es-MX"/>
              <a:t>PACIFICA</a:t>
            </a:r>
          </a:p>
          <a:p>
            <a:pPr marL="342900" indent="-342900">
              <a:buAutoNum type="arabicPeriod"/>
            </a:pPr>
            <a:r>
              <a:rPr lang="es-MX"/>
              <a:t>AMABLE, BENIGNA Y MISERICORDIOSA</a:t>
            </a:r>
          </a:p>
          <a:p>
            <a:pPr marL="342900" indent="-342900">
              <a:buAutoNum type="arabicPeriod"/>
            </a:pPr>
            <a:r>
              <a:rPr lang="es-MX"/>
              <a:t>FRUCTÍFERA FIRME Y SINCERA</a:t>
            </a:r>
          </a:p>
          <a:p>
            <a:pPr marL="342900" indent="-342900">
              <a:buAutoNum type="arabicPeriod"/>
            </a:pPr>
            <a:endParaRPr lang="es-MX"/>
          </a:p>
          <a:p>
            <a:pPr marL="342900" indent="-342900">
              <a:buAutoNum type="arabicPeriod"/>
            </a:pPr>
            <a:endParaRPr lang="es-MX"/>
          </a:p>
          <a:p>
            <a:pPr marL="342900" indent="-342900">
              <a:buAutoNum type="arabicPeriod"/>
            </a:pPr>
            <a:endParaRPr lang="es-US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B217A134-8947-A33A-04A5-CE4D81328587}"/>
              </a:ext>
            </a:extLst>
          </p:cNvPr>
          <p:cNvSpPr txBox="1"/>
          <p:nvPr/>
        </p:nvSpPr>
        <p:spPr>
          <a:xfrm>
            <a:off x="8108920" y="3244334"/>
            <a:ext cx="18350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s-MX"/>
              <a:t>Efesios 5:25-27</a:t>
            </a:r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16637990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6AF2223-B95B-6BB2-B2CA-B94D89F730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Proverbios 23:7</a:t>
            </a:r>
            <a:endParaRPr lang="es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7DCB26A-C2CB-D63B-EFA1-4538E1120F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MX"/>
              <a:t>Relato de Jesús en el Desierto tentedo por el diablo   ver Deut. 8:3  Deut. 6:16 Deu. 6:13.</a:t>
            </a:r>
          </a:p>
          <a:p>
            <a:pPr marL="0" indent="0">
              <a:buNone/>
            </a:pPr>
            <a:endParaRPr lang="es-MX"/>
          </a:p>
          <a:p>
            <a:pPr marL="0" indent="0">
              <a:buNone/>
            </a:pPr>
            <a:r>
              <a:rPr lang="es-MX"/>
              <a:t>             MATEO 4: 1-11 </a:t>
            </a:r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32679807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109D9DB-F4D5-D1D7-D1A5-ABAFA8F352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Salmo 119:11</a:t>
            </a:r>
            <a:endParaRPr lang="es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83FDB0A-3708-F2DA-7FEB-00E3C98E38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/>
              <a:t>Juan 15:3           Juan  17:17      Efesios 5:26</a:t>
            </a:r>
          </a:p>
          <a:p>
            <a:endParaRPr lang="es-MX"/>
          </a:p>
          <a:p>
            <a:r>
              <a:rPr lang="es-MX"/>
              <a:t>EL HUMANISMO ESTORBA. </a:t>
            </a:r>
          </a:p>
          <a:p>
            <a:r>
              <a:rPr lang="es-MX"/>
              <a:t>1 Corintios 2:14 al 16</a:t>
            </a:r>
          </a:p>
          <a:p>
            <a:endParaRPr lang="es-MX"/>
          </a:p>
          <a:p>
            <a:endParaRPr lang="es-US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5BDC5F5A-E210-DC05-99E1-B180529196CE}"/>
              </a:ext>
            </a:extLst>
          </p:cNvPr>
          <p:cNvSpPr txBox="1"/>
          <p:nvPr/>
        </p:nvSpPr>
        <p:spPr>
          <a:xfrm>
            <a:off x="6182263" y="2066106"/>
            <a:ext cx="46349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s-MX"/>
              <a:t>GALATAS 5:22-23</a:t>
            </a:r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40360809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8AF7C81-EBF9-34A2-D1D2-ED9D7A4AAE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Pura.                      Malaquias 3:3 </a:t>
            </a:r>
            <a:endParaRPr lang="es-US"/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A5301CFE-AAE2-F6EE-E79A-A94EDDED974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49519051"/>
              </p:ext>
            </p:extLst>
          </p:nvPr>
        </p:nvGraphicFramePr>
        <p:xfrm>
          <a:off x="685800" y="2141538"/>
          <a:ext cx="10131423" cy="381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77141">
                  <a:extLst>
                    <a:ext uri="{9D8B030D-6E8A-4147-A177-3AD203B41FA5}">
                      <a16:colId xmlns:a16="http://schemas.microsoft.com/office/drawing/2014/main" val="1687962840"/>
                    </a:ext>
                  </a:extLst>
                </a:gridCol>
                <a:gridCol w="3377141">
                  <a:extLst>
                    <a:ext uri="{9D8B030D-6E8A-4147-A177-3AD203B41FA5}">
                      <a16:colId xmlns:a16="http://schemas.microsoft.com/office/drawing/2014/main" val="4115767071"/>
                    </a:ext>
                  </a:extLst>
                </a:gridCol>
                <a:gridCol w="3377141">
                  <a:extLst>
                    <a:ext uri="{9D8B030D-6E8A-4147-A177-3AD203B41FA5}">
                      <a16:colId xmlns:a16="http://schemas.microsoft.com/office/drawing/2014/main" val="3085871970"/>
                    </a:ext>
                  </a:extLst>
                </a:gridCol>
              </a:tblGrid>
              <a:tr h="624840">
                <a:tc>
                  <a:txBody>
                    <a:bodyPr/>
                    <a:lstStyle/>
                    <a:p>
                      <a:r>
                        <a:rPr lang="es-MX"/>
                        <a:t>Satanica</a:t>
                      </a:r>
                      <a:endParaRPr lang="es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/>
                        <a:t>Mente Cristo</a:t>
                      </a:r>
                      <a:endParaRPr lang="es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/>
                        <a:t>Falsificación </a:t>
                      </a:r>
                      <a:endParaRPr lang="es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5880749"/>
                  </a:ext>
                </a:extLst>
              </a:tr>
              <a:tr h="624840">
                <a:tc>
                  <a:txBody>
                    <a:bodyPr/>
                    <a:lstStyle/>
                    <a:p>
                      <a:r>
                        <a:rPr lang="es-MX"/>
                        <a:t>Lujurioso </a:t>
                      </a:r>
                    </a:p>
                    <a:p>
                      <a:r>
                        <a:rPr lang="es-MX"/>
                        <a:t>Irritable</a:t>
                      </a:r>
                    </a:p>
                    <a:p>
                      <a:r>
                        <a:rPr lang="es-MX"/>
                        <a:t>Aspero</a:t>
                      </a:r>
                    </a:p>
                    <a:p>
                      <a:r>
                        <a:rPr lang="es-MX"/>
                        <a:t>Intratable </a:t>
                      </a:r>
                    </a:p>
                    <a:p>
                      <a:r>
                        <a:rPr lang="es-MX"/>
                        <a:t>Despiadado</a:t>
                      </a:r>
                    </a:p>
                    <a:p>
                      <a:r>
                        <a:rPr lang="es-MX"/>
                        <a:t>Infecundo</a:t>
                      </a:r>
                    </a:p>
                    <a:p>
                      <a:r>
                        <a:rPr lang="es-MX"/>
                        <a:t>Indeciso </a:t>
                      </a:r>
                    </a:p>
                    <a:p>
                      <a:r>
                        <a:rPr lang="es-MX"/>
                        <a:t>Mentiroso</a:t>
                      </a:r>
                    </a:p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/>
                        <a:t>Puro</a:t>
                      </a:r>
                    </a:p>
                    <a:p>
                      <a:r>
                        <a:rPr lang="es-MX"/>
                        <a:t>Pacífico</a:t>
                      </a:r>
                    </a:p>
                    <a:p>
                      <a:r>
                        <a:rPr lang="es-MX"/>
                        <a:t>Amable</a:t>
                      </a:r>
                    </a:p>
                    <a:p>
                      <a:r>
                        <a:rPr lang="es-MX"/>
                        <a:t>Benigno</a:t>
                      </a:r>
                    </a:p>
                    <a:p>
                      <a:r>
                        <a:rPr lang="es-MX"/>
                        <a:t>Misericordioso</a:t>
                      </a:r>
                    </a:p>
                    <a:p>
                      <a:r>
                        <a:rPr lang="es-MX"/>
                        <a:t>Fructifero</a:t>
                      </a:r>
                    </a:p>
                    <a:p>
                      <a:r>
                        <a:rPr lang="es-MX"/>
                        <a:t>Firme</a:t>
                      </a:r>
                    </a:p>
                    <a:p>
                      <a:r>
                        <a:rPr lang="es-MX"/>
                        <a:t>Sincero</a:t>
                      </a:r>
                      <a:endParaRPr lang="es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/>
                        <a:t>Puritano</a:t>
                      </a:r>
                    </a:p>
                    <a:p>
                      <a:r>
                        <a:rPr lang="es-MX"/>
                        <a:t>Transingente</a:t>
                      </a:r>
                    </a:p>
                    <a:p>
                      <a:r>
                        <a:rPr lang="es-MX"/>
                        <a:t>Reservado</a:t>
                      </a:r>
                    </a:p>
                    <a:p>
                      <a:r>
                        <a:rPr lang="es-MX"/>
                        <a:t>Servil</a:t>
                      </a:r>
                    </a:p>
                    <a:p>
                      <a:r>
                        <a:rPr lang="es-MX"/>
                        <a:t>Indulgente</a:t>
                      </a:r>
                    </a:p>
                    <a:p>
                      <a:r>
                        <a:rPr lang="es-MX"/>
                        <a:t>Obsesionado</a:t>
                      </a:r>
                    </a:p>
                    <a:p>
                      <a:r>
                        <a:rPr lang="es-MX"/>
                        <a:t>Inflexible</a:t>
                      </a:r>
                    </a:p>
                    <a:p>
                      <a:r>
                        <a:rPr lang="es-MX"/>
                        <a:t>Brutal</a:t>
                      </a:r>
                      <a:endParaRPr lang="es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596791"/>
                  </a:ext>
                </a:extLst>
              </a:tr>
              <a:tr h="624840">
                <a:tc>
                  <a:txBody>
                    <a:bodyPr/>
                    <a:lstStyle/>
                    <a:p>
                      <a:endParaRPr lang="es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09425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71382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B773916-EFD1-52E0-0FD6-ECDCDC074F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Pacifica</a:t>
            </a:r>
            <a:endParaRPr lang="es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43C7CB1-EA88-04A2-9EB1-27957713A3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/>
              <a:t>Mateo 10:34-36</a:t>
            </a:r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38931957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341A657-D529-D575-726F-772341627E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Amable BENIGNA Y misericordiosa</a:t>
            </a:r>
            <a:endParaRPr lang="es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8ADD633-AC99-41ED-ED78-ED4733BF21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/>
              <a:t>Mateo 16:15-23</a:t>
            </a:r>
          </a:p>
          <a:p>
            <a:r>
              <a:rPr lang="es-MX"/>
              <a:t>Mateo 14:28-32</a:t>
            </a:r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41107889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5BF97A-5828-97C8-B724-54E28C39CE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FRUCTÍFERA FIRME Y SINCERA </a:t>
            </a:r>
            <a:endParaRPr lang="es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93402EC-BF7D-4AF1-DCFD-71254CE65A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/>
              <a:t>Marcos 7:32 37</a:t>
            </a:r>
          </a:p>
          <a:p>
            <a:r>
              <a:rPr lang="es-MX"/>
              <a:t>Juan 9:4</a:t>
            </a:r>
          </a:p>
          <a:p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342371987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 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Celestial</Template>
  <TotalTime>2</TotalTime>
  <Words>1</Words>
  <Application>Microsoft Office PowerPoint</Application>
  <PresentationFormat>Panorámica</PresentationFormat>
  <Paragraphs>1</Paragraphs>
  <Slides>8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Celestial</vt:lpstr>
      <vt:lpstr>Virtudes de la sabiduría divina </vt:lpstr>
      <vt:lpstr>Santiago 3:17</vt:lpstr>
      <vt:lpstr>Proverbios 23:7</vt:lpstr>
      <vt:lpstr>Salmo 119:11</vt:lpstr>
      <vt:lpstr>Pura.                      Malaquias 3:3 </vt:lpstr>
      <vt:lpstr>Pacifica</vt:lpstr>
      <vt:lpstr>Amable BENIGNA Y misericordiosa</vt:lpstr>
      <vt:lpstr>FRUCTÍFERA FIRME Y SINCERA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Virtudes de la sabiduría divina </dc:title>
  <dc:creator>Gabriel P.Zaldivar</dc:creator>
  <cp:lastModifiedBy>Gabriel P.Zaldivar</cp:lastModifiedBy>
  <cp:revision>1</cp:revision>
  <dcterms:created xsi:type="dcterms:W3CDTF">2024-04-27T23:42:22Z</dcterms:created>
  <dcterms:modified xsi:type="dcterms:W3CDTF">2024-04-28T00:33:37Z</dcterms:modified>
</cp:coreProperties>
</file>