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66D23-0A8E-4DA6-8D2A-03392B8E98B8}" v="218" dt="2024-05-11T19:28:40.341"/>
    <p1510:client id="{44B8AE6C-9070-4D3D-8498-ABE25E0227C8}" v="137" dt="2024-05-11T06:19:10.065"/>
    <p1510:client id="{71F215A7-D152-4E28-832C-A65799212145}" v="441" dt="2024-05-10T18:03:09.911"/>
    <p1510:client id="{83930FDB-7D90-44BB-9978-805765C3BD00}" v="5" dt="2024-05-11T23:18:51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Galicia Fernandez" userId="cc9a4ac19d1ba9f8" providerId="Windows Live" clId="Web-{376F8A66-0292-4734-BD3E-F754FCCA5CF2}"/>
    <pc:docChg chg="modSld">
      <pc:chgData name="Pablo Galicia Fernandez" userId="cc9a4ac19d1ba9f8" providerId="Windows Live" clId="Web-{376F8A66-0292-4734-BD3E-F754FCCA5CF2}" dt="2024-05-03T00:30:23.434" v="1" actId="20577"/>
      <pc:docMkLst>
        <pc:docMk/>
      </pc:docMkLst>
      <pc:sldChg chg="modSp">
        <pc:chgData name="Pablo Galicia Fernandez" userId="cc9a4ac19d1ba9f8" providerId="Windows Live" clId="Web-{376F8A66-0292-4734-BD3E-F754FCCA5CF2}" dt="2024-05-03T00:30:15.106" v="0" actId="20577"/>
        <pc:sldMkLst>
          <pc:docMk/>
          <pc:sldMk cId="1602173387" sldId="258"/>
        </pc:sldMkLst>
        <pc:spChg chg="mod">
          <ac:chgData name="Pablo Galicia Fernandez" userId="cc9a4ac19d1ba9f8" providerId="Windows Live" clId="Web-{376F8A66-0292-4734-BD3E-F754FCCA5CF2}" dt="2024-05-03T00:30:15.106" v="0" actId="20577"/>
          <ac:spMkLst>
            <pc:docMk/>
            <pc:sldMk cId="1602173387" sldId="258"/>
            <ac:spMk id="2" creationId="{3B4814D3-166F-A272-723C-1915D37C42E9}"/>
          </ac:spMkLst>
        </pc:spChg>
      </pc:sldChg>
      <pc:sldChg chg="modSp">
        <pc:chgData name="Pablo Galicia Fernandez" userId="cc9a4ac19d1ba9f8" providerId="Windows Live" clId="Web-{376F8A66-0292-4734-BD3E-F754FCCA5CF2}" dt="2024-05-03T00:30:23.434" v="1" actId="20577"/>
        <pc:sldMkLst>
          <pc:docMk/>
          <pc:sldMk cId="3553509350" sldId="260"/>
        </pc:sldMkLst>
        <pc:spChg chg="mod">
          <ac:chgData name="Pablo Galicia Fernandez" userId="cc9a4ac19d1ba9f8" providerId="Windows Live" clId="Web-{376F8A66-0292-4734-BD3E-F754FCCA5CF2}" dt="2024-05-03T00:30:23.434" v="1" actId="20577"/>
          <ac:spMkLst>
            <pc:docMk/>
            <pc:sldMk cId="3553509350" sldId="260"/>
            <ac:spMk id="3" creationId="{24323D50-E8A1-7655-01FC-40722A9848A4}"/>
          </ac:spMkLst>
        </pc:spChg>
      </pc:sldChg>
    </pc:docChg>
  </pc:docChgLst>
  <pc:docChgLst>
    <pc:chgData name="Pablo Galicia Fernandez" userId="cc9a4ac19d1ba9f8" providerId="Windows Live" clId="Web-{83930FDB-7D90-44BB-9978-805765C3BD00}"/>
    <pc:docChg chg="modSld">
      <pc:chgData name="Pablo Galicia Fernandez" userId="cc9a4ac19d1ba9f8" providerId="Windows Live" clId="Web-{83930FDB-7D90-44BB-9978-805765C3BD00}" dt="2024-05-11T23:18:51.541" v="6" actId="20577"/>
      <pc:docMkLst>
        <pc:docMk/>
      </pc:docMkLst>
      <pc:sldChg chg="modSp">
        <pc:chgData name="Pablo Galicia Fernandez" userId="cc9a4ac19d1ba9f8" providerId="Windows Live" clId="Web-{83930FDB-7D90-44BB-9978-805765C3BD00}" dt="2024-05-11T23:18:51.541" v="6" actId="20577"/>
        <pc:sldMkLst>
          <pc:docMk/>
          <pc:sldMk cId="2406273178" sldId="256"/>
        </pc:sldMkLst>
        <pc:spChg chg="mod">
          <ac:chgData name="Pablo Galicia Fernandez" userId="cc9a4ac19d1ba9f8" providerId="Windows Live" clId="Web-{83930FDB-7D90-44BB-9978-805765C3BD00}" dt="2024-05-11T23:18:40.900" v="2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Pablo Galicia Fernandez" userId="cc9a4ac19d1ba9f8" providerId="Windows Live" clId="Web-{83930FDB-7D90-44BB-9978-805765C3BD00}" dt="2024-05-11T23:18:51.541" v="6" actId="20577"/>
          <ac:spMkLst>
            <pc:docMk/>
            <pc:sldMk cId="2406273178" sldId="256"/>
            <ac:spMk id="3" creationId="{00000000-0000-0000-0000-000000000000}"/>
          </ac:spMkLst>
        </pc:spChg>
      </pc:sldChg>
    </pc:docChg>
  </pc:docChgLst>
  <pc:docChgLst>
    <pc:chgData name="Pablo Galicia Fernandez" userId="cc9a4ac19d1ba9f8" providerId="Windows Live" clId="Web-{71F215A7-D152-4E28-832C-A65799212145}"/>
    <pc:docChg chg="addSld modSld">
      <pc:chgData name="Pablo Galicia Fernandez" userId="cc9a4ac19d1ba9f8" providerId="Windows Live" clId="Web-{71F215A7-D152-4E28-832C-A65799212145}" dt="2024-05-10T18:03:09.911" v="428" actId="20577"/>
      <pc:docMkLst>
        <pc:docMk/>
      </pc:docMkLst>
      <pc:sldChg chg="addSp modSp mod setBg">
        <pc:chgData name="Pablo Galicia Fernandez" userId="cc9a4ac19d1ba9f8" providerId="Windows Live" clId="Web-{71F215A7-D152-4E28-832C-A65799212145}" dt="2024-05-10T17:25:03.255" v="1"/>
        <pc:sldMkLst>
          <pc:docMk/>
          <pc:sldMk cId="3553509350" sldId="260"/>
        </pc:sldMkLst>
        <pc:spChg chg="mod">
          <ac:chgData name="Pablo Galicia Fernandez" userId="cc9a4ac19d1ba9f8" providerId="Windows Live" clId="Web-{71F215A7-D152-4E28-832C-A65799212145}" dt="2024-05-10T17:25:03.255" v="1"/>
          <ac:spMkLst>
            <pc:docMk/>
            <pc:sldMk cId="3553509350" sldId="260"/>
            <ac:spMk id="2" creationId="{0151F458-CC1D-F400-8929-87CA151A4F6B}"/>
          </ac:spMkLst>
        </pc:spChg>
        <pc:spChg chg="mod">
          <ac:chgData name="Pablo Galicia Fernandez" userId="cc9a4ac19d1ba9f8" providerId="Windows Live" clId="Web-{71F215A7-D152-4E28-832C-A65799212145}" dt="2024-05-10T17:25:03.255" v="1"/>
          <ac:spMkLst>
            <pc:docMk/>
            <pc:sldMk cId="3553509350" sldId="260"/>
            <ac:spMk id="3" creationId="{24323D50-E8A1-7655-01FC-40722A9848A4}"/>
          </ac:spMkLst>
        </pc:spChg>
        <pc:spChg chg="add">
          <ac:chgData name="Pablo Galicia Fernandez" userId="cc9a4ac19d1ba9f8" providerId="Windows Live" clId="Web-{71F215A7-D152-4E28-832C-A65799212145}" dt="2024-05-10T17:25:03.255" v="1"/>
          <ac:spMkLst>
            <pc:docMk/>
            <pc:sldMk cId="3553509350" sldId="260"/>
            <ac:spMk id="9" creationId="{04812C46-200A-4DEB-A05E-3ED6C68C2387}"/>
          </ac:spMkLst>
        </pc:spChg>
        <pc:spChg chg="add">
          <ac:chgData name="Pablo Galicia Fernandez" userId="cc9a4ac19d1ba9f8" providerId="Windows Live" clId="Web-{71F215A7-D152-4E28-832C-A65799212145}" dt="2024-05-10T17:25:03.255" v="1"/>
          <ac:spMkLst>
            <pc:docMk/>
            <pc:sldMk cId="3553509350" sldId="260"/>
            <ac:spMk id="11" creationId="{D1EA859B-E555-4109-94F3-6700E046E008}"/>
          </ac:spMkLst>
        </pc:spChg>
        <pc:picChg chg="add mod ord">
          <ac:chgData name="Pablo Galicia Fernandez" userId="cc9a4ac19d1ba9f8" providerId="Windows Live" clId="Web-{71F215A7-D152-4E28-832C-A65799212145}" dt="2024-05-10T17:25:03.255" v="1"/>
          <ac:picMkLst>
            <pc:docMk/>
            <pc:sldMk cId="3553509350" sldId="260"/>
            <ac:picMk id="4" creationId="{AC8C0AE8-CC4C-C759-471B-127AD6DD565A}"/>
          </ac:picMkLst>
        </pc:picChg>
      </pc:sldChg>
      <pc:sldChg chg="addSp delSp modSp mod modClrScheme chgLayout">
        <pc:chgData name="Pablo Galicia Fernandez" userId="cc9a4ac19d1ba9f8" providerId="Windows Live" clId="Web-{71F215A7-D152-4E28-832C-A65799212145}" dt="2024-05-10T17:27:38.167" v="24"/>
        <pc:sldMkLst>
          <pc:docMk/>
          <pc:sldMk cId="2672390755" sldId="261"/>
        </pc:sldMkLst>
        <pc:spChg chg="mod ord">
          <ac:chgData name="Pablo Galicia Fernandez" userId="cc9a4ac19d1ba9f8" providerId="Windows Live" clId="Web-{71F215A7-D152-4E28-832C-A65799212145}" dt="2024-05-10T17:26:41.993" v="20" actId="20577"/>
          <ac:spMkLst>
            <pc:docMk/>
            <pc:sldMk cId="2672390755" sldId="261"/>
            <ac:spMk id="2" creationId="{0598795B-CD86-60F5-5FBA-1F603A5F87E7}"/>
          </ac:spMkLst>
        </pc:spChg>
        <pc:spChg chg="mod ord">
          <ac:chgData name="Pablo Galicia Fernandez" userId="cc9a4ac19d1ba9f8" providerId="Windows Live" clId="Web-{71F215A7-D152-4E28-832C-A65799212145}" dt="2024-05-10T17:25:24.678" v="2"/>
          <ac:spMkLst>
            <pc:docMk/>
            <pc:sldMk cId="2672390755" sldId="261"/>
            <ac:spMk id="3" creationId="{21CCF348-ED38-383A-F421-361D840CEC4E}"/>
          </ac:spMkLst>
        </pc:spChg>
        <pc:spChg chg="add mod ord">
          <ac:chgData name="Pablo Galicia Fernandez" userId="cc9a4ac19d1ba9f8" providerId="Windows Live" clId="Web-{71F215A7-D152-4E28-832C-A65799212145}" dt="2024-05-10T17:25:37.209" v="4" actId="20577"/>
          <ac:spMkLst>
            <pc:docMk/>
            <pc:sldMk cId="2672390755" sldId="261"/>
            <ac:spMk id="4" creationId="{83872D91-238C-0C51-0DC0-9886EF3416AD}"/>
          </ac:spMkLst>
        </pc:spChg>
        <pc:spChg chg="add mod ord">
          <ac:chgData name="Pablo Galicia Fernandez" userId="cc9a4ac19d1ba9f8" providerId="Windows Live" clId="Web-{71F215A7-D152-4E28-832C-A65799212145}" dt="2024-05-10T17:25:47.897" v="6" actId="20577"/>
          <ac:spMkLst>
            <pc:docMk/>
            <pc:sldMk cId="2672390755" sldId="261"/>
            <ac:spMk id="5" creationId="{650A5B99-1A3F-0E77-79BC-5A35DEAA36D7}"/>
          </ac:spMkLst>
        </pc:spChg>
        <pc:spChg chg="add mod ord">
          <ac:chgData name="Pablo Galicia Fernandez" userId="cc9a4ac19d1ba9f8" providerId="Windows Live" clId="Web-{71F215A7-D152-4E28-832C-A65799212145}" dt="2024-05-10T17:26:00.804" v="8" actId="20577"/>
          <ac:spMkLst>
            <pc:docMk/>
            <pc:sldMk cId="2672390755" sldId="261"/>
            <ac:spMk id="6" creationId="{FB8A9FE4-B58B-F105-8132-57BBB372C783}"/>
          </ac:spMkLst>
        </pc:spChg>
        <pc:picChg chg="add del mod">
          <ac:chgData name="Pablo Galicia Fernandez" userId="cc9a4ac19d1ba9f8" providerId="Windows Live" clId="Web-{71F215A7-D152-4E28-832C-A65799212145}" dt="2024-05-10T17:27:38.167" v="24"/>
          <ac:picMkLst>
            <pc:docMk/>
            <pc:sldMk cId="2672390755" sldId="261"/>
            <ac:picMk id="7" creationId="{7F65D2F3-FCA7-6160-1E98-DA033E051222}"/>
          </ac:picMkLst>
        </pc:picChg>
      </pc:sldChg>
      <pc:sldChg chg="addSp modSp mod setBg">
        <pc:chgData name="Pablo Galicia Fernandez" userId="cc9a4ac19d1ba9f8" providerId="Windows Live" clId="Web-{71F215A7-D152-4E28-832C-A65799212145}" dt="2024-05-10T17:35:07.385" v="110"/>
        <pc:sldMkLst>
          <pc:docMk/>
          <pc:sldMk cId="2590727643" sldId="262"/>
        </pc:sldMkLst>
        <pc:spChg chg="mo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2" creationId="{A54AD969-B0A7-2374-0FC1-D1FE37B7969E}"/>
          </ac:spMkLst>
        </pc:spChg>
        <pc:spChg chg="mod or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3" creationId="{F96DEAD9-0968-0934-CEE1-20172BF13284}"/>
          </ac:spMkLst>
        </pc:spChg>
        <pc:spChg chg="ad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9" creationId="{327D73B4-9F5C-4A64-A179-51B9500CB8B5}"/>
          </ac:spMkLst>
        </pc:spChg>
        <pc:spChg chg="ad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11" creationId="{C1F06963-6374-4B48-844F-071A9BAAAE02}"/>
          </ac:spMkLst>
        </pc:spChg>
        <pc:spChg chg="ad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13" creationId="{6CB927A4-E432-4310-9CD5-E89FF5063179}"/>
          </ac:spMkLst>
        </pc:spChg>
        <pc:spChg chg="ad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15" creationId="{1453BF6C-B012-48B7-B4E8-6D7AC7C27D02}"/>
          </ac:spMkLst>
        </pc:spChg>
        <pc:spChg chg="add">
          <ac:chgData name="Pablo Galicia Fernandez" userId="cc9a4ac19d1ba9f8" providerId="Windows Live" clId="Web-{71F215A7-D152-4E28-832C-A65799212145}" dt="2024-05-10T17:35:07.385" v="110"/>
          <ac:spMkLst>
            <pc:docMk/>
            <pc:sldMk cId="2590727643" sldId="262"/>
            <ac:spMk id="17" creationId="{E3020543-B24B-4EC4-8FFC-8DD88EEA91A8}"/>
          </ac:spMkLst>
        </pc:spChg>
        <pc:picChg chg="add mod">
          <ac:chgData name="Pablo Galicia Fernandez" userId="cc9a4ac19d1ba9f8" providerId="Windows Live" clId="Web-{71F215A7-D152-4E28-832C-A65799212145}" dt="2024-05-10T17:35:07.385" v="110"/>
          <ac:picMkLst>
            <pc:docMk/>
            <pc:sldMk cId="2590727643" sldId="262"/>
            <ac:picMk id="4" creationId="{496C26FE-C46A-36B6-E0AF-11C5EF70EA6D}"/>
          </ac:picMkLst>
        </pc:picChg>
        <pc:cxnChg chg="add">
          <ac:chgData name="Pablo Galicia Fernandez" userId="cc9a4ac19d1ba9f8" providerId="Windows Live" clId="Web-{71F215A7-D152-4E28-832C-A65799212145}" dt="2024-05-10T17:35:07.385" v="110"/>
          <ac:cxnSpMkLst>
            <pc:docMk/>
            <pc:sldMk cId="2590727643" sldId="262"/>
            <ac:cxnSpMk id="19" creationId="{C49DA8F6-BCC1-4447-B54C-57856834B94B}"/>
          </ac:cxnSpMkLst>
        </pc:cxnChg>
      </pc:sldChg>
      <pc:sldChg chg="addSp delSp modSp mod setBg">
        <pc:chgData name="Pablo Galicia Fernandez" userId="cc9a4ac19d1ba9f8" providerId="Windows Live" clId="Web-{71F215A7-D152-4E28-832C-A65799212145}" dt="2024-05-10T17:41:36.226" v="132" actId="20577"/>
        <pc:sldMkLst>
          <pc:docMk/>
          <pc:sldMk cId="2400106628" sldId="263"/>
        </pc:sldMkLst>
        <pc:spChg chg="mod">
          <ac:chgData name="Pablo Galicia Fernandez" userId="cc9a4ac19d1ba9f8" providerId="Windows Live" clId="Web-{71F215A7-D152-4E28-832C-A65799212145}" dt="2024-05-10T17:41:14.866" v="130"/>
          <ac:spMkLst>
            <pc:docMk/>
            <pc:sldMk cId="2400106628" sldId="263"/>
            <ac:spMk id="2" creationId="{B76A874F-76D7-5E83-8544-A1A8318CA934}"/>
          </ac:spMkLst>
        </pc:spChg>
        <pc:spChg chg="add del mod">
          <ac:chgData name="Pablo Galicia Fernandez" userId="cc9a4ac19d1ba9f8" providerId="Windows Live" clId="Web-{71F215A7-D152-4E28-832C-A65799212145}" dt="2024-05-10T17:41:36.226" v="132" actId="20577"/>
          <ac:spMkLst>
            <pc:docMk/>
            <pc:sldMk cId="2400106628" sldId="263"/>
            <ac:spMk id="3" creationId="{0B341A3B-CF5F-654D-076C-EC2F5A28DF6C}"/>
          </ac:spMkLst>
        </pc:spChg>
        <pc:spChg chg="add">
          <ac:chgData name="Pablo Galicia Fernandez" userId="cc9a4ac19d1ba9f8" providerId="Windows Live" clId="Web-{71F215A7-D152-4E28-832C-A65799212145}" dt="2024-05-10T17:41:14.866" v="130"/>
          <ac:spMkLst>
            <pc:docMk/>
            <pc:sldMk cId="2400106628" sldId="263"/>
            <ac:spMk id="11" creationId="{45D37F4E-DDB4-456B-97E0-9937730A039F}"/>
          </ac:spMkLst>
        </pc:spChg>
        <pc:spChg chg="add">
          <ac:chgData name="Pablo Galicia Fernandez" userId="cc9a4ac19d1ba9f8" providerId="Windows Live" clId="Web-{71F215A7-D152-4E28-832C-A65799212145}" dt="2024-05-10T17:41:14.866" v="130"/>
          <ac:spMkLst>
            <pc:docMk/>
            <pc:sldMk cId="2400106628" sldId="263"/>
            <ac:spMk id="13" creationId="{B2DD41CD-8F47-4F56-AD12-4E2FF7696987}"/>
          </ac:spMkLst>
        </pc:spChg>
        <pc:picChg chg="add del mod ord">
          <ac:chgData name="Pablo Galicia Fernandez" userId="cc9a4ac19d1ba9f8" providerId="Windows Live" clId="Web-{71F215A7-D152-4E28-832C-A65799212145}" dt="2024-05-10T17:38:27.501" v="112"/>
          <ac:picMkLst>
            <pc:docMk/>
            <pc:sldMk cId="2400106628" sldId="263"/>
            <ac:picMk id="4" creationId="{02DD6071-FF86-E848-F700-02C41348C28A}"/>
          </ac:picMkLst>
        </pc:picChg>
        <pc:picChg chg="add del mod">
          <ac:chgData name="Pablo Galicia Fernandez" userId="cc9a4ac19d1ba9f8" providerId="Windows Live" clId="Web-{71F215A7-D152-4E28-832C-A65799212145}" dt="2024-05-10T17:40:43.631" v="128"/>
          <ac:picMkLst>
            <pc:docMk/>
            <pc:sldMk cId="2400106628" sldId="263"/>
            <ac:picMk id="5" creationId="{948CC419-7714-977B-CC99-76D478210FBA}"/>
          </ac:picMkLst>
        </pc:picChg>
        <pc:picChg chg="add mod">
          <ac:chgData name="Pablo Galicia Fernandez" userId="cc9a4ac19d1ba9f8" providerId="Windows Live" clId="Web-{71F215A7-D152-4E28-832C-A65799212145}" dt="2024-05-10T17:41:14.866" v="130"/>
          <ac:picMkLst>
            <pc:docMk/>
            <pc:sldMk cId="2400106628" sldId="263"/>
            <ac:picMk id="6" creationId="{EB47CCE3-02A1-38DA-7D62-35B8A8B1F151}"/>
          </ac:picMkLst>
        </pc:picChg>
      </pc:sldChg>
      <pc:sldChg chg="addSp modSp new mod setBg">
        <pc:chgData name="Pablo Galicia Fernandez" userId="cc9a4ac19d1ba9f8" providerId="Windows Live" clId="Web-{71F215A7-D152-4E28-832C-A65799212145}" dt="2024-05-10T17:46:55.378" v="144"/>
        <pc:sldMkLst>
          <pc:docMk/>
          <pc:sldMk cId="3288095704" sldId="264"/>
        </pc:sldMkLst>
        <pc:spChg chg="mod">
          <ac:chgData name="Pablo Galicia Fernandez" userId="cc9a4ac19d1ba9f8" providerId="Windows Live" clId="Web-{71F215A7-D152-4E28-832C-A65799212145}" dt="2024-05-10T17:46:55.378" v="144"/>
          <ac:spMkLst>
            <pc:docMk/>
            <pc:sldMk cId="3288095704" sldId="264"/>
            <ac:spMk id="2" creationId="{AA100A82-90BE-CFAC-1FD1-143330799807}"/>
          </ac:spMkLst>
        </pc:spChg>
        <pc:spChg chg="mod">
          <ac:chgData name="Pablo Galicia Fernandez" userId="cc9a4ac19d1ba9f8" providerId="Windows Live" clId="Web-{71F215A7-D152-4E28-832C-A65799212145}" dt="2024-05-10T17:46:55.378" v="144"/>
          <ac:spMkLst>
            <pc:docMk/>
            <pc:sldMk cId="3288095704" sldId="264"/>
            <ac:spMk id="3" creationId="{6093B496-9E7E-FB2A-43AB-F0FDAD26B128}"/>
          </ac:spMkLst>
        </pc:spChg>
        <pc:spChg chg="add">
          <ac:chgData name="Pablo Galicia Fernandez" userId="cc9a4ac19d1ba9f8" providerId="Windows Live" clId="Web-{71F215A7-D152-4E28-832C-A65799212145}" dt="2024-05-10T17:46:55.378" v="144"/>
          <ac:spMkLst>
            <pc:docMk/>
            <pc:sldMk cId="3288095704" sldId="264"/>
            <ac:spMk id="9" creationId="{80DF40B2-80F7-4E71-B46C-284163F3654A}"/>
          </ac:spMkLst>
        </pc:spChg>
        <pc:picChg chg="add mod">
          <ac:chgData name="Pablo Galicia Fernandez" userId="cc9a4ac19d1ba9f8" providerId="Windows Live" clId="Web-{71F215A7-D152-4E28-832C-A65799212145}" dt="2024-05-10T17:46:55.378" v="144"/>
          <ac:picMkLst>
            <pc:docMk/>
            <pc:sldMk cId="3288095704" sldId="264"/>
            <ac:picMk id="4" creationId="{E5E78803-7207-7D98-FCA5-5952667D40B6}"/>
          </ac:picMkLst>
        </pc:picChg>
      </pc:sldChg>
      <pc:sldChg chg="modSp new">
        <pc:chgData name="Pablo Galicia Fernandez" userId="cc9a4ac19d1ba9f8" providerId="Windows Live" clId="Web-{71F215A7-D152-4E28-832C-A65799212145}" dt="2024-05-10T17:50:17.932" v="206" actId="20577"/>
        <pc:sldMkLst>
          <pc:docMk/>
          <pc:sldMk cId="4073804658" sldId="265"/>
        </pc:sldMkLst>
        <pc:spChg chg="mod">
          <ac:chgData name="Pablo Galicia Fernandez" userId="cc9a4ac19d1ba9f8" providerId="Windows Live" clId="Web-{71F215A7-D152-4E28-832C-A65799212145}" dt="2024-05-10T17:50:17.932" v="206" actId="20577"/>
          <ac:spMkLst>
            <pc:docMk/>
            <pc:sldMk cId="4073804658" sldId="265"/>
            <ac:spMk id="2" creationId="{C346A429-C897-BD0C-112B-1D71948C2E3C}"/>
          </ac:spMkLst>
        </pc:spChg>
        <pc:spChg chg="mod">
          <ac:chgData name="Pablo Galicia Fernandez" userId="cc9a4ac19d1ba9f8" providerId="Windows Live" clId="Web-{71F215A7-D152-4E28-832C-A65799212145}" dt="2024-05-10T17:50:10.744" v="200" actId="20577"/>
          <ac:spMkLst>
            <pc:docMk/>
            <pc:sldMk cId="4073804658" sldId="265"/>
            <ac:spMk id="3" creationId="{E436628F-8690-5258-7F07-F10BB032DA54}"/>
          </ac:spMkLst>
        </pc:spChg>
      </pc:sldChg>
      <pc:sldChg chg="modSp new">
        <pc:chgData name="Pablo Galicia Fernandez" userId="cc9a4ac19d1ba9f8" providerId="Windows Live" clId="Web-{71F215A7-D152-4E28-832C-A65799212145}" dt="2024-05-10T17:53:05.703" v="216" actId="20577"/>
        <pc:sldMkLst>
          <pc:docMk/>
          <pc:sldMk cId="2277690042" sldId="266"/>
        </pc:sldMkLst>
        <pc:spChg chg="mod">
          <ac:chgData name="Pablo Galicia Fernandez" userId="cc9a4ac19d1ba9f8" providerId="Windows Live" clId="Web-{71F215A7-D152-4E28-832C-A65799212145}" dt="2024-05-10T17:53:05.703" v="216" actId="20577"/>
          <ac:spMkLst>
            <pc:docMk/>
            <pc:sldMk cId="2277690042" sldId="266"/>
            <ac:spMk id="2" creationId="{53F518A0-FADF-5B58-C24F-B689920A68D9}"/>
          </ac:spMkLst>
        </pc:spChg>
        <pc:spChg chg="mod">
          <ac:chgData name="Pablo Galicia Fernandez" userId="cc9a4ac19d1ba9f8" providerId="Windows Live" clId="Web-{71F215A7-D152-4E28-832C-A65799212145}" dt="2024-05-10T17:51:42.184" v="210" actId="20577"/>
          <ac:spMkLst>
            <pc:docMk/>
            <pc:sldMk cId="2277690042" sldId="266"/>
            <ac:spMk id="3" creationId="{E1B61F66-B2D5-10D7-6EED-A1CC4AB67CDE}"/>
          </ac:spMkLst>
        </pc:spChg>
      </pc:sldChg>
      <pc:sldChg chg="modSp new">
        <pc:chgData name="Pablo Galicia Fernandez" userId="cc9a4ac19d1ba9f8" providerId="Windows Live" clId="Web-{71F215A7-D152-4E28-832C-A65799212145}" dt="2024-05-10T17:54:54.503" v="269" actId="20577"/>
        <pc:sldMkLst>
          <pc:docMk/>
          <pc:sldMk cId="1858059434" sldId="267"/>
        </pc:sldMkLst>
        <pc:spChg chg="mod">
          <ac:chgData name="Pablo Galicia Fernandez" userId="cc9a4ac19d1ba9f8" providerId="Windows Live" clId="Web-{71F215A7-D152-4E28-832C-A65799212145}" dt="2024-05-10T17:53:38.204" v="223" actId="20577"/>
          <ac:spMkLst>
            <pc:docMk/>
            <pc:sldMk cId="1858059434" sldId="267"/>
            <ac:spMk id="2" creationId="{4838AC7A-0331-3C84-7538-A934F8AB82A5}"/>
          </ac:spMkLst>
        </pc:spChg>
        <pc:spChg chg="mod">
          <ac:chgData name="Pablo Galicia Fernandez" userId="cc9a4ac19d1ba9f8" providerId="Windows Live" clId="Web-{71F215A7-D152-4E28-832C-A65799212145}" dt="2024-05-10T17:54:54.503" v="269" actId="20577"/>
          <ac:spMkLst>
            <pc:docMk/>
            <pc:sldMk cId="1858059434" sldId="267"/>
            <ac:spMk id="3" creationId="{05AE01D4-48BA-217E-C0B5-3C4C16B88EF3}"/>
          </ac:spMkLst>
        </pc:spChg>
      </pc:sldChg>
      <pc:sldChg chg="modSp new">
        <pc:chgData name="Pablo Galicia Fernandez" userId="cc9a4ac19d1ba9f8" providerId="Windows Live" clId="Web-{71F215A7-D152-4E28-832C-A65799212145}" dt="2024-05-10T17:58:06.322" v="322" actId="20577"/>
        <pc:sldMkLst>
          <pc:docMk/>
          <pc:sldMk cId="3705707406" sldId="268"/>
        </pc:sldMkLst>
        <pc:spChg chg="mod">
          <ac:chgData name="Pablo Galicia Fernandez" userId="cc9a4ac19d1ba9f8" providerId="Windows Live" clId="Web-{71F215A7-D152-4E28-832C-A65799212145}" dt="2024-05-10T17:57:56.416" v="321" actId="20577"/>
          <ac:spMkLst>
            <pc:docMk/>
            <pc:sldMk cId="3705707406" sldId="268"/>
            <ac:spMk id="2" creationId="{E4EEF093-7630-4E59-C557-E13C3CE437C0}"/>
          </ac:spMkLst>
        </pc:spChg>
        <pc:spChg chg="mod">
          <ac:chgData name="Pablo Galicia Fernandez" userId="cc9a4ac19d1ba9f8" providerId="Windows Live" clId="Web-{71F215A7-D152-4E28-832C-A65799212145}" dt="2024-05-10T17:58:06.322" v="322" actId="20577"/>
          <ac:spMkLst>
            <pc:docMk/>
            <pc:sldMk cId="3705707406" sldId="268"/>
            <ac:spMk id="3" creationId="{DBC88D6C-D389-901D-72D5-332E4DDEBF1C}"/>
          </ac:spMkLst>
        </pc:spChg>
      </pc:sldChg>
      <pc:sldChg chg="modSp new">
        <pc:chgData name="Pablo Galicia Fernandez" userId="cc9a4ac19d1ba9f8" providerId="Windows Live" clId="Web-{71F215A7-D152-4E28-832C-A65799212145}" dt="2024-05-10T18:01:10.954" v="388" actId="20577"/>
        <pc:sldMkLst>
          <pc:docMk/>
          <pc:sldMk cId="2472541847" sldId="269"/>
        </pc:sldMkLst>
        <pc:spChg chg="mod">
          <ac:chgData name="Pablo Galicia Fernandez" userId="cc9a4ac19d1ba9f8" providerId="Windows Live" clId="Web-{71F215A7-D152-4E28-832C-A65799212145}" dt="2024-05-10T18:00:08.623" v="347" actId="20577"/>
          <ac:spMkLst>
            <pc:docMk/>
            <pc:sldMk cId="2472541847" sldId="269"/>
            <ac:spMk id="2" creationId="{9686F944-C49C-C292-7F33-E4F1AA5BD4BE}"/>
          </ac:spMkLst>
        </pc:spChg>
        <pc:spChg chg="mod">
          <ac:chgData name="Pablo Galicia Fernandez" userId="cc9a4ac19d1ba9f8" providerId="Windows Live" clId="Web-{71F215A7-D152-4E28-832C-A65799212145}" dt="2024-05-10T18:01:10.954" v="388" actId="20577"/>
          <ac:spMkLst>
            <pc:docMk/>
            <pc:sldMk cId="2472541847" sldId="269"/>
            <ac:spMk id="3" creationId="{482ECBC3-27EF-960A-DF5B-6CC35B0F82B1}"/>
          </ac:spMkLst>
        </pc:spChg>
      </pc:sldChg>
      <pc:sldChg chg="modSp new">
        <pc:chgData name="Pablo Galicia Fernandez" userId="cc9a4ac19d1ba9f8" providerId="Windows Live" clId="Web-{71F215A7-D152-4E28-832C-A65799212145}" dt="2024-05-10T18:03:09.911" v="428" actId="20577"/>
        <pc:sldMkLst>
          <pc:docMk/>
          <pc:sldMk cId="167416791" sldId="270"/>
        </pc:sldMkLst>
        <pc:spChg chg="mod">
          <ac:chgData name="Pablo Galicia Fernandez" userId="cc9a4ac19d1ba9f8" providerId="Windows Live" clId="Web-{71F215A7-D152-4E28-832C-A65799212145}" dt="2024-05-10T18:03:02.223" v="427" actId="20577"/>
          <ac:spMkLst>
            <pc:docMk/>
            <pc:sldMk cId="167416791" sldId="270"/>
            <ac:spMk id="2" creationId="{97DC2BDA-6D01-BC3C-7A95-2051953B2CCB}"/>
          </ac:spMkLst>
        </pc:spChg>
        <pc:spChg chg="mod">
          <ac:chgData name="Pablo Galicia Fernandez" userId="cc9a4ac19d1ba9f8" providerId="Windows Live" clId="Web-{71F215A7-D152-4E28-832C-A65799212145}" dt="2024-05-10T18:03:09.911" v="428" actId="20577"/>
          <ac:spMkLst>
            <pc:docMk/>
            <pc:sldMk cId="167416791" sldId="270"/>
            <ac:spMk id="3" creationId="{58449202-767C-CB02-EDFC-E5487E85023B}"/>
          </ac:spMkLst>
        </pc:spChg>
      </pc:sldChg>
    </pc:docChg>
  </pc:docChgLst>
  <pc:docChgLst>
    <pc:chgData name="Pablo Galicia Fernandez" userId="cc9a4ac19d1ba9f8" providerId="Windows Live" clId="Web-{265595A7-E0DC-4219-BE81-8180AB25B152}"/>
    <pc:docChg chg="addSld delSld modSld sldOrd addMainMaster delMainMaster">
      <pc:chgData name="Pablo Galicia Fernandez" userId="cc9a4ac19d1ba9f8" providerId="Windows Live" clId="Web-{265595A7-E0DC-4219-BE81-8180AB25B152}" dt="2024-04-24T02:20:08.962" v="248"/>
      <pc:docMkLst>
        <pc:docMk/>
      </pc:docMkLst>
      <pc:sldChg chg="addSp delSp modSp mod setBg modClrScheme setClrOvrMap delDesignElem chgLayout">
        <pc:chgData name="Pablo Galicia Fernandez" userId="cc9a4ac19d1ba9f8" providerId="Windows Live" clId="Web-{265595A7-E0DC-4219-BE81-8180AB25B152}" dt="2024-04-24T02:06:59.117" v="123"/>
        <pc:sldMkLst>
          <pc:docMk/>
          <pc:sldMk cId="2406273178" sldId="256"/>
        </pc:sldMkLst>
        <pc:spChg chg="mod ord">
          <ac:chgData name="Pablo Galicia Fernandez" userId="cc9a4ac19d1ba9f8" providerId="Windows Live" clId="Web-{265595A7-E0DC-4219-BE81-8180AB25B152}" dt="2024-04-24T02:06:59.117" v="123"/>
          <ac:spMkLst>
            <pc:docMk/>
            <pc:sldMk cId="2406273178" sldId="256"/>
            <ac:spMk id="2" creationId="{00000000-0000-0000-0000-000000000000}"/>
          </ac:spMkLst>
        </pc:spChg>
        <pc:spChg chg="mod ord">
          <ac:chgData name="Pablo Galicia Fernandez" userId="cc9a4ac19d1ba9f8" providerId="Windows Live" clId="Web-{265595A7-E0DC-4219-BE81-8180AB25B152}" dt="2024-04-24T02:06:59.117" v="123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Pablo Galicia Fernandez" userId="cc9a4ac19d1ba9f8" providerId="Windows Live" clId="Web-{265595A7-E0DC-4219-BE81-8180AB25B152}" dt="2024-04-24T02:06:59.117" v="123"/>
          <ac:spMkLst>
            <pc:docMk/>
            <pc:sldMk cId="2406273178" sldId="256"/>
            <ac:spMk id="9" creationId="{71B2258F-86CA-4D4D-8270-BC05FCDEBFB3}"/>
          </ac:spMkLst>
        </pc:spChg>
        <pc:picChg chg="add mod ord">
          <ac:chgData name="Pablo Galicia Fernandez" userId="cc9a4ac19d1ba9f8" providerId="Windows Live" clId="Web-{265595A7-E0DC-4219-BE81-8180AB25B152}" dt="2024-04-24T01:52:04.237" v="47"/>
          <ac:picMkLst>
            <pc:docMk/>
            <pc:sldMk cId="2406273178" sldId="256"/>
            <ac:picMk id="4" creationId="{0D86DEF8-BEEE-70FA-3851-D9BDCCDDC94C}"/>
          </ac:picMkLst>
        </pc:picChg>
      </pc:sldChg>
      <pc:sldChg chg="addSp modSp new del mod modClrScheme chgLayout">
        <pc:chgData name="Pablo Galicia Fernandez" userId="cc9a4ac19d1ba9f8" providerId="Windows Live" clId="Web-{265595A7-E0DC-4219-BE81-8180AB25B152}" dt="2024-04-24T02:14:26.684" v="142"/>
        <pc:sldMkLst>
          <pc:docMk/>
          <pc:sldMk cId="1915109571" sldId="257"/>
        </pc:sldMkLst>
        <pc:spChg chg="mod ord">
          <ac:chgData name="Pablo Galicia Fernandez" userId="cc9a4ac19d1ba9f8" providerId="Windows Live" clId="Web-{265595A7-E0DC-4219-BE81-8180AB25B152}" dt="2024-04-24T02:06:59.117" v="123"/>
          <ac:spMkLst>
            <pc:docMk/>
            <pc:sldMk cId="1915109571" sldId="257"/>
            <ac:spMk id="2" creationId="{66E20A8B-9F5C-2C65-DADE-F114D1E6E67D}"/>
          </ac:spMkLst>
        </pc:spChg>
        <pc:spChg chg="mod ord">
          <ac:chgData name="Pablo Galicia Fernandez" userId="cc9a4ac19d1ba9f8" providerId="Windows Live" clId="Web-{265595A7-E0DC-4219-BE81-8180AB25B152}" dt="2024-04-24T02:08:50.531" v="134" actId="20577"/>
          <ac:spMkLst>
            <pc:docMk/>
            <pc:sldMk cId="1915109571" sldId="257"/>
            <ac:spMk id="3" creationId="{BB53B990-E060-D66B-9195-DE81B904B989}"/>
          </ac:spMkLst>
        </pc:spChg>
        <pc:spChg chg="add mod">
          <ac:chgData name="Pablo Galicia Fernandez" userId="cc9a4ac19d1ba9f8" providerId="Windows Live" clId="Web-{265595A7-E0DC-4219-BE81-8180AB25B152}" dt="2024-04-24T02:14:14.637" v="141"/>
          <ac:spMkLst>
            <pc:docMk/>
            <pc:sldMk cId="1915109571" sldId="257"/>
            <ac:spMk id="4" creationId="{966EF371-7E51-46F3-C8D7-C42E38D6A3E5}"/>
          </ac:spMkLst>
        </pc:spChg>
      </pc:sldChg>
      <pc:sldChg chg="addSp delSp modSp new mod ord setBg">
        <pc:chgData name="Pablo Galicia Fernandez" userId="cc9a4ac19d1ba9f8" providerId="Windows Live" clId="Web-{265595A7-E0DC-4219-BE81-8180AB25B152}" dt="2024-04-24T02:11:42.647" v="139"/>
        <pc:sldMkLst>
          <pc:docMk/>
          <pc:sldMk cId="1602173387" sldId="258"/>
        </pc:sldMkLst>
        <pc:spChg chg="mod">
          <ac:chgData name="Pablo Galicia Fernandez" userId="cc9a4ac19d1ba9f8" providerId="Windows Live" clId="Web-{265595A7-E0DC-4219-BE81-8180AB25B152}" dt="2024-04-24T02:11:42.647" v="139"/>
          <ac:spMkLst>
            <pc:docMk/>
            <pc:sldMk cId="1602173387" sldId="258"/>
            <ac:spMk id="2" creationId="{3B4814D3-166F-A272-723C-1915D37C42E9}"/>
          </ac:spMkLst>
        </pc:spChg>
        <pc:spChg chg="mod">
          <ac:chgData name="Pablo Galicia Fernandez" userId="cc9a4ac19d1ba9f8" providerId="Windows Live" clId="Web-{265595A7-E0DC-4219-BE81-8180AB25B152}" dt="2024-04-24T02:11:42.647" v="139"/>
          <ac:spMkLst>
            <pc:docMk/>
            <pc:sldMk cId="1602173387" sldId="258"/>
            <ac:spMk id="3" creationId="{64707A58-261F-507B-47DE-499D19E9D502}"/>
          </ac:spMkLst>
        </pc:spChg>
        <pc:spChg chg="add del mod">
          <ac:chgData name="Pablo Galicia Fernandez" userId="cc9a4ac19d1ba9f8" providerId="Windows Live" clId="Web-{265595A7-E0DC-4219-BE81-8180AB25B152}" dt="2024-04-24T02:11:42.647" v="139"/>
          <ac:spMkLst>
            <pc:docMk/>
            <pc:sldMk cId="1602173387" sldId="258"/>
            <ac:spMk id="4" creationId="{BB45AE16-EB7C-C0BE-8D01-602B98B4CAF2}"/>
          </ac:spMkLst>
        </pc:spChg>
        <pc:spChg chg="add del">
          <ac:chgData name="Pablo Galicia Fernandez" userId="cc9a4ac19d1ba9f8" providerId="Windows Live" clId="Web-{265595A7-E0DC-4219-BE81-8180AB25B152}" dt="2024-04-24T02:11:42.647" v="138"/>
          <ac:spMkLst>
            <pc:docMk/>
            <pc:sldMk cId="1602173387" sldId="258"/>
            <ac:spMk id="11" creationId="{BACC6370-2D7E-4714-9D71-7542949D7D5D}"/>
          </ac:spMkLst>
        </pc:spChg>
        <pc:spChg chg="add del">
          <ac:chgData name="Pablo Galicia Fernandez" userId="cc9a4ac19d1ba9f8" providerId="Windows Live" clId="Web-{265595A7-E0DC-4219-BE81-8180AB25B152}" dt="2024-04-24T02:11:42.647" v="138"/>
          <ac:spMkLst>
            <pc:docMk/>
            <pc:sldMk cId="1602173387" sldId="258"/>
            <ac:spMk id="13" creationId="{F68B3F68-107C-434F-AA38-110D5EA91B85}"/>
          </ac:spMkLst>
        </pc:spChg>
        <pc:spChg chg="add del">
          <ac:chgData name="Pablo Galicia Fernandez" userId="cc9a4ac19d1ba9f8" providerId="Windows Live" clId="Web-{265595A7-E0DC-4219-BE81-8180AB25B152}" dt="2024-04-24T02:11:42.647" v="138"/>
          <ac:spMkLst>
            <pc:docMk/>
            <pc:sldMk cId="1602173387" sldId="258"/>
            <ac:spMk id="15" creationId="{AAD0DBB9-1A4B-4391-81D4-CB19F9AB918A}"/>
          </ac:spMkLst>
        </pc:spChg>
        <pc:spChg chg="add del">
          <ac:chgData name="Pablo Galicia Fernandez" userId="cc9a4ac19d1ba9f8" providerId="Windows Live" clId="Web-{265595A7-E0DC-4219-BE81-8180AB25B152}" dt="2024-04-24T02:11:42.647" v="138"/>
          <ac:spMkLst>
            <pc:docMk/>
            <pc:sldMk cId="1602173387" sldId="258"/>
            <ac:spMk id="17" creationId="{063BBA22-50EA-4C4D-BE05-F1CE4E63AA56}"/>
          </ac:spMkLst>
        </pc:spChg>
        <pc:spChg chg="add">
          <ac:chgData name="Pablo Galicia Fernandez" userId="cc9a4ac19d1ba9f8" providerId="Windows Live" clId="Web-{265595A7-E0DC-4219-BE81-8180AB25B152}" dt="2024-04-24T02:11:42.647" v="139"/>
          <ac:spMkLst>
            <pc:docMk/>
            <pc:sldMk cId="1602173387" sldId="258"/>
            <ac:spMk id="19" creationId="{924D84CD-5280-4B52-B96E-8EDAA2B20C51}"/>
          </ac:spMkLst>
        </pc:spChg>
        <pc:spChg chg="add">
          <ac:chgData name="Pablo Galicia Fernandez" userId="cc9a4ac19d1ba9f8" providerId="Windows Live" clId="Web-{265595A7-E0DC-4219-BE81-8180AB25B152}" dt="2024-04-24T02:11:42.647" v="139"/>
          <ac:spMkLst>
            <pc:docMk/>
            <pc:sldMk cId="1602173387" sldId="258"/>
            <ac:spMk id="20" creationId="{6BC8DD5A-2177-6753-E2F9-C07A00190B7A}"/>
          </ac:spMkLst>
        </pc:spChg>
        <pc:graphicFrameChg chg="add del mod ord modGraphic">
          <ac:chgData name="Pablo Galicia Fernandez" userId="cc9a4ac19d1ba9f8" providerId="Windows Live" clId="Web-{265595A7-E0DC-4219-BE81-8180AB25B152}" dt="2024-04-24T02:08:24.620" v="131"/>
          <ac:graphicFrameMkLst>
            <pc:docMk/>
            <pc:sldMk cId="1602173387" sldId="258"/>
            <ac:graphicFrameMk id="5" creationId="{CCDDF922-35D4-1A19-4054-2A840829E6DD}"/>
          </ac:graphicFrameMkLst>
        </pc:graphicFrameChg>
        <pc:picChg chg="add mod">
          <ac:chgData name="Pablo Galicia Fernandez" userId="cc9a4ac19d1ba9f8" providerId="Windows Live" clId="Web-{265595A7-E0DC-4219-BE81-8180AB25B152}" dt="2024-04-24T02:11:42.647" v="139"/>
          <ac:picMkLst>
            <pc:docMk/>
            <pc:sldMk cId="1602173387" sldId="258"/>
            <ac:picMk id="5" creationId="{95AE5C76-DC37-E22F-21A3-6A3B52C9831C}"/>
          </ac:picMkLst>
        </pc:picChg>
      </pc:sldChg>
      <pc:sldChg chg="new del">
        <pc:chgData name="Pablo Galicia Fernandez" userId="cc9a4ac19d1ba9f8" providerId="Windows Live" clId="Web-{265595A7-E0DC-4219-BE81-8180AB25B152}" dt="2024-04-24T02:14:37.747" v="145"/>
        <pc:sldMkLst>
          <pc:docMk/>
          <pc:sldMk cId="1610747428" sldId="259"/>
        </pc:sldMkLst>
      </pc:sldChg>
      <pc:sldChg chg="modSp new">
        <pc:chgData name="Pablo Galicia Fernandez" userId="cc9a4ac19d1ba9f8" providerId="Windows Live" clId="Web-{265595A7-E0DC-4219-BE81-8180AB25B152}" dt="2024-04-24T02:17:06.674" v="187" actId="20577"/>
        <pc:sldMkLst>
          <pc:docMk/>
          <pc:sldMk cId="3553509350" sldId="260"/>
        </pc:sldMkLst>
        <pc:spChg chg="mod">
          <ac:chgData name="Pablo Galicia Fernandez" userId="cc9a4ac19d1ba9f8" providerId="Windows Live" clId="Web-{265595A7-E0DC-4219-BE81-8180AB25B152}" dt="2024-04-24T02:15:32.702" v="161" actId="20577"/>
          <ac:spMkLst>
            <pc:docMk/>
            <pc:sldMk cId="3553509350" sldId="260"/>
            <ac:spMk id="2" creationId="{0151F458-CC1D-F400-8929-87CA151A4F6B}"/>
          </ac:spMkLst>
        </pc:spChg>
        <pc:spChg chg="mod">
          <ac:chgData name="Pablo Galicia Fernandez" userId="cc9a4ac19d1ba9f8" providerId="Windows Live" clId="Web-{265595A7-E0DC-4219-BE81-8180AB25B152}" dt="2024-04-24T02:17:06.674" v="187" actId="20577"/>
          <ac:spMkLst>
            <pc:docMk/>
            <pc:sldMk cId="3553509350" sldId="260"/>
            <ac:spMk id="3" creationId="{24323D50-E8A1-7655-01FC-40722A9848A4}"/>
          </ac:spMkLst>
        </pc:spChg>
      </pc:sldChg>
      <pc:sldChg chg="modSp new">
        <pc:chgData name="Pablo Galicia Fernandez" userId="cc9a4ac19d1ba9f8" providerId="Windows Live" clId="Web-{265595A7-E0DC-4219-BE81-8180AB25B152}" dt="2024-04-24T02:19:38.883" v="229" actId="20577"/>
        <pc:sldMkLst>
          <pc:docMk/>
          <pc:sldMk cId="2672390755" sldId="261"/>
        </pc:sldMkLst>
        <pc:spChg chg="mod">
          <ac:chgData name="Pablo Galicia Fernandez" userId="cc9a4ac19d1ba9f8" providerId="Windows Live" clId="Web-{265595A7-E0DC-4219-BE81-8180AB25B152}" dt="2024-04-24T02:18:38.865" v="197" actId="20577"/>
          <ac:spMkLst>
            <pc:docMk/>
            <pc:sldMk cId="2672390755" sldId="261"/>
            <ac:spMk id="2" creationId="{0598795B-CD86-60F5-5FBA-1F603A5F87E7}"/>
          </ac:spMkLst>
        </pc:spChg>
        <pc:spChg chg="mod">
          <ac:chgData name="Pablo Galicia Fernandez" userId="cc9a4ac19d1ba9f8" providerId="Windows Live" clId="Web-{265595A7-E0DC-4219-BE81-8180AB25B152}" dt="2024-04-24T02:19:38.883" v="229" actId="20577"/>
          <ac:spMkLst>
            <pc:docMk/>
            <pc:sldMk cId="2672390755" sldId="261"/>
            <ac:spMk id="3" creationId="{21CCF348-ED38-383A-F421-361D840CEC4E}"/>
          </ac:spMkLst>
        </pc:spChg>
      </pc:sldChg>
      <pc:sldChg chg="modSp new">
        <pc:chgData name="Pablo Galicia Fernandez" userId="cc9a4ac19d1ba9f8" providerId="Windows Live" clId="Web-{265595A7-E0DC-4219-BE81-8180AB25B152}" dt="2024-04-24T02:20:08.572" v="247" actId="20577"/>
        <pc:sldMkLst>
          <pc:docMk/>
          <pc:sldMk cId="2590727643" sldId="262"/>
        </pc:sldMkLst>
        <pc:spChg chg="mod">
          <ac:chgData name="Pablo Galicia Fernandez" userId="cc9a4ac19d1ba9f8" providerId="Windows Live" clId="Web-{265595A7-E0DC-4219-BE81-8180AB25B152}" dt="2024-04-24T02:19:48.571" v="235" actId="20577"/>
          <ac:spMkLst>
            <pc:docMk/>
            <pc:sldMk cId="2590727643" sldId="262"/>
            <ac:spMk id="2" creationId="{A54AD969-B0A7-2374-0FC1-D1FE37B7969E}"/>
          </ac:spMkLst>
        </pc:spChg>
        <pc:spChg chg="mod">
          <ac:chgData name="Pablo Galicia Fernandez" userId="cc9a4ac19d1ba9f8" providerId="Windows Live" clId="Web-{265595A7-E0DC-4219-BE81-8180AB25B152}" dt="2024-04-24T02:20:08.572" v="247" actId="20577"/>
          <ac:spMkLst>
            <pc:docMk/>
            <pc:sldMk cId="2590727643" sldId="262"/>
            <ac:spMk id="3" creationId="{F96DEAD9-0968-0934-CEE1-20172BF13284}"/>
          </ac:spMkLst>
        </pc:spChg>
      </pc:sldChg>
      <pc:sldChg chg="new">
        <pc:chgData name="Pablo Galicia Fernandez" userId="cc9a4ac19d1ba9f8" providerId="Windows Live" clId="Web-{265595A7-E0DC-4219-BE81-8180AB25B152}" dt="2024-04-24T02:20:08.962" v="248"/>
        <pc:sldMkLst>
          <pc:docMk/>
          <pc:sldMk cId="2400106628" sldId="263"/>
        </pc:sldMkLst>
      </pc:sldChg>
      <pc:sldMasterChg chg="del delSldLayout">
        <pc:chgData name="Pablo Galicia Fernandez" userId="cc9a4ac19d1ba9f8" providerId="Windows Live" clId="Web-{265595A7-E0DC-4219-BE81-8180AB25B152}" dt="2024-04-24T02:06:59.117" v="123"/>
        <pc:sldMasterMkLst>
          <pc:docMk/>
          <pc:sldMasterMk cId="2933118997" sldId="2147483648"/>
        </pc:sldMasterMkLst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 modSldLayout">
        <pc:chgData name="Pablo Galicia Fernandez" userId="cc9a4ac19d1ba9f8" providerId="Windows Live" clId="Web-{265595A7-E0DC-4219-BE81-8180AB25B152}" dt="2024-04-24T02:06:59.117" v="123"/>
        <pc:sldMasterMkLst>
          <pc:docMk/>
          <pc:sldMasterMk cId="2964268418" sldId="2147483660"/>
        </pc:sldMasterMkLst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1499068970" sldId="2147483661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1670829741" sldId="2147483662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1025075544" sldId="2147483663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1942712073" sldId="2147483664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3501711257" sldId="2147483665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3508435948" sldId="2147483666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1568015965" sldId="2147483667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3049114125" sldId="2147483668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984093007" sldId="2147483669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796027096" sldId="2147483670"/>
          </pc:sldLayoutMkLst>
        </pc:sldLayoutChg>
        <pc:sldLayoutChg chg="add mod replId">
          <pc:chgData name="Pablo Galicia Fernandez" userId="cc9a4ac19d1ba9f8" providerId="Windows Live" clId="Web-{265595A7-E0DC-4219-BE81-8180AB25B152}" dt="2024-04-24T02:06:59.117" v="123"/>
          <pc:sldLayoutMkLst>
            <pc:docMk/>
            <pc:sldMasterMk cId="2964268418" sldId="2147483660"/>
            <pc:sldLayoutMk cId="2827826207" sldId="2147483671"/>
          </pc:sldLayoutMkLst>
        </pc:sldLayoutChg>
      </pc:sldMasterChg>
    </pc:docChg>
  </pc:docChgLst>
  <pc:docChgLst>
    <pc:chgData name="Pablo Galicia Fernandez" userId="cc9a4ac19d1ba9f8" providerId="Windows Live" clId="Web-{44B8AE6C-9070-4D3D-8498-ABE25E0227C8}"/>
    <pc:docChg chg="modSld">
      <pc:chgData name="Pablo Galicia Fernandez" userId="cc9a4ac19d1ba9f8" providerId="Windows Live" clId="Web-{44B8AE6C-9070-4D3D-8498-ABE25E0227C8}" dt="2024-05-11T06:19:10.065" v="141" actId="14100"/>
      <pc:docMkLst>
        <pc:docMk/>
      </pc:docMkLst>
      <pc:sldChg chg="modSp">
        <pc:chgData name="Pablo Galicia Fernandez" userId="cc9a4ac19d1ba9f8" providerId="Windows Live" clId="Web-{44B8AE6C-9070-4D3D-8498-ABE25E0227C8}" dt="2024-05-11T05:46:10.331" v="13" actId="14100"/>
        <pc:sldMkLst>
          <pc:docMk/>
          <pc:sldMk cId="2406273178" sldId="256"/>
        </pc:sldMkLst>
        <pc:spChg chg="mod">
          <ac:chgData name="Pablo Galicia Fernandez" userId="cc9a4ac19d1ba9f8" providerId="Windows Live" clId="Web-{44B8AE6C-9070-4D3D-8498-ABE25E0227C8}" dt="2024-05-11T05:46:10.331" v="13" actId="14100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Pablo Galicia Fernandez" userId="cc9a4ac19d1ba9f8" providerId="Windows Live" clId="Web-{44B8AE6C-9070-4D3D-8498-ABE25E0227C8}" dt="2024-05-11T05:45:42.924" v="11" actId="1076"/>
          <ac:spMkLst>
            <pc:docMk/>
            <pc:sldMk cId="2406273178" sldId="256"/>
            <ac:spMk id="3" creationId="{00000000-0000-0000-0000-000000000000}"/>
          </ac:spMkLst>
        </pc:spChg>
      </pc:sldChg>
      <pc:sldChg chg="addSp modSp">
        <pc:chgData name="Pablo Galicia Fernandez" userId="cc9a4ac19d1ba9f8" providerId="Windows Live" clId="Web-{44B8AE6C-9070-4D3D-8498-ABE25E0227C8}" dt="2024-05-11T06:02:01.231" v="75" actId="14100"/>
        <pc:sldMkLst>
          <pc:docMk/>
          <pc:sldMk cId="1602173387" sldId="258"/>
        </pc:sldMkLst>
        <pc:spChg chg="mod">
          <ac:chgData name="Pablo Galicia Fernandez" userId="cc9a4ac19d1ba9f8" providerId="Windows Live" clId="Web-{44B8AE6C-9070-4D3D-8498-ABE25E0227C8}" dt="2024-05-11T05:52:02.796" v="49" actId="20577"/>
          <ac:spMkLst>
            <pc:docMk/>
            <pc:sldMk cId="1602173387" sldId="258"/>
            <ac:spMk id="2" creationId="{3B4814D3-166F-A272-723C-1915D37C42E9}"/>
          </ac:spMkLst>
        </pc:spChg>
        <pc:spChg chg="mod">
          <ac:chgData name="Pablo Galicia Fernandez" userId="cc9a4ac19d1ba9f8" providerId="Windows Live" clId="Web-{44B8AE6C-9070-4D3D-8498-ABE25E0227C8}" dt="2024-05-11T06:01:54.199" v="73" actId="1076"/>
          <ac:spMkLst>
            <pc:docMk/>
            <pc:sldMk cId="1602173387" sldId="258"/>
            <ac:spMk id="3" creationId="{64707A58-261F-507B-47DE-499D19E9D502}"/>
          </ac:spMkLst>
        </pc:spChg>
        <pc:spChg chg="mod">
          <ac:chgData name="Pablo Galicia Fernandez" userId="cc9a4ac19d1ba9f8" providerId="Windows Live" clId="Web-{44B8AE6C-9070-4D3D-8498-ABE25E0227C8}" dt="2024-05-11T06:01:02.354" v="68" actId="1076"/>
          <ac:spMkLst>
            <pc:docMk/>
            <pc:sldMk cId="1602173387" sldId="258"/>
            <ac:spMk id="4" creationId="{BB45AE16-EB7C-C0BE-8D01-602B98B4CAF2}"/>
          </ac:spMkLst>
        </pc:spChg>
        <pc:picChg chg="mod">
          <ac:chgData name="Pablo Galicia Fernandez" userId="cc9a4ac19d1ba9f8" providerId="Windows Live" clId="Web-{44B8AE6C-9070-4D3D-8498-ABE25E0227C8}" dt="2024-05-11T06:00:53.994" v="66" actId="1076"/>
          <ac:picMkLst>
            <pc:docMk/>
            <pc:sldMk cId="1602173387" sldId="258"/>
            <ac:picMk id="5" creationId="{95AE5C76-DC37-E22F-21A3-6A3B52C9831C}"/>
          </ac:picMkLst>
        </pc:picChg>
        <pc:picChg chg="add mod">
          <ac:chgData name="Pablo Galicia Fernandez" userId="cc9a4ac19d1ba9f8" providerId="Windows Live" clId="Web-{44B8AE6C-9070-4D3D-8498-ABE25E0227C8}" dt="2024-05-11T06:02:01.231" v="75" actId="14100"/>
          <ac:picMkLst>
            <pc:docMk/>
            <pc:sldMk cId="1602173387" sldId="258"/>
            <ac:picMk id="6" creationId="{136F1458-CDFE-5B27-5299-E4BF11ACE3AC}"/>
          </ac:picMkLst>
        </pc:picChg>
      </pc:sldChg>
      <pc:sldChg chg="modSp">
        <pc:chgData name="Pablo Galicia Fernandez" userId="cc9a4ac19d1ba9f8" providerId="Windows Live" clId="Web-{44B8AE6C-9070-4D3D-8498-ABE25E0227C8}" dt="2024-05-11T06:04:05.860" v="89" actId="1076"/>
        <pc:sldMkLst>
          <pc:docMk/>
          <pc:sldMk cId="3553509350" sldId="260"/>
        </pc:sldMkLst>
        <pc:spChg chg="mod">
          <ac:chgData name="Pablo Galicia Fernandez" userId="cc9a4ac19d1ba9f8" providerId="Windows Live" clId="Web-{44B8AE6C-9070-4D3D-8498-ABE25E0227C8}" dt="2024-05-11T06:04:05.860" v="89" actId="1076"/>
          <ac:spMkLst>
            <pc:docMk/>
            <pc:sldMk cId="3553509350" sldId="260"/>
            <ac:spMk id="2" creationId="{0151F458-CC1D-F400-8929-87CA151A4F6B}"/>
          </ac:spMkLst>
        </pc:spChg>
        <pc:spChg chg="mod">
          <ac:chgData name="Pablo Galicia Fernandez" userId="cc9a4ac19d1ba9f8" providerId="Windows Live" clId="Web-{44B8AE6C-9070-4D3D-8498-ABE25E0227C8}" dt="2024-05-11T06:03:47.765" v="88" actId="1076"/>
          <ac:spMkLst>
            <pc:docMk/>
            <pc:sldMk cId="3553509350" sldId="260"/>
            <ac:spMk id="3" creationId="{24323D50-E8A1-7655-01FC-40722A9848A4}"/>
          </ac:spMkLst>
        </pc:spChg>
      </pc:sldChg>
      <pc:sldChg chg="modSp">
        <pc:chgData name="Pablo Galicia Fernandez" userId="cc9a4ac19d1ba9f8" providerId="Windows Live" clId="Web-{44B8AE6C-9070-4D3D-8498-ABE25E0227C8}" dt="2024-05-11T06:05:58.738" v="104" actId="1076"/>
        <pc:sldMkLst>
          <pc:docMk/>
          <pc:sldMk cId="2672390755" sldId="261"/>
        </pc:sldMkLst>
        <pc:spChg chg="mod">
          <ac:chgData name="Pablo Galicia Fernandez" userId="cc9a4ac19d1ba9f8" providerId="Windows Live" clId="Web-{44B8AE6C-9070-4D3D-8498-ABE25E0227C8}" dt="2024-05-11T06:04:40.298" v="94" actId="1076"/>
          <ac:spMkLst>
            <pc:docMk/>
            <pc:sldMk cId="2672390755" sldId="261"/>
            <ac:spMk id="2" creationId="{0598795B-CD86-60F5-5FBA-1F603A5F87E7}"/>
          </ac:spMkLst>
        </pc:spChg>
        <pc:spChg chg="mod">
          <ac:chgData name="Pablo Galicia Fernandez" userId="cc9a4ac19d1ba9f8" providerId="Windows Live" clId="Web-{44B8AE6C-9070-4D3D-8498-ABE25E0227C8}" dt="2024-05-11T06:05:58.738" v="104" actId="1076"/>
          <ac:spMkLst>
            <pc:docMk/>
            <pc:sldMk cId="2672390755" sldId="261"/>
            <ac:spMk id="3" creationId="{21CCF348-ED38-383A-F421-361D840CEC4E}"/>
          </ac:spMkLst>
        </pc:spChg>
        <pc:spChg chg="mod">
          <ac:chgData name="Pablo Galicia Fernandez" userId="cc9a4ac19d1ba9f8" providerId="Windows Live" clId="Web-{44B8AE6C-9070-4D3D-8498-ABE25E0227C8}" dt="2024-05-11T06:05:53.691" v="103" actId="1076"/>
          <ac:spMkLst>
            <pc:docMk/>
            <pc:sldMk cId="2672390755" sldId="261"/>
            <ac:spMk id="4" creationId="{83872D91-238C-0C51-0DC0-9886EF3416AD}"/>
          </ac:spMkLst>
        </pc:spChg>
        <pc:spChg chg="mod">
          <ac:chgData name="Pablo Galicia Fernandez" userId="cc9a4ac19d1ba9f8" providerId="Windows Live" clId="Web-{44B8AE6C-9070-4D3D-8498-ABE25E0227C8}" dt="2024-05-11T06:05:49.082" v="102" actId="1076"/>
          <ac:spMkLst>
            <pc:docMk/>
            <pc:sldMk cId="2672390755" sldId="261"/>
            <ac:spMk id="5" creationId="{650A5B99-1A3F-0E77-79BC-5A35DEAA36D7}"/>
          </ac:spMkLst>
        </pc:spChg>
        <pc:spChg chg="mod">
          <ac:chgData name="Pablo Galicia Fernandez" userId="cc9a4ac19d1ba9f8" providerId="Windows Live" clId="Web-{44B8AE6C-9070-4D3D-8498-ABE25E0227C8}" dt="2024-05-11T06:05:32.224" v="101" actId="14100"/>
          <ac:spMkLst>
            <pc:docMk/>
            <pc:sldMk cId="2672390755" sldId="261"/>
            <ac:spMk id="6" creationId="{FB8A9FE4-B58B-F105-8132-57BBB372C783}"/>
          </ac:spMkLst>
        </pc:spChg>
      </pc:sldChg>
      <pc:sldChg chg="modSp">
        <pc:chgData name="Pablo Galicia Fernandez" userId="cc9a4ac19d1ba9f8" providerId="Windows Live" clId="Web-{44B8AE6C-9070-4D3D-8498-ABE25E0227C8}" dt="2024-05-11T06:07:39.633" v="113" actId="14100"/>
        <pc:sldMkLst>
          <pc:docMk/>
          <pc:sldMk cId="2590727643" sldId="262"/>
        </pc:sldMkLst>
        <pc:spChg chg="mod">
          <ac:chgData name="Pablo Galicia Fernandez" userId="cc9a4ac19d1ba9f8" providerId="Windows Live" clId="Web-{44B8AE6C-9070-4D3D-8498-ABE25E0227C8}" dt="2024-05-11T06:07:16.491" v="109" actId="1076"/>
          <ac:spMkLst>
            <pc:docMk/>
            <pc:sldMk cId="2590727643" sldId="262"/>
            <ac:spMk id="2" creationId="{A54AD969-B0A7-2374-0FC1-D1FE37B7969E}"/>
          </ac:spMkLst>
        </pc:spChg>
        <pc:spChg chg="mod">
          <ac:chgData name="Pablo Galicia Fernandez" userId="cc9a4ac19d1ba9f8" providerId="Windows Live" clId="Web-{44B8AE6C-9070-4D3D-8498-ABE25E0227C8}" dt="2024-05-11T06:07:39.633" v="113" actId="14100"/>
          <ac:spMkLst>
            <pc:docMk/>
            <pc:sldMk cId="2590727643" sldId="262"/>
            <ac:spMk id="3" creationId="{F96DEAD9-0968-0934-CEE1-20172BF13284}"/>
          </ac:spMkLst>
        </pc:spChg>
      </pc:sldChg>
      <pc:sldChg chg="modSp">
        <pc:chgData name="Pablo Galicia Fernandez" userId="cc9a4ac19d1ba9f8" providerId="Windows Live" clId="Web-{44B8AE6C-9070-4D3D-8498-ABE25E0227C8}" dt="2024-05-11T06:08:29.650" v="118" actId="14100"/>
        <pc:sldMkLst>
          <pc:docMk/>
          <pc:sldMk cId="2400106628" sldId="263"/>
        </pc:sldMkLst>
        <pc:spChg chg="mod">
          <ac:chgData name="Pablo Galicia Fernandez" userId="cc9a4ac19d1ba9f8" providerId="Windows Live" clId="Web-{44B8AE6C-9070-4D3D-8498-ABE25E0227C8}" dt="2024-05-11T06:08:29.650" v="118" actId="14100"/>
          <ac:spMkLst>
            <pc:docMk/>
            <pc:sldMk cId="2400106628" sldId="263"/>
            <ac:spMk id="3" creationId="{0B341A3B-CF5F-654D-076C-EC2F5A28DF6C}"/>
          </ac:spMkLst>
        </pc:spChg>
        <pc:picChg chg="mod">
          <ac:chgData name="Pablo Galicia Fernandez" userId="cc9a4ac19d1ba9f8" providerId="Windows Live" clId="Web-{44B8AE6C-9070-4D3D-8498-ABE25E0227C8}" dt="2024-05-11T06:08:18.259" v="117" actId="1076"/>
          <ac:picMkLst>
            <pc:docMk/>
            <pc:sldMk cId="2400106628" sldId="263"/>
            <ac:picMk id="6" creationId="{EB47CCE3-02A1-38DA-7D62-35B8A8B1F151}"/>
          </ac:picMkLst>
        </pc:picChg>
      </pc:sldChg>
      <pc:sldChg chg="modSp">
        <pc:chgData name="Pablo Galicia Fernandez" userId="cc9a4ac19d1ba9f8" providerId="Windows Live" clId="Web-{44B8AE6C-9070-4D3D-8498-ABE25E0227C8}" dt="2024-05-11T06:17:49.656" v="137" actId="14100"/>
        <pc:sldMkLst>
          <pc:docMk/>
          <pc:sldMk cId="3288095704" sldId="264"/>
        </pc:sldMkLst>
        <pc:spChg chg="mod">
          <ac:chgData name="Pablo Galicia Fernandez" userId="cc9a4ac19d1ba9f8" providerId="Windows Live" clId="Web-{44B8AE6C-9070-4D3D-8498-ABE25E0227C8}" dt="2024-05-11T06:17:49.656" v="137" actId="14100"/>
          <ac:spMkLst>
            <pc:docMk/>
            <pc:sldMk cId="3288095704" sldId="264"/>
            <ac:spMk id="3" creationId="{6093B496-9E7E-FB2A-43AB-F0FDAD26B128}"/>
          </ac:spMkLst>
        </pc:spChg>
      </pc:sldChg>
      <pc:sldChg chg="modSp">
        <pc:chgData name="Pablo Galicia Fernandez" userId="cc9a4ac19d1ba9f8" providerId="Windows Live" clId="Web-{44B8AE6C-9070-4D3D-8498-ABE25E0227C8}" dt="2024-05-11T06:19:10.065" v="141" actId="14100"/>
        <pc:sldMkLst>
          <pc:docMk/>
          <pc:sldMk cId="4073804658" sldId="265"/>
        </pc:sldMkLst>
        <pc:spChg chg="mod">
          <ac:chgData name="Pablo Galicia Fernandez" userId="cc9a4ac19d1ba9f8" providerId="Windows Live" clId="Web-{44B8AE6C-9070-4D3D-8498-ABE25E0227C8}" dt="2024-05-11T06:19:10.065" v="141" actId="14100"/>
          <ac:spMkLst>
            <pc:docMk/>
            <pc:sldMk cId="4073804658" sldId="265"/>
            <ac:spMk id="3" creationId="{E436628F-8690-5258-7F07-F10BB032DA54}"/>
          </ac:spMkLst>
        </pc:spChg>
      </pc:sldChg>
      <pc:sldChg chg="addSp modSp mod setBg">
        <pc:chgData name="Pablo Galicia Fernandez" userId="cc9a4ac19d1ba9f8" providerId="Windows Live" clId="Web-{44B8AE6C-9070-4D3D-8498-ABE25E0227C8}" dt="2024-05-11T06:17:03.842" v="132" actId="14100"/>
        <pc:sldMkLst>
          <pc:docMk/>
          <pc:sldMk cId="2277690042" sldId="266"/>
        </pc:sldMkLst>
        <pc:spChg chg="mod">
          <ac:chgData name="Pablo Galicia Fernandez" userId="cc9a4ac19d1ba9f8" providerId="Windows Live" clId="Web-{44B8AE6C-9070-4D3D-8498-ABE25E0227C8}" dt="2024-05-11T06:16:21.649" v="129"/>
          <ac:spMkLst>
            <pc:docMk/>
            <pc:sldMk cId="2277690042" sldId="266"/>
            <ac:spMk id="2" creationId="{53F518A0-FADF-5B58-C24F-B689920A68D9}"/>
          </ac:spMkLst>
        </pc:spChg>
        <pc:spChg chg="mod">
          <ac:chgData name="Pablo Galicia Fernandez" userId="cc9a4ac19d1ba9f8" providerId="Windows Live" clId="Web-{44B8AE6C-9070-4D3D-8498-ABE25E0227C8}" dt="2024-05-11T06:17:03.842" v="132" actId="14100"/>
          <ac:spMkLst>
            <pc:docMk/>
            <pc:sldMk cId="2277690042" sldId="266"/>
            <ac:spMk id="3" creationId="{E1B61F66-B2D5-10D7-6EED-A1CC4AB67CDE}"/>
          </ac:spMkLst>
        </pc:spChg>
        <pc:spChg chg="add">
          <ac:chgData name="Pablo Galicia Fernandez" userId="cc9a4ac19d1ba9f8" providerId="Windows Live" clId="Web-{44B8AE6C-9070-4D3D-8498-ABE25E0227C8}" dt="2024-05-11T06:16:21.649" v="129"/>
          <ac:spMkLst>
            <pc:docMk/>
            <pc:sldMk cId="2277690042" sldId="266"/>
            <ac:spMk id="9" creationId="{F13C74B1-5B17-4795-BED0-7140497B445A}"/>
          </ac:spMkLst>
        </pc:spChg>
        <pc:spChg chg="add">
          <ac:chgData name="Pablo Galicia Fernandez" userId="cc9a4ac19d1ba9f8" providerId="Windows Live" clId="Web-{44B8AE6C-9070-4D3D-8498-ABE25E0227C8}" dt="2024-05-11T06:16:21.649" v="129"/>
          <ac:spMkLst>
            <pc:docMk/>
            <pc:sldMk cId="2277690042" sldId="266"/>
            <ac:spMk id="11" creationId="{D4974D33-8DC5-464E-8C6D-BE58F0669C17}"/>
          </ac:spMkLst>
        </pc:spChg>
        <pc:picChg chg="add mod">
          <ac:chgData name="Pablo Galicia Fernandez" userId="cc9a4ac19d1ba9f8" providerId="Windows Live" clId="Web-{44B8AE6C-9070-4D3D-8498-ABE25E0227C8}" dt="2024-05-11T06:16:46.748" v="130" actId="14100"/>
          <ac:picMkLst>
            <pc:docMk/>
            <pc:sldMk cId="2277690042" sldId="266"/>
            <ac:picMk id="4" creationId="{F2716CE9-4E60-898A-2EE8-EABF4837DB73}"/>
          </ac:picMkLst>
        </pc:picChg>
      </pc:sldChg>
    </pc:docChg>
  </pc:docChgLst>
  <pc:docChgLst>
    <pc:chgData name="Pablo Galicia Fernandez" userId="cc9a4ac19d1ba9f8" providerId="Windows Live" clId="Web-{43A66D23-0A8E-4DA6-8D2A-03392B8E98B8}"/>
    <pc:docChg chg="modSld">
      <pc:chgData name="Pablo Galicia Fernandez" userId="cc9a4ac19d1ba9f8" providerId="Windows Live" clId="Web-{43A66D23-0A8E-4DA6-8D2A-03392B8E98B8}" dt="2024-05-11T19:28:40.341" v="228" actId="14100"/>
      <pc:docMkLst>
        <pc:docMk/>
      </pc:docMkLst>
      <pc:sldChg chg="modSp">
        <pc:chgData name="Pablo Galicia Fernandez" userId="cc9a4ac19d1ba9f8" providerId="Windows Live" clId="Web-{43A66D23-0A8E-4DA6-8D2A-03392B8E98B8}" dt="2024-05-11T18:31:06.664" v="47" actId="20577"/>
        <pc:sldMkLst>
          <pc:docMk/>
          <pc:sldMk cId="2406273178" sldId="256"/>
        </pc:sldMkLst>
        <pc:spChg chg="mod">
          <ac:chgData name="Pablo Galicia Fernandez" userId="cc9a4ac19d1ba9f8" providerId="Windows Live" clId="Web-{43A66D23-0A8E-4DA6-8D2A-03392B8E98B8}" dt="2024-05-11T18:31:06.664" v="47" actId="20577"/>
          <ac:spMkLst>
            <pc:docMk/>
            <pc:sldMk cId="2406273178" sldId="256"/>
            <ac:spMk id="2" creationId="{00000000-0000-0000-0000-000000000000}"/>
          </ac:spMkLst>
        </pc:spChg>
      </pc:sldChg>
      <pc:sldChg chg="addSp delSp modSp">
        <pc:chgData name="Pablo Galicia Fernandez" userId="cc9a4ac19d1ba9f8" providerId="Windows Live" clId="Web-{43A66D23-0A8E-4DA6-8D2A-03392B8E98B8}" dt="2024-05-11T18:35:49.070" v="76" actId="14100"/>
        <pc:sldMkLst>
          <pc:docMk/>
          <pc:sldMk cId="1602173387" sldId="258"/>
        </pc:sldMkLst>
        <pc:spChg chg="mod">
          <ac:chgData name="Pablo Galicia Fernandez" userId="cc9a4ac19d1ba9f8" providerId="Windows Live" clId="Web-{43A66D23-0A8E-4DA6-8D2A-03392B8E98B8}" dt="2024-05-11T18:35:21.351" v="73" actId="1076"/>
          <ac:spMkLst>
            <pc:docMk/>
            <pc:sldMk cId="1602173387" sldId="258"/>
            <ac:spMk id="2" creationId="{3B4814D3-166F-A272-723C-1915D37C42E9}"/>
          </ac:spMkLst>
        </pc:spChg>
        <pc:spChg chg="mod">
          <ac:chgData name="Pablo Galicia Fernandez" userId="cc9a4ac19d1ba9f8" providerId="Windows Live" clId="Web-{43A66D23-0A8E-4DA6-8D2A-03392B8E98B8}" dt="2024-05-11T18:31:29.790" v="50" actId="14100"/>
          <ac:spMkLst>
            <pc:docMk/>
            <pc:sldMk cId="1602173387" sldId="258"/>
            <ac:spMk id="3" creationId="{64707A58-261F-507B-47DE-499D19E9D502}"/>
          </ac:spMkLst>
        </pc:spChg>
        <pc:spChg chg="mod">
          <ac:chgData name="Pablo Galicia Fernandez" userId="cc9a4ac19d1ba9f8" providerId="Windows Live" clId="Web-{43A66D23-0A8E-4DA6-8D2A-03392B8E98B8}" dt="2024-05-11T18:31:20.962" v="49" actId="20577"/>
          <ac:spMkLst>
            <pc:docMk/>
            <pc:sldMk cId="1602173387" sldId="258"/>
            <ac:spMk id="4" creationId="{BB45AE16-EB7C-C0BE-8D01-602B98B4CAF2}"/>
          </ac:spMkLst>
        </pc:spChg>
        <pc:picChg chg="mod">
          <ac:chgData name="Pablo Galicia Fernandez" userId="cc9a4ac19d1ba9f8" providerId="Windows Live" clId="Web-{43A66D23-0A8E-4DA6-8D2A-03392B8E98B8}" dt="2024-05-11T18:35:49.070" v="76" actId="14100"/>
          <ac:picMkLst>
            <pc:docMk/>
            <pc:sldMk cId="1602173387" sldId="258"/>
            <ac:picMk id="5" creationId="{95AE5C76-DC37-E22F-21A3-6A3B52C9831C}"/>
          </ac:picMkLst>
        </pc:picChg>
        <pc:picChg chg="del mod">
          <ac:chgData name="Pablo Galicia Fernandez" userId="cc9a4ac19d1ba9f8" providerId="Windows Live" clId="Web-{43A66D23-0A8E-4DA6-8D2A-03392B8E98B8}" dt="2024-05-11T18:34:06.503" v="59"/>
          <ac:picMkLst>
            <pc:docMk/>
            <pc:sldMk cId="1602173387" sldId="258"/>
            <ac:picMk id="6" creationId="{136F1458-CDFE-5B27-5299-E4BF11ACE3AC}"/>
          </ac:picMkLst>
        </pc:picChg>
        <pc:picChg chg="add mod">
          <ac:chgData name="Pablo Galicia Fernandez" userId="cc9a4ac19d1ba9f8" providerId="Windows Live" clId="Web-{43A66D23-0A8E-4DA6-8D2A-03392B8E98B8}" dt="2024-05-11T18:35:29.210" v="74" actId="14100"/>
          <ac:picMkLst>
            <pc:docMk/>
            <pc:sldMk cId="1602173387" sldId="258"/>
            <ac:picMk id="7" creationId="{E5EB4D39-DF52-C475-B5E5-1FE3C7192762}"/>
          </ac:picMkLst>
        </pc:picChg>
      </pc:sldChg>
      <pc:sldChg chg="addSp delSp modSp">
        <pc:chgData name="Pablo Galicia Fernandez" userId="cc9a4ac19d1ba9f8" providerId="Windows Live" clId="Web-{43A66D23-0A8E-4DA6-8D2A-03392B8E98B8}" dt="2024-05-11T18:34:48.052" v="65" actId="14100"/>
        <pc:sldMkLst>
          <pc:docMk/>
          <pc:sldMk cId="3553509350" sldId="260"/>
        </pc:sldMkLst>
        <pc:spChg chg="mod">
          <ac:chgData name="Pablo Galicia Fernandez" userId="cc9a4ac19d1ba9f8" providerId="Windows Live" clId="Web-{43A66D23-0A8E-4DA6-8D2A-03392B8E98B8}" dt="2024-05-11T18:34:35.521" v="63" actId="20577"/>
          <ac:spMkLst>
            <pc:docMk/>
            <pc:sldMk cId="3553509350" sldId="260"/>
            <ac:spMk id="2" creationId="{0151F458-CC1D-F400-8929-87CA151A4F6B}"/>
          </ac:spMkLst>
        </pc:spChg>
        <pc:spChg chg="mod">
          <ac:chgData name="Pablo Galicia Fernandez" userId="cc9a4ac19d1ba9f8" providerId="Windows Live" clId="Web-{43A66D23-0A8E-4DA6-8D2A-03392B8E98B8}" dt="2024-05-11T18:34:48.052" v="65" actId="14100"/>
          <ac:spMkLst>
            <pc:docMk/>
            <pc:sldMk cId="3553509350" sldId="260"/>
            <ac:spMk id="3" creationId="{24323D50-E8A1-7655-01FC-40722A9848A4}"/>
          </ac:spMkLst>
        </pc:spChg>
        <pc:spChg chg="del">
          <ac:chgData name="Pablo Galicia Fernandez" userId="cc9a4ac19d1ba9f8" providerId="Windows Live" clId="Web-{43A66D23-0A8E-4DA6-8D2A-03392B8E98B8}" dt="2024-05-11T18:34:20.130" v="61"/>
          <ac:spMkLst>
            <pc:docMk/>
            <pc:sldMk cId="3553509350" sldId="260"/>
            <ac:spMk id="9" creationId="{04812C46-200A-4DEB-A05E-3ED6C68C2387}"/>
          </ac:spMkLst>
        </pc:spChg>
        <pc:spChg chg="del">
          <ac:chgData name="Pablo Galicia Fernandez" userId="cc9a4ac19d1ba9f8" providerId="Windows Live" clId="Web-{43A66D23-0A8E-4DA6-8D2A-03392B8E98B8}" dt="2024-05-11T18:34:20.130" v="61"/>
          <ac:spMkLst>
            <pc:docMk/>
            <pc:sldMk cId="3553509350" sldId="260"/>
            <ac:spMk id="11" creationId="{D1EA859B-E555-4109-94F3-6700E046E008}"/>
          </ac:spMkLst>
        </pc:spChg>
        <pc:spChg chg="add">
          <ac:chgData name="Pablo Galicia Fernandez" userId="cc9a4ac19d1ba9f8" providerId="Windows Live" clId="Web-{43A66D23-0A8E-4DA6-8D2A-03392B8E98B8}" dt="2024-05-11T18:34:20.130" v="61"/>
          <ac:spMkLst>
            <pc:docMk/>
            <pc:sldMk cId="3553509350" sldId="260"/>
            <ac:spMk id="16" creationId="{F13C74B1-5B17-4795-BED0-7140497B445A}"/>
          </ac:spMkLst>
        </pc:spChg>
        <pc:spChg chg="add">
          <ac:chgData name="Pablo Galicia Fernandez" userId="cc9a4ac19d1ba9f8" providerId="Windows Live" clId="Web-{43A66D23-0A8E-4DA6-8D2A-03392B8E98B8}" dt="2024-05-11T18:34:20.130" v="61"/>
          <ac:spMkLst>
            <pc:docMk/>
            <pc:sldMk cId="3553509350" sldId="260"/>
            <ac:spMk id="18" creationId="{D4974D33-8DC5-464E-8C6D-BE58F0669C17}"/>
          </ac:spMkLst>
        </pc:spChg>
        <pc:picChg chg="del mod">
          <ac:chgData name="Pablo Galicia Fernandez" userId="cc9a4ac19d1ba9f8" providerId="Windows Live" clId="Web-{43A66D23-0A8E-4DA6-8D2A-03392B8E98B8}" dt="2024-05-11T18:33:52.248" v="57"/>
          <ac:picMkLst>
            <pc:docMk/>
            <pc:sldMk cId="3553509350" sldId="260"/>
            <ac:picMk id="4" creationId="{AC8C0AE8-CC4C-C759-471B-127AD6DD565A}"/>
          </ac:picMkLst>
        </pc:picChg>
        <pc:picChg chg="add mod">
          <ac:chgData name="Pablo Galicia Fernandez" userId="cc9a4ac19d1ba9f8" providerId="Windows Live" clId="Web-{43A66D23-0A8E-4DA6-8D2A-03392B8E98B8}" dt="2024-05-11T18:34:20.130" v="61"/>
          <ac:picMkLst>
            <pc:docMk/>
            <pc:sldMk cId="3553509350" sldId="260"/>
            <ac:picMk id="5" creationId="{BC0C0E15-092E-BFCE-4440-7940A60B9CBB}"/>
          </ac:picMkLst>
        </pc:picChg>
      </pc:sldChg>
      <pc:sldChg chg="addSp delSp modSp">
        <pc:chgData name="Pablo Galicia Fernandez" userId="cc9a4ac19d1ba9f8" providerId="Windows Live" clId="Web-{43A66D23-0A8E-4DA6-8D2A-03392B8E98B8}" dt="2024-05-11T18:44:14.921" v="110" actId="1076"/>
        <pc:sldMkLst>
          <pc:docMk/>
          <pc:sldMk cId="2672390755" sldId="261"/>
        </pc:sldMkLst>
        <pc:spChg chg="mod">
          <ac:chgData name="Pablo Galicia Fernandez" userId="cc9a4ac19d1ba9f8" providerId="Windows Live" clId="Web-{43A66D23-0A8E-4DA6-8D2A-03392B8E98B8}" dt="2024-05-11T18:39:04.609" v="95" actId="1076"/>
          <ac:spMkLst>
            <pc:docMk/>
            <pc:sldMk cId="2672390755" sldId="261"/>
            <ac:spMk id="2" creationId="{0598795B-CD86-60F5-5FBA-1F603A5F87E7}"/>
          </ac:spMkLst>
        </pc:spChg>
        <pc:spChg chg="del">
          <ac:chgData name="Pablo Galicia Fernandez" userId="cc9a4ac19d1ba9f8" providerId="Windows Live" clId="Web-{43A66D23-0A8E-4DA6-8D2A-03392B8E98B8}" dt="2024-05-11T18:43:12.118" v="101"/>
          <ac:spMkLst>
            <pc:docMk/>
            <pc:sldMk cId="2672390755" sldId="261"/>
            <ac:spMk id="3" creationId="{21CCF348-ED38-383A-F421-361D840CEC4E}"/>
          </ac:spMkLst>
        </pc:spChg>
        <pc:spChg chg="mod">
          <ac:chgData name="Pablo Galicia Fernandez" userId="cc9a4ac19d1ba9f8" providerId="Windows Live" clId="Web-{43A66D23-0A8E-4DA6-8D2A-03392B8E98B8}" dt="2024-05-11T18:40:28.174" v="98" actId="1076"/>
          <ac:spMkLst>
            <pc:docMk/>
            <pc:sldMk cId="2672390755" sldId="261"/>
            <ac:spMk id="4" creationId="{83872D91-238C-0C51-0DC0-9886EF3416AD}"/>
          </ac:spMkLst>
        </pc:spChg>
        <pc:spChg chg="mod">
          <ac:chgData name="Pablo Galicia Fernandez" userId="cc9a4ac19d1ba9f8" providerId="Windows Live" clId="Web-{43A66D23-0A8E-4DA6-8D2A-03392B8E98B8}" dt="2024-05-11T18:40:38.315" v="99" actId="1076"/>
          <ac:spMkLst>
            <pc:docMk/>
            <pc:sldMk cId="2672390755" sldId="261"/>
            <ac:spMk id="5" creationId="{650A5B99-1A3F-0E77-79BC-5A35DEAA36D7}"/>
          </ac:spMkLst>
        </pc:spChg>
        <pc:spChg chg="mod">
          <ac:chgData name="Pablo Galicia Fernandez" userId="cc9a4ac19d1ba9f8" providerId="Windows Live" clId="Web-{43A66D23-0A8E-4DA6-8D2A-03392B8E98B8}" dt="2024-05-11T18:44:14.921" v="110" actId="1076"/>
          <ac:spMkLst>
            <pc:docMk/>
            <pc:sldMk cId="2672390755" sldId="261"/>
            <ac:spMk id="6" creationId="{FB8A9FE4-B58B-F105-8132-57BBB372C783}"/>
          </ac:spMkLst>
        </pc:spChg>
        <pc:spChg chg="add del">
          <ac:chgData name="Pablo Galicia Fernandez" userId="cc9a4ac19d1ba9f8" providerId="Windows Live" clId="Web-{43A66D23-0A8E-4DA6-8D2A-03392B8E98B8}" dt="2024-05-11T18:37:30.152" v="86"/>
          <ac:spMkLst>
            <pc:docMk/>
            <pc:sldMk cId="2672390755" sldId="261"/>
            <ac:spMk id="7" creationId="{A20387A2-C448-13F7-250F-4CB74CA8574B}"/>
          </ac:spMkLst>
        </pc:spChg>
        <pc:graphicFrameChg chg="add mod modGraphic">
          <ac:chgData name="Pablo Galicia Fernandez" userId="cc9a4ac19d1ba9f8" providerId="Windows Live" clId="Web-{43A66D23-0A8E-4DA6-8D2A-03392B8E98B8}" dt="2024-05-11T18:44:00.557" v="108"/>
          <ac:graphicFrameMkLst>
            <pc:docMk/>
            <pc:sldMk cId="2672390755" sldId="261"/>
            <ac:graphicFrameMk id="10" creationId="{63B2666E-A5CD-8938-CF07-FB976AFC612B}"/>
          </ac:graphicFrameMkLst>
        </pc:graphicFrameChg>
        <pc:picChg chg="add mod">
          <ac:chgData name="Pablo Galicia Fernandez" userId="cc9a4ac19d1ba9f8" providerId="Windows Live" clId="Web-{43A66D23-0A8E-4DA6-8D2A-03392B8E98B8}" dt="2024-05-11T18:44:07.011" v="109" actId="1076"/>
          <ac:picMkLst>
            <pc:docMk/>
            <pc:sldMk cId="2672390755" sldId="261"/>
            <ac:picMk id="8" creationId="{C903435C-0D3D-7957-B659-16564344E51E}"/>
          </ac:picMkLst>
        </pc:picChg>
      </pc:sldChg>
      <pc:sldChg chg="addSp delSp modSp">
        <pc:chgData name="Pablo Galicia Fernandez" userId="cc9a4ac19d1ba9f8" providerId="Windows Live" clId="Web-{43A66D23-0A8E-4DA6-8D2A-03392B8E98B8}" dt="2024-05-11T18:54:52.729" v="119" actId="20577"/>
        <pc:sldMkLst>
          <pc:docMk/>
          <pc:sldMk cId="2590727643" sldId="262"/>
        </pc:sldMkLst>
        <pc:spChg chg="mod">
          <ac:chgData name="Pablo Galicia Fernandez" userId="cc9a4ac19d1ba9f8" providerId="Windows Live" clId="Web-{43A66D23-0A8E-4DA6-8D2A-03392B8E98B8}" dt="2024-05-11T18:45:58.052" v="117" actId="20577"/>
          <ac:spMkLst>
            <pc:docMk/>
            <pc:sldMk cId="2590727643" sldId="262"/>
            <ac:spMk id="2" creationId="{A54AD969-B0A7-2374-0FC1-D1FE37B7969E}"/>
          </ac:spMkLst>
        </pc:spChg>
        <pc:spChg chg="mod">
          <ac:chgData name="Pablo Galicia Fernandez" userId="cc9a4ac19d1ba9f8" providerId="Windows Live" clId="Web-{43A66D23-0A8E-4DA6-8D2A-03392B8E98B8}" dt="2024-05-11T18:54:52.729" v="119" actId="20577"/>
          <ac:spMkLst>
            <pc:docMk/>
            <pc:sldMk cId="2590727643" sldId="262"/>
            <ac:spMk id="3" creationId="{F96DEAD9-0968-0934-CEE1-20172BF13284}"/>
          </ac:spMkLst>
        </pc:spChg>
        <pc:spChg chg="del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9" creationId="{327D73B4-9F5C-4A64-A179-51B9500CB8B5}"/>
          </ac:spMkLst>
        </pc:spChg>
        <pc:spChg chg="del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11" creationId="{C1F06963-6374-4B48-844F-071A9BAAAE02}"/>
          </ac:spMkLst>
        </pc:spChg>
        <pc:spChg chg="del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13" creationId="{6CB927A4-E432-4310-9CD5-E89FF5063179}"/>
          </ac:spMkLst>
        </pc:spChg>
        <pc:spChg chg="del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15" creationId="{1453BF6C-B012-48B7-B4E8-6D7AC7C27D02}"/>
          </ac:spMkLst>
        </pc:spChg>
        <pc:spChg chg="del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17" creationId="{E3020543-B24B-4EC4-8FFC-8DD88EEA91A8}"/>
          </ac:spMkLst>
        </pc:spChg>
        <pc:spChg chg="add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24" creationId="{4F7EBAE4-9945-4473-9E34-B2C66EA0F03D}"/>
          </ac:spMkLst>
        </pc:spChg>
        <pc:spChg chg="add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26" creationId="{70BEB1E7-2F88-40BC-B73D-42E5B6F80BFC}"/>
          </ac:spMkLst>
        </pc:spChg>
        <pc:spChg chg="add">
          <ac:chgData name="Pablo Galicia Fernandez" userId="cc9a4ac19d1ba9f8" providerId="Windows Live" clId="Web-{43A66D23-0A8E-4DA6-8D2A-03392B8E98B8}" dt="2024-05-11T18:45:10.642" v="111"/>
          <ac:spMkLst>
            <pc:docMk/>
            <pc:sldMk cId="2590727643" sldId="262"/>
            <ac:spMk id="28" creationId="{A7B99495-F43F-4D80-A44F-2CB4764EB90B}"/>
          </ac:spMkLst>
        </pc:spChg>
        <pc:picChg chg="mod ord">
          <ac:chgData name="Pablo Galicia Fernandez" userId="cc9a4ac19d1ba9f8" providerId="Windows Live" clId="Web-{43A66D23-0A8E-4DA6-8D2A-03392B8E98B8}" dt="2024-05-11T18:45:10.642" v="111"/>
          <ac:picMkLst>
            <pc:docMk/>
            <pc:sldMk cId="2590727643" sldId="262"/>
            <ac:picMk id="4" creationId="{496C26FE-C46A-36B6-E0AF-11C5EF70EA6D}"/>
          </ac:picMkLst>
        </pc:picChg>
        <pc:cxnChg chg="del">
          <ac:chgData name="Pablo Galicia Fernandez" userId="cc9a4ac19d1ba9f8" providerId="Windows Live" clId="Web-{43A66D23-0A8E-4DA6-8D2A-03392B8E98B8}" dt="2024-05-11T18:45:10.642" v="111"/>
          <ac:cxnSpMkLst>
            <pc:docMk/>
            <pc:sldMk cId="2590727643" sldId="262"/>
            <ac:cxnSpMk id="19" creationId="{C49DA8F6-BCC1-4447-B54C-57856834B94B}"/>
          </ac:cxnSpMkLst>
        </pc:cxnChg>
      </pc:sldChg>
      <pc:sldChg chg="modSp">
        <pc:chgData name="Pablo Galicia Fernandez" userId="cc9a4ac19d1ba9f8" providerId="Windows Live" clId="Web-{43A66D23-0A8E-4DA6-8D2A-03392B8E98B8}" dt="2024-05-11T18:55:09.214" v="121" actId="20577"/>
        <pc:sldMkLst>
          <pc:docMk/>
          <pc:sldMk cId="2400106628" sldId="263"/>
        </pc:sldMkLst>
        <pc:spChg chg="mod">
          <ac:chgData name="Pablo Galicia Fernandez" userId="cc9a4ac19d1ba9f8" providerId="Windows Live" clId="Web-{43A66D23-0A8E-4DA6-8D2A-03392B8E98B8}" dt="2024-05-11T18:55:09.214" v="121" actId="20577"/>
          <ac:spMkLst>
            <pc:docMk/>
            <pc:sldMk cId="2400106628" sldId="263"/>
            <ac:spMk id="2" creationId="{B76A874F-76D7-5E83-8544-A1A8318CA934}"/>
          </ac:spMkLst>
        </pc:spChg>
      </pc:sldChg>
      <pc:sldChg chg="addSp modSp mod setBg">
        <pc:chgData name="Pablo Galicia Fernandez" userId="cc9a4ac19d1ba9f8" providerId="Windows Live" clId="Web-{43A66D23-0A8E-4DA6-8D2A-03392B8E98B8}" dt="2024-05-11T19:01:59.183" v="128"/>
        <pc:sldMkLst>
          <pc:docMk/>
          <pc:sldMk cId="4073804658" sldId="265"/>
        </pc:sldMkLst>
        <pc:spChg chg="mod">
          <ac:chgData name="Pablo Galicia Fernandez" userId="cc9a4ac19d1ba9f8" providerId="Windows Live" clId="Web-{43A66D23-0A8E-4DA6-8D2A-03392B8E98B8}" dt="2024-05-11T19:01:59.183" v="128"/>
          <ac:spMkLst>
            <pc:docMk/>
            <pc:sldMk cId="4073804658" sldId="265"/>
            <ac:spMk id="2" creationId="{C346A429-C897-BD0C-112B-1D71948C2E3C}"/>
          </ac:spMkLst>
        </pc:spChg>
        <pc:spChg chg="mod">
          <ac:chgData name="Pablo Galicia Fernandez" userId="cc9a4ac19d1ba9f8" providerId="Windows Live" clId="Web-{43A66D23-0A8E-4DA6-8D2A-03392B8E98B8}" dt="2024-05-11T19:01:52.901" v="127" actId="20577"/>
          <ac:spMkLst>
            <pc:docMk/>
            <pc:sldMk cId="4073804658" sldId="265"/>
            <ac:spMk id="3" creationId="{E436628F-8690-5258-7F07-F10BB032DA54}"/>
          </ac:spMkLst>
        </pc:spChg>
        <pc:spChg chg="add">
          <ac:chgData name="Pablo Galicia Fernandez" userId="cc9a4ac19d1ba9f8" providerId="Windows Live" clId="Web-{43A66D23-0A8E-4DA6-8D2A-03392B8E98B8}" dt="2024-05-11T19:01:28.994" v="124"/>
          <ac:spMkLst>
            <pc:docMk/>
            <pc:sldMk cId="4073804658" sldId="265"/>
            <ac:spMk id="9" creationId="{F13C74B1-5B17-4795-BED0-7140497B445A}"/>
          </ac:spMkLst>
        </pc:spChg>
        <pc:spChg chg="add">
          <ac:chgData name="Pablo Galicia Fernandez" userId="cc9a4ac19d1ba9f8" providerId="Windows Live" clId="Web-{43A66D23-0A8E-4DA6-8D2A-03392B8E98B8}" dt="2024-05-11T19:01:28.994" v="124"/>
          <ac:spMkLst>
            <pc:docMk/>
            <pc:sldMk cId="4073804658" sldId="265"/>
            <ac:spMk id="11" creationId="{D4974D33-8DC5-464E-8C6D-BE58F0669C17}"/>
          </ac:spMkLst>
        </pc:spChg>
        <pc:picChg chg="add mod">
          <ac:chgData name="Pablo Galicia Fernandez" userId="cc9a4ac19d1ba9f8" providerId="Windows Live" clId="Web-{43A66D23-0A8E-4DA6-8D2A-03392B8E98B8}" dt="2024-05-11T19:01:34.088" v="125" actId="1076"/>
          <ac:picMkLst>
            <pc:docMk/>
            <pc:sldMk cId="4073804658" sldId="265"/>
            <ac:picMk id="4" creationId="{367B9AA2-DE57-1339-41C4-B3FB45B2DD7B}"/>
          </ac:picMkLst>
        </pc:picChg>
      </pc:sldChg>
      <pc:sldChg chg="addSp modSp">
        <pc:chgData name="Pablo Galicia Fernandez" userId="cc9a4ac19d1ba9f8" providerId="Windows Live" clId="Web-{43A66D23-0A8E-4DA6-8D2A-03392B8E98B8}" dt="2024-05-11T19:06:50.990" v="139" actId="14100"/>
        <pc:sldMkLst>
          <pc:docMk/>
          <pc:sldMk cId="1858059434" sldId="267"/>
        </pc:sldMkLst>
        <pc:spChg chg="mod">
          <ac:chgData name="Pablo Galicia Fernandez" userId="cc9a4ac19d1ba9f8" providerId="Windows Live" clId="Web-{43A66D23-0A8E-4DA6-8D2A-03392B8E98B8}" dt="2024-05-11T19:03:48.406" v="129" actId="14100"/>
          <ac:spMkLst>
            <pc:docMk/>
            <pc:sldMk cId="1858059434" sldId="267"/>
            <ac:spMk id="3" creationId="{05AE01D4-48BA-217E-C0B5-3C4C16B88EF3}"/>
          </ac:spMkLst>
        </pc:spChg>
        <pc:picChg chg="add mod modCrop">
          <ac:chgData name="Pablo Galicia Fernandez" userId="cc9a4ac19d1ba9f8" providerId="Windows Live" clId="Web-{43A66D23-0A8E-4DA6-8D2A-03392B8E98B8}" dt="2024-05-11T19:06:50.990" v="139" actId="14100"/>
          <ac:picMkLst>
            <pc:docMk/>
            <pc:sldMk cId="1858059434" sldId="267"/>
            <ac:picMk id="4" creationId="{6B96A1EF-11D0-F0BE-D9B5-1A14C0C357E1}"/>
          </ac:picMkLst>
        </pc:picChg>
      </pc:sldChg>
      <pc:sldChg chg="addSp delSp modSp mod setBg">
        <pc:chgData name="Pablo Galicia Fernandez" userId="cc9a4ac19d1ba9f8" providerId="Windows Live" clId="Web-{43A66D23-0A8E-4DA6-8D2A-03392B8E98B8}" dt="2024-05-11T19:14:12.806" v="172" actId="1076"/>
        <pc:sldMkLst>
          <pc:docMk/>
          <pc:sldMk cId="3705707406" sldId="268"/>
        </pc:sldMkLst>
        <pc:spChg chg="mod">
          <ac:chgData name="Pablo Galicia Fernandez" userId="cc9a4ac19d1ba9f8" providerId="Windows Live" clId="Web-{43A66D23-0A8E-4DA6-8D2A-03392B8E98B8}" dt="2024-05-11T19:08:36.872" v="143" actId="20577"/>
          <ac:spMkLst>
            <pc:docMk/>
            <pc:sldMk cId="3705707406" sldId="268"/>
            <ac:spMk id="2" creationId="{E4EEF093-7630-4E59-C557-E13C3CE437C0}"/>
          </ac:spMkLst>
        </pc:spChg>
        <pc:spChg chg="mod">
          <ac:chgData name="Pablo Galicia Fernandez" userId="cc9a4ac19d1ba9f8" providerId="Windows Live" clId="Web-{43A66D23-0A8E-4DA6-8D2A-03392B8E98B8}" dt="2024-05-11T19:13:31.289" v="169" actId="20577"/>
          <ac:spMkLst>
            <pc:docMk/>
            <pc:sldMk cId="3705707406" sldId="268"/>
            <ac:spMk id="3" creationId="{DBC88D6C-D389-901D-72D5-332E4DDEBF1C}"/>
          </ac:spMkLst>
        </pc:spChg>
        <pc:spChg chg="add">
          <ac:chgData name="Pablo Galicia Fernandez" userId="cc9a4ac19d1ba9f8" providerId="Windows Live" clId="Web-{43A66D23-0A8E-4DA6-8D2A-03392B8E98B8}" dt="2024-05-11T19:08:30.294" v="142"/>
          <ac:spMkLst>
            <pc:docMk/>
            <pc:sldMk cId="3705707406" sldId="268"/>
            <ac:spMk id="9" creationId="{F13C74B1-5B17-4795-BED0-7140497B445A}"/>
          </ac:spMkLst>
        </pc:spChg>
        <pc:spChg chg="add">
          <ac:chgData name="Pablo Galicia Fernandez" userId="cc9a4ac19d1ba9f8" providerId="Windows Live" clId="Web-{43A66D23-0A8E-4DA6-8D2A-03392B8E98B8}" dt="2024-05-11T19:08:30.294" v="142"/>
          <ac:spMkLst>
            <pc:docMk/>
            <pc:sldMk cId="3705707406" sldId="268"/>
            <ac:spMk id="11" creationId="{D4974D33-8DC5-464E-8C6D-BE58F0669C17}"/>
          </ac:spMkLst>
        </pc:spChg>
        <pc:picChg chg="add del mod">
          <ac:chgData name="Pablo Galicia Fernandez" userId="cc9a4ac19d1ba9f8" providerId="Windows Live" clId="Web-{43A66D23-0A8E-4DA6-8D2A-03392B8E98B8}" dt="2024-05-11T19:13:43.649" v="170"/>
          <ac:picMkLst>
            <pc:docMk/>
            <pc:sldMk cId="3705707406" sldId="268"/>
            <ac:picMk id="4" creationId="{F556D4BB-5C43-1005-4C5B-372B64672E9A}"/>
          </ac:picMkLst>
        </pc:picChg>
        <pc:picChg chg="add mod">
          <ac:chgData name="Pablo Galicia Fernandez" userId="cc9a4ac19d1ba9f8" providerId="Windows Live" clId="Web-{43A66D23-0A8E-4DA6-8D2A-03392B8E98B8}" dt="2024-05-11T19:14:12.806" v="172" actId="1076"/>
          <ac:picMkLst>
            <pc:docMk/>
            <pc:sldMk cId="3705707406" sldId="268"/>
            <ac:picMk id="5" creationId="{EA565064-96FC-4B35-3EBC-6D661B632B01}"/>
          </ac:picMkLst>
        </pc:picChg>
      </pc:sldChg>
      <pc:sldChg chg="addSp delSp modSp mod setBg">
        <pc:chgData name="Pablo Galicia Fernandez" userId="cc9a4ac19d1ba9f8" providerId="Windows Live" clId="Web-{43A66D23-0A8E-4DA6-8D2A-03392B8E98B8}" dt="2024-05-11T19:15:35.075" v="180" actId="1076"/>
        <pc:sldMkLst>
          <pc:docMk/>
          <pc:sldMk cId="2472541847" sldId="269"/>
        </pc:sldMkLst>
        <pc:spChg chg="add del mod">
          <ac:chgData name="Pablo Galicia Fernandez" userId="cc9a4ac19d1ba9f8" providerId="Windows Live" clId="Web-{43A66D23-0A8E-4DA6-8D2A-03392B8E98B8}" dt="2024-05-11T19:15:35.075" v="180" actId="1076"/>
          <ac:spMkLst>
            <pc:docMk/>
            <pc:sldMk cId="2472541847" sldId="269"/>
            <ac:spMk id="2" creationId="{9686F944-C49C-C292-7F33-E4F1AA5BD4BE}"/>
          </ac:spMkLst>
        </pc:spChg>
        <pc:spChg chg="mod">
          <ac:chgData name="Pablo Galicia Fernandez" userId="cc9a4ac19d1ba9f8" providerId="Windows Live" clId="Web-{43A66D23-0A8E-4DA6-8D2A-03392B8E98B8}" dt="2024-05-11T19:15:08.590" v="176" actId="1076"/>
          <ac:spMkLst>
            <pc:docMk/>
            <pc:sldMk cId="2472541847" sldId="269"/>
            <ac:spMk id="3" creationId="{482ECBC3-27EF-960A-DF5B-6CC35B0F82B1}"/>
          </ac:spMkLst>
        </pc:spChg>
        <pc:spChg chg="add del mod">
          <ac:chgData name="Pablo Galicia Fernandez" userId="cc9a4ac19d1ba9f8" providerId="Windows Live" clId="Web-{43A66D23-0A8E-4DA6-8D2A-03392B8E98B8}" dt="2024-05-11T19:12:48.585" v="162"/>
          <ac:spMkLst>
            <pc:docMk/>
            <pc:sldMk cId="2472541847" sldId="269"/>
            <ac:spMk id="6" creationId="{A3777254-A103-6574-4EAC-FECEB77AC996}"/>
          </ac:spMkLst>
        </pc:spChg>
        <pc:spChg chg="add">
          <ac:chgData name="Pablo Galicia Fernandez" userId="cc9a4ac19d1ba9f8" providerId="Windows Live" clId="Web-{43A66D23-0A8E-4DA6-8D2A-03392B8E98B8}" dt="2024-05-11T19:10:39.408" v="148"/>
          <ac:spMkLst>
            <pc:docMk/>
            <pc:sldMk cId="2472541847" sldId="269"/>
            <ac:spMk id="9" creationId="{71B2258F-86CA-4D4D-8270-BC05FCDEBFB3}"/>
          </ac:spMkLst>
        </pc:spChg>
        <pc:picChg chg="add mod ord">
          <ac:chgData name="Pablo Galicia Fernandez" userId="cc9a4ac19d1ba9f8" providerId="Windows Live" clId="Web-{43A66D23-0A8E-4DA6-8D2A-03392B8E98B8}" dt="2024-05-11T19:15:27.215" v="179" actId="1076"/>
          <ac:picMkLst>
            <pc:docMk/>
            <pc:sldMk cId="2472541847" sldId="269"/>
            <ac:picMk id="4" creationId="{C4A62B23-70A2-1886-CC1B-458C926774D0}"/>
          </ac:picMkLst>
        </pc:picChg>
      </pc:sldChg>
      <pc:sldChg chg="addSp delSp modSp mod setBg">
        <pc:chgData name="Pablo Galicia Fernandez" userId="cc9a4ac19d1ba9f8" providerId="Windows Live" clId="Web-{43A66D23-0A8E-4DA6-8D2A-03392B8E98B8}" dt="2024-05-11T19:28:40.341" v="228" actId="14100"/>
        <pc:sldMkLst>
          <pc:docMk/>
          <pc:sldMk cId="167416791" sldId="270"/>
        </pc:sldMkLst>
        <pc:spChg chg="mod">
          <ac:chgData name="Pablo Galicia Fernandez" userId="cc9a4ac19d1ba9f8" providerId="Windows Live" clId="Web-{43A66D23-0A8E-4DA6-8D2A-03392B8E98B8}" dt="2024-05-11T19:28:02.356" v="220" actId="20577"/>
          <ac:spMkLst>
            <pc:docMk/>
            <pc:sldMk cId="167416791" sldId="270"/>
            <ac:spMk id="2" creationId="{97DC2BDA-6D01-BC3C-7A95-2051953B2CCB}"/>
          </ac:spMkLst>
        </pc:spChg>
        <pc:spChg chg="mod">
          <ac:chgData name="Pablo Galicia Fernandez" userId="cc9a4ac19d1ba9f8" providerId="Windows Live" clId="Web-{43A66D23-0A8E-4DA6-8D2A-03392B8E98B8}" dt="2024-05-11T19:28:40.341" v="228" actId="14100"/>
          <ac:spMkLst>
            <pc:docMk/>
            <pc:sldMk cId="167416791" sldId="270"/>
            <ac:spMk id="3" creationId="{58449202-767C-CB02-EDFC-E5487E85023B}"/>
          </ac:spMkLst>
        </pc:spChg>
        <pc:spChg chg="add del">
          <ac:chgData name="Pablo Galicia Fernandez" userId="cc9a4ac19d1ba9f8" providerId="Windows Live" clId="Web-{43A66D23-0A8E-4DA6-8D2A-03392B8E98B8}" dt="2024-05-11T19:27:05.604" v="211"/>
          <ac:spMkLst>
            <pc:docMk/>
            <pc:sldMk cId="167416791" sldId="270"/>
            <ac:spMk id="12" creationId="{C497725C-6431-496A-B11C-691354780DCD}"/>
          </ac:spMkLst>
        </pc:spChg>
        <pc:spChg chg="add del">
          <ac:chgData name="Pablo Galicia Fernandez" userId="cc9a4ac19d1ba9f8" providerId="Windows Live" clId="Web-{43A66D23-0A8E-4DA6-8D2A-03392B8E98B8}" dt="2024-05-11T19:27:05.604" v="211"/>
          <ac:spMkLst>
            <pc:docMk/>
            <pc:sldMk cId="167416791" sldId="270"/>
            <ac:spMk id="19" creationId="{B81933D1-5615-42C7-9C0B-4EB7105CCE2D}"/>
          </ac:spMkLst>
        </pc:spChg>
        <pc:spChg chg="add del">
          <ac:chgData name="Pablo Galicia Fernandez" userId="cc9a4ac19d1ba9f8" providerId="Windows Live" clId="Web-{43A66D23-0A8E-4DA6-8D2A-03392B8E98B8}" dt="2024-05-11T19:27:05.604" v="211"/>
          <ac:spMkLst>
            <pc:docMk/>
            <pc:sldMk cId="167416791" sldId="270"/>
            <ac:spMk id="21" creationId="{B089A89A-1E9C-4761-9DFF-53C275FBF870}"/>
          </ac:spMkLst>
        </pc:spChg>
        <pc:spChg chg="add del">
          <ac:chgData name="Pablo Galicia Fernandez" userId="cc9a4ac19d1ba9f8" providerId="Windows Live" clId="Web-{43A66D23-0A8E-4DA6-8D2A-03392B8E98B8}" dt="2024-05-11T19:27:05.604" v="211"/>
          <ac:spMkLst>
            <pc:docMk/>
            <pc:sldMk cId="167416791" sldId="270"/>
            <ac:spMk id="23" creationId="{19C9EAEA-39D0-4B0E-A0EB-51E7B26740B1}"/>
          </ac:spMkLst>
        </pc:spChg>
        <pc:spChg chg="add del">
          <ac:chgData name="Pablo Galicia Fernandez" userId="cc9a4ac19d1ba9f8" providerId="Windows Live" clId="Web-{43A66D23-0A8E-4DA6-8D2A-03392B8E98B8}" dt="2024-05-11T19:27:11.354" v="213"/>
          <ac:spMkLst>
            <pc:docMk/>
            <pc:sldMk cId="167416791" sldId="270"/>
            <ac:spMk id="25" creationId="{352BEC0E-22F8-46D0-9632-375DB541B06C}"/>
          </ac:spMkLst>
        </pc:spChg>
        <pc:spChg chg="add del">
          <ac:chgData name="Pablo Galicia Fernandez" userId="cc9a4ac19d1ba9f8" providerId="Windows Live" clId="Web-{43A66D23-0A8E-4DA6-8D2A-03392B8E98B8}" dt="2024-05-11T19:27:11.354" v="213"/>
          <ac:spMkLst>
            <pc:docMk/>
            <pc:sldMk cId="167416791" sldId="270"/>
            <ac:spMk id="26" creationId="{3FCFB1DE-0B7E-48CC-BA90-B2AB0889F9D6}"/>
          </ac:spMkLst>
        </pc:spChg>
        <pc:spChg chg="add">
          <ac:chgData name="Pablo Galicia Fernandez" userId="cc9a4ac19d1ba9f8" providerId="Windows Live" clId="Web-{43A66D23-0A8E-4DA6-8D2A-03392B8E98B8}" dt="2024-05-11T19:27:11.369" v="214"/>
          <ac:spMkLst>
            <pc:docMk/>
            <pc:sldMk cId="167416791" sldId="270"/>
            <ac:spMk id="28" creationId="{C4879EFC-8E62-4E00-973C-C45EE9EC676D}"/>
          </ac:spMkLst>
        </pc:spChg>
        <pc:spChg chg="add">
          <ac:chgData name="Pablo Galicia Fernandez" userId="cc9a4ac19d1ba9f8" providerId="Windows Live" clId="Web-{43A66D23-0A8E-4DA6-8D2A-03392B8E98B8}" dt="2024-05-11T19:27:11.369" v="214"/>
          <ac:spMkLst>
            <pc:docMk/>
            <pc:sldMk cId="167416791" sldId="270"/>
            <ac:spMk id="29" creationId="{D6A9C53F-5F90-40A5-8C85-5412D39C8C68}"/>
          </ac:spMkLst>
        </pc:spChg>
        <pc:grpChg chg="add del">
          <ac:chgData name="Pablo Galicia Fernandez" userId="cc9a4ac19d1ba9f8" providerId="Windows Live" clId="Web-{43A66D23-0A8E-4DA6-8D2A-03392B8E98B8}" dt="2024-05-11T19:27:05.604" v="211"/>
          <ac:grpSpMkLst>
            <pc:docMk/>
            <pc:sldMk cId="167416791" sldId="270"/>
            <ac:grpSpMk id="14" creationId="{032D8612-31EB-44CF-A1D0-14FD4C705424}"/>
          </ac:grpSpMkLst>
        </pc:grpChg>
        <pc:picChg chg="add del mod">
          <ac:chgData name="Pablo Galicia Fernandez" userId="cc9a4ac19d1ba9f8" providerId="Windows Live" clId="Web-{43A66D23-0A8E-4DA6-8D2A-03392B8E98B8}" dt="2024-05-11T19:19:04.601" v="191"/>
          <ac:picMkLst>
            <pc:docMk/>
            <pc:sldMk cId="167416791" sldId="270"/>
            <ac:picMk id="4" creationId="{04A5832A-2FD5-656B-40D8-7400A3CE377C}"/>
          </ac:picMkLst>
        </pc:picChg>
        <pc:picChg chg="add del mod">
          <ac:chgData name="Pablo Galicia Fernandez" userId="cc9a4ac19d1ba9f8" providerId="Windows Live" clId="Web-{43A66D23-0A8E-4DA6-8D2A-03392B8E98B8}" dt="2024-05-11T19:19:24.586" v="193"/>
          <ac:picMkLst>
            <pc:docMk/>
            <pc:sldMk cId="167416791" sldId="270"/>
            <ac:picMk id="5" creationId="{D560EC30-C5E3-DD5D-2B80-26553B02FD87}"/>
          </ac:picMkLst>
        </pc:picChg>
        <pc:picChg chg="add mod modCrop">
          <ac:chgData name="Pablo Galicia Fernandez" userId="cc9a4ac19d1ba9f8" providerId="Windows Live" clId="Web-{43A66D23-0A8E-4DA6-8D2A-03392B8E98B8}" dt="2024-05-11T19:28:19.622" v="225" actId="1076"/>
          <ac:picMkLst>
            <pc:docMk/>
            <pc:sldMk cId="167416791" sldId="270"/>
            <ac:picMk id="6" creationId="{E1E1B776-DCE5-5FBB-82BB-CC8C6B19A69F}"/>
          </ac:picMkLst>
        </pc:picChg>
        <pc:picChg chg="add mod">
          <ac:chgData name="Pablo Galicia Fernandez" userId="cc9a4ac19d1ba9f8" providerId="Windows Live" clId="Web-{43A66D23-0A8E-4DA6-8D2A-03392B8E98B8}" dt="2024-05-11T19:28:17.231" v="224" actId="1076"/>
          <ac:picMkLst>
            <pc:docMk/>
            <pc:sldMk cId="167416791" sldId="270"/>
            <ac:picMk id="7" creationId="{58C68F62-4480-9BE6-C7CF-A5985E9B2E38}"/>
          </ac:picMkLst>
        </pc:picChg>
        <pc:picChg chg="add del mod">
          <ac:chgData name="Pablo Galicia Fernandez" userId="cc9a4ac19d1ba9f8" providerId="Windows Live" clId="Web-{43A66D23-0A8E-4DA6-8D2A-03392B8E98B8}" dt="2024-05-11T19:22:14.717" v="205"/>
          <ac:picMkLst>
            <pc:docMk/>
            <pc:sldMk cId="167416791" sldId="270"/>
            <ac:picMk id="8" creationId="{02C4C8A9-3193-F1FC-D5D9-13214001290B}"/>
          </ac:picMkLst>
        </pc:picChg>
        <pc:picChg chg="add del mod">
          <ac:chgData name="Pablo Galicia Fernandez" userId="cc9a4ac19d1ba9f8" providerId="Windows Live" clId="Web-{43A66D23-0A8E-4DA6-8D2A-03392B8E98B8}" dt="2024-05-11T19:22:59.938" v="207"/>
          <ac:picMkLst>
            <pc:docMk/>
            <pc:sldMk cId="167416791" sldId="270"/>
            <ac:picMk id="9" creationId="{EEB55B9A-620F-AE98-FC8D-A6C6CE00FE8F}"/>
          </ac:picMkLst>
        </pc:picChg>
        <pc:picChg chg="add del mod">
          <ac:chgData name="Pablo Galicia Fernandez" userId="cc9a4ac19d1ba9f8" providerId="Windows Live" clId="Web-{43A66D23-0A8E-4DA6-8D2A-03392B8E98B8}" dt="2024-05-11T19:24:11.707" v="209"/>
          <ac:picMkLst>
            <pc:docMk/>
            <pc:sldMk cId="167416791" sldId="270"/>
            <ac:picMk id="10" creationId="{F7213DE5-B77B-52D8-3C06-E5975DDE3D6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C515D-DFF5-4E99-9111-BEE341E1D5F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128E6E-FEFC-4347-B973-71A322A2C06F}">
      <dgm:prSet/>
      <dgm:spPr/>
      <dgm:t>
        <a:bodyPr/>
        <a:lstStyle/>
        <a:p>
          <a:r>
            <a:rPr lang="es-ES"/>
            <a:t>Pasiones</a:t>
          </a:r>
          <a:endParaRPr lang="en-US"/>
        </a:p>
      </dgm:t>
    </dgm:pt>
    <dgm:pt modelId="{AA80EA87-5D47-412F-9DD8-9441197D8CE7}" type="parTrans" cxnId="{0BC076EA-C149-4450-8B50-816A02CBD27D}">
      <dgm:prSet/>
      <dgm:spPr/>
      <dgm:t>
        <a:bodyPr/>
        <a:lstStyle/>
        <a:p>
          <a:endParaRPr lang="en-US"/>
        </a:p>
      </dgm:t>
    </dgm:pt>
    <dgm:pt modelId="{7CE17BBD-0BFE-405A-93A1-837E23CD5BC9}" type="sibTrans" cxnId="{0BC076EA-C149-4450-8B50-816A02CBD27D}">
      <dgm:prSet/>
      <dgm:spPr/>
      <dgm:t>
        <a:bodyPr/>
        <a:lstStyle/>
        <a:p>
          <a:endParaRPr lang="en-US"/>
        </a:p>
      </dgm:t>
    </dgm:pt>
    <dgm:pt modelId="{EB86F6B7-F2D2-47A9-BA48-257A8620DDA0}">
      <dgm:prSet/>
      <dgm:spPr/>
      <dgm:t>
        <a:bodyPr/>
        <a:lstStyle/>
        <a:p>
          <a:r>
            <a:rPr lang="es-ES"/>
            <a:t>Costumbres</a:t>
          </a:r>
          <a:endParaRPr lang="en-US"/>
        </a:p>
      </dgm:t>
    </dgm:pt>
    <dgm:pt modelId="{710C3F8C-7DB0-4B81-8713-3D59305E8112}" type="parTrans" cxnId="{224EAB06-CFED-4418-B7FE-E109B6E72E72}">
      <dgm:prSet/>
      <dgm:spPr/>
      <dgm:t>
        <a:bodyPr/>
        <a:lstStyle/>
        <a:p>
          <a:endParaRPr lang="en-US"/>
        </a:p>
      </dgm:t>
    </dgm:pt>
    <dgm:pt modelId="{28F46AF5-789A-4FB5-97DA-58BC0EC67BA8}" type="sibTrans" cxnId="{224EAB06-CFED-4418-B7FE-E109B6E72E72}">
      <dgm:prSet/>
      <dgm:spPr/>
      <dgm:t>
        <a:bodyPr/>
        <a:lstStyle/>
        <a:p>
          <a:endParaRPr lang="en-US"/>
        </a:p>
      </dgm:t>
    </dgm:pt>
    <dgm:pt modelId="{F0809710-8D1D-4DE8-9883-CF8B1494B221}">
      <dgm:prSet/>
      <dgm:spPr/>
      <dgm:t>
        <a:bodyPr/>
        <a:lstStyle/>
        <a:p>
          <a:r>
            <a:rPr lang="es-ES"/>
            <a:t>Lealtades</a:t>
          </a:r>
          <a:endParaRPr lang="en-US"/>
        </a:p>
      </dgm:t>
    </dgm:pt>
    <dgm:pt modelId="{3D364095-DC00-4804-B187-B04466C6FA16}" type="parTrans" cxnId="{77648EBD-02DF-43AD-8F31-10E6ECEF41FF}">
      <dgm:prSet/>
      <dgm:spPr/>
      <dgm:t>
        <a:bodyPr/>
        <a:lstStyle/>
        <a:p>
          <a:endParaRPr lang="en-US"/>
        </a:p>
      </dgm:t>
    </dgm:pt>
    <dgm:pt modelId="{A385CC04-5A48-426A-8192-F469A2618ECA}" type="sibTrans" cxnId="{77648EBD-02DF-43AD-8F31-10E6ECEF41FF}">
      <dgm:prSet/>
      <dgm:spPr/>
      <dgm:t>
        <a:bodyPr/>
        <a:lstStyle/>
        <a:p>
          <a:endParaRPr lang="en-US"/>
        </a:p>
      </dgm:t>
    </dgm:pt>
    <dgm:pt modelId="{8091E875-5B23-46EB-B137-6F787FB14028}">
      <dgm:prSet/>
      <dgm:spPr/>
      <dgm:t>
        <a:bodyPr/>
        <a:lstStyle/>
        <a:p>
          <a:r>
            <a:rPr lang="es-ES"/>
            <a:t>Relacionados</a:t>
          </a:r>
          <a:endParaRPr lang="en-US"/>
        </a:p>
      </dgm:t>
    </dgm:pt>
    <dgm:pt modelId="{C6622DBF-B7E4-4228-AC43-02340AA73F7A}" type="parTrans" cxnId="{EEE963F5-CAA2-4137-A066-51E93EE9EBEA}">
      <dgm:prSet/>
      <dgm:spPr/>
      <dgm:t>
        <a:bodyPr/>
        <a:lstStyle/>
        <a:p>
          <a:endParaRPr lang="en-US"/>
        </a:p>
      </dgm:t>
    </dgm:pt>
    <dgm:pt modelId="{3E3B0C33-22BE-4B84-98E1-1E20A85D8D42}" type="sibTrans" cxnId="{EEE963F5-CAA2-4137-A066-51E93EE9EBEA}">
      <dgm:prSet/>
      <dgm:spPr/>
      <dgm:t>
        <a:bodyPr/>
        <a:lstStyle/>
        <a:p>
          <a:endParaRPr lang="en-US"/>
        </a:p>
      </dgm:t>
    </dgm:pt>
    <dgm:pt modelId="{88FD5C2C-60AA-460B-A91E-3F6430D3C9D1}">
      <dgm:prSet/>
      <dgm:spPr/>
      <dgm:t>
        <a:bodyPr/>
        <a:lstStyle/>
        <a:p>
          <a:r>
            <a:rPr lang="es-ES"/>
            <a:t>Prejuicios</a:t>
          </a:r>
          <a:endParaRPr lang="en-US"/>
        </a:p>
      </dgm:t>
    </dgm:pt>
    <dgm:pt modelId="{AB0EBC3C-1B67-4F0D-9E22-E909C5CD9ABF}" type="parTrans" cxnId="{FD38E705-250C-480D-8F34-DFCF86CBB544}">
      <dgm:prSet/>
      <dgm:spPr/>
      <dgm:t>
        <a:bodyPr/>
        <a:lstStyle/>
        <a:p>
          <a:endParaRPr lang="en-US"/>
        </a:p>
      </dgm:t>
    </dgm:pt>
    <dgm:pt modelId="{BAAFFDE9-2FA8-413E-B617-DA4C14C8C4ED}" type="sibTrans" cxnId="{FD38E705-250C-480D-8F34-DFCF86CBB544}">
      <dgm:prSet/>
      <dgm:spPr/>
      <dgm:t>
        <a:bodyPr/>
        <a:lstStyle/>
        <a:p>
          <a:endParaRPr lang="en-US"/>
        </a:p>
      </dgm:t>
    </dgm:pt>
    <dgm:pt modelId="{4D17F586-78EE-445D-BB86-81476EED149E}">
      <dgm:prSet/>
      <dgm:spPr/>
      <dgm:t>
        <a:bodyPr/>
        <a:lstStyle/>
        <a:p>
          <a:r>
            <a:rPr lang="es-ES"/>
            <a:t>Ambiciones</a:t>
          </a:r>
          <a:endParaRPr lang="en-US"/>
        </a:p>
      </dgm:t>
    </dgm:pt>
    <dgm:pt modelId="{CF12BD3E-1D3D-405A-8CF2-B1641CC8A79B}" type="parTrans" cxnId="{4910D955-92DF-4B69-A0A4-98E467EE30E2}">
      <dgm:prSet/>
      <dgm:spPr/>
      <dgm:t>
        <a:bodyPr/>
        <a:lstStyle/>
        <a:p>
          <a:endParaRPr lang="en-US"/>
        </a:p>
      </dgm:t>
    </dgm:pt>
    <dgm:pt modelId="{238B2B93-EE19-4B0F-A387-B8DDBE8AE0C0}" type="sibTrans" cxnId="{4910D955-92DF-4B69-A0A4-98E467EE30E2}">
      <dgm:prSet/>
      <dgm:spPr/>
      <dgm:t>
        <a:bodyPr/>
        <a:lstStyle/>
        <a:p>
          <a:endParaRPr lang="en-US"/>
        </a:p>
      </dgm:t>
    </dgm:pt>
    <dgm:pt modelId="{AD145D68-17FE-4D18-8F6D-E038DCE39E37}">
      <dgm:prSet/>
      <dgm:spPr/>
      <dgm:t>
        <a:bodyPr/>
        <a:lstStyle/>
        <a:p>
          <a:r>
            <a:rPr lang="es-ES"/>
            <a:t>Deberes</a:t>
          </a:r>
          <a:endParaRPr lang="en-US"/>
        </a:p>
      </dgm:t>
    </dgm:pt>
    <dgm:pt modelId="{B490243B-16DD-4772-95C3-2E5B5DC88599}" type="parTrans" cxnId="{1DF8972B-4C4C-467D-9EC3-6D52A885ECD0}">
      <dgm:prSet/>
      <dgm:spPr/>
      <dgm:t>
        <a:bodyPr/>
        <a:lstStyle/>
        <a:p>
          <a:endParaRPr lang="en-US"/>
        </a:p>
      </dgm:t>
    </dgm:pt>
    <dgm:pt modelId="{0EBF79D8-D5BA-4706-B1BA-0CA24BB677D8}" type="sibTrans" cxnId="{1DF8972B-4C4C-467D-9EC3-6D52A885ECD0}">
      <dgm:prSet/>
      <dgm:spPr/>
      <dgm:t>
        <a:bodyPr/>
        <a:lstStyle/>
        <a:p>
          <a:endParaRPr lang="en-US"/>
        </a:p>
      </dgm:t>
    </dgm:pt>
    <dgm:pt modelId="{A6B74226-3BD3-4732-9980-BD32043C9C70}">
      <dgm:prSet/>
      <dgm:spPr/>
      <dgm:t>
        <a:bodyPr/>
        <a:lstStyle/>
        <a:p>
          <a:r>
            <a:rPr lang="es-ES"/>
            <a:t>Deudas</a:t>
          </a:r>
          <a:endParaRPr lang="en-US"/>
        </a:p>
      </dgm:t>
    </dgm:pt>
    <dgm:pt modelId="{D938C441-9B30-4821-8209-397A6D9DED60}" type="parTrans" cxnId="{0E478CA3-7DAB-4CB6-B67C-D18317C57527}">
      <dgm:prSet/>
      <dgm:spPr/>
      <dgm:t>
        <a:bodyPr/>
        <a:lstStyle/>
        <a:p>
          <a:endParaRPr lang="en-US"/>
        </a:p>
      </dgm:t>
    </dgm:pt>
    <dgm:pt modelId="{D0FB9119-836D-4DB6-8918-C0614A2BCF96}" type="sibTrans" cxnId="{0E478CA3-7DAB-4CB6-B67C-D18317C57527}">
      <dgm:prSet/>
      <dgm:spPr/>
      <dgm:t>
        <a:bodyPr/>
        <a:lstStyle/>
        <a:p>
          <a:endParaRPr lang="en-US"/>
        </a:p>
      </dgm:t>
    </dgm:pt>
    <dgm:pt modelId="{2238569B-DA3F-4210-874E-003BE6DB6493}">
      <dgm:prSet/>
      <dgm:spPr/>
      <dgm:t>
        <a:bodyPr/>
        <a:lstStyle/>
        <a:p>
          <a:r>
            <a:rPr lang="es-ES"/>
            <a:t>Bienes</a:t>
          </a:r>
          <a:endParaRPr lang="en-US"/>
        </a:p>
      </dgm:t>
    </dgm:pt>
    <dgm:pt modelId="{06313C65-3505-40BF-BE22-3648033AD731}" type="parTrans" cxnId="{4D7FD499-04FE-41E6-BEB6-FAE2A4F3C2B5}">
      <dgm:prSet/>
      <dgm:spPr/>
      <dgm:t>
        <a:bodyPr/>
        <a:lstStyle/>
        <a:p>
          <a:endParaRPr lang="en-US"/>
        </a:p>
      </dgm:t>
    </dgm:pt>
    <dgm:pt modelId="{442CB525-E9EC-43A5-9056-0CBD2ECA3A84}" type="sibTrans" cxnId="{4D7FD499-04FE-41E6-BEB6-FAE2A4F3C2B5}">
      <dgm:prSet/>
      <dgm:spPr/>
      <dgm:t>
        <a:bodyPr/>
        <a:lstStyle/>
        <a:p>
          <a:endParaRPr lang="en-US"/>
        </a:p>
      </dgm:t>
    </dgm:pt>
    <dgm:pt modelId="{FAAC1EF1-F479-4C1A-9EB7-1899DF9553B0}" type="pres">
      <dgm:prSet presAssocID="{18EC515D-DFF5-4E99-9111-BEE341E1D5FE}" presName="Name0" presStyleCnt="0">
        <dgm:presLayoutVars>
          <dgm:dir/>
          <dgm:resizeHandles val="exact"/>
        </dgm:presLayoutVars>
      </dgm:prSet>
      <dgm:spPr/>
    </dgm:pt>
    <dgm:pt modelId="{9FF4936E-1016-4490-8303-A4D666FDFD05}" type="pres">
      <dgm:prSet presAssocID="{CE128E6E-FEFC-4347-B973-71A322A2C06F}" presName="node" presStyleLbl="node1" presStyleIdx="0" presStyleCnt="9">
        <dgm:presLayoutVars>
          <dgm:bulletEnabled val="1"/>
        </dgm:presLayoutVars>
      </dgm:prSet>
      <dgm:spPr/>
    </dgm:pt>
    <dgm:pt modelId="{1AFA2D75-0DF8-4BF7-8276-B2E0F8519D33}" type="pres">
      <dgm:prSet presAssocID="{7CE17BBD-0BFE-405A-93A1-837E23CD5BC9}" presName="sibTrans" presStyleLbl="sibTrans1D1" presStyleIdx="0" presStyleCnt="8"/>
      <dgm:spPr/>
    </dgm:pt>
    <dgm:pt modelId="{E574364C-0C0F-4D8E-B71C-E7433BF6FD01}" type="pres">
      <dgm:prSet presAssocID="{7CE17BBD-0BFE-405A-93A1-837E23CD5BC9}" presName="connectorText" presStyleLbl="sibTrans1D1" presStyleIdx="0" presStyleCnt="8"/>
      <dgm:spPr/>
    </dgm:pt>
    <dgm:pt modelId="{4279BE5A-E216-432D-AA79-B71D94723621}" type="pres">
      <dgm:prSet presAssocID="{EB86F6B7-F2D2-47A9-BA48-257A8620DDA0}" presName="node" presStyleLbl="node1" presStyleIdx="1" presStyleCnt="9">
        <dgm:presLayoutVars>
          <dgm:bulletEnabled val="1"/>
        </dgm:presLayoutVars>
      </dgm:prSet>
      <dgm:spPr/>
    </dgm:pt>
    <dgm:pt modelId="{16D96493-581A-4968-A2FC-63E370DD49DA}" type="pres">
      <dgm:prSet presAssocID="{28F46AF5-789A-4FB5-97DA-58BC0EC67BA8}" presName="sibTrans" presStyleLbl="sibTrans1D1" presStyleIdx="1" presStyleCnt="8"/>
      <dgm:spPr/>
    </dgm:pt>
    <dgm:pt modelId="{D642ED11-A76D-4D12-8C16-6010FFABDB04}" type="pres">
      <dgm:prSet presAssocID="{28F46AF5-789A-4FB5-97DA-58BC0EC67BA8}" presName="connectorText" presStyleLbl="sibTrans1D1" presStyleIdx="1" presStyleCnt="8"/>
      <dgm:spPr/>
    </dgm:pt>
    <dgm:pt modelId="{C9F6A161-3DBB-4449-AA1D-44145BA0DFD5}" type="pres">
      <dgm:prSet presAssocID="{F0809710-8D1D-4DE8-9883-CF8B1494B221}" presName="node" presStyleLbl="node1" presStyleIdx="2" presStyleCnt="9">
        <dgm:presLayoutVars>
          <dgm:bulletEnabled val="1"/>
        </dgm:presLayoutVars>
      </dgm:prSet>
      <dgm:spPr/>
    </dgm:pt>
    <dgm:pt modelId="{2E41A3F3-42D9-4F65-9C8A-F2AD10DB7A8F}" type="pres">
      <dgm:prSet presAssocID="{A385CC04-5A48-426A-8192-F469A2618ECA}" presName="sibTrans" presStyleLbl="sibTrans1D1" presStyleIdx="2" presStyleCnt="8"/>
      <dgm:spPr/>
    </dgm:pt>
    <dgm:pt modelId="{DD212884-2B94-40F5-BDC8-4FDDBD70C4CA}" type="pres">
      <dgm:prSet presAssocID="{A385CC04-5A48-426A-8192-F469A2618ECA}" presName="connectorText" presStyleLbl="sibTrans1D1" presStyleIdx="2" presStyleCnt="8"/>
      <dgm:spPr/>
    </dgm:pt>
    <dgm:pt modelId="{E2BF1CDB-F9E2-47EC-84BC-02AD90C83C22}" type="pres">
      <dgm:prSet presAssocID="{8091E875-5B23-46EB-B137-6F787FB14028}" presName="node" presStyleLbl="node1" presStyleIdx="3" presStyleCnt="9">
        <dgm:presLayoutVars>
          <dgm:bulletEnabled val="1"/>
        </dgm:presLayoutVars>
      </dgm:prSet>
      <dgm:spPr/>
    </dgm:pt>
    <dgm:pt modelId="{5C5AC2FA-ED71-4B2D-9122-4C2D5D4455D6}" type="pres">
      <dgm:prSet presAssocID="{3E3B0C33-22BE-4B84-98E1-1E20A85D8D42}" presName="sibTrans" presStyleLbl="sibTrans1D1" presStyleIdx="3" presStyleCnt="8"/>
      <dgm:spPr/>
    </dgm:pt>
    <dgm:pt modelId="{D6576F16-D773-4816-BBF8-3AB7E599B26A}" type="pres">
      <dgm:prSet presAssocID="{3E3B0C33-22BE-4B84-98E1-1E20A85D8D42}" presName="connectorText" presStyleLbl="sibTrans1D1" presStyleIdx="3" presStyleCnt="8"/>
      <dgm:spPr/>
    </dgm:pt>
    <dgm:pt modelId="{A1DF0893-3A68-40F5-8B60-469C2BF11DC0}" type="pres">
      <dgm:prSet presAssocID="{88FD5C2C-60AA-460B-A91E-3F6430D3C9D1}" presName="node" presStyleLbl="node1" presStyleIdx="4" presStyleCnt="9">
        <dgm:presLayoutVars>
          <dgm:bulletEnabled val="1"/>
        </dgm:presLayoutVars>
      </dgm:prSet>
      <dgm:spPr/>
    </dgm:pt>
    <dgm:pt modelId="{7A95EA2C-4F3A-44EF-B95A-C56D952CB756}" type="pres">
      <dgm:prSet presAssocID="{BAAFFDE9-2FA8-413E-B617-DA4C14C8C4ED}" presName="sibTrans" presStyleLbl="sibTrans1D1" presStyleIdx="4" presStyleCnt="8"/>
      <dgm:spPr/>
    </dgm:pt>
    <dgm:pt modelId="{5F803275-4B56-407F-9EF6-2B18F96D085C}" type="pres">
      <dgm:prSet presAssocID="{BAAFFDE9-2FA8-413E-B617-DA4C14C8C4ED}" presName="connectorText" presStyleLbl="sibTrans1D1" presStyleIdx="4" presStyleCnt="8"/>
      <dgm:spPr/>
    </dgm:pt>
    <dgm:pt modelId="{E99FDF8B-4271-46A6-A637-5A249D264104}" type="pres">
      <dgm:prSet presAssocID="{4D17F586-78EE-445D-BB86-81476EED149E}" presName="node" presStyleLbl="node1" presStyleIdx="5" presStyleCnt="9">
        <dgm:presLayoutVars>
          <dgm:bulletEnabled val="1"/>
        </dgm:presLayoutVars>
      </dgm:prSet>
      <dgm:spPr/>
    </dgm:pt>
    <dgm:pt modelId="{7EED030F-6D2C-4679-8B91-4C1CE73522A6}" type="pres">
      <dgm:prSet presAssocID="{238B2B93-EE19-4B0F-A387-B8DDBE8AE0C0}" presName="sibTrans" presStyleLbl="sibTrans1D1" presStyleIdx="5" presStyleCnt="8"/>
      <dgm:spPr/>
    </dgm:pt>
    <dgm:pt modelId="{E123944E-8528-4FEE-959B-F55DB241F8F0}" type="pres">
      <dgm:prSet presAssocID="{238B2B93-EE19-4B0F-A387-B8DDBE8AE0C0}" presName="connectorText" presStyleLbl="sibTrans1D1" presStyleIdx="5" presStyleCnt="8"/>
      <dgm:spPr/>
    </dgm:pt>
    <dgm:pt modelId="{37543074-5172-4601-B3E9-1C03FF8A8B0E}" type="pres">
      <dgm:prSet presAssocID="{AD145D68-17FE-4D18-8F6D-E038DCE39E37}" presName="node" presStyleLbl="node1" presStyleIdx="6" presStyleCnt="9">
        <dgm:presLayoutVars>
          <dgm:bulletEnabled val="1"/>
        </dgm:presLayoutVars>
      </dgm:prSet>
      <dgm:spPr/>
    </dgm:pt>
    <dgm:pt modelId="{4D590E9B-709D-4EF4-87D6-E5A922E91250}" type="pres">
      <dgm:prSet presAssocID="{0EBF79D8-D5BA-4706-B1BA-0CA24BB677D8}" presName="sibTrans" presStyleLbl="sibTrans1D1" presStyleIdx="6" presStyleCnt="8"/>
      <dgm:spPr/>
    </dgm:pt>
    <dgm:pt modelId="{82E007BE-4FD9-4130-ABC4-C6590710C84E}" type="pres">
      <dgm:prSet presAssocID="{0EBF79D8-D5BA-4706-B1BA-0CA24BB677D8}" presName="connectorText" presStyleLbl="sibTrans1D1" presStyleIdx="6" presStyleCnt="8"/>
      <dgm:spPr/>
    </dgm:pt>
    <dgm:pt modelId="{188EC212-4182-4ABB-9D13-AB28CF2A0F62}" type="pres">
      <dgm:prSet presAssocID="{A6B74226-3BD3-4732-9980-BD32043C9C70}" presName="node" presStyleLbl="node1" presStyleIdx="7" presStyleCnt="9">
        <dgm:presLayoutVars>
          <dgm:bulletEnabled val="1"/>
        </dgm:presLayoutVars>
      </dgm:prSet>
      <dgm:spPr/>
    </dgm:pt>
    <dgm:pt modelId="{32FED72F-2EEF-41AC-9F70-B60986D1DB24}" type="pres">
      <dgm:prSet presAssocID="{D0FB9119-836D-4DB6-8918-C0614A2BCF96}" presName="sibTrans" presStyleLbl="sibTrans1D1" presStyleIdx="7" presStyleCnt="8"/>
      <dgm:spPr/>
    </dgm:pt>
    <dgm:pt modelId="{5DDF66F6-FC50-4FEE-9664-83E8DB3CBF55}" type="pres">
      <dgm:prSet presAssocID="{D0FB9119-836D-4DB6-8918-C0614A2BCF96}" presName="connectorText" presStyleLbl="sibTrans1D1" presStyleIdx="7" presStyleCnt="8"/>
      <dgm:spPr/>
    </dgm:pt>
    <dgm:pt modelId="{B804FA39-7346-404C-AADB-779216C3C59D}" type="pres">
      <dgm:prSet presAssocID="{2238569B-DA3F-4210-874E-003BE6DB6493}" presName="node" presStyleLbl="node1" presStyleIdx="8" presStyleCnt="9">
        <dgm:presLayoutVars>
          <dgm:bulletEnabled val="1"/>
        </dgm:presLayoutVars>
      </dgm:prSet>
      <dgm:spPr/>
    </dgm:pt>
  </dgm:ptLst>
  <dgm:cxnLst>
    <dgm:cxn modelId="{FD38E705-250C-480D-8F34-DFCF86CBB544}" srcId="{18EC515D-DFF5-4E99-9111-BEE341E1D5FE}" destId="{88FD5C2C-60AA-460B-A91E-3F6430D3C9D1}" srcOrd="4" destOrd="0" parTransId="{AB0EBC3C-1B67-4F0D-9E22-E909C5CD9ABF}" sibTransId="{BAAFFDE9-2FA8-413E-B617-DA4C14C8C4ED}"/>
    <dgm:cxn modelId="{224EAB06-CFED-4418-B7FE-E109B6E72E72}" srcId="{18EC515D-DFF5-4E99-9111-BEE341E1D5FE}" destId="{EB86F6B7-F2D2-47A9-BA48-257A8620DDA0}" srcOrd="1" destOrd="0" parTransId="{710C3F8C-7DB0-4B81-8713-3D59305E8112}" sibTransId="{28F46AF5-789A-4FB5-97DA-58BC0EC67BA8}"/>
    <dgm:cxn modelId="{7C7DEA08-A0A0-4412-8774-8C79CA7E505D}" type="presOf" srcId="{8091E875-5B23-46EB-B137-6F787FB14028}" destId="{E2BF1CDB-F9E2-47EC-84BC-02AD90C83C22}" srcOrd="0" destOrd="0" presId="urn:microsoft.com/office/officeart/2016/7/layout/RepeatingBendingProcessNew"/>
    <dgm:cxn modelId="{0013E20A-681D-41D2-B998-03A8299A8B30}" type="presOf" srcId="{EB86F6B7-F2D2-47A9-BA48-257A8620DDA0}" destId="{4279BE5A-E216-432D-AA79-B71D94723621}" srcOrd="0" destOrd="0" presId="urn:microsoft.com/office/officeart/2016/7/layout/RepeatingBendingProcessNew"/>
    <dgm:cxn modelId="{DB328B1A-6842-4922-A810-AADBE1A73E1B}" type="presOf" srcId="{28F46AF5-789A-4FB5-97DA-58BC0EC67BA8}" destId="{16D96493-581A-4968-A2FC-63E370DD49DA}" srcOrd="0" destOrd="0" presId="urn:microsoft.com/office/officeart/2016/7/layout/RepeatingBendingProcessNew"/>
    <dgm:cxn modelId="{1DF8972B-4C4C-467D-9EC3-6D52A885ECD0}" srcId="{18EC515D-DFF5-4E99-9111-BEE341E1D5FE}" destId="{AD145D68-17FE-4D18-8F6D-E038DCE39E37}" srcOrd="6" destOrd="0" parTransId="{B490243B-16DD-4772-95C3-2E5B5DC88599}" sibTransId="{0EBF79D8-D5BA-4706-B1BA-0CA24BB677D8}"/>
    <dgm:cxn modelId="{EE7A802E-28FD-430F-BA29-67B1DA2BC7AB}" type="presOf" srcId="{3E3B0C33-22BE-4B84-98E1-1E20A85D8D42}" destId="{D6576F16-D773-4816-BBF8-3AB7E599B26A}" srcOrd="1" destOrd="0" presId="urn:microsoft.com/office/officeart/2016/7/layout/RepeatingBendingProcessNew"/>
    <dgm:cxn modelId="{95E83E31-706E-45C3-A473-368B30206131}" type="presOf" srcId="{0EBF79D8-D5BA-4706-B1BA-0CA24BB677D8}" destId="{4D590E9B-709D-4EF4-87D6-E5A922E91250}" srcOrd="0" destOrd="0" presId="urn:microsoft.com/office/officeart/2016/7/layout/RepeatingBendingProcessNew"/>
    <dgm:cxn modelId="{D10E3034-8C31-4A64-B34E-CF1AED84C5B1}" type="presOf" srcId="{D0FB9119-836D-4DB6-8918-C0614A2BCF96}" destId="{32FED72F-2EEF-41AC-9F70-B60986D1DB24}" srcOrd="0" destOrd="0" presId="urn:microsoft.com/office/officeart/2016/7/layout/RepeatingBendingProcessNew"/>
    <dgm:cxn modelId="{CDBB185F-168E-418E-991C-67694325A35B}" type="presOf" srcId="{AD145D68-17FE-4D18-8F6D-E038DCE39E37}" destId="{37543074-5172-4601-B3E9-1C03FF8A8B0E}" srcOrd="0" destOrd="0" presId="urn:microsoft.com/office/officeart/2016/7/layout/RepeatingBendingProcessNew"/>
    <dgm:cxn modelId="{CE810668-6F78-4841-B43B-0C4503E9993F}" type="presOf" srcId="{A6B74226-3BD3-4732-9980-BD32043C9C70}" destId="{188EC212-4182-4ABB-9D13-AB28CF2A0F62}" srcOrd="0" destOrd="0" presId="urn:microsoft.com/office/officeart/2016/7/layout/RepeatingBendingProcessNew"/>
    <dgm:cxn modelId="{3B2E4E69-B872-47D3-9C70-A132467C3877}" type="presOf" srcId="{BAAFFDE9-2FA8-413E-B617-DA4C14C8C4ED}" destId="{5F803275-4B56-407F-9EF6-2B18F96D085C}" srcOrd="1" destOrd="0" presId="urn:microsoft.com/office/officeart/2016/7/layout/RepeatingBendingProcessNew"/>
    <dgm:cxn modelId="{CE674B4C-03B1-4FF2-A15B-4BD69271F51A}" type="presOf" srcId="{2238569B-DA3F-4210-874E-003BE6DB6493}" destId="{B804FA39-7346-404C-AADB-779216C3C59D}" srcOrd="0" destOrd="0" presId="urn:microsoft.com/office/officeart/2016/7/layout/RepeatingBendingProcessNew"/>
    <dgm:cxn modelId="{C454744D-06FB-47EC-AF32-8D1BBEB38F70}" type="presOf" srcId="{28F46AF5-789A-4FB5-97DA-58BC0EC67BA8}" destId="{D642ED11-A76D-4D12-8C16-6010FFABDB04}" srcOrd="1" destOrd="0" presId="urn:microsoft.com/office/officeart/2016/7/layout/RepeatingBendingProcessNew"/>
    <dgm:cxn modelId="{BABA1A54-EC85-44CF-A0D1-44F74D8BDB34}" type="presOf" srcId="{D0FB9119-836D-4DB6-8918-C0614A2BCF96}" destId="{5DDF66F6-FC50-4FEE-9664-83E8DB3CBF55}" srcOrd="1" destOrd="0" presId="urn:microsoft.com/office/officeart/2016/7/layout/RepeatingBendingProcessNew"/>
    <dgm:cxn modelId="{BB076774-D1A7-48C0-B67A-3903E1A20A55}" type="presOf" srcId="{4D17F586-78EE-445D-BB86-81476EED149E}" destId="{E99FDF8B-4271-46A6-A637-5A249D264104}" srcOrd="0" destOrd="0" presId="urn:microsoft.com/office/officeart/2016/7/layout/RepeatingBendingProcessNew"/>
    <dgm:cxn modelId="{4910D955-92DF-4B69-A0A4-98E467EE30E2}" srcId="{18EC515D-DFF5-4E99-9111-BEE341E1D5FE}" destId="{4D17F586-78EE-445D-BB86-81476EED149E}" srcOrd="5" destOrd="0" parTransId="{CF12BD3E-1D3D-405A-8CF2-B1641CC8A79B}" sibTransId="{238B2B93-EE19-4B0F-A387-B8DDBE8AE0C0}"/>
    <dgm:cxn modelId="{D8CFF055-BF39-4682-8415-13367BCC6E8B}" type="presOf" srcId="{F0809710-8D1D-4DE8-9883-CF8B1494B221}" destId="{C9F6A161-3DBB-4449-AA1D-44145BA0DFD5}" srcOrd="0" destOrd="0" presId="urn:microsoft.com/office/officeart/2016/7/layout/RepeatingBendingProcessNew"/>
    <dgm:cxn modelId="{132CDA82-9691-4C4A-9F6B-81ED1DF3D7FF}" type="presOf" srcId="{18EC515D-DFF5-4E99-9111-BEE341E1D5FE}" destId="{FAAC1EF1-F479-4C1A-9EB7-1899DF9553B0}" srcOrd="0" destOrd="0" presId="urn:microsoft.com/office/officeart/2016/7/layout/RepeatingBendingProcessNew"/>
    <dgm:cxn modelId="{B0C4CF92-9224-4A2B-92D9-094C35875569}" type="presOf" srcId="{3E3B0C33-22BE-4B84-98E1-1E20A85D8D42}" destId="{5C5AC2FA-ED71-4B2D-9122-4C2D5D4455D6}" srcOrd="0" destOrd="0" presId="urn:microsoft.com/office/officeart/2016/7/layout/RepeatingBendingProcessNew"/>
    <dgm:cxn modelId="{4D7FD499-04FE-41E6-BEB6-FAE2A4F3C2B5}" srcId="{18EC515D-DFF5-4E99-9111-BEE341E1D5FE}" destId="{2238569B-DA3F-4210-874E-003BE6DB6493}" srcOrd="8" destOrd="0" parTransId="{06313C65-3505-40BF-BE22-3648033AD731}" sibTransId="{442CB525-E9EC-43A5-9056-0CBD2ECA3A84}"/>
    <dgm:cxn modelId="{6BC8CB9E-A3F3-4292-8EA0-5098DBAE7F6E}" type="presOf" srcId="{7CE17BBD-0BFE-405A-93A1-837E23CD5BC9}" destId="{1AFA2D75-0DF8-4BF7-8276-B2E0F8519D33}" srcOrd="0" destOrd="0" presId="urn:microsoft.com/office/officeart/2016/7/layout/RepeatingBendingProcessNew"/>
    <dgm:cxn modelId="{233D15A3-B649-496F-B08F-0059AB0E1F0E}" type="presOf" srcId="{0EBF79D8-D5BA-4706-B1BA-0CA24BB677D8}" destId="{82E007BE-4FD9-4130-ABC4-C6590710C84E}" srcOrd="1" destOrd="0" presId="urn:microsoft.com/office/officeart/2016/7/layout/RepeatingBendingProcessNew"/>
    <dgm:cxn modelId="{0E478CA3-7DAB-4CB6-B67C-D18317C57527}" srcId="{18EC515D-DFF5-4E99-9111-BEE341E1D5FE}" destId="{A6B74226-3BD3-4732-9980-BD32043C9C70}" srcOrd="7" destOrd="0" parTransId="{D938C441-9B30-4821-8209-397A6D9DED60}" sibTransId="{D0FB9119-836D-4DB6-8918-C0614A2BCF96}"/>
    <dgm:cxn modelId="{3F6D1FA5-8635-4D39-BFC8-208297557E45}" type="presOf" srcId="{BAAFFDE9-2FA8-413E-B617-DA4C14C8C4ED}" destId="{7A95EA2C-4F3A-44EF-B95A-C56D952CB756}" srcOrd="0" destOrd="0" presId="urn:microsoft.com/office/officeart/2016/7/layout/RepeatingBendingProcessNew"/>
    <dgm:cxn modelId="{43FFCBA7-F06A-4A1A-9B5E-C3D759D6865F}" type="presOf" srcId="{88FD5C2C-60AA-460B-A91E-3F6430D3C9D1}" destId="{A1DF0893-3A68-40F5-8B60-469C2BF11DC0}" srcOrd="0" destOrd="0" presId="urn:microsoft.com/office/officeart/2016/7/layout/RepeatingBendingProcessNew"/>
    <dgm:cxn modelId="{C5AD40B8-B60A-4B3D-AD7D-CFFBCB57AABF}" type="presOf" srcId="{238B2B93-EE19-4B0F-A387-B8DDBE8AE0C0}" destId="{E123944E-8528-4FEE-959B-F55DB241F8F0}" srcOrd="1" destOrd="0" presId="urn:microsoft.com/office/officeart/2016/7/layout/RepeatingBendingProcessNew"/>
    <dgm:cxn modelId="{76DC2ABB-6987-4511-A740-C7228DCF2184}" type="presOf" srcId="{7CE17BBD-0BFE-405A-93A1-837E23CD5BC9}" destId="{E574364C-0C0F-4D8E-B71C-E7433BF6FD01}" srcOrd="1" destOrd="0" presId="urn:microsoft.com/office/officeart/2016/7/layout/RepeatingBendingProcessNew"/>
    <dgm:cxn modelId="{77648EBD-02DF-43AD-8F31-10E6ECEF41FF}" srcId="{18EC515D-DFF5-4E99-9111-BEE341E1D5FE}" destId="{F0809710-8D1D-4DE8-9883-CF8B1494B221}" srcOrd="2" destOrd="0" parTransId="{3D364095-DC00-4804-B187-B04466C6FA16}" sibTransId="{A385CC04-5A48-426A-8192-F469A2618ECA}"/>
    <dgm:cxn modelId="{ED4E2ECD-9F6C-477A-8691-376DB4D249BF}" type="presOf" srcId="{CE128E6E-FEFC-4347-B973-71A322A2C06F}" destId="{9FF4936E-1016-4490-8303-A4D666FDFD05}" srcOrd="0" destOrd="0" presId="urn:microsoft.com/office/officeart/2016/7/layout/RepeatingBendingProcessNew"/>
    <dgm:cxn modelId="{F53972D9-22F2-4017-B5E5-8D95F937733B}" type="presOf" srcId="{A385CC04-5A48-426A-8192-F469A2618ECA}" destId="{DD212884-2B94-40F5-BDC8-4FDDBD70C4CA}" srcOrd="1" destOrd="0" presId="urn:microsoft.com/office/officeart/2016/7/layout/RepeatingBendingProcessNew"/>
    <dgm:cxn modelId="{0BC076EA-C149-4450-8B50-816A02CBD27D}" srcId="{18EC515D-DFF5-4E99-9111-BEE341E1D5FE}" destId="{CE128E6E-FEFC-4347-B973-71A322A2C06F}" srcOrd="0" destOrd="0" parTransId="{AA80EA87-5D47-412F-9DD8-9441197D8CE7}" sibTransId="{7CE17BBD-0BFE-405A-93A1-837E23CD5BC9}"/>
    <dgm:cxn modelId="{EEE963F5-CAA2-4137-A066-51E93EE9EBEA}" srcId="{18EC515D-DFF5-4E99-9111-BEE341E1D5FE}" destId="{8091E875-5B23-46EB-B137-6F787FB14028}" srcOrd="3" destOrd="0" parTransId="{C6622DBF-B7E4-4228-AC43-02340AA73F7A}" sibTransId="{3E3B0C33-22BE-4B84-98E1-1E20A85D8D42}"/>
    <dgm:cxn modelId="{074291F5-528E-4818-950A-04E63C64D15A}" type="presOf" srcId="{A385CC04-5A48-426A-8192-F469A2618ECA}" destId="{2E41A3F3-42D9-4F65-9C8A-F2AD10DB7A8F}" srcOrd="0" destOrd="0" presId="urn:microsoft.com/office/officeart/2016/7/layout/RepeatingBendingProcessNew"/>
    <dgm:cxn modelId="{A8B2DEFF-CBB6-40E7-93EC-6281893979CA}" type="presOf" srcId="{238B2B93-EE19-4B0F-A387-B8DDBE8AE0C0}" destId="{7EED030F-6D2C-4679-8B91-4C1CE73522A6}" srcOrd="0" destOrd="0" presId="urn:microsoft.com/office/officeart/2016/7/layout/RepeatingBendingProcessNew"/>
    <dgm:cxn modelId="{499D57DE-43B9-4D6A-B3CB-14A7362E32E9}" type="presParOf" srcId="{FAAC1EF1-F479-4C1A-9EB7-1899DF9553B0}" destId="{9FF4936E-1016-4490-8303-A4D666FDFD05}" srcOrd="0" destOrd="0" presId="urn:microsoft.com/office/officeart/2016/7/layout/RepeatingBendingProcessNew"/>
    <dgm:cxn modelId="{CF0C71C8-1287-4168-BC4E-AA16FA1B5FBC}" type="presParOf" srcId="{FAAC1EF1-F479-4C1A-9EB7-1899DF9553B0}" destId="{1AFA2D75-0DF8-4BF7-8276-B2E0F8519D33}" srcOrd="1" destOrd="0" presId="urn:microsoft.com/office/officeart/2016/7/layout/RepeatingBendingProcessNew"/>
    <dgm:cxn modelId="{60B0D003-11A3-4070-AC5E-301FF3D0E975}" type="presParOf" srcId="{1AFA2D75-0DF8-4BF7-8276-B2E0F8519D33}" destId="{E574364C-0C0F-4D8E-B71C-E7433BF6FD01}" srcOrd="0" destOrd="0" presId="urn:microsoft.com/office/officeart/2016/7/layout/RepeatingBendingProcessNew"/>
    <dgm:cxn modelId="{528532D5-2946-44DE-9DE1-21DF3EB32C80}" type="presParOf" srcId="{FAAC1EF1-F479-4C1A-9EB7-1899DF9553B0}" destId="{4279BE5A-E216-432D-AA79-B71D94723621}" srcOrd="2" destOrd="0" presId="urn:microsoft.com/office/officeart/2016/7/layout/RepeatingBendingProcessNew"/>
    <dgm:cxn modelId="{37171814-E421-4A4B-97A7-73D0452776A9}" type="presParOf" srcId="{FAAC1EF1-F479-4C1A-9EB7-1899DF9553B0}" destId="{16D96493-581A-4968-A2FC-63E370DD49DA}" srcOrd="3" destOrd="0" presId="urn:microsoft.com/office/officeart/2016/7/layout/RepeatingBendingProcessNew"/>
    <dgm:cxn modelId="{78CBCB8B-FB78-4EE8-A470-93F41B59171B}" type="presParOf" srcId="{16D96493-581A-4968-A2FC-63E370DD49DA}" destId="{D642ED11-A76D-4D12-8C16-6010FFABDB04}" srcOrd="0" destOrd="0" presId="urn:microsoft.com/office/officeart/2016/7/layout/RepeatingBendingProcessNew"/>
    <dgm:cxn modelId="{979563CF-7FB2-4D56-A611-9495432D097B}" type="presParOf" srcId="{FAAC1EF1-F479-4C1A-9EB7-1899DF9553B0}" destId="{C9F6A161-3DBB-4449-AA1D-44145BA0DFD5}" srcOrd="4" destOrd="0" presId="urn:microsoft.com/office/officeart/2016/7/layout/RepeatingBendingProcessNew"/>
    <dgm:cxn modelId="{65A38770-3C58-4A4E-BBDF-C77EC67D892E}" type="presParOf" srcId="{FAAC1EF1-F479-4C1A-9EB7-1899DF9553B0}" destId="{2E41A3F3-42D9-4F65-9C8A-F2AD10DB7A8F}" srcOrd="5" destOrd="0" presId="urn:microsoft.com/office/officeart/2016/7/layout/RepeatingBendingProcessNew"/>
    <dgm:cxn modelId="{7F70DF1F-7F4A-40F6-B889-62EABD643820}" type="presParOf" srcId="{2E41A3F3-42D9-4F65-9C8A-F2AD10DB7A8F}" destId="{DD212884-2B94-40F5-BDC8-4FDDBD70C4CA}" srcOrd="0" destOrd="0" presId="urn:microsoft.com/office/officeart/2016/7/layout/RepeatingBendingProcessNew"/>
    <dgm:cxn modelId="{564B79E0-4297-41D6-9DDD-3627F86559BC}" type="presParOf" srcId="{FAAC1EF1-F479-4C1A-9EB7-1899DF9553B0}" destId="{E2BF1CDB-F9E2-47EC-84BC-02AD90C83C22}" srcOrd="6" destOrd="0" presId="urn:microsoft.com/office/officeart/2016/7/layout/RepeatingBendingProcessNew"/>
    <dgm:cxn modelId="{9FA1EDB9-C225-42A7-97EB-337157637798}" type="presParOf" srcId="{FAAC1EF1-F479-4C1A-9EB7-1899DF9553B0}" destId="{5C5AC2FA-ED71-4B2D-9122-4C2D5D4455D6}" srcOrd="7" destOrd="0" presId="urn:microsoft.com/office/officeart/2016/7/layout/RepeatingBendingProcessNew"/>
    <dgm:cxn modelId="{FACF458B-E2A4-4825-A8D6-0F96E53EA33D}" type="presParOf" srcId="{5C5AC2FA-ED71-4B2D-9122-4C2D5D4455D6}" destId="{D6576F16-D773-4816-BBF8-3AB7E599B26A}" srcOrd="0" destOrd="0" presId="urn:microsoft.com/office/officeart/2016/7/layout/RepeatingBendingProcessNew"/>
    <dgm:cxn modelId="{62FA87E0-5573-4C0A-96BA-8DCBC95BBA40}" type="presParOf" srcId="{FAAC1EF1-F479-4C1A-9EB7-1899DF9553B0}" destId="{A1DF0893-3A68-40F5-8B60-469C2BF11DC0}" srcOrd="8" destOrd="0" presId="urn:microsoft.com/office/officeart/2016/7/layout/RepeatingBendingProcessNew"/>
    <dgm:cxn modelId="{ED0C420D-FB1D-44E8-B493-E2EFF3EB231C}" type="presParOf" srcId="{FAAC1EF1-F479-4C1A-9EB7-1899DF9553B0}" destId="{7A95EA2C-4F3A-44EF-B95A-C56D952CB756}" srcOrd="9" destOrd="0" presId="urn:microsoft.com/office/officeart/2016/7/layout/RepeatingBendingProcessNew"/>
    <dgm:cxn modelId="{AE589D28-024C-41E8-AB4E-38135E18DA04}" type="presParOf" srcId="{7A95EA2C-4F3A-44EF-B95A-C56D952CB756}" destId="{5F803275-4B56-407F-9EF6-2B18F96D085C}" srcOrd="0" destOrd="0" presId="urn:microsoft.com/office/officeart/2016/7/layout/RepeatingBendingProcessNew"/>
    <dgm:cxn modelId="{1E8436EA-48FC-4780-93FE-6BA3C121B05E}" type="presParOf" srcId="{FAAC1EF1-F479-4C1A-9EB7-1899DF9553B0}" destId="{E99FDF8B-4271-46A6-A637-5A249D264104}" srcOrd="10" destOrd="0" presId="urn:microsoft.com/office/officeart/2016/7/layout/RepeatingBendingProcessNew"/>
    <dgm:cxn modelId="{6F4FD5A2-BE9B-4A53-8D96-42D958B36D3C}" type="presParOf" srcId="{FAAC1EF1-F479-4C1A-9EB7-1899DF9553B0}" destId="{7EED030F-6D2C-4679-8B91-4C1CE73522A6}" srcOrd="11" destOrd="0" presId="urn:microsoft.com/office/officeart/2016/7/layout/RepeatingBendingProcessNew"/>
    <dgm:cxn modelId="{8DA90FC9-C337-4FAF-A629-F947FA979AD3}" type="presParOf" srcId="{7EED030F-6D2C-4679-8B91-4C1CE73522A6}" destId="{E123944E-8528-4FEE-959B-F55DB241F8F0}" srcOrd="0" destOrd="0" presId="urn:microsoft.com/office/officeart/2016/7/layout/RepeatingBendingProcessNew"/>
    <dgm:cxn modelId="{F817112F-4669-4AE6-B82F-ECA25DBFD9F2}" type="presParOf" srcId="{FAAC1EF1-F479-4C1A-9EB7-1899DF9553B0}" destId="{37543074-5172-4601-B3E9-1C03FF8A8B0E}" srcOrd="12" destOrd="0" presId="urn:microsoft.com/office/officeart/2016/7/layout/RepeatingBendingProcessNew"/>
    <dgm:cxn modelId="{0D8D2002-421B-4060-9D98-EB5F189AC243}" type="presParOf" srcId="{FAAC1EF1-F479-4C1A-9EB7-1899DF9553B0}" destId="{4D590E9B-709D-4EF4-87D6-E5A922E91250}" srcOrd="13" destOrd="0" presId="urn:microsoft.com/office/officeart/2016/7/layout/RepeatingBendingProcessNew"/>
    <dgm:cxn modelId="{D9AB7847-07AB-434B-B13A-C46E68E71965}" type="presParOf" srcId="{4D590E9B-709D-4EF4-87D6-E5A922E91250}" destId="{82E007BE-4FD9-4130-ABC4-C6590710C84E}" srcOrd="0" destOrd="0" presId="urn:microsoft.com/office/officeart/2016/7/layout/RepeatingBendingProcessNew"/>
    <dgm:cxn modelId="{24C51AC0-F56E-4A2C-B0B8-81B3EA47EC89}" type="presParOf" srcId="{FAAC1EF1-F479-4C1A-9EB7-1899DF9553B0}" destId="{188EC212-4182-4ABB-9D13-AB28CF2A0F62}" srcOrd="14" destOrd="0" presId="urn:microsoft.com/office/officeart/2016/7/layout/RepeatingBendingProcessNew"/>
    <dgm:cxn modelId="{DD4EEAA5-BC3B-4E20-8D87-BAA598DDAE54}" type="presParOf" srcId="{FAAC1EF1-F479-4C1A-9EB7-1899DF9553B0}" destId="{32FED72F-2EEF-41AC-9F70-B60986D1DB24}" srcOrd="15" destOrd="0" presId="urn:microsoft.com/office/officeart/2016/7/layout/RepeatingBendingProcessNew"/>
    <dgm:cxn modelId="{70119F0A-6170-4122-AEC6-752155FDC8AA}" type="presParOf" srcId="{32FED72F-2EEF-41AC-9F70-B60986D1DB24}" destId="{5DDF66F6-FC50-4FEE-9664-83E8DB3CBF55}" srcOrd="0" destOrd="0" presId="urn:microsoft.com/office/officeart/2016/7/layout/RepeatingBendingProcessNew"/>
    <dgm:cxn modelId="{184D5161-70AC-46C8-ABE1-9D803A4FE935}" type="presParOf" srcId="{FAAC1EF1-F479-4C1A-9EB7-1899DF9553B0}" destId="{B804FA39-7346-404C-AADB-779216C3C59D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2D75-0DF8-4BF7-8276-B2E0F8519D33}">
      <dsp:nvSpPr>
        <dsp:cNvPr id="0" name=""/>
        <dsp:cNvSpPr/>
      </dsp:nvSpPr>
      <dsp:spPr>
        <a:xfrm>
          <a:off x="1290880" y="1186567"/>
          <a:ext cx="265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2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16431" y="1230804"/>
        <a:ext cx="14826" cy="2965"/>
      </dsp:txXfrm>
    </dsp:sp>
    <dsp:sp modelId="{9FF4936E-1016-4490-8303-A4D666FDFD05}">
      <dsp:nvSpPr>
        <dsp:cNvPr id="0" name=""/>
        <dsp:cNvSpPr/>
      </dsp:nvSpPr>
      <dsp:spPr>
        <a:xfrm>
          <a:off x="3424" y="845510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Pasiones</a:t>
          </a:r>
          <a:endParaRPr lang="en-US" sz="1500" kern="1200"/>
        </a:p>
      </dsp:txBody>
      <dsp:txXfrm>
        <a:off x="3424" y="845510"/>
        <a:ext cx="1289255" cy="773553"/>
      </dsp:txXfrm>
    </dsp:sp>
    <dsp:sp modelId="{16D96493-581A-4968-A2FC-63E370DD49DA}">
      <dsp:nvSpPr>
        <dsp:cNvPr id="0" name=""/>
        <dsp:cNvSpPr/>
      </dsp:nvSpPr>
      <dsp:spPr>
        <a:xfrm>
          <a:off x="2876664" y="1186567"/>
          <a:ext cx="265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2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215" y="1230804"/>
        <a:ext cx="14826" cy="2965"/>
      </dsp:txXfrm>
    </dsp:sp>
    <dsp:sp modelId="{4279BE5A-E216-432D-AA79-B71D94723621}">
      <dsp:nvSpPr>
        <dsp:cNvPr id="0" name=""/>
        <dsp:cNvSpPr/>
      </dsp:nvSpPr>
      <dsp:spPr>
        <a:xfrm>
          <a:off x="1589208" y="845510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Costumbres</a:t>
          </a:r>
          <a:endParaRPr lang="en-US" sz="1500" kern="1200"/>
        </a:p>
      </dsp:txBody>
      <dsp:txXfrm>
        <a:off x="1589208" y="845510"/>
        <a:ext cx="1289255" cy="773553"/>
      </dsp:txXfrm>
    </dsp:sp>
    <dsp:sp modelId="{2E41A3F3-42D9-4F65-9C8A-F2AD10DB7A8F}">
      <dsp:nvSpPr>
        <dsp:cNvPr id="0" name=""/>
        <dsp:cNvSpPr/>
      </dsp:nvSpPr>
      <dsp:spPr>
        <a:xfrm>
          <a:off x="648052" y="1617263"/>
          <a:ext cx="3171567" cy="265928"/>
        </a:xfrm>
        <a:custGeom>
          <a:avLst/>
          <a:gdLst/>
          <a:ahLst/>
          <a:cxnLst/>
          <a:rect l="0" t="0" r="0" b="0"/>
          <a:pathLst>
            <a:path>
              <a:moveTo>
                <a:pt x="3171567" y="0"/>
              </a:moveTo>
              <a:lnTo>
                <a:pt x="3171567" y="150064"/>
              </a:lnTo>
              <a:lnTo>
                <a:pt x="0" y="150064"/>
              </a:lnTo>
              <a:lnTo>
                <a:pt x="0" y="2659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4201" y="1748745"/>
        <a:ext cx="159269" cy="2965"/>
      </dsp:txXfrm>
    </dsp:sp>
    <dsp:sp modelId="{C9F6A161-3DBB-4449-AA1D-44145BA0DFD5}">
      <dsp:nvSpPr>
        <dsp:cNvPr id="0" name=""/>
        <dsp:cNvSpPr/>
      </dsp:nvSpPr>
      <dsp:spPr>
        <a:xfrm>
          <a:off x="3174992" y="845510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Lealtades</a:t>
          </a:r>
          <a:endParaRPr lang="en-US" sz="1500" kern="1200"/>
        </a:p>
      </dsp:txBody>
      <dsp:txXfrm>
        <a:off x="3174992" y="845510"/>
        <a:ext cx="1289255" cy="773553"/>
      </dsp:txXfrm>
    </dsp:sp>
    <dsp:sp modelId="{5C5AC2FA-ED71-4B2D-9122-4C2D5D4455D6}">
      <dsp:nvSpPr>
        <dsp:cNvPr id="0" name=""/>
        <dsp:cNvSpPr/>
      </dsp:nvSpPr>
      <dsp:spPr>
        <a:xfrm>
          <a:off x="1290880" y="2256648"/>
          <a:ext cx="265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2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16431" y="2300886"/>
        <a:ext cx="14826" cy="2965"/>
      </dsp:txXfrm>
    </dsp:sp>
    <dsp:sp modelId="{E2BF1CDB-F9E2-47EC-84BC-02AD90C83C22}">
      <dsp:nvSpPr>
        <dsp:cNvPr id="0" name=""/>
        <dsp:cNvSpPr/>
      </dsp:nvSpPr>
      <dsp:spPr>
        <a:xfrm>
          <a:off x="3424" y="1915592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Relacionados</a:t>
          </a:r>
          <a:endParaRPr lang="en-US" sz="1500" kern="1200"/>
        </a:p>
      </dsp:txBody>
      <dsp:txXfrm>
        <a:off x="3424" y="1915592"/>
        <a:ext cx="1289255" cy="773553"/>
      </dsp:txXfrm>
    </dsp:sp>
    <dsp:sp modelId="{7A95EA2C-4F3A-44EF-B95A-C56D952CB756}">
      <dsp:nvSpPr>
        <dsp:cNvPr id="0" name=""/>
        <dsp:cNvSpPr/>
      </dsp:nvSpPr>
      <dsp:spPr>
        <a:xfrm>
          <a:off x="2876664" y="2256648"/>
          <a:ext cx="265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2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215" y="2300886"/>
        <a:ext cx="14826" cy="2965"/>
      </dsp:txXfrm>
    </dsp:sp>
    <dsp:sp modelId="{A1DF0893-3A68-40F5-8B60-469C2BF11DC0}">
      <dsp:nvSpPr>
        <dsp:cNvPr id="0" name=""/>
        <dsp:cNvSpPr/>
      </dsp:nvSpPr>
      <dsp:spPr>
        <a:xfrm>
          <a:off x="1589208" y="1915592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Prejuicios</a:t>
          </a:r>
          <a:endParaRPr lang="en-US" sz="1500" kern="1200"/>
        </a:p>
      </dsp:txBody>
      <dsp:txXfrm>
        <a:off x="1589208" y="1915592"/>
        <a:ext cx="1289255" cy="773553"/>
      </dsp:txXfrm>
    </dsp:sp>
    <dsp:sp modelId="{7EED030F-6D2C-4679-8B91-4C1CE73522A6}">
      <dsp:nvSpPr>
        <dsp:cNvPr id="0" name=""/>
        <dsp:cNvSpPr/>
      </dsp:nvSpPr>
      <dsp:spPr>
        <a:xfrm>
          <a:off x="648052" y="2687345"/>
          <a:ext cx="3171567" cy="265928"/>
        </a:xfrm>
        <a:custGeom>
          <a:avLst/>
          <a:gdLst/>
          <a:ahLst/>
          <a:cxnLst/>
          <a:rect l="0" t="0" r="0" b="0"/>
          <a:pathLst>
            <a:path>
              <a:moveTo>
                <a:pt x="3171567" y="0"/>
              </a:moveTo>
              <a:lnTo>
                <a:pt x="3171567" y="150064"/>
              </a:lnTo>
              <a:lnTo>
                <a:pt x="0" y="150064"/>
              </a:lnTo>
              <a:lnTo>
                <a:pt x="0" y="2659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4201" y="2818827"/>
        <a:ext cx="159269" cy="2965"/>
      </dsp:txXfrm>
    </dsp:sp>
    <dsp:sp modelId="{E99FDF8B-4271-46A6-A637-5A249D264104}">
      <dsp:nvSpPr>
        <dsp:cNvPr id="0" name=""/>
        <dsp:cNvSpPr/>
      </dsp:nvSpPr>
      <dsp:spPr>
        <a:xfrm>
          <a:off x="3174992" y="1915592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Ambiciones</a:t>
          </a:r>
          <a:endParaRPr lang="en-US" sz="1500" kern="1200"/>
        </a:p>
      </dsp:txBody>
      <dsp:txXfrm>
        <a:off x="3174992" y="1915592"/>
        <a:ext cx="1289255" cy="773553"/>
      </dsp:txXfrm>
    </dsp:sp>
    <dsp:sp modelId="{4D590E9B-709D-4EF4-87D6-E5A922E91250}">
      <dsp:nvSpPr>
        <dsp:cNvPr id="0" name=""/>
        <dsp:cNvSpPr/>
      </dsp:nvSpPr>
      <dsp:spPr>
        <a:xfrm>
          <a:off x="1290880" y="3326730"/>
          <a:ext cx="265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2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16431" y="3370968"/>
        <a:ext cx="14826" cy="2965"/>
      </dsp:txXfrm>
    </dsp:sp>
    <dsp:sp modelId="{37543074-5172-4601-B3E9-1C03FF8A8B0E}">
      <dsp:nvSpPr>
        <dsp:cNvPr id="0" name=""/>
        <dsp:cNvSpPr/>
      </dsp:nvSpPr>
      <dsp:spPr>
        <a:xfrm>
          <a:off x="3424" y="2985674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Deberes</a:t>
          </a:r>
          <a:endParaRPr lang="en-US" sz="1500" kern="1200"/>
        </a:p>
      </dsp:txBody>
      <dsp:txXfrm>
        <a:off x="3424" y="2985674"/>
        <a:ext cx="1289255" cy="773553"/>
      </dsp:txXfrm>
    </dsp:sp>
    <dsp:sp modelId="{32FED72F-2EEF-41AC-9F70-B60986D1DB24}">
      <dsp:nvSpPr>
        <dsp:cNvPr id="0" name=""/>
        <dsp:cNvSpPr/>
      </dsp:nvSpPr>
      <dsp:spPr>
        <a:xfrm>
          <a:off x="2876664" y="3326730"/>
          <a:ext cx="265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92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2215" y="3370968"/>
        <a:ext cx="14826" cy="2965"/>
      </dsp:txXfrm>
    </dsp:sp>
    <dsp:sp modelId="{188EC212-4182-4ABB-9D13-AB28CF2A0F62}">
      <dsp:nvSpPr>
        <dsp:cNvPr id="0" name=""/>
        <dsp:cNvSpPr/>
      </dsp:nvSpPr>
      <dsp:spPr>
        <a:xfrm>
          <a:off x="1589208" y="2985674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Deudas</a:t>
          </a:r>
          <a:endParaRPr lang="en-US" sz="1500" kern="1200"/>
        </a:p>
      </dsp:txBody>
      <dsp:txXfrm>
        <a:off x="1589208" y="2985674"/>
        <a:ext cx="1289255" cy="773553"/>
      </dsp:txXfrm>
    </dsp:sp>
    <dsp:sp modelId="{B804FA39-7346-404C-AADB-779216C3C59D}">
      <dsp:nvSpPr>
        <dsp:cNvPr id="0" name=""/>
        <dsp:cNvSpPr/>
      </dsp:nvSpPr>
      <dsp:spPr>
        <a:xfrm>
          <a:off x="3174992" y="2985674"/>
          <a:ext cx="1289255" cy="773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" tIns="66313" rIns="63175" bIns="663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Bienes</a:t>
          </a:r>
          <a:endParaRPr lang="en-US" sz="1500" kern="1200"/>
        </a:p>
      </dsp:txBody>
      <dsp:txXfrm>
        <a:off x="3174992" y="2985674"/>
        <a:ext cx="1289255" cy="77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6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2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2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2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7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1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1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68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86DEF8-BEEE-70FA-3851-D9BDCCDDC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8226" y="151623"/>
            <a:ext cx="10964866" cy="203974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Mente de Cristo</a:t>
            </a:r>
            <a:br>
              <a:rPr lang="es-ES" dirty="0"/>
            </a:br>
            <a:r>
              <a:rPr lang="es-ES" u="sng" dirty="0">
                <a:solidFill>
                  <a:srgbClr val="FFFFFF"/>
                </a:solidFill>
              </a:rPr>
              <a:t>Verdaderamente Libre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0111" y="5612848"/>
            <a:ext cx="9144000" cy="8161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dirty="0">
                <a:solidFill>
                  <a:srgbClr val="FFFFFF"/>
                </a:solidFill>
              </a:rPr>
              <a:t>Haya pues en vosotros este sentir que hubo también en Cristo </a:t>
            </a:r>
            <a:r>
              <a:rPr lang="es-ES">
                <a:solidFill>
                  <a:srgbClr val="FFFFFF"/>
                </a:solidFill>
              </a:rPr>
              <a:t>Jesús</a:t>
            </a:r>
            <a:endParaRPr lang="es-ES"/>
          </a:p>
          <a:p>
            <a:r>
              <a:rPr lang="es-ES" dirty="0">
                <a:solidFill>
                  <a:srgbClr val="FFFFFF"/>
                </a:solidFill>
              </a:rPr>
              <a:t>Filipenses 2:5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8AC7A-0331-3C84-7538-A934F8AB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000" dirty="0"/>
              <a:t>Lealtades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AE01D4-48BA-217E-C0B5-3C4C16B8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6288657" cy="442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6000" dirty="0"/>
              <a:t>El deseo de Dios es cambiar sus lealtades de ser dispersas a ser devotas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96A1EF-11D0-F0BE-D9B5-1A14C0C35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1" t="-280" r="9948" b="-1389"/>
          <a:stretch/>
        </p:blipFill>
        <p:spPr>
          <a:xfrm>
            <a:off x="6952890" y="848258"/>
            <a:ext cx="4786262" cy="56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EEF093-7630-4E59-C557-E13C3CE4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 b="1" dirty="0"/>
              <a:t>Relaciones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C88D6C-D389-901D-72D5-332E4DDE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000" dirty="0">
                <a:latin typeface="Arial"/>
                <a:cs typeface="Arial"/>
              </a:rPr>
              <a:t>El deseo de Dios es cambiar sus relaciones de servirle a usted mismo a servir a Dios</a:t>
            </a:r>
          </a:p>
        </p:txBody>
      </p:sp>
      <p:pic>
        <p:nvPicPr>
          <p:cNvPr id="5" name="Imagen 4" descr="La lealtad - Almudi.org">
            <a:extLst>
              <a:ext uri="{FF2B5EF4-FFF2-40B4-BE49-F238E27FC236}">
                <a16:creationId xmlns:a16="http://schemas.microsoft.com/office/drawing/2014/main" id="{EA565064-96FC-4B35-3EBC-6D661B63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59" y="0"/>
            <a:ext cx="689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Prejuicios y estereotipos: causa de discriminación entre grupos sociales:  CONAPRED | Alcaldes de México">
            <a:extLst>
              <a:ext uri="{FF2B5EF4-FFF2-40B4-BE49-F238E27FC236}">
                <a16:creationId xmlns:a16="http://schemas.microsoft.com/office/drawing/2014/main" id="{C4A62B23-70A2-1886-CC1B-458C9267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768" r="6344"/>
          <a:stretch/>
        </p:blipFill>
        <p:spPr>
          <a:xfrm>
            <a:off x="20" y="-57508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86F944-C49C-C292-7F33-E4F1AA5B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2777"/>
            <a:ext cx="9144000" cy="13621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Prejuicios</a:t>
            </a:r>
            <a:r>
              <a:rPr lang="en-US" sz="6000" dirty="0">
                <a:solidFill>
                  <a:srgbClr val="FFFFFF"/>
                </a:solidFill>
              </a:rPr>
              <a:t> 2 R 5:12, Mt 9:11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ECBC3-27EF-960A-DF5B-6CC35B0F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21" y="5022046"/>
            <a:ext cx="10207924" cy="1831640"/>
          </a:xfrm>
          <a:solidFill>
            <a:schemeClr val="bg2">
              <a:lumMod val="10000"/>
              <a:lumOff val="9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n-US" sz="4000" err="1">
                <a:solidFill>
                  <a:schemeClr val="bg1"/>
                </a:solidFill>
                <a:latin typeface="Arial"/>
                <a:cs typeface="Arial"/>
              </a:rPr>
              <a:t>deseo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de Dios es </a:t>
            </a:r>
            <a:r>
              <a:rPr lang="en-US" sz="4000" err="1">
                <a:solidFill>
                  <a:schemeClr val="bg1"/>
                </a:solidFill>
                <a:latin typeface="Arial"/>
                <a:cs typeface="Arial"/>
              </a:rPr>
              <a:t>cambiar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sus </a:t>
            </a:r>
            <a:r>
              <a:rPr lang="en-US" sz="4000" err="1">
                <a:solidFill>
                  <a:schemeClr val="bg1"/>
                </a:solidFill>
                <a:latin typeface="Arial"/>
                <a:cs typeface="Arial"/>
              </a:rPr>
              <a:t>prejuicios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de ser </a:t>
            </a:r>
            <a:r>
              <a:rPr lang="en-US" sz="4000" err="1">
                <a:solidFill>
                  <a:schemeClr val="bg1"/>
                </a:solidFill>
                <a:latin typeface="Arial"/>
                <a:cs typeface="Arial"/>
              </a:rPr>
              <a:t>circunstanciales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a ser </a:t>
            </a:r>
            <a:r>
              <a:rPr lang="en-US" sz="4000" err="1">
                <a:solidFill>
                  <a:schemeClr val="bg1"/>
                </a:solidFill>
                <a:latin typeface="Arial"/>
                <a:cs typeface="Arial"/>
              </a:rPr>
              <a:t>Bíblicos</a:t>
            </a:r>
            <a:endParaRPr lang="en-US" sz="40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54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DC2BDA-6D01-BC3C-7A95-2051953B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Ambiciones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449202-767C-CB02-EDFC-E5487E850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79429"/>
            <a:ext cx="10909643" cy="14009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El Deseo de Dios es </a:t>
            </a:r>
            <a:r>
              <a:rPr lang="en-US" sz="4000" err="1"/>
              <a:t>cambiar</a:t>
            </a:r>
            <a:r>
              <a:rPr lang="en-US" sz="4000" dirty="0"/>
              <a:t> sus </a:t>
            </a:r>
            <a:r>
              <a:rPr lang="en-US" sz="4000" err="1"/>
              <a:t>ambiciones</a:t>
            </a:r>
            <a:r>
              <a:rPr lang="en-US" sz="4000" dirty="0"/>
              <a:t> de honrarse a </a:t>
            </a:r>
            <a:r>
              <a:rPr lang="en-US" sz="4000" err="1"/>
              <a:t>ti</a:t>
            </a:r>
            <a:r>
              <a:rPr lang="en-US" sz="4000" dirty="0"/>
              <a:t> </a:t>
            </a:r>
            <a:r>
              <a:rPr lang="en-US" sz="4000" err="1"/>
              <a:t>mismo</a:t>
            </a:r>
            <a:r>
              <a:rPr lang="en-US" sz="4000" dirty="0"/>
              <a:t> a </a:t>
            </a:r>
            <a:r>
              <a:rPr lang="en-US" sz="4000" err="1"/>
              <a:t>Honrar</a:t>
            </a:r>
            <a:r>
              <a:rPr lang="en-US" sz="4000" dirty="0"/>
              <a:t> a Dios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3 excelentes caminos para convertir la ambición en una virtud">
            <a:extLst>
              <a:ext uri="{FF2B5EF4-FFF2-40B4-BE49-F238E27FC236}">
                <a16:creationId xmlns:a16="http://schemas.microsoft.com/office/drawing/2014/main" id="{E1E1B776-DCE5-5FBB-82BB-CC8C6B19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57" b="8053"/>
          <a:stretch/>
        </p:blipFill>
        <p:spPr>
          <a:xfrm>
            <a:off x="6257889" y="3266097"/>
            <a:ext cx="5628817" cy="3226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C68F62-4480-9BE6-C7CF-A5985E9B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8" y="3575232"/>
            <a:ext cx="5614416" cy="29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6BC8DD5A-2177-6753-E2F9-C07A0019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4814D3-166F-A272-723C-1915D37C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" y="259726"/>
            <a:ext cx="9906199" cy="11572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sz="4500" b="1" kern="1200" dirty="0">
                <a:latin typeface="+mj-lt"/>
                <a:ea typeface="+mj-ea"/>
                <a:cs typeface="+mj-cs"/>
              </a:rPr>
              <a:t>La Libertad Tiene un propósito. </a:t>
            </a:r>
            <a:br>
              <a:rPr lang="es-MX" sz="4500" b="1" dirty="0"/>
            </a:br>
            <a:r>
              <a:rPr lang="es-MX" sz="40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Servir a Cristo</a:t>
            </a:r>
            <a:endParaRPr lang="es-MX" sz="4000" b="1" u="sng" kern="1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07A58-261F-507B-47DE-499D19E9D502}"/>
              </a:ext>
            </a:extLst>
          </p:cNvPr>
          <p:cNvSpPr>
            <a:spLocks/>
          </p:cNvSpPr>
          <p:nvPr/>
        </p:nvSpPr>
        <p:spPr>
          <a:xfrm>
            <a:off x="297073" y="1711128"/>
            <a:ext cx="7172835" cy="1932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585216">
              <a:spcAft>
                <a:spcPts val="600"/>
              </a:spcAft>
            </a:pPr>
            <a:r>
              <a:rPr lang="es-MX" sz="3000" kern="1200" dirty="0">
                <a:latin typeface="+mn-lt"/>
                <a:ea typeface="+mn-lt"/>
                <a:cs typeface="+mn-lt"/>
              </a:rPr>
              <a:t>Estad, pues, firmes en la libertad con que Cristo nos hizo libres, y no estéis otra vez sujetos al yugo de esclavitud. </a:t>
            </a:r>
            <a:endParaRPr lang="es-ES" sz="3000">
              <a:ea typeface="+mn-lt"/>
              <a:cs typeface="+mn-lt"/>
            </a:endParaRPr>
          </a:p>
          <a:p>
            <a:pPr defTabSz="585216">
              <a:spcAft>
                <a:spcPts val="600"/>
              </a:spcAft>
            </a:pPr>
            <a:r>
              <a:rPr lang="es-MX" sz="3000" kern="1200" dirty="0">
                <a:solidFill>
                  <a:srgbClr val="FFFF00"/>
                </a:solidFill>
                <a:latin typeface="+mn-lt"/>
                <a:ea typeface="+mn-lt"/>
                <a:cs typeface="+mn-lt"/>
              </a:rPr>
              <a:t>Gálatas 5:1</a:t>
            </a:r>
            <a:endParaRPr lang="es-ES" sz="3000">
              <a:solidFill>
                <a:srgbClr val="FFFF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45AE16-EB7C-C0BE-8D01-602B98B4CAF2}"/>
              </a:ext>
            </a:extLst>
          </p:cNvPr>
          <p:cNvSpPr>
            <a:spLocks/>
          </p:cNvSpPr>
          <p:nvPr/>
        </p:nvSpPr>
        <p:spPr>
          <a:xfrm>
            <a:off x="322623" y="3896488"/>
            <a:ext cx="7158455" cy="2622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585216">
              <a:spcAft>
                <a:spcPts val="600"/>
              </a:spcAft>
            </a:pPr>
            <a:r>
              <a:rPr lang="es-MX" sz="3000" kern="1200" dirty="0">
                <a:latin typeface="+mn-lt"/>
                <a:ea typeface="+mn-lt"/>
                <a:cs typeface="+mn-lt"/>
              </a:rPr>
              <a:t>Como libres, pero no como los que tienen la libertad como pretexto para hacer lo malo, sino como siervos de Dios.</a:t>
            </a:r>
            <a:r>
              <a:rPr lang="es-MX" sz="3000" dirty="0">
                <a:ea typeface="+mn-lt"/>
                <a:cs typeface="+mn-lt"/>
              </a:rPr>
              <a:t> </a:t>
            </a:r>
            <a:endParaRPr lang="es-ES" sz="3000">
              <a:ea typeface="+mn-lt"/>
              <a:cs typeface="+mn-lt"/>
            </a:endParaRPr>
          </a:p>
          <a:p>
            <a:pPr defTabSz="585216">
              <a:spcAft>
                <a:spcPts val="600"/>
              </a:spcAft>
            </a:pPr>
            <a:r>
              <a:rPr lang="es-MX" sz="3000" kern="1200" dirty="0">
                <a:solidFill>
                  <a:srgbClr val="FFFF00"/>
                </a:solidFill>
                <a:latin typeface="+mn-lt"/>
                <a:ea typeface="+mn-lt"/>
                <a:cs typeface="+mn-lt"/>
              </a:rPr>
              <a:t>1 Pedro 2:16</a:t>
            </a:r>
            <a:endParaRPr lang="es-ES" sz="3000">
              <a:solidFill>
                <a:srgbClr val="FFFF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AE5C76-DC37-E22F-21A3-6A3B52C9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12" y="3430437"/>
            <a:ext cx="4269374" cy="2883875"/>
          </a:xfrm>
          <a:prstGeom prst="rect">
            <a:avLst/>
          </a:prstGeom>
        </p:spPr>
      </p:pic>
      <p:pic>
        <p:nvPicPr>
          <p:cNvPr id="7" name="Imagen 6" descr="Cristo-rompe-las-cadenas">
            <a:extLst>
              <a:ext uri="{FF2B5EF4-FFF2-40B4-BE49-F238E27FC236}">
                <a16:creationId xmlns:a16="http://schemas.microsoft.com/office/drawing/2014/main" id="{E5EB4D39-DF52-C475-B5E5-1FE3C7192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562" y="1423358"/>
            <a:ext cx="4214006" cy="20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51F458-CC1D-F400-8929-87CA151A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200" b="1" dirty="0"/>
              <a:t>El Propósito de Dios: </a:t>
            </a:r>
            <a:r>
              <a:rPr lang="es-ES" sz="4200" b="1" dirty="0">
                <a:solidFill>
                  <a:srgbClr val="FFFF00"/>
                </a:solidFill>
              </a:rPr>
              <a:t>Su Libertad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23D50-E8A1-7655-01FC-40722A98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462372"/>
            <a:ext cx="4315475" cy="2069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000" b="1" dirty="0">
                <a:latin typeface="Aptos"/>
              </a:rPr>
              <a:t> </a:t>
            </a:r>
            <a:r>
              <a:rPr lang="es-ES" sz="3000" b="1" dirty="0">
                <a:latin typeface="Arial"/>
                <a:cs typeface="Arial"/>
              </a:rPr>
              <a:t>Gálatas 5:1</a:t>
            </a:r>
          </a:p>
          <a:p>
            <a:endParaRPr lang="es-ES" sz="3000" b="1" dirty="0">
              <a:latin typeface="Arial"/>
              <a:cs typeface="Arial"/>
            </a:endParaRPr>
          </a:p>
          <a:p>
            <a:r>
              <a:rPr lang="es-ES" sz="3000" b="1" dirty="0">
                <a:latin typeface="Arial"/>
                <a:cs typeface="Arial"/>
              </a:rPr>
              <a:t>  1 Pedro 2:16</a:t>
            </a:r>
          </a:p>
        </p:txBody>
      </p:sp>
      <p:pic>
        <p:nvPicPr>
          <p:cNvPr id="5" name="Imagen 4" descr="Nuestra libertad en Cristo - Gálatas 5:1-18 — The Latter Rain Ministries -  Ministerio La Lluvia Tardia">
            <a:extLst>
              <a:ext uri="{FF2B5EF4-FFF2-40B4-BE49-F238E27FC236}">
                <a16:creationId xmlns:a16="http://schemas.microsoft.com/office/drawing/2014/main" id="{BC0C0E15-092E-BFCE-4440-7940A60B9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2" r="175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50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8795B-CD86-60F5-5FBA-1F603A5F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467" y="-238724"/>
            <a:ext cx="5957978" cy="1325563"/>
          </a:xfrm>
        </p:spPr>
        <p:txBody>
          <a:bodyPr>
            <a:normAutofit/>
          </a:bodyPr>
          <a:lstStyle/>
          <a:p>
            <a:r>
              <a:rPr lang="es-ES" sz="5000" b="1" dirty="0">
                <a:latin typeface="Arial"/>
                <a:cs typeface="Arial"/>
              </a:rPr>
              <a:t>Áreas de Libertad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872D91-238C-0C51-0DC0-9886EF3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1" y="890408"/>
            <a:ext cx="5157787" cy="8239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r>
              <a:rPr lang="es-ES" sz="4400" dirty="0">
                <a:solidFill>
                  <a:srgbClr val="000000"/>
                </a:solidFill>
                <a:ea typeface="+mn-lt"/>
                <a:cs typeface="+mn-lt"/>
              </a:rPr>
              <a:t>Esferas Neutrales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63B2666E-A5CD-8938-CF07-FB976AFC61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0889055"/>
              </p:ext>
            </p:extLst>
          </p:nvPr>
        </p:nvGraphicFramePr>
        <p:xfrm>
          <a:off x="350958" y="1412396"/>
          <a:ext cx="4467673" cy="460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0A5B99-1A3F-0E77-79BC-5A35DEAA3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2916" y="890409"/>
            <a:ext cx="5183188" cy="823912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r>
              <a:rPr lang="es-ES" sz="4400" dirty="0">
                <a:solidFill>
                  <a:srgbClr val="000000"/>
                </a:solidFill>
                <a:ea typeface="+mn-lt"/>
                <a:cs typeface="+mn-lt"/>
              </a:rPr>
              <a:t>Esferas dañinas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8A9FE4-B58B-F105-8132-57BBB372C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1068" y="2160018"/>
            <a:ext cx="2868434" cy="15567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latin typeface="Arial"/>
                <a:cs typeface="Arial"/>
              </a:rPr>
              <a:t>Temores</a:t>
            </a:r>
            <a:endParaRPr lang="en-US" dirty="0">
              <a:latin typeface="Arial"/>
              <a:cs typeface="Arial"/>
            </a:endParaRPr>
          </a:p>
          <a:p>
            <a:r>
              <a:rPr lang="es-ES" dirty="0">
                <a:latin typeface="Arial"/>
                <a:cs typeface="Arial"/>
              </a:rPr>
              <a:t>Debilidades</a:t>
            </a:r>
            <a:endParaRPr lang="en-US" dirty="0">
              <a:latin typeface="Arial"/>
              <a:cs typeface="Arial"/>
            </a:endParaRPr>
          </a:p>
          <a:p>
            <a:r>
              <a:rPr lang="es-ES" dirty="0">
                <a:latin typeface="Arial"/>
                <a:cs typeface="Arial"/>
              </a:rPr>
              <a:t>Ofensas</a:t>
            </a:r>
            <a:endParaRPr lang="es-ES" dirty="0"/>
          </a:p>
        </p:txBody>
      </p:sp>
      <p:pic>
        <p:nvPicPr>
          <p:cNvPr id="8" name="Imagen 7" descr="Lo mejor en la categoría «Emoji pregunta» de imágenes, fotos de stock e  ilustraciones libres de regalías | Shutterstock">
            <a:extLst>
              <a:ext uri="{FF2B5EF4-FFF2-40B4-BE49-F238E27FC236}">
                <a16:creationId xmlns:a16="http://schemas.microsoft.com/office/drawing/2014/main" id="{C903435C-0D3D-7957-B659-16564344E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947" y="3719998"/>
            <a:ext cx="27432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4AD969-B0A7-2374-0FC1-D1FE37B7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2" y="379502"/>
            <a:ext cx="5968455" cy="1311186"/>
          </a:xfrm>
        </p:spPr>
        <p:txBody>
          <a:bodyPr>
            <a:noAutofit/>
          </a:bodyPr>
          <a:lstStyle/>
          <a:p>
            <a:r>
              <a:rPr lang="es-ES" sz="5000" b="1" dirty="0">
                <a:latin typeface="Arial"/>
                <a:cs typeface="Arial"/>
              </a:rPr>
              <a:t>Un proceso hacia la libertad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DEAD9-0968-0934-CEE1-20172BF13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2" y="2113172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s-ES" sz="3000" dirty="0"/>
              <a:t>Haga una lista con sus deseos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s-ES" sz="3000" dirty="0"/>
              <a:t>Identifique los deseos opuestos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s-ES" sz="3000" dirty="0"/>
              <a:t>Líbrese de los deseos equivocados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s-ES" sz="3000" dirty="0"/>
              <a:t>Reciba los deseos de Cristo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s-ES" sz="3000" dirty="0"/>
              <a:t>Decídase a seguir los deseos de </a:t>
            </a:r>
            <a:r>
              <a:rPr lang="es-ES" sz="3000" dirty="0" err="1"/>
              <a:t>el</a:t>
            </a:r>
            <a:r>
              <a:rPr lang="es-ES" sz="3000" dirty="0"/>
              <a:t>.</a:t>
            </a:r>
          </a:p>
        </p:txBody>
      </p:sp>
      <p:pic>
        <p:nvPicPr>
          <p:cNvPr id="4" name="Imagen 3" descr="Imagen que contiene mujer, hombre, teléfono, parado&#10;&#10;Descripción generada automáticamente">
            <a:extLst>
              <a:ext uri="{FF2B5EF4-FFF2-40B4-BE49-F238E27FC236}">
                <a16:creationId xmlns:a16="http://schemas.microsoft.com/office/drawing/2014/main" id="{496C26FE-C46A-36B6-E0AF-11C5EF70E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3" r="21593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2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6A874F-76D7-5E83-8544-A1A8318C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 b="1" dirty="0">
                <a:solidFill>
                  <a:srgbClr val="FFFF00"/>
                </a:solidFill>
              </a:rPr>
              <a:t>Juan 8:31-36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41A3B-CF5F-654D-076C-EC2F5A28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01" y="1870033"/>
            <a:ext cx="7806230" cy="4291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>
                <a:latin typeface="Aptos"/>
              </a:rPr>
              <a:t>31 Dijo entonces Jesús a los judíos que habían creído en él: Si vosotros permaneciereis en mi palabra, seréis verdaderamente mis discípulos; 32 y conoceréis la verdad, y la verdad os hará libres. 33 Le respondieron: Linaje de Abraham somos, y jamás hemos sido esclavos de nadie. ¿Cómo dices tú: Seréis libres?</a:t>
            </a:r>
          </a:p>
          <a:p>
            <a:r>
              <a:rPr lang="es-ES" sz="2400" dirty="0">
                <a:latin typeface="Aptos"/>
              </a:rPr>
              <a:t>34 Jesús les respondió: De cierto, de cierto os digo, que todo aquel que hace pecado, esclavo es del pecado. 35 Y el esclavo no queda en la casa para siempre; el hijo sí queda para siempre. 36 Así que, si el Hijo os libertare, seréis verdaderamente libres.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47CCE3-02A1-38DA-7D62-35B8A8B1F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8" r="14151" b="-1"/>
          <a:stretch/>
        </p:blipFill>
        <p:spPr>
          <a:xfrm>
            <a:off x="7963205" y="1863938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0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100A82-90BE-CFAC-1FD1-14333079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s-ES" sz="4000"/>
              <a:t>Marcos 10:1 NVI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3B496-9E7E-FB2A-43AB-F0FDAD26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2013373"/>
            <a:ext cx="4618934" cy="41496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>
                <a:latin typeface="Arial"/>
                <a:cs typeface="Arial"/>
              </a:rPr>
              <a:t>Luego Jesús salió de </a:t>
            </a:r>
            <a:r>
              <a:rPr lang="es-ES" err="1">
                <a:latin typeface="Arial"/>
                <a:cs typeface="Arial"/>
              </a:rPr>
              <a:t>Capernaúm</a:t>
            </a:r>
            <a:r>
              <a:rPr lang="es-ES" dirty="0">
                <a:latin typeface="Arial"/>
                <a:cs typeface="Arial"/>
              </a:rPr>
              <a:t>, descendió a la región de Judea y entró en la zona que está al oriente del río Jordán. Una vez más, las multitudes lo rodearon, y él les enseñaba como de costumbre.</a:t>
            </a:r>
          </a:p>
        </p:txBody>
      </p:sp>
      <p:pic>
        <p:nvPicPr>
          <p:cNvPr id="4" name="Imagen 3" descr="El ABC de la Biblia - Martha Debayle">
            <a:extLst>
              <a:ext uri="{FF2B5EF4-FFF2-40B4-BE49-F238E27FC236}">
                <a16:creationId xmlns:a16="http://schemas.microsoft.com/office/drawing/2014/main" id="{E5E78803-7207-7D98-FCA5-5952667D4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9" r="214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809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6A429-C897-BD0C-112B-1D71948C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 b="1"/>
              <a:t>Costumbres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6628F-8690-5258-7F07-F10BB032D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3495967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000" dirty="0"/>
              <a:t>El Deseo de Dios es transformar sus costumbres de ser descuidadas a ser controladas por el Espíritu</a:t>
            </a:r>
          </a:p>
        </p:txBody>
      </p:sp>
      <p:pic>
        <p:nvPicPr>
          <p:cNvPr id="4" name="Imagen 3" descr="Costumbres Familiares para niños | Preescolar | Exploración #AprendeenCasa  - YouTube">
            <a:extLst>
              <a:ext uri="{FF2B5EF4-FFF2-40B4-BE49-F238E27FC236}">
                <a16:creationId xmlns:a16="http://schemas.microsoft.com/office/drawing/2014/main" id="{367B9AA2-DE57-1339-41C4-B3FB45B2D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5" r="17748"/>
          <a:stretch/>
        </p:blipFill>
        <p:spPr>
          <a:xfrm>
            <a:off x="4880381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380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F518A0-FADF-5B58-C24F-B689920A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Lealtades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61F66-B2D5-10D7-6EED-A1CC4AB6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14" y="2614107"/>
            <a:ext cx="4746796" cy="3579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900" dirty="0">
                <a:latin typeface="Arial"/>
                <a:ea typeface="+mn-lt"/>
                <a:cs typeface="+mn-lt"/>
              </a:rPr>
              <a:t>La lealtad es un valor moral que consiste en un compromiso con las personas allegadas, estando presentes en los buenos momentos y en las dificultades. Es un sentimiento de respeto y fidelidad hacia una persona, comunidad, organización, principios morales y, sobre todo, hacia uno mismo. La lealtad va de la mano de la nobleza, la honradez y la honestidad</a:t>
            </a:r>
            <a:endParaRPr lang="es-ES" sz="1900" dirty="0">
              <a:latin typeface="Arial"/>
              <a:cs typeface="Arial"/>
            </a:endParaRPr>
          </a:p>
        </p:txBody>
      </p:sp>
      <p:pic>
        <p:nvPicPr>
          <p:cNvPr id="4" name="Imagen 3" descr="Lealtad, un valor">
            <a:extLst>
              <a:ext uri="{FF2B5EF4-FFF2-40B4-BE49-F238E27FC236}">
                <a16:creationId xmlns:a16="http://schemas.microsoft.com/office/drawing/2014/main" id="{F2716CE9-4E60-898A-2EE8-EABF4837D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5" r="9648"/>
          <a:stretch/>
        </p:blipFill>
        <p:spPr>
          <a:xfrm>
            <a:off x="4880382" y="10"/>
            <a:ext cx="731009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769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La Mente de Cristo Verdaderamente Libre 1</vt:lpstr>
      <vt:lpstr>La Libertad Tiene un propósito.  Servir a Cristo</vt:lpstr>
      <vt:lpstr>El Propósito de Dios: Su Libertad</vt:lpstr>
      <vt:lpstr>Áreas de Libertad</vt:lpstr>
      <vt:lpstr>Un proceso hacia la libertad</vt:lpstr>
      <vt:lpstr>Juan 8:31-36</vt:lpstr>
      <vt:lpstr>Marcos 10:1 NVI</vt:lpstr>
      <vt:lpstr>Costumbres</vt:lpstr>
      <vt:lpstr>Lealtades</vt:lpstr>
      <vt:lpstr>Lealtades</vt:lpstr>
      <vt:lpstr>Relaciones</vt:lpstr>
      <vt:lpstr>Prejuicios 2 R 5:12, Mt 9:11</vt:lpstr>
      <vt:lpstr>Ambiciones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535</cp:revision>
  <dcterms:created xsi:type="dcterms:W3CDTF">2024-04-24T01:49:02Z</dcterms:created>
  <dcterms:modified xsi:type="dcterms:W3CDTF">2024-05-11T23:19:42Z</dcterms:modified>
</cp:coreProperties>
</file>