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1" r:id="rId3"/>
    <p:sldId id="262" r:id="rId4"/>
    <p:sldId id="282" r:id="rId5"/>
    <p:sldId id="272" r:id="rId6"/>
    <p:sldId id="283" r:id="rId7"/>
    <p:sldId id="265" r:id="rId8"/>
    <p:sldId id="281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FF"/>
    <a:srgbClr val="66FFFF"/>
    <a:srgbClr val="008000"/>
    <a:srgbClr val="66FF33"/>
    <a:srgbClr val="FFFF66"/>
    <a:srgbClr val="99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DB85F5-3987-495E-8EE3-64D1A267B78A}">
  <a:tblStyle styleId="{82DB85F5-3987-495E-8EE3-64D1A267B7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783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64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78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32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36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47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481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83442" y="1712890"/>
            <a:ext cx="59586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EL PROPOSITO</a:t>
            </a:r>
          </a:p>
          <a:p>
            <a:pPr algn="ctr"/>
            <a:r>
              <a:rPr lang="es-MX" sz="6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DE</a:t>
            </a:r>
          </a:p>
          <a:p>
            <a:pPr algn="ctr"/>
            <a:r>
              <a:rPr lang="es-MX" sz="66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DIOS</a:t>
            </a: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5344734" y="1596980"/>
            <a:ext cx="231819" cy="20606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5"/>
          <a:stretch/>
        </p:blipFill>
        <p:spPr bwMode="auto">
          <a:xfrm>
            <a:off x="2635541" y="1329207"/>
            <a:ext cx="1417049" cy="1903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5628" r="4092" b="4777"/>
          <a:stretch/>
        </p:blipFill>
        <p:spPr bwMode="auto">
          <a:xfrm>
            <a:off x="6229987" y="1329207"/>
            <a:ext cx="2382936" cy="166579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47513" y="313151"/>
            <a:ext cx="625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Tres propósitos de DIOS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928500" y="1325837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Universal</a:t>
            </a:r>
          </a:p>
        </p:txBody>
      </p:sp>
      <p:pic>
        <p:nvPicPr>
          <p:cNvPr id="1028" name="Picture 4" descr="Resultado de imagen para huerto del ed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18785" r="8061" b="18383"/>
          <a:stretch/>
        </p:blipFill>
        <p:spPr bwMode="auto">
          <a:xfrm>
            <a:off x="222052" y="2829636"/>
            <a:ext cx="2413489" cy="127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94887" y="1852719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Con la </a:t>
            </a:r>
          </a:p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Raza Humana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38" y="3338996"/>
            <a:ext cx="1357362" cy="1181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757809" y="4362294"/>
            <a:ext cx="2574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Individual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6296338" y="625367"/>
            <a:ext cx="1991286" cy="1991244"/>
            <a:chOff x="6643075" y="3664250"/>
            <a:chExt cx="407950" cy="407975"/>
          </a:xfrm>
        </p:grpSpPr>
        <p:sp>
          <p:nvSpPr>
            <p:cNvPr id="93" name="Google Shape;93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8"/>
          <p:cNvSpPr/>
          <p:nvPr/>
        </p:nvSpPr>
        <p:spPr>
          <a:xfrm rot="2697475">
            <a:off x="7871272" y="2606976"/>
            <a:ext cx="472476" cy="45113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8245054" y="2349419"/>
            <a:ext cx="189253" cy="18077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" name="CuadroTexto 7"/>
          <p:cNvSpPr txBox="1"/>
          <p:nvPr/>
        </p:nvSpPr>
        <p:spPr>
          <a:xfrm>
            <a:off x="3301881" y="46378"/>
            <a:ext cx="2547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Universal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1897" y="937580"/>
            <a:ext cx="7866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Isaías 43:1-7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Creador Tuyo, Formador Tuyo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Trae de lejos mis hijos y mis hijas de los confines de la Tierra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Para Gloria mía los he creado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71394" y="2720544"/>
            <a:ext cx="2806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Génesis 1:26-27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Creador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Imagen y Semejanza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898669" y="2533875"/>
            <a:ext cx="535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Isaías 6:3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Toda la Tierra está llena de su Gloria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495089" y="3312219"/>
            <a:ext cx="506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Salmos 19:1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Los cielos cuentan la Gloria de Dios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1395" y="4090563"/>
            <a:ext cx="4300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Romanos 1:20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Eterno poder y deidad se hacen visibles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675469" y="4226874"/>
            <a:ext cx="419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Isaías 43:7</a:t>
            </a:r>
          </a:p>
          <a:p>
            <a:r>
              <a:rPr lang="es-MX" sz="2000" b="1" dirty="0">
                <a:solidFill>
                  <a:schemeClr val="bg1"/>
                </a:solidFill>
                <a:effectLst>
                  <a:glow rad="101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</a:rPr>
              <a:t>Para Gloria mía los he creado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187065" y="733527"/>
            <a:ext cx="477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Dios creó el universo para Su gloria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6296338" y="625367"/>
            <a:ext cx="1991286" cy="1991244"/>
            <a:chOff x="6643075" y="3664250"/>
            <a:chExt cx="407950" cy="407975"/>
          </a:xfrm>
        </p:grpSpPr>
        <p:sp>
          <p:nvSpPr>
            <p:cNvPr id="93" name="Google Shape;93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301881" y="46378"/>
            <a:ext cx="2547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Universal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87065" y="733527"/>
            <a:ext cx="477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Dios creó el universo para Su gloria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7441" y="1620989"/>
            <a:ext cx="3294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tx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La Gloria de Dios NO es vanidad o prepotencia, al pensar que el hizo todo para solo sentirse inalcanzable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018208" y="1620989"/>
            <a:ext cx="493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FF00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La Gloria de Dios es la manifestación de su Eterno Amor, al punto que está dispuesto a compartir su Reino con sus criaturas (el hombre) y lo ha hecho coheredero del Reino de su Hijo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394960" y="3618689"/>
            <a:ext cx="2319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glow rad="228600">
                    <a:srgbClr val="FF00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Apocalipsis 1:6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glow rad="228600">
                    <a:srgbClr val="FF00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Jeremías 31:3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glow rad="228600">
                    <a:srgbClr val="FF00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Juan 14:3</a:t>
            </a:r>
          </a:p>
        </p:txBody>
      </p:sp>
    </p:spTree>
    <p:extLst>
      <p:ext uri="{BB962C8B-B14F-4D97-AF65-F5344CB8AC3E}">
        <p14:creationId xmlns:p14="http://schemas.microsoft.com/office/powerpoint/2010/main" val="8524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1471" r="4290" b="3290"/>
          <a:stretch/>
        </p:blipFill>
        <p:spPr bwMode="auto">
          <a:xfrm>
            <a:off x="5097971" y="1368707"/>
            <a:ext cx="2881896" cy="3451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66169" y="86549"/>
            <a:ext cx="564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Con la Raza Humana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0" y="1432207"/>
            <a:ext cx="2904030" cy="338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415665" y="733527"/>
            <a:ext cx="42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Dios nunca ha perdido el control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5401" y="1346501"/>
            <a:ext cx="24923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FF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Génesis 1:26-31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06405" y="4319800"/>
            <a:ext cx="24923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FF3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Romanos 5:12,18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38638" y="1292435"/>
            <a:ext cx="24923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Romanos 5:19-21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175288" y="2411887"/>
            <a:ext cx="18800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Juan 18:37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608771" y="3429180"/>
            <a:ext cx="297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2ª Corintios 5:14-20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175288" y="4434798"/>
            <a:ext cx="173222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99009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Juan 19:30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68" y="1289344"/>
            <a:ext cx="3710417" cy="3710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9" y="997862"/>
            <a:ext cx="3395810" cy="2411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66169" y="86549"/>
            <a:ext cx="564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Con la Raza Humana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415665" y="733527"/>
            <a:ext cx="42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Dios nunca ha perdido el control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47482" y="3683973"/>
            <a:ext cx="267945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Romanos 9:22-24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685645" y="4564774"/>
            <a:ext cx="22268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2ª Timoteo 1:9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92646" y="2011694"/>
            <a:ext cx="19239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Efesios 1:5-6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926941" y="3335440"/>
            <a:ext cx="20312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Efesios 2:6-7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653976" y="1512210"/>
            <a:ext cx="222683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Apocalipsis 6:9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645858" y="2507111"/>
            <a:ext cx="21364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Romanos 5:1-2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71735" y="2953406"/>
            <a:ext cx="164261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Juan 14:3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904166" y="4239790"/>
            <a:ext cx="26053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8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  <a:ea typeface="+mn-ea"/>
                <a:cs typeface="+mn-cs"/>
              </a:rPr>
              <a:t>Apocalipsis 19:6-9</a:t>
            </a:r>
          </a:p>
        </p:txBody>
      </p:sp>
    </p:spTree>
    <p:extLst>
      <p:ext uri="{BB962C8B-B14F-4D97-AF65-F5344CB8AC3E}">
        <p14:creationId xmlns:p14="http://schemas.microsoft.com/office/powerpoint/2010/main" val="975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19398" y="40814"/>
            <a:ext cx="2574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Individual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03347" y="733527"/>
            <a:ext cx="413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Dios tiene un propósito para ti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07999" y="2629677"/>
            <a:ext cx="222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Isaías 55:7-9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68867" y="2066617"/>
            <a:ext cx="222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Jeremías 29:11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4056575" y="2611852"/>
            <a:ext cx="1089764" cy="356856"/>
          </a:xfrm>
          <a:prstGeom prst="rightArrow">
            <a:avLst/>
          </a:prstGeom>
          <a:solidFill>
            <a:schemeClr val="bg1"/>
          </a:solidFill>
          <a:ln>
            <a:solidFill>
              <a:srgbClr val="66FF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248294" y="2073349"/>
            <a:ext cx="2226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Filipenses 2:13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498105" y="2629678"/>
            <a:ext cx="1742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Isaías 6:8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44942" y="3272900"/>
            <a:ext cx="340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1 Tesalonicenses 5:16-19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29736" y="3272899"/>
            <a:ext cx="1905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Isaías 43:7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531410" y="4145233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BASES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82" y="2145260"/>
            <a:ext cx="1204495" cy="12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61" y="2145260"/>
            <a:ext cx="1204495" cy="12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44134" y="2888090"/>
            <a:ext cx="161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Mateo 7:7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92888" y="2888090"/>
            <a:ext cx="272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1ª Corintios 12:1-13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56141" y="3349755"/>
            <a:ext cx="239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Romanos 12:4-8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44031" y="3759548"/>
            <a:ext cx="230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Efesios 4:11-16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19398" y="40814"/>
            <a:ext cx="2574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rbia DEMO" panose="02000506000000020002" pitchFamily="50" charset="0"/>
              </a:rPr>
              <a:t>Individual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03347" y="733527"/>
            <a:ext cx="413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Dios tiene un propósito para ti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8420" y="1543421"/>
            <a:ext cx="198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BUSCAR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PROPÓSITO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416441" y="1543421"/>
            <a:ext cx="213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BENDICIÓN PARA OTROS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344921" y="4208687"/>
            <a:ext cx="199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1ª Pedro 4:10</a:t>
            </a:r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77" y="2145260"/>
            <a:ext cx="1204495" cy="12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6835236" y="1543421"/>
            <a:ext cx="213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effectLst>
                  <a:glow rad="228600">
                    <a:srgbClr val="FF0066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PERMANECERCONSTANTES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99195" y="3285357"/>
            <a:ext cx="191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Mateo 20:16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61618" y="3752358"/>
            <a:ext cx="207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Mateo 26:41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538993" y="2936823"/>
            <a:ext cx="227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Apocalipsis 2:1o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315945" y="3416909"/>
            <a:ext cx="272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1ª Corintios 15:58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378574" y="3878574"/>
            <a:ext cx="233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2ª Timoteo 2:15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912286" y="4284712"/>
            <a:ext cx="292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2ª Corintios 4:1,7-18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136123" y="4720745"/>
            <a:ext cx="207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effectLst>
                  <a:glow rad="139700">
                    <a:srgbClr val="0000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Lucas 9:62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277</Words>
  <Application>Microsoft Office PowerPoint</Application>
  <PresentationFormat>Presentación en pantalla (16:9)</PresentationFormat>
  <Paragraphs>78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Congenial Black</vt:lpstr>
      <vt:lpstr>Helvetica Neue Light</vt:lpstr>
      <vt:lpstr>Ink Free</vt:lpstr>
      <vt:lpstr>Murbia DEMO</vt:lpstr>
      <vt:lpstr>Zilla Slab Highlight</vt:lpstr>
      <vt:lpstr>Zilla Slab Light</vt:lpstr>
      <vt:lpstr>Palamon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Noe Perez Zaldivar</dc:creator>
  <cp:lastModifiedBy>Haniel Pérez</cp:lastModifiedBy>
  <cp:revision>44</cp:revision>
  <dcterms:modified xsi:type="dcterms:W3CDTF">2024-04-17T23:53:02Z</dcterms:modified>
</cp:coreProperties>
</file>