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9"/>
  </p:notesMasterIdLst>
  <p:sldIdLst>
    <p:sldId id="256" r:id="rId2"/>
    <p:sldId id="258" r:id="rId3"/>
    <p:sldId id="260" r:id="rId4"/>
    <p:sldId id="261" r:id="rId5"/>
    <p:sldId id="262" r:id="rId6"/>
    <p:sldId id="265" r:id="rId7"/>
    <p:sldId id="264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67">
          <p15:clr>
            <a:srgbClr val="747775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B9BF1F9-6089-46F8-A266-CBAB9A6C86A9}">
  <a:tblStyle styleId="{5B9BF1F9-6089-46F8-A266-CBAB9A6C86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7BAFA83-E600-43CF-AC15-8F54B21BE3F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53" y="701"/>
      </p:cViewPr>
      <p:guideLst>
        <p:guide orient="horz" pos="56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ff18b49f31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ff18b49f31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125d80b41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125d80b41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125d80b41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125d80b41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ff18b49f31_1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1ff18b49f31_1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125d80b4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125d80b4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>
            <a:spLocks noGrp="1"/>
          </p:cNvSpPr>
          <p:nvPr>
            <p:ph type="pic" idx="2"/>
          </p:nvPr>
        </p:nvSpPr>
        <p:spPr>
          <a:xfrm>
            <a:off x="-225" y="0"/>
            <a:ext cx="9144000" cy="4369200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5100" y="2419350"/>
            <a:ext cx="4235100" cy="16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5100" y="4301222"/>
            <a:ext cx="4235100" cy="3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>
            <a:spLocks noGrp="1"/>
          </p:cNvSpPr>
          <p:nvPr>
            <p:ph type="subTitle" idx="1"/>
          </p:nvPr>
        </p:nvSpPr>
        <p:spPr>
          <a:xfrm>
            <a:off x="725143" y="1735313"/>
            <a:ext cx="2459100" cy="105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subTitle" idx="2"/>
          </p:nvPr>
        </p:nvSpPr>
        <p:spPr>
          <a:xfrm>
            <a:off x="3342150" y="1735325"/>
            <a:ext cx="2459700" cy="105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1"/>
          <p:cNvSpPr txBox="1">
            <a:spLocks noGrp="1"/>
          </p:cNvSpPr>
          <p:nvPr>
            <p:ph type="subTitle" idx="3"/>
          </p:nvPr>
        </p:nvSpPr>
        <p:spPr>
          <a:xfrm>
            <a:off x="5959741" y="1735325"/>
            <a:ext cx="2459700" cy="105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ubTitle" idx="4"/>
          </p:nvPr>
        </p:nvSpPr>
        <p:spPr>
          <a:xfrm>
            <a:off x="725143" y="3512625"/>
            <a:ext cx="2459100" cy="105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ubTitle" idx="5"/>
          </p:nvPr>
        </p:nvSpPr>
        <p:spPr>
          <a:xfrm>
            <a:off x="3342450" y="3512625"/>
            <a:ext cx="2459100" cy="105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6"/>
          </p:nvPr>
        </p:nvSpPr>
        <p:spPr>
          <a:xfrm>
            <a:off x="5962591" y="3512625"/>
            <a:ext cx="2454000" cy="105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7"/>
          </p:nvPr>
        </p:nvSpPr>
        <p:spPr>
          <a:xfrm>
            <a:off x="722275" y="1340125"/>
            <a:ext cx="2459100" cy="44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8"/>
          </p:nvPr>
        </p:nvSpPr>
        <p:spPr>
          <a:xfrm>
            <a:off x="3344728" y="1340125"/>
            <a:ext cx="2459100" cy="44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9"/>
          </p:nvPr>
        </p:nvSpPr>
        <p:spPr>
          <a:xfrm>
            <a:off x="5962022" y="1340125"/>
            <a:ext cx="2459700" cy="44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13"/>
          </p:nvPr>
        </p:nvSpPr>
        <p:spPr>
          <a:xfrm>
            <a:off x="722625" y="3112950"/>
            <a:ext cx="2459100" cy="44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subTitle" idx="14"/>
          </p:nvPr>
        </p:nvSpPr>
        <p:spPr>
          <a:xfrm>
            <a:off x="3344732" y="3112950"/>
            <a:ext cx="2459100" cy="44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subTitle" idx="15"/>
          </p:nvPr>
        </p:nvSpPr>
        <p:spPr>
          <a:xfrm>
            <a:off x="5962324" y="3112950"/>
            <a:ext cx="2459100" cy="44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76" name="Google Shape;176;p21"/>
          <p:cNvGrpSpPr/>
          <p:nvPr/>
        </p:nvGrpSpPr>
        <p:grpSpPr>
          <a:xfrm>
            <a:off x="-8" y="0"/>
            <a:ext cx="9144006" cy="678901"/>
            <a:chOff x="-8" y="0"/>
            <a:chExt cx="9144006" cy="678901"/>
          </a:xfrm>
        </p:grpSpPr>
        <p:pic>
          <p:nvPicPr>
            <p:cNvPr id="177" name="Google Shape;177;p21"/>
            <p:cNvPicPr preferRelativeResize="0"/>
            <p:nvPr/>
          </p:nvPicPr>
          <p:blipFill rotWithShape="1">
            <a:blip r:embed="rId2">
              <a:alphaModFix/>
            </a:blip>
            <a:srcRect t="6290" b="-2324"/>
            <a:stretch/>
          </p:blipFill>
          <p:spPr>
            <a:xfrm>
              <a:off x="7420217" y="0"/>
              <a:ext cx="1723781" cy="678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1"/>
            <p:cNvPicPr preferRelativeResize="0"/>
            <p:nvPr/>
          </p:nvPicPr>
          <p:blipFill rotWithShape="1">
            <a:blip r:embed="rId2">
              <a:alphaModFix/>
            </a:blip>
            <a:srcRect t="6290" b="-2324"/>
            <a:stretch/>
          </p:blipFill>
          <p:spPr>
            <a:xfrm flipH="1">
              <a:off x="-8" y="0"/>
              <a:ext cx="1723781" cy="6789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3"/>
          <p:cNvGrpSpPr/>
          <p:nvPr/>
        </p:nvGrpSpPr>
        <p:grpSpPr>
          <a:xfrm>
            <a:off x="0" y="6275"/>
            <a:ext cx="9144001" cy="5124224"/>
            <a:chOff x="0" y="6275"/>
            <a:chExt cx="9144001" cy="5124224"/>
          </a:xfrm>
        </p:grpSpPr>
        <p:pic>
          <p:nvPicPr>
            <p:cNvPr id="197" name="Google Shape;197;p23"/>
            <p:cNvPicPr preferRelativeResize="0"/>
            <p:nvPr/>
          </p:nvPicPr>
          <p:blipFill rotWithShape="1">
            <a:blip r:embed="rId2">
              <a:alphaModFix/>
            </a:blip>
            <a:srcRect l="52915" t="5375" r="2190" b="72123"/>
            <a:stretch/>
          </p:blipFill>
          <p:spPr>
            <a:xfrm flipH="1">
              <a:off x="0" y="6275"/>
              <a:ext cx="1752653" cy="494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3"/>
            <p:cNvPicPr preferRelativeResize="0"/>
            <p:nvPr/>
          </p:nvPicPr>
          <p:blipFill rotWithShape="1">
            <a:blip r:embed="rId2">
              <a:alphaModFix/>
            </a:blip>
            <a:srcRect l="52915" t="5375" r="2190" b="72123"/>
            <a:stretch/>
          </p:blipFill>
          <p:spPr>
            <a:xfrm rot="10800000" flipH="1">
              <a:off x="7391399" y="4636375"/>
              <a:ext cx="1752602" cy="4941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24"/>
          <p:cNvGrpSpPr/>
          <p:nvPr/>
        </p:nvGrpSpPr>
        <p:grpSpPr>
          <a:xfrm>
            <a:off x="-8" y="0"/>
            <a:ext cx="9144006" cy="678901"/>
            <a:chOff x="-8" y="0"/>
            <a:chExt cx="9144006" cy="678901"/>
          </a:xfrm>
        </p:grpSpPr>
        <p:pic>
          <p:nvPicPr>
            <p:cNvPr id="201" name="Google Shape;201;p24"/>
            <p:cNvPicPr preferRelativeResize="0"/>
            <p:nvPr/>
          </p:nvPicPr>
          <p:blipFill rotWithShape="1">
            <a:blip r:embed="rId2">
              <a:alphaModFix/>
            </a:blip>
            <a:srcRect t="6290" b="-2324"/>
            <a:stretch/>
          </p:blipFill>
          <p:spPr>
            <a:xfrm>
              <a:off x="7420217" y="0"/>
              <a:ext cx="1723781" cy="678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24"/>
            <p:cNvPicPr preferRelativeResize="0"/>
            <p:nvPr/>
          </p:nvPicPr>
          <p:blipFill rotWithShape="1">
            <a:blip r:embed="rId2">
              <a:alphaModFix/>
            </a:blip>
            <a:srcRect t="6290" b="-2324"/>
            <a:stretch/>
          </p:blipFill>
          <p:spPr>
            <a:xfrm flipH="1">
              <a:off x="-8" y="0"/>
              <a:ext cx="1723781" cy="6789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25"/>
          <p:cNvGrpSpPr/>
          <p:nvPr/>
        </p:nvGrpSpPr>
        <p:grpSpPr>
          <a:xfrm flipH="1">
            <a:off x="0" y="6275"/>
            <a:ext cx="9144001" cy="5124224"/>
            <a:chOff x="0" y="6275"/>
            <a:chExt cx="9144001" cy="5124224"/>
          </a:xfrm>
        </p:grpSpPr>
        <p:pic>
          <p:nvPicPr>
            <p:cNvPr id="205" name="Google Shape;205;p25"/>
            <p:cNvPicPr preferRelativeResize="0"/>
            <p:nvPr/>
          </p:nvPicPr>
          <p:blipFill rotWithShape="1">
            <a:blip r:embed="rId2">
              <a:alphaModFix/>
            </a:blip>
            <a:srcRect l="52915" t="5375" r="2190" b="72123"/>
            <a:stretch/>
          </p:blipFill>
          <p:spPr>
            <a:xfrm flipH="1">
              <a:off x="0" y="6275"/>
              <a:ext cx="1752653" cy="494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25"/>
            <p:cNvPicPr preferRelativeResize="0"/>
            <p:nvPr/>
          </p:nvPicPr>
          <p:blipFill rotWithShape="1">
            <a:blip r:embed="rId2">
              <a:alphaModFix/>
            </a:blip>
            <a:srcRect l="52915" t="5375" r="2190" b="72123"/>
            <a:stretch/>
          </p:blipFill>
          <p:spPr>
            <a:xfrm rot="10800000" flipH="1">
              <a:off x="7391399" y="4636375"/>
              <a:ext cx="1752602" cy="4941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044719" y="2350500"/>
            <a:ext cx="30291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5070178" y="2350500"/>
            <a:ext cx="30291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1044719" y="3067775"/>
            <a:ext cx="3029100" cy="11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5070178" y="3067775"/>
            <a:ext cx="3029100" cy="11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8" name="Google Shape;28;p5"/>
          <p:cNvGrpSpPr/>
          <p:nvPr/>
        </p:nvGrpSpPr>
        <p:grpSpPr>
          <a:xfrm>
            <a:off x="0" y="6275"/>
            <a:ext cx="9144001" cy="5124224"/>
            <a:chOff x="0" y="6275"/>
            <a:chExt cx="9144001" cy="5124224"/>
          </a:xfrm>
        </p:grpSpPr>
        <p:pic>
          <p:nvPicPr>
            <p:cNvPr id="29" name="Google Shape;29;p5"/>
            <p:cNvPicPr preferRelativeResize="0"/>
            <p:nvPr/>
          </p:nvPicPr>
          <p:blipFill rotWithShape="1">
            <a:blip r:embed="rId2">
              <a:alphaModFix/>
            </a:blip>
            <a:srcRect l="52915" t="5375" r="2190" b="72123"/>
            <a:stretch/>
          </p:blipFill>
          <p:spPr>
            <a:xfrm>
              <a:off x="7391348" y="6275"/>
              <a:ext cx="1752653" cy="494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5"/>
            <p:cNvPicPr preferRelativeResize="0"/>
            <p:nvPr/>
          </p:nvPicPr>
          <p:blipFill rotWithShape="1">
            <a:blip r:embed="rId2">
              <a:alphaModFix/>
            </a:blip>
            <a:srcRect l="52915" t="5375" r="2190" b="72123"/>
            <a:stretch/>
          </p:blipFill>
          <p:spPr>
            <a:xfrm rot="10800000">
              <a:off x="0" y="4636375"/>
              <a:ext cx="1752602" cy="4941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720000" y="1743075"/>
            <a:ext cx="3633000" cy="24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 Light"/>
              <a:buChar char="■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 Light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>
            <a:spLocks noGrp="1"/>
          </p:cNvSpPr>
          <p:nvPr>
            <p:ph type="pic" idx="2"/>
          </p:nvPr>
        </p:nvSpPr>
        <p:spPr>
          <a:xfrm>
            <a:off x="5067300" y="0"/>
            <a:ext cx="40767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9" name="Google Shape;39;p7"/>
          <p:cNvGrpSpPr/>
          <p:nvPr/>
        </p:nvGrpSpPr>
        <p:grpSpPr>
          <a:xfrm rot="-1777554" flipH="1">
            <a:off x="-3733960" y="-598065"/>
            <a:ext cx="7993786" cy="2185334"/>
            <a:chOff x="-553366" y="2927810"/>
            <a:chExt cx="6312473" cy="1756827"/>
          </a:xfrm>
        </p:grpSpPr>
        <p:sp>
          <p:nvSpPr>
            <p:cNvPr id="40" name="Google Shape;40;p7"/>
            <p:cNvSpPr/>
            <p:nvPr/>
          </p:nvSpPr>
          <p:spPr>
            <a:xfrm rot="5221006">
              <a:off x="2245370" y="794418"/>
              <a:ext cx="901093" cy="5450310"/>
            </a:xfrm>
            <a:custGeom>
              <a:avLst/>
              <a:gdLst/>
              <a:ahLst/>
              <a:cxnLst/>
              <a:rect l="l" t="t" r="r" b="b"/>
              <a:pathLst>
                <a:path w="18721" h="113235" fill="none" extrusionOk="0">
                  <a:moveTo>
                    <a:pt x="0" y="113235"/>
                  </a:moveTo>
                  <a:lnTo>
                    <a:pt x="18721" y="1"/>
                  </a:lnTo>
                </a:path>
              </a:pathLst>
            </a:custGeom>
            <a:noFill/>
            <a:ln w="4775" cap="flat" cmpd="sng">
              <a:solidFill>
                <a:schemeClr val="lt2"/>
              </a:solidFill>
              <a:prstDash val="solid"/>
              <a:miter lim="615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7"/>
            <p:cNvSpPr/>
            <p:nvPr/>
          </p:nvSpPr>
          <p:spPr>
            <a:xfrm rot="5221006">
              <a:off x="2227412" y="802733"/>
              <a:ext cx="916206" cy="5541184"/>
            </a:xfrm>
            <a:custGeom>
              <a:avLst/>
              <a:gdLst/>
              <a:ahLst/>
              <a:cxnLst/>
              <a:rect l="l" t="t" r="r" b="b"/>
              <a:pathLst>
                <a:path w="19035" h="115123" fill="none" extrusionOk="0">
                  <a:moveTo>
                    <a:pt x="1" y="115123"/>
                  </a:moveTo>
                  <a:lnTo>
                    <a:pt x="19035" y="0"/>
                  </a:lnTo>
                </a:path>
              </a:pathLst>
            </a:custGeom>
            <a:noFill/>
            <a:ln w="4300" cap="flat" cmpd="sng">
              <a:solidFill>
                <a:schemeClr val="lt2"/>
              </a:solidFill>
              <a:prstDash val="solid"/>
              <a:miter lim="615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7"/>
            <p:cNvSpPr/>
            <p:nvPr/>
          </p:nvSpPr>
          <p:spPr>
            <a:xfrm rot="5221006">
              <a:off x="2209639" y="811496"/>
              <a:ext cx="931320" cy="5631818"/>
            </a:xfrm>
            <a:custGeom>
              <a:avLst/>
              <a:gdLst/>
              <a:ahLst/>
              <a:cxnLst/>
              <a:rect l="l" t="t" r="r" b="b"/>
              <a:pathLst>
                <a:path w="19349" h="117006" fill="none" extrusionOk="0">
                  <a:moveTo>
                    <a:pt x="0" y="117006"/>
                  </a:moveTo>
                  <a:lnTo>
                    <a:pt x="19348" y="1"/>
                  </a:lnTo>
                </a:path>
              </a:pathLst>
            </a:custGeom>
            <a:noFill/>
            <a:ln w="3850" cap="flat" cmpd="sng">
              <a:solidFill>
                <a:schemeClr val="lt2"/>
              </a:solidFill>
              <a:prstDash val="solid"/>
              <a:miter lim="615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7"/>
            <p:cNvSpPr/>
            <p:nvPr/>
          </p:nvSpPr>
          <p:spPr>
            <a:xfrm rot="5221006">
              <a:off x="2191674" y="819819"/>
              <a:ext cx="946145" cy="5722404"/>
            </a:xfrm>
            <a:custGeom>
              <a:avLst/>
              <a:gdLst/>
              <a:ahLst/>
              <a:cxnLst/>
              <a:rect l="l" t="t" r="r" b="b"/>
              <a:pathLst>
                <a:path w="19657" h="118888" fill="none" extrusionOk="0">
                  <a:moveTo>
                    <a:pt x="1" y="118888"/>
                  </a:moveTo>
                  <a:lnTo>
                    <a:pt x="19656" y="0"/>
                  </a:lnTo>
                </a:path>
              </a:pathLst>
            </a:custGeom>
            <a:noFill/>
            <a:ln w="3375" cap="flat" cmpd="sng">
              <a:solidFill>
                <a:schemeClr val="lt2"/>
              </a:solidFill>
              <a:prstDash val="solid"/>
              <a:miter lim="615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 rot="5221006">
              <a:off x="2174061" y="828414"/>
              <a:ext cx="960922" cy="5813038"/>
            </a:xfrm>
            <a:custGeom>
              <a:avLst/>
              <a:gdLst/>
              <a:ahLst/>
              <a:cxnLst/>
              <a:rect l="l" t="t" r="r" b="b"/>
              <a:pathLst>
                <a:path w="19964" h="120771" fill="none" extrusionOk="0">
                  <a:moveTo>
                    <a:pt x="0" y="120771"/>
                  </a:moveTo>
                  <a:lnTo>
                    <a:pt x="19963" y="1"/>
                  </a:lnTo>
                </a:path>
              </a:pathLst>
            </a:custGeom>
            <a:noFill/>
            <a:ln w="2925" cap="flat" cmpd="sng">
              <a:solidFill>
                <a:schemeClr val="lt2"/>
              </a:solidFill>
              <a:prstDash val="solid"/>
              <a:miter lim="615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7"/>
            <p:cNvSpPr/>
            <p:nvPr/>
          </p:nvSpPr>
          <p:spPr>
            <a:xfrm rot="5221006">
              <a:off x="2155942" y="836851"/>
              <a:ext cx="976324" cy="5903961"/>
            </a:xfrm>
            <a:custGeom>
              <a:avLst/>
              <a:gdLst/>
              <a:ahLst/>
              <a:cxnLst/>
              <a:rect l="l" t="t" r="r" b="b"/>
              <a:pathLst>
                <a:path w="20284" h="122660" fill="none" extrusionOk="0">
                  <a:moveTo>
                    <a:pt x="1" y="122659"/>
                  </a:moveTo>
                  <a:lnTo>
                    <a:pt x="20284" y="0"/>
                  </a:lnTo>
                </a:path>
              </a:pathLst>
            </a:custGeom>
            <a:noFill/>
            <a:ln w="2450" cap="flat" cmpd="sng">
              <a:solidFill>
                <a:schemeClr val="lt2"/>
              </a:solidFill>
              <a:prstDash val="solid"/>
              <a:miter lim="615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7"/>
            <p:cNvSpPr/>
            <p:nvPr/>
          </p:nvSpPr>
          <p:spPr>
            <a:xfrm rot="5221006">
              <a:off x="2138201" y="845325"/>
              <a:ext cx="991390" cy="5994546"/>
            </a:xfrm>
            <a:custGeom>
              <a:avLst/>
              <a:gdLst/>
              <a:ahLst/>
              <a:cxnLst/>
              <a:rect l="l" t="t" r="r" b="b"/>
              <a:pathLst>
                <a:path w="20597" h="124542" fill="none" extrusionOk="0">
                  <a:moveTo>
                    <a:pt x="0" y="124542"/>
                  </a:moveTo>
                  <a:lnTo>
                    <a:pt x="20597" y="1"/>
                  </a:lnTo>
                </a:path>
              </a:pathLst>
            </a:custGeom>
            <a:noFill/>
            <a:ln w="2000" cap="flat" cmpd="sng">
              <a:solidFill>
                <a:schemeClr val="lt2"/>
              </a:solidFill>
              <a:prstDash val="solid"/>
              <a:miter lim="615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7"/>
            <p:cNvSpPr/>
            <p:nvPr/>
          </p:nvSpPr>
          <p:spPr>
            <a:xfrm rot="5221006">
              <a:off x="2120372" y="853760"/>
              <a:ext cx="1006263" cy="6085517"/>
            </a:xfrm>
            <a:custGeom>
              <a:avLst/>
              <a:gdLst/>
              <a:ahLst/>
              <a:cxnLst/>
              <a:rect l="l" t="t" r="r" b="b"/>
              <a:pathLst>
                <a:path w="20906" h="126432" fill="none" extrusionOk="0">
                  <a:moveTo>
                    <a:pt x="1" y="126431"/>
                  </a:moveTo>
                  <a:lnTo>
                    <a:pt x="20905" y="1"/>
                  </a:lnTo>
                </a:path>
              </a:pathLst>
            </a:custGeom>
            <a:noFill/>
            <a:ln w="1375" cap="flat" cmpd="sng">
              <a:solidFill>
                <a:schemeClr val="lt2"/>
              </a:solidFill>
              <a:prstDash val="solid"/>
              <a:miter lim="615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7"/>
            <p:cNvSpPr/>
            <p:nvPr/>
          </p:nvSpPr>
          <p:spPr>
            <a:xfrm rot="5221006">
              <a:off x="2102558" y="862212"/>
              <a:ext cx="1021377" cy="6176103"/>
            </a:xfrm>
            <a:custGeom>
              <a:avLst/>
              <a:gdLst/>
              <a:ahLst/>
              <a:cxnLst/>
              <a:rect l="l" t="t" r="r" b="b"/>
              <a:pathLst>
                <a:path w="21220" h="128314" fill="none" extrusionOk="0">
                  <a:moveTo>
                    <a:pt x="1" y="128313"/>
                  </a:moveTo>
                  <a:lnTo>
                    <a:pt x="21219" y="0"/>
                  </a:lnTo>
                </a:path>
              </a:pathLst>
            </a:custGeom>
            <a:noFill/>
            <a:ln w="925" cap="flat" cmpd="sng">
              <a:solidFill>
                <a:schemeClr val="lt2"/>
              </a:solidFill>
              <a:prstDash val="solid"/>
              <a:miter lim="615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7"/>
            <p:cNvSpPr/>
            <p:nvPr/>
          </p:nvSpPr>
          <p:spPr>
            <a:xfrm rot="5221006">
              <a:off x="2084649" y="870526"/>
              <a:ext cx="1036442" cy="6267026"/>
            </a:xfrm>
            <a:custGeom>
              <a:avLst/>
              <a:gdLst/>
              <a:ahLst/>
              <a:cxnLst/>
              <a:rect l="l" t="t" r="r" b="b"/>
              <a:pathLst>
                <a:path w="21533" h="130203" fill="none" extrusionOk="0">
                  <a:moveTo>
                    <a:pt x="0" y="130202"/>
                  </a:moveTo>
                  <a:lnTo>
                    <a:pt x="21532" y="1"/>
                  </a:lnTo>
                </a:path>
              </a:pathLst>
            </a:custGeom>
            <a:noFill/>
            <a:ln w="450" cap="flat" cmpd="sng">
              <a:solidFill>
                <a:schemeClr val="lt2"/>
              </a:solidFill>
              <a:prstDash val="solid"/>
              <a:miter lim="615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41778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997300" y="1477650"/>
            <a:ext cx="3431400" cy="218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53" name="Google Shape;53;p8"/>
          <p:cNvSpPr>
            <a:spLocks noGrp="1"/>
          </p:cNvSpPr>
          <p:nvPr>
            <p:ph type="pic" idx="2"/>
          </p:nvPr>
        </p:nvSpPr>
        <p:spPr>
          <a:xfrm>
            <a:off x="0" y="0"/>
            <a:ext cx="40767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715100" y="1481875"/>
            <a:ext cx="3446700" cy="9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715137" y="2427725"/>
            <a:ext cx="3446700" cy="12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7" name="Google Shape;57;p9"/>
          <p:cNvSpPr>
            <a:spLocks noGrp="1"/>
          </p:cNvSpPr>
          <p:nvPr>
            <p:ph type="pic" idx="2"/>
          </p:nvPr>
        </p:nvSpPr>
        <p:spPr>
          <a:xfrm>
            <a:off x="5067300" y="0"/>
            <a:ext cx="40767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 hasCustomPrompt="1"/>
          </p:nvPr>
        </p:nvSpPr>
        <p:spPr>
          <a:xfrm flipH="1">
            <a:off x="4833100" y="786625"/>
            <a:ext cx="3595800" cy="10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3" name="Google Shape;63;p11"/>
          <p:cNvSpPr txBox="1">
            <a:spLocks noGrp="1"/>
          </p:cNvSpPr>
          <p:nvPr>
            <p:ph type="subTitle" idx="1"/>
          </p:nvPr>
        </p:nvSpPr>
        <p:spPr>
          <a:xfrm flipH="1">
            <a:off x="4833100" y="2100425"/>
            <a:ext cx="3595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11"/>
          <p:cNvSpPr>
            <a:spLocks noGrp="1"/>
          </p:cNvSpPr>
          <p:nvPr>
            <p:ph type="pic" idx="2"/>
          </p:nvPr>
        </p:nvSpPr>
        <p:spPr>
          <a:xfrm>
            <a:off x="0" y="0"/>
            <a:ext cx="4076700" cy="5143500"/>
          </a:xfrm>
          <a:prstGeom prst="snip1Rect">
            <a:avLst>
              <a:gd name="adj" fmla="val 0"/>
            </a:avLst>
          </a:prstGeom>
          <a:noFill/>
          <a:ln>
            <a:noFill/>
          </a:ln>
        </p:spPr>
      </p:sp>
      <p:grpSp>
        <p:nvGrpSpPr>
          <p:cNvPr id="65" name="Google Shape;65;p11"/>
          <p:cNvGrpSpPr/>
          <p:nvPr/>
        </p:nvGrpSpPr>
        <p:grpSpPr>
          <a:xfrm rot="1777554">
            <a:off x="4800440" y="-598065"/>
            <a:ext cx="7993786" cy="2185334"/>
            <a:chOff x="-553366" y="2927810"/>
            <a:chExt cx="6312473" cy="1756827"/>
          </a:xfrm>
        </p:grpSpPr>
        <p:sp>
          <p:nvSpPr>
            <p:cNvPr id="66" name="Google Shape;66;p11"/>
            <p:cNvSpPr/>
            <p:nvPr/>
          </p:nvSpPr>
          <p:spPr>
            <a:xfrm rot="5221006">
              <a:off x="2245370" y="794418"/>
              <a:ext cx="901093" cy="5450310"/>
            </a:xfrm>
            <a:custGeom>
              <a:avLst/>
              <a:gdLst/>
              <a:ahLst/>
              <a:cxnLst/>
              <a:rect l="l" t="t" r="r" b="b"/>
              <a:pathLst>
                <a:path w="18721" h="113235" fill="none" extrusionOk="0">
                  <a:moveTo>
                    <a:pt x="0" y="113235"/>
                  </a:moveTo>
                  <a:lnTo>
                    <a:pt x="18721" y="1"/>
                  </a:lnTo>
                </a:path>
              </a:pathLst>
            </a:custGeom>
            <a:noFill/>
            <a:ln w="4775" cap="flat" cmpd="sng">
              <a:solidFill>
                <a:schemeClr val="lt2"/>
              </a:solidFill>
              <a:prstDash val="solid"/>
              <a:miter lim="615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1"/>
            <p:cNvSpPr/>
            <p:nvPr/>
          </p:nvSpPr>
          <p:spPr>
            <a:xfrm rot="5221006">
              <a:off x="2227412" y="802733"/>
              <a:ext cx="916206" cy="5541184"/>
            </a:xfrm>
            <a:custGeom>
              <a:avLst/>
              <a:gdLst/>
              <a:ahLst/>
              <a:cxnLst/>
              <a:rect l="l" t="t" r="r" b="b"/>
              <a:pathLst>
                <a:path w="19035" h="115123" fill="none" extrusionOk="0">
                  <a:moveTo>
                    <a:pt x="1" y="115123"/>
                  </a:moveTo>
                  <a:lnTo>
                    <a:pt x="19035" y="0"/>
                  </a:lnTo>
                </a:path>
              </a:pathLst>
            </a:custGeom>
            <a:noFill/>
            <a:ln w="4300" cap="flat" cmpd="sng">
              <a:solidFill>
                <a:schemeClr val="lt2"/>
              </a:solidFill>
              <a:prstDash val="solid"/>
              <a:miter lim="615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1"/>
            <p:cNvSpPr/>
            <p:nvPr/>
          </p:nvSpPr>
          <p:spPr>
            <a:xfrm rot="5221006">
              <a:off x="2209639" y="811496"/>
              <a:ext cx="931320" cy="5631818"/>
            </a:xfrm>
            <a:custGeom>
              <a:avLst/>
              <a:gdLst/>
              <a:ahLst/>
              <a:cxnLst/>
              <a:rect l="l" t="t" r="r" b="b"/>
              <a:pathLst>
                <a:path w="19349" h="117006" fill="none" extrusionOk="0">
                  <a:moveTo>
                    <a:pt x="0" y="117006"/>
                  </a:moveTo>
                  <a:lnTo>
                    <a:pt x="19348" y="1"/>
                  </a:lnTo>
                </a:path>
              </a:pathLst>
            </a:custGeom>
            <a:noFill/>
            <a:ln w="3850" cap="flat" cmpd="sng">
              <a:solidFill>
                <a:schemeClr val="lt2"/>
              </a:solidFill>
              <a:prstDash val="solid"/>
              <a:miter lim="615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1"/>
            <p:cNvSpPr/>
            <p:nvPr/>
          </p:nvSpPr>
          <p:spPr>
            <a:xfrm rot="5221006">
              <a:off x="2191674" y="819819"/>
              <a:ext cx="946145" cy="5722404"/>
            </a:xfrm>
            <a:custGeom>
              <a:avLst/>
              <a:gdLst/>
              <a:ahLst/>
              <a:cxnLst/>
              <a:rect l="l" t="t" r="r" b="b"/>
              <a:pathLst>
                <a:path w="19657" h="118888" fill="none" extrusionOk="0">
                  <a:moveTo>
                    <a:pt x="1" y="118888"/>
                  </a:moveTo>
                  <a:lnTo>
                    <a:pt x="19656" y="0"/>
                  </a:lnTo>
                </a:path>
              </a:pathLst>
            </a:custGeom>
            <a:noFill/>
            <a:ln w="3375" cap="flat" cmpd="sng">
              <a:solidFill>
                <a:schemeClr val="lt2"/>
              </a:solidFill>
              <a:prstDash val="solid"/>
              <a:miter lim="615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1"/>
            <p:cNvSpPr/>
            <p:nvPr/>
          </p:nvSpPr>
          <p:spPr>
            <a:xfrm rot="5221006">
              <a:off x="2174061" y="828414"/>
              <a:ext cx="960922" cy="5813038"/>
            </a:xfrm>
            <a:custGeom>
              <a:avLst/>
              <a:gdLst/>
              <a:ahLst/>
              <a:cxnLst/>
              <a:rect l="l" t="t" r="r" b="b"/>
              <a:pathLst>
                <a:path w="19964" h="120771" fill="none" extrusionOk="0">
                  <a:moveTo>
                    <a:pt x="0" y="120771"/>
                  </a:moveTo>
                  <a:lnTo>
                    <a:pt x="19963" y="1"/>
                  </a:lnTo>
                </a:path>
              </a:pathLst>
            </a:custGeom>
            <a:noFill/>
            <a:ln w="2925" cap="flat" cmpd="sng">
              <a:solidFill>
                <a:schemeClr val="lt2"/>
              </a:solidFill>
              <a:prstDash val="solid"/>
              <a:miter lim="615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1"/>
            <p:cNvSpPr/>
            <p:nvPr/>
          </p:nvSpPr>
          <p:spPr>
            <a:xfrm rot="5221006">
              <a:off x="2155942" y="836851"/>
              <a:ext cx="976324" cy="5903961"/>
            </a:xfrm>
            <a:custGeom>
              <a:avLst/>
              <a:gdLst/>
              <a:ahLst/>
              <a:cxnLst/>
              <a:rect l="l" t="t" r="r" b="b"/>
              <a:pathLst>
                <a:path w="20284" h="122660" fill="none" extrusionOk="0">
                  <a:moveTo>
                    <a:pt x="1" y="122659"/>
                  </a:moveTo>
                  <a:lnTo>
                    <a:pt x="20284" y="0"/>
                  </a:lnTo>
                </a:path>
              </a:pathLst>
            </a:custGeom>
            <a:noFill/>
            <a:ln w="2450" cap="flat" cmpd="sng">
              <a:solidFill>
                <a:schemeClr val="lt2"/>
              </a:solidFill>
              <a:prstDash val="solid"/>
              <a:miter lim="615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rot="5221006">
              <a:off x="2138201" y="845325"/>
              <a:ext cx="991390" cy="5994546"/>
            </a:xfrm>
            <a:custGeom>
              <a:avLst/>
              <a:gdLst/>
              <a:ahLst/>
              <a:cxnLst/>
              <a:rect l="l" t="t" r="r" b="b"/>
              <a:pathLst>
                <a:path w="20597" h="124542" fill="none" extrusionOk="0">
                  <a:moveTo>
                    <a:pt x="0" y="124542"/>
                  </a:moveTo>
                  <a:lnTo>
                    <a:pt x="20597" y="1"/>
                  </a:lnTo>
                </a:path>
              </a:pathLst>
            </a:custGeom>
            <a:noFill/>
            <a:ln w="2000" cap="flat" cmpd="sng">
              <a:solidFill>
                <a:schemeClr val="lt2"/>
              </a:solidFill>
              <a:prstDash val="solid"/>
              <a:miter lim="615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5221006">
              <a:off x="2120372" y="853760"/>
              <a:ext cx="1006263" cy="6085517"/>
            </a:xfrm>
            <a:custGeom>
              <a:avLst/>
              <a:gdLst/>
              <a:ahLst/>
              <a:cxnLst/>
              <a:rect l="l" t="t" r="r" b="b"/>
              <a:pathLst>
                <a:path w="20906" h="126432" fill="none" extrusionOk="0">
                  <a:moveTo>
                    <a:pt x="1" y="126431"/>
                  </a:moveTo>
                  <a:lnTo>
                    <a:pt x="20905" y="1"/>
                  </a:lnTo>
                </a:path>
              </a:pathLst>
            </a:custGeom>
            <a:noFill/>
            <a:ln w="1375" cap="flat" cmpd="sng">
              <a:solidFill>
                <a:schemeClr val="lt2"/>
              </a:solidFill>
              <a:prstDash val="solid"/>
              <a:miter lim="615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5221006">
              <a:off x="2102558" y="862212"/>
              <a:ext cx="1021377" cy="6176103"/>
            </a:xfrm>
            <a:custGeom>
              <a:avLst/>
              <a:gdLst/>
              <a:ahLst/>
              <a:cxnLst/>
              <a:rect l="l" t="t" r="r" b="b"/>
              <a:pathLst>
                <a:path w="21220" h="128314" fill="none" extrusionOk="0">
                  <a:moveTo>
                    <a:pt x="1" y="128313"/>
                  </a:moveTo>
                  <a:lnTo>
                    <a:pt x="21219" y="0"/>
                  </a:lnTo>
                </a:path>
              </a:pathLst>
            </a:custGeom>
            <a:noFill/>
            <a:ln w="925" cap="flat" cmpd="sng">
              <a:solidFill>
                <a:schemeClr val="lt2"/>
              </a:solidFill>
              <a:prstDash val="solid"/>
              <a:miter lim="615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5221006">
              <a:off x="2084649" y="870526"/>
              <a:ext cx="1036442" cy="6267026"/>
            </a:xfrm>
            <a:custGeom>
              <a:avLst/>
              <a:gdLst/>
              <a:ahLst/>
              <a:cxnLst/>
              <a:rect l="l" t="t" r="r" b="b"/>
              <a:pathLst>
                <a:path w="21533" h="130203" fill="none" extrusionOk="0">
                  <a:moveTo>
                    <a:pt x="0" y="130202"/>
                  </a:moveTo>
                  <a:lnTo>
                    <a:pt x="21532" y="1"/>
                  </a:lnTo>
                </a:path>
              </a:pathLst>
            </a:custGeom>
            <a:noFill/>
            <a:ln w="450" cap="flat" cmpd="sng">
              <a:solidFill>
                <a:schemeClr val="lt2"/>
              </a:solidFill>
              <a:prstDash val="solid"/>
              <a:miter lim="615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 hasCustomPrompt="1"/>
          </p:nvPr>
        </p:nvSpPr>
        <p:spPr>
          <a:xfrm>
            <a:off x="1399475" y="14046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2" hasCustomPrompt="1"/>
          </p:nvPr>
        </p:nvSpPr>
        <p:spPr>
          <a:xfrm>
            <a:off x="1399475" y="30666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3" hasCustomPrompt="1"/>
          </p:nvPr>
        </p:nvSpPr>
        <p:spPr>
          <a:xfrm>
            <a:off x="4204650" y="14046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4" hasCustomPrompt="1"/>
          </p:nvPr>
        </p:nvSpPr>
        <p:spPr>
          <a:xfrm>
            <a:off x="4204650" y="30666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5" hasCustomPrompt="1"/>
          </p:nvPr>
        </p:nvSpPr>
        <p:spPr>
          <a:xfrm>
            <a:off x="7018825" y="14046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6" hasCustomPrompt="1"/>
          </p:nvPr>
        </p:nvSpPr>
        <p:spPr>
          <a:xfrm>
            <a:off x="7018825" y="30666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ora"/>
              <a:buNone/>
              <a:defRPr sz="3000" b="0"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709925" y="1984475"/>
            <a:ext cx="21138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7"/>
          </p:nvPr>
        </p:nvSpPr>
        <p:spPr>
          <a:xfrm>
            <a:off x="3515100" y="1984475"/>
            <a:ext cx="21138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8"/>
          </p:nvPr>
        </p:nvSpPr>
        <p:spPr>
          <a:xfrm>
            <a:off x="6337075" y="1984475"/>
            <a:ext cx="20982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9"/>
          </p:nvPr>
        </p:nvSpPr>
        <p:spPr>
          <a:xfrm>
            <a:off x="709925" y="3646550"/>
            <a:ext cx="21138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3"/>
          </p:nvPr>
        </p:nvSpPr>
        <p:spPr>
          <a:xfrm>
            <a:off x="3524700" y="3646550"/>
            <a:ext cx="20946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4"/>
          </p:nvPr>
        </p:nvSpPr>
        <p:spPr>
          <a:xfrm>
            <a:off x="6337075" y="3646550"/>
            <a:ext cx="20982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 SemiBold"/>
              <a:buNone/>
              <a:defRPr sz="20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5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2">
            <a:alphaModFix/>
          </a:blip>
          <a:srcRect t="6290" b="-2324"/>
          <a:stretch/>
        </p:blipFill>
        <p:spPr>
          <a:xfrm>
            <a:off x="7420217" y="0"/>
            <a:ext cx="1723781" cy="67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2">
            <a:alphaModFix/>
          </a:blip>
          <a:srcRect t="6290" b="-2324"/>
          <a:stretch/>
        </p:blipFill>
        <p:spPr>
          <a:xfrm flipH="1">
            <a:off x="-8" y="0"/>
            <a:ext cx="1723781" cy="67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subTitle" idx="1"/>
          </p:nvPr>
        </p:nvSpPr>
        <p:spPr>
          <a:xfrm>
            <a:off x="717550" y="2347900"/>
            <a:ext cx="2452200" cy="71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ubTitle" idx="2"/>
          </p:nvPr>
        </p:nvSpPr>
        <p:spPr>
          <a:xfrm>
            <a:off x="717550" y="3010400"/>
            <a:ext cx="2452200" cy="15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subTitle" idx="3"/>
          </p:nvPr>
        </p:nvSpPr>
        <p:spPr>
          <a:xfrm>
            <a:off x="3343450" y="3010400"/>
            <a:ext cx="2452200" cy="15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ubTitle" idx="4"/>
          </p:nvPr>
        </p:nvSpPr>
        <p:spPr>
          <a:xfrm>
            <a:off x="5974250" y="3010400"/>
            <a:ext cx="2452200" cy="15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ubTitle" idx="5"/>
          </p:nvPr>
        </p:nvSpPr>
        <p:spPr>
          <a:xfrm>
            <a:off x="3343450" y="2347900"/>
            <a:ext cx="2452200" cy="71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6"/>
          </p:nvPr>
        </p:nvSpPr>
        <p:spPr>
          <a:xfrm>
            <a:off x="5974250" y="2347900"/>
            <a:ext cx="2452200" cy="71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 SemiBold"/>
              <a:buNone/>
              <a:defRPr sz="24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5" name="Google Shape;135;p18"/>
          <p:cNvGrpSpPr/>
          <p:nvPr/>
        </p:nvGrpSpPr>
        <p:grpSpPr>
          <a:xfrm>
            <a:off x="-8" y="0"/>
            <a:ext cx="9144006" cy="678901"/>
            <a:chOff x="-8" y="0"/>
            <a:chExt cx="9144006" cy="678901"/>
          </a:xfrm>
        </p:grpSpPr>
        <p:pic>
          <p:nvPicPr>
            <p:cNvPr id="136" name="Google Shape;136;p18"/>
            <p:cNvPicPr preferRelativeResize="0"/>
            <p:nvPr/>
          </p:nvPicPr>
          <p:blipFill rotWithShape="1">
            <a:blip r:embed="rId2">
              <a:alphaModFix/>
            </a:blip>
            <a:srcRect t="6290" b="-2324"/>
            <a:stretch/>
          </p:blipFill>
          <p:spPr>
            <a:xfrm>
              <a:off x="7420217" y="0"/>
              <a:ext cx="1723781" cy="678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18"/>
            <p:cNvPicPr preferRelativeResize="0"/>
            <p:nvPr/>
          </p:nvPicPr>
          <p:blipFill rotWithShape="1">
            <a:blip r:embed="rId2">
              <a:alphaModFix/>
            </a:blip>
            <a:srcRect t="6290" b="-2324"/>
            <a:stretch/>
          </p:blipFill>
          <p:spPr>
            <a:xfrm flipH="1">
              <a:off x="-8" y="0"/>
              <a:ext cx="1723781" cy="6789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●"/>
              <a:defRPr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○"/>
              <a:defRPr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■"/>
              <a:defRPr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●"/>
              <a:defRPr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○"/>
              <a:defRPr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■"/>
              <a:defRPr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●"/>
              <a:defRPr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○"/>
              <a:defRPr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ora"/>
              <a:buChar char="■"/>
              <a:defRPr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4" r:id="rId9"/>
    <p:sldLayoutId id="2147483667" r:id="rId10"/>
    <p:sldLayoutId id="2147483669" r:id="rId11"/>
    <p:sldLayoutId id="2147483670" r:id="rId12"/>
    <p:sldLayoutId id="214748367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418" r="3119" b="18127"/>
          <a:stretch/>
        </p:blipFill>
        <p:spPr>
          <a:xfrm>
            <a:off x="-225" y="0"/>
            <a:ext cx="9144000" cy="4369200"/>
          </a:xfrm>
          <a:prstGeom prst="snip2DiagRect">
            <a:avLst>
              <a:gd name="adj1" fmla="val 0"/>
              <a:gd name="adj2" fmla="val 19615"/>
            </a:avLst>
          </a:prstGeom>
        </p:spPr>
      </p:pic>
      <p:grpSp>
        <p:nvGrpSpPr>
          <p:cNvPr id="218" name="Google Shape;218;p29"/>
          <p:cNvGrpSpPr/>
          <p:nvPr/>
        </p:nvGrpSpPr>
        <p:grpSpPr>
          <a:xfrm>
            <a:off x="-1909716" y="-855076"/>
            <a:ext cx="11171404" cy="6421707"/>
            <a:chOff x="-1909716" y="-855076"/>
            <a:chExt cx="11171404" cy="6421707"/>
          </a:xfrm>
        </p:grpSpPr>
        <p:grpSp>
          <p:nvGrpSpPr>
            <p:cNvPr id="219" name="Google Shape;219;p29"/>
            <p:cNvGrpSpPr/>
            <p:nvPr/>
          </p:nvGrpSpPr>
          <p:grpSpPr>
            <a:xfrm rot="1180837">
              <a:off x="-1727850" y="878506"/>
              <a:ext cx="10807672" cy="2954542"/>
              <a:chOff x="-553366" y="2927810"/>
              <a:chExt cx="6312473" cy="1756827"/>
            </a:xfrm>
          </p:grpSpPr>
          <p:sp>
            <p:nvSpPr>
              <p:cNvPr id="220" name="Google Shape;220;p29"/>
              <p:cNvSpPr/>
              <p:nvPr/>
            </p:nvSpPr>
            <p:spPr>
              <a:xfrm rot="5221006">
                <a:off x="2245370" y="794418"/>
                <a:ext cx="901093" cy="5450310"/>
              </a:xfrm>
              <a:custGeom>
                <a:avLst/>
                <a:gdLst/>
                <a:ahLst/>
                <a:cxnLst/>
                <a:rect l="l" t="t" r="r" b="b"/>
                <a:pathLst>
                  <a:path w="18721" h="113235" fill="none" extrusionOk="0">
                    <a:moveTo>
                      <a:pt x="0" y="113235"/>
                    </a:moveTo>
                    <a:lnTo>
                      <a:pt x="18721" y="1"/>
                    </a:lnTo>
                  </a:path>
                </a:pathLst>
              </a:custGeom>
              <a:noFill/>
              <a:ln w="47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9"/>
              <p:cNvSpPr/>
              <p:nvPr/>
            </p:nvSpPr>
            <p:spPr>
              <a:xfrm rot="5221006">
                <a:off x="2227412" y="802733"/>
                <a:ext cx="916206" cy="5541184"/>
              </a:xfrm>
              <a:custGeom>
                <a:avLst/>
                <a:gdLst/>
                <a:ahLst/>
                <a:cxnLst/>
                <a:rect l="l" t="t" r="r" b="b"/>
                <a:pathLst>
                  <a:path w="19035" h="115123" fill="none" extrusionOk="0">
                    <a:moveTo>
                      <a:pt x="1" y="115123"/>
                    </a:moveTo>
                    <a:lnTo>
                      <a:pt x="19035" y="0"/>
                    </a:lnTo>
                  </a:path>
                </a:pathLst>
              </a:custGeom>
              <a:noFill/>
              <a:ln w="430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9"/>
              <p:cNvSpPr/>
              <p:nvPr/>
            </p:nvSpPr>
            <p:spPr>
              <a:xfrm rot="5221006">
                <a:off x="2209639" y="811496"/>
                <a:ext cx="931320" cy="5631818"/>
              </a:xfrm>
              <a:custGeom>
                <a:avLst/>
                <a:gdLst/>
                <a:ahLst/>
                <a:cxnLst/>
                <a:rect l="l" t="t" r="r" b="b"/>
                <a:pathLst>
                  <a:path w="19349" h="117006" fill="none" extrusionOk="0">
                    <a:moveTo>
                      <a:pt x="0" y="117006"/>
                    </a:moveTo>
                    <a:lnTo>
                      <a:pt x="19348" y="1"/>
                    </a:lnTo>
                  </a:path>
                </a:pathLst>
              </a:custGeom>
              <a:noFill/>
              <a:ln w="38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9"/>
              <p:cNvSpPr/>
              <p:nvPr/>
            </p:nvSpPr>
            <p:spPr>
              <a:xfrm rot="5221006">
                <a:off x="2191674" y="819819"/>
                <a:ext cx="946145" cy="5722404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118888" fill="none" extrusionOk="0">
                    <a:moveTo>
                      <a:pt x="1" y="118888"/>
                    </a:moveTo>
                    <a:lnTo>
                      <a:pt x="19656" y="0"/>
                    </a:lnTo>
                  </a:path>
                </a:pathLst>
              </a:custGeom>
              <a:noFill/>
              <a:ln w="33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9"/>
              <p:cNvSpPr/>
              <p:nvPr/>
            </p:nvSpPr>
            <p:spPr>
              <a:xfrm rot="5221006">
                <a:off x="2174061" y="828414"/>
                <a:ext cx="960922" cy="5813038"/>
              </a:xfrm>
              <a:custGeom>
                <a:avLst/>
                <a:gdLst/>
                <a:ahLst/>
                <a:cxnLst/>
                <a:rect l="l" t="t" r="r" b="b"/>
                <a:pathLst>
                  <a:path w="19964" h="120771" fill="none" extrusionOk="0">
                    <a:moveTo>
                      <a:pt x="0" y="120771"/>
                    </a:moveTo>
                    <a:lnTo>
                      <a:pt x="19963" y="1"/>
                    </a:lnTo>
                  </a:path>
                </a:pathLst>
              </a:custGeom>
              <a:noFill/>
              <a:ln w="292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9"/>
              <p:cNvSpPr/>
              <p:nvPr/>
            </p:nvSpPr>
            <p:spPr>
              <a:xfrm rot="5221006">
                <a:off x="2155942" y="836851"/>
                <a:ext cx="976324" cy="5903961"/>
              </a:xfrm>
              <a:custGeom>
                <a:avLst/>
                <a:gdLst/>
                <a:ahLst/>
                <a:cxnLst/>
                <a:rect l="l" t="t" r="r" b="b"/>
                <a:pathLst>
                  <a:path w="20284" h="122660" fill="none" extrusionOk="0">
                    <a:moveTo>
                      <a:pt x="1" y="122659"/>
                    </a:moveTo>
                    <a:lnTo>
                      <a:pt x="20284" y="0"/>
                    </a:lnTo>
                  </a:path>
                </a:pathLst>
              </a:custGeom>
              <a:noFill/>
              <a:ln w="24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9"/>
              <p:cNvSpPr/>
              <p:nvPr/>
            </p:nvSpPr>
            <p:spPr>
              <a:xfrm rot="5221006">
                <a:off x="2138201" y="845325"/>
                <a:ext cx="991390" cy="5994546"/>
              </a:xfrm>
              <a:custGeom>
                <a:avLst/>
                <a:gdLst/>
                <a:ahLst/>
                <a:cxnLst/>
                <a:rect l="l" t="t" r="r" b="b"/>
                <a:pathLst>
                  <a:path w="20597" h="124542" fill="none" extrusionOk="0">
                    <a:moveTo>
                      <a:pt x="0" y="124542"/>
                    </a:moveTo>
                    <a:lnTo>
                      <a:pt x="20597" y="1"/>
                    </a:lnTo>
                  </a:path>
                </a:pathLst>
              </a:custGeom>
              <a:noFill/>
              <a:ln w="200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9"/>
              <p:cNvSpPr/>
              <p:nvPr/>
            </p:nvSpPr>
            <p:spPr>
              <a:xfrm rot="5221006">
                <a:off x="2120372" y="853760"/>
                <a:ext cx="1006263" cy="6085517"/>
              </a:xfrm>
              <a:custGeom>
                <a:avLst/>
                <a:gdLst/>
                <a:ahLst/>
                <a:cxnLst/>
                <a:rect l="l" t="t" r="r" b="b"/>
                <a:pathLst>
                  <a:path w="20906" h="126432" fill="none" extrusionOk="0">
                    <a:moveTo>
                      <a:pt x="1" y="126431"/>
                    </a:moveTo>
                    <a:lnTo>
                      <a:pt x="20905" y="1"/>
                    </a:lnTo>
                  </a:path>
                </a:pathLst>
              </a:custGeom>
              <a:noFill/>
              <a:ln w="13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9"/>
              <p:cNvSpPr/>
              <p:nvPr/>
            </p:nvSpPr>
            <p:spPr>
              <a:xfrm rot="5221006">
                <a:off x="2102558" y="862212"/>
                <a:ext cx="1021377" cy="6176103"/>
              </a:xfrm>
              <a:custGeom>
                <a:avLst/>
                <a:gdLst/>
                <a:ahLst/>
                <a:cxnLst/>
                <a:rect l="l" t="t" r="r" b="b"/>
                <a:pathLst>
                  <a:path w="21220" h="128314" fill="none" extrusionOk="0">
                    <a:moveTo>
                      <a:pt x="1" y="128313"/>
                    </a:moveTo>
                    <a:lnTo>
                      <a:pt x="21219" y="0"/>
                    </a:lnTo>
                  </a:path>
                </a:pathLst>
              </a:custGeom>
              <a:noFill/>
              <a:ln w="92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9"/>
              <p:cNvSpPr/>
              <p:nvPr/>
            </p:nvSpPr>
            <p:spPr>
              <a:xfrm rot="5221006">
                <a:off x="2084649" y="870526"/>
                <a:ext cx="1036442" cy="6267026"/>
              </a:xfrm>
              <a:custGeom>
                <a:avLst/>
                <a:gdLst/>
                <a:ahLst/>
                <a:cxnLst/>
                <a:rect l="l" t="t" r="r" b="b"/>
                <a:pathLst>
                  <a:path w="21533" h="130203" fill="none" extrusionOk="0">
                    <a:moveTo>
                      <a:pt x="0" y="130202"/>
                    </a:moveTo>
                    <a:lnTo>
                      <a:pt x="21532" y="1"/>
                    </a:lnTo>
                  </a:path>
                </a:pathLst>
              </a:custGeom>
              <a:noFill/>
              <a:ln w="4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29"/>
            <p:cNvGrpSpPr/>
            <p:nvPr/>
          </p:nvGrpSpPr>
          <p:grpSpPr>
            <a:xfrm>
              <a:off x="0" y="774300"/>
              <a:ext cx="9144003" cy="4369200"/>
              <a:chOff x="0" y="774300"/>
              <a:chExt cx="9144003" cy="4369200"/>
            </a:xfrm>
          </p:grpSpPr>
          <p:pic>
            <p:nvPicPr>
              <p:cNvPr id="231" name="Google Shape;231;p29"/>
              <p:cNvPicPr preferRelativeResize="0"/>
              <p:nvPr/>
            </p:nvPicPr>
            <p:blipFill rotWithShape="1">
              <a:blip r:embed="rId4">
                <a:alphaModFix/>
              </a:blip>
              <a:srcRect t="14383"/>
              <a:stretch/>
            </p:blipFill>
            <p:spPr>
              <a:xfrm>
                <a:off x="0" y="1219200"/>
                <a:ext cx="9144003" cy="3924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2" name="Google Shape;232;p29"/>
              <p:cNvPicPr preferRelativeResize="0"/>
              <p:nvPr/>
            </p:nvPicPr>
            <p:blipFill rotWithShape="1">
              <a:blip r:embed="rId5">
                <a:alphaModFix/>
              </a:blip>
              <a:srcRect t="15052"/>
              <a:stretch/>
            </p:blipFill>
            <p:spPr>
              <a:xfrm>
                <a:off x="0" y="774300"/>
                <a:ext cx="9144003" cy="4369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33" name="Google Shape;233;p29"/>
          <p:cNvSpPr txBox="1">
            <a:spLocks noGrp="1"/>
          </p:cNvSpPr>
          <p:nvPr>
            <p:ph type="subTitle" idx="1"/>
          </p:nvPr>
        </p:nvSpPr>
        <p:spPr>
          <a:xfrm>
            <a:off x="803767" y="4265119"/>
            <a:ext cx="2167004" cy="4926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Romanos 8:14-15</a:t>
            </a:r>
            <a:endParaRPr sz="2000" dirty="0"/>
          </a:p>
        </p:txBody>
      </p:sp>
      <p:sp>
        <p:nvSpPr>
          <p:cNvPr id="234" name="Google Shape;234;p29"/>
          <p:cNvSpPr txBox="1">
            <a:spLocks noGrp="1"/>
          </p:cNvSpPr>
          <p:nvPr>
            <p:ph type="ctrTitle"/>
          </p:nvPr>
        </p:nvSpPr>
        <p:spPr>
          <a:xfrm>
            <a:off x="690048" y="2993720"/>
            <a:ext cx="4235100" cy="11906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ADOPCIÓN</a:t>
            </a:r>
            <a:br>
              <a:rPr lang="en" dirty="0"/>
            </a:br>
            <a:r>
              <a:rPr lang="en" dirty="0"/>
              <a:t>Espiritual</a:t>
            </a:r>
            <a:endParaRPr b="0" dirty="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235" name="Google Shape;235;p29"/>
          <p:cNvCxnSpPr/>
          <p:nvPr/>
        </p:nvCxnSpPr>
        <p:spPr>
          <a:xfrm>
            <a:off x="834775" y="4259704"/>
            <a:ext cx="221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6" name="Google Shape;236;p29"/>
          <p:cNvPicPr preferRelativeResize="0"/>
          <p:nvPr/>
        </p:nvPicPr>
        <p:blipFill rotWithShape="1">
          <a:blip r:embed="rId6">
            <a:alphaModFix/>
          </a:blip>
          <a:srcRect t="6290" b="-2324"/>
          <a:stretch/>
        </p:blipFill>
        <p:spPr>
          <a:xfrm>
            <a:off x="6048375" y="0"/>
            <a:ext cx="3095624" cy="121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>
            <a:spLocks noGrp="1"/>
          </p:cNvSpPr>
          <p:nvPr>
            <p:ph type="title" idx="15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ADOPCIÓN</a:t>
            </a:r>
            <a:endParaRPr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FC3DE45-E66D-330C-B980-A1AC3BD6D059}"/>
              </a:ext>
            </a:extLst>
          </p:cNvPr>
          <p:cNvSpPr txBox="1"/>
          <p:nvPr/>
        </p:nvSpPr>
        <p:spPr>
          <a:xfrm>
            <a:off x="432148" y="1388115"/>
            <a:ext cx="4572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La palabra "adopción" proviene del latín "</a:t>
            </a:r>
            <a:r>
              <a:rPr lang="es-E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adoptio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", que significa "prohijamiento". Esta raíz etimológica refleja la idea de asumir a alguien como hijo de manera legal y formal, estableciendo un lazo filial que no tiene su origen de forma biológica. En términos más específicos, "</a:t>
            </a:r>
            <a:r>
              <a:rPr lang="es-E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adoptio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" se compone de "ad" (que denota cercanía o dirección hacia) y "</a:t>
            </a:r>
            <a:r>
              <a:rPr lang="es-ES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optio</a:t>
            </a:r>
            <a:r>
              <a:rPr lang="es-E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" (que significa desear o escoger).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7DAF3C5-A339-4D25-2697-7440CBEC28FA}"/>
              </a:ext>
            </a:extLst>
          </p:cNvPr>
          <p:cNvSpPr txBox="1"/>
          <p:nvPr/>
        </p:nvSpPr>
        <p:spPr>
          <a:xfrm>
            <a:off x="5561557" y="1914207"/>
            <a:ext cx="32254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defRPr>
            </a:lvl1pPr>
          </a:lstStyle>
          <a:p>
            <a:pPr algn="ctr"/>
            <a:r>
              <a:rPr lang="es-ES" sz="2400" dirty="0"/>
              <a:t>Gálatas 4:4-7</a:t>
            </a:r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Efesios 1:3-5</a:t>
            </a:r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2ª Tesalonicenses 2:13-14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40" t="3025" r="339"/>
          <a:stretch/>
        </p:blipFill>
        <p:spPr>
          <a:xfrm>
            <a:off x="5067300" y="0"/>
            <a:ext cx="4076699" cy="5143501"/>
          </a:xfrm>
          <a:prstGeom prst="rect">
            <a:avLst/>
          </a:prstGeom>
        </p:spPr>
      </p:pic>
      <p:sp>
        <p:nvSpPr>
          <p:cNvPr id="297" name="Google Shape;297;p33"/>
          <p:cNvSpPr txBox="1">
            <a:spLocks noGrp="1"/>
          </p:cNvSpPr>
          <p:nvPr>
            <p:ph type="title"/>
          </p:nvPr>
        </p:nvSpPr>
        <p:spPr>
          <a:xfrm>
            <a:off x="1115090" y="228176"/>
            <a:ext cx="3456910" cy="48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MARCO DIVINO</a:t>
            </a:r>
            <a:endParaRPr dirty="0"/>
          </a:p>
        </p:txBody>
      </p:sp>
      <p:grpSp>
        <p:nvGrpSpPr>
          <p:cNvPr id="299" name="Google Shape;299;p33"/>
          <p:cNvGrpSpPr/>
          <p:nvPr/>
        </p:nvGrpSpPr>
        <p:grpSpPr>
          <a:xfrm>
            <a:off x="5081000" y="0"/>
            <a:ext cx="4063002" cy="5143500"/>
            <a:chOff x="5081000" y="0"/>
            <a:chExt cx="4063002" cy="5143500"/>
          </a:xfrm>
        </p:grpSpPr>
        <p:pic>
          <p:nvPicPr>
            <p:cNvPr id="300" name="Google Shape;300;p33"/>
            <p:cNvPicPr preferRelativeResize="0"/>
            <p:nvPr/>
          </p:nvPicPr>
          <p:blipFill rotWithShape="1">
            <a:blip r:embed="rId4">
              <a:alphaModFix/>
            </a:blip>
            <a:srcRect l="7731" t="31291" r="55413" b="14156"/>
            <a:stretch/>
          </p:blipFill>
          <p:spPr>
            <a:xfrm>
              <a:off x="5081000" y="2821800"/>
              <a:ext cx="4063002" cy="2321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33"/>
            <p:cNvPicPr preferRelativeResize="0"/>
            <p:nvPr/>
          </p:nvPicPr>
          <p:blipFill rotWithShape="1">
            <a:blip r:embed="rId5">
              <a:alphaModFix/>
            </a:blip>
            <a:srcRect l="7232" t="23213" r="44093" b="58104"/>
            <a:stretch/>
          </p:blipFill>
          <p:spPr>
            <a:xfrm flipH="1">
              <a:off x="5083973" y="0"/>
              <a:ext cx="4060027" cy="1189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33"/>
            <p:cNvPicPr preferRelativeResize="0"/>
            <p:nvPr/>
          </p:nvPicPr>
          <p:blipFill rotWithShape="1">
            <a:blip r:embed="rId6">
              <a:alphaModFix/>
            </a:blip>
            <a:srcRect l="39049" t="46251" r="12646" b="6859"/>
            <a:stretch/>
          </p:blipFill>
          <p:spPr>
            <a:xfrm>
              <a:off x="5086275" y="3278250"/>
              <a:ext cx="4057723" cy="18652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3" name="Google Shape;303;p33"/>
          <p:cNvSpPr txBox="1"/>
          <p:nvPr/>
        </p:nvSpPr>
        <p:spPr>
          <a:xfrm>
            <a:off x="5400675" y="2733675"/>
            <a:ext cx="3762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2A6CC9-5058-7A74-FF58-7B32A2056039}"/>
              </a:ext>
            </a:extLst>
          </p:cNvPr>
          <p:cNvSpPr txBox="1"/>
          <p:nvPr/>
        </p:nvSpPr>
        <p:spPr>
          <a:xfrm>
            <a:off x="219205" y="855718"/>
            <a:ext cx="435279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defRPr>
            </a:lvl1pPr>
          </a:lstStyle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MX" sz="2200" dirty="0"/>
              <a:t>Dios nunca obliga a nadie a convertirse en su hijo.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MX" sz="2200" dirty="0"/>
              <a:t>Nosotros tenemos el libre ALBEDRÍO de elegir.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s-MX" sz="2200" dirty="0"/>
              <a:t>Dios ha provisto la adopción de todas las almas, pero el abre el hogar divino solamente a los que voluntariamente vienen a el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5B9FDDA-0F4C-C13E-8A79-C5853936F9D0}"/>
              </a:ext>
            </a:extLst>
          </p:cNvPr>
          <p:cNvSpPr txBox="1"/>
          <p:nvPr/>
        </p:nvSpPr>
        <p:spPr>
          <a:xfrm>
            <a:off x="782523" y="3838905"/>
            <a:ext cx="32261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defRPr>
            </a:lvl1pPr>
          </a:lstStyle>
          <a:p>
            <a:r>
              <a:rPr lang="es-MX" dirty="0"/>
              <a:t>Juan 1:11-13</a:t>
            </a:r>
          </a:p>
          <a:p>
            <a:r>
              <a:rPr lang="es-MX" dirty="0"/>
              <a:t>Apocalipsis 22:17</a:t>
            </a:r>
          </a:p>
          <a:p>
            <a:r>
              <a:rPr lang="es-MX" dirty="0"/>
              <a:t>Juan 3:15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CONDICIONES PARA LA ADOPCIÓN </a:t>
            </a:r>
            <a:endParaRPr dirty="0"/>
          </a:p>
        </p:txBody>
      </p:sp>
      <p:sp>
        <p:nvSpPr>
          <p:cNvPr id="315" name="Google Shape;315;p34"/>
          <p:cNvSpPr/>
          <p:nvPr/>
        </p:nvSpPr>
        <p:spPr>
          <a:xfrm>
            <a:off x="4377175" y="4426854"/>
            <a:ext cx="490848" cy="448239"/>
          </a:xfrm>
          <a:custGeom>
            <a:avLst/>
            <a:gdLst/>
            <a:ahLst/>
            <a:cxnLst/>
            <a:rect l="l" t="t" r="r" b="b"/>
            <a:pathLst>
              <a:path w="13038" h="11907" extrusionOk="0">
                <a:moveTo>
                  <a:pt x="6632" y="369"/>
                </a:moveTo>
                <a:cubicBezTo>
                  <a:pt x="6680" y="369"/>
                  <a:pt x="6704" y="405"/>
                  <a:pt x="6704" y="441"/>
                </a:cubicBezTo>
                <a:lnTo>
                  <a:pt x="6704" y="881"/>
                </a:lnTo>
                <a:cubicBezTo>
                  <a:pt x="6644" y="864"/>
                  <a:pt x="6582" y="855"/>
                  <a:pt x="6519" y="855"/>
                </a:cubicBezTo>
                <a:cubicBezTo>
                  <a:pt x="6457" y="855"/>
                  <a:pt x="6394" y="864"/>
                  <a:pt x="6335" y="881"/>
                </a:cubicBezTo>
                <a:lnTo>
                  <a:pt x="6335" y="441"/>
                </a:lnTo>
                <a:lnTo>
                  <a:pt x="6323" y="441"/>
                </a:lnTo>
                <a:cubicBezTo>
                  <a:pt x="6323" y="405"/>
                  <a:pt x="6347" y="369"/>
                  <a:pt x="6394" y="369"/>
                </a:cubicBezTo>
                <a:close/>
                <a:moveTo>
                  <a:pt x="6501" y="1251"/>
                </a:moveTo>
                <a:cubicBezTo>
                  <a:pt x="7061" y="1251"/>
                  <a:pt x="7275" y="2013"/>
                  <a:pt x="6763" y="2286"/>
                </a:cubicBezTo>
                <a:cubicBezTo>
                  <a:pt x="6692" y="2322"/>
                  <a:pt x="6585" y="2346"/>
                  <a:pt x="6501" y="2346"/>
                </a:cubicBezTo>
                <a:cubicBezTo>
                  <a:pt x="6204" y="2346"/>
                  <a:pt x="5954" y="2096"/>
                  <a:pt x="5954" y="1798"/>
                </a:cubicBezTo>
                <a:cubicBezTo>
                  <a:pt x="5954" y="1489"/>
                  <a:pt x="6204" y="1251"/>
                  <a:pt x="6501" y="1251"/>
                </a:cubicBezTo>
                <a:close/>
                <a:moveTo>
                  <a:pt x="2382" y="2429"/>
                </a:moveTo>
                <a:cubicBezTo>
                  <a:pt x="2560" y="2429"/>
                  <a:pt x="2703" y="2572"/>
                  <a:pt x="2703" y="2751"/>
                </a:cubicBezTo>
                <a:cubicBezTo>
                  <a:pt x="2703" y="2929"/>
                  <a:pt x="2560" y="3084"/>
                  <a:pt x="2382" y="3084"/>
                </a:cubicBezTo>
                <a:cubicBezTo>
                  <a:pt x="2215" y="3084"/>
                  <a:pt x="2048" y="2941"/>
                  <a:pt x="2048" y="2751"/>
                </a:cubicBezTo>
                <a:cubicBezTo>
                  <a:pt x="2048" y="2560"/>
                  <a:pt x="2203" y="2429"/>
                  <a:pt x="2382" y="2429"/>
                </a:cubicBezTo>
                <a:close/>
                <a:moveTo>
                  <a:pt x="10657" y="2429"/>
                </a:moveTo>
                <a:cubicBezTo>
                  <a:pt x="10835" y="2429"/>
                  <a:pt x="10978" y="2572"/>
                  <a:pt x="10978" y="2751"/>
                </a:cubicBezTo>
                <a:cubicBezTo>
                  <a:pt x="10978" y="2929"/>
                  <a:pt x="10835" y="3084"/>
                  <a:pt x="10657" y="3084"/>
                </a:cubicBezTo>
                <a:cubicBezTo>
                  <a:pt x="10478" y="3084"/>
                  <a:pt x="10323" y="2941"/>
                  <a:pt x="10323" y="2751"/>
                </a:cubicBezTo>
                <a:cubicBezTo>
                  <a:pt x="10323" y="2560"/>
                  <a:pt x="10478" y="2429"/>
                  <a:pt x="10657" y="2429"/>
                </a:cubicBezTo>
                <a:close/>
                <a:moveTo>
                  <a:pt x="2477" y="3441"/>
                </a:moveTo>
                <a:lnTo>
                  <a:pt x="3715" y="6025"/>
                </a:lnTo>
                <a:lnTo>
                  <a:pt x="1024" y="6025"/>
                </a:lnTo>
                <a:lnTo>
                  <a:pt x="2239" y="3441"/>
                </a:lnTo>
                <a:cubicBezTo>
                  <a:pt x="2275" y="3447"/>
                  <a:pt x="2316" y="3450"/>
                  <a:pt x="2358" y="3450"/>
                </a:cubicBezTo>
                <a:cubicBezTo>
                  <a:pt x="2400" y="3450"/>
                  <a:pt x="2441" y="3447"/>
                  <a:pt x="2477" y="3441"/>
                </a:cubicBezTo>
                <a:close/>
                <a:moveTo>
                  <a:pt x="10776" y="3441"/>
                </a:moveTo>
                <a:lnTo>
                  <a:pt x="11990" y="6025"/>
                </a:lnTo>
                <a:lnTo>
                  <a:pt x="9299" y="6025"/>
                </a:lnTo>
                <a:lnTo>
                  <a:pt x="10538" y="3441"/>
                </a:lnTo>
                <a:cubicBezTo>
                  <a:pt x="10573" y="3447"/>
                  <a:pt x="10612" y="3450"/>
                  <a:pt x="10652" y="3450"/>
                </a:cubicBezTo>
                <a:cubicBezTo>
                  <a:pt x="10692" y="3450"/>
                  <a:pt x="10734" y="3447"/>
                  <a:pt x="10776" y="3441"/>
                </a:cubicBezTo>
                <a:close/>
                <a:moveTo>
                  <a:pt x="4251" y="6418"/>
                </a:moveTo>
                <a:cubicBezTo>
                  <a:pt x="4322" y="6418"/>
                  <a:pt x="4382" y="6477"/>
                  <a:pt x="4382" y="6549"/>
                </a:cubicBezTo>
                <a:lnTo>
                  <a:pt x="4382" y="6668"/>
                </a:lnTo>
                <a:cubicBezTo>
                  <a:pt x="4382" y="6739"/>
                  <a:pt x="4322" y="6799"/>
                  <a:pt x="4251" y="6799"/>
                </a:cubicBezTo>
                <a:lnTo>
                  <a:pt x="501" y="6799"/>
                </a:lnTo>
                <a:cubicBezTo>
                  <a:pt x="429" y="6799"/>
                  <a:pt x="370" y="6739"/>
                  <a:pt x="370" y="6668"/>
                </a:cubicBezTo>
                <a:lnTo>
                  <a:pt x="370" y="6549"/>
                </a:lnTo>
                <a:cubicBezTo>
                  <a:pt x="370" y="6477"/>
                  <a:pt x="429" y="6418"/>
                  <a:pt x="501" y="6418"/>
                </a:cubicBezTo>
                <a:close/>
                <a:moveTo>
                  <a:pt x="12526" y="6418"/>
                </a:moveTo>
                <a:cubicBezTo>
                  <a:pt x="12597" y="6418"/>
                  <a:pt x="12657" y="6477"/>
                  <a:pt x="12657" y="6549"/>
                </a:cubicBezTo>
                <a:lnTo>
                  <a:pt x="12657" y="6668"/>
                </a:lnTo>
                <a:cubicBezTo>
                  <a:pt x="12657" y="6739"/>
                  <a:pt x="12597" y="6799"/>
                  <a:pt x="12526" y="6799"/>
                </a:cubicBezTo>
                <a:lnTo>
                  <a:pt x="8775" y="6799"/>
                </a:lnTo>
                <a:cubicBezTo>
                  <a:pt x="8704" y="6799"/>
                  <a:pt x="8644" y="6739"/>
                  <a:pt x="8644" y="6668"/>
                </a:cubicBezTo>
                <a:lnTo>
                  <a:pt x="8644" y="6549"/>
                </a:lnTo>
                <a:cubicBezTo>
                  <a:pt x="8644" y="6477"/>
                  <a:pt x="8704" y="6418"/>
                  <a:pt x="8775" y="6418"/>
                </a:cubicBezTo>
                <a:close/>
                <a:moveTo>
                  <a:pt x="3715" y="7168"/>
                </a:moveTo>
                <a:cubicBezTo>
                  <a:pt x="3525" y="7787"/>
                  <a:pt x="2953" y="8228"/>
                  <a:pt x="2298" y="8228"/>
                </a:cubicBezTo>
                <a:cubicBezTo>
                  <a:pt x="1644" y="8228"/>
                  <a:pt x="1084" y="7799"/>
                  <a:pt x="905" y="7168"/>
                </a:cubicBezTo>
                <a:close/>
                <a:moveTo>
                  <a:pt x="12145" y="7168"/>
                </a:moveTo>
                <a:cubicBezTo>
                  <a:pt x="11942" y="7787"/>
                  <a:pt x="11383" y="8228"/>
                  <a:pt x="10728" y="8228"/>
                </a:cubicBezTo>
                <a:cubicBezTo>
                  <a:pt x="10073" y="8228"/>
                  <a:pt x="9502" y="7799"/>
                  <a:pt x="9323" y="7168"/>
                </a:cubicBezTo>
                <a:close/>
                <a:moveTo>
                  <a:pt x="7942" y="10371"/>
                </a:moveTo>
                <a:cubicBezTo>
                  <a:pt x="8013" y="10371"/>
                  <a:pt x="8073" y="10430"/>
                  <a:pt x="8073" y="10502"/>
                </a:cubicBezTo>
                <a:lnTo>
                  <a:pt x="8073" y="10764"/>
                </a:lnTo>
                <a:lnTo>
                  <a:pt x="4918" y="10764"/>
                </a:lnTo>
                <a:lnTo>
                  <a:pt x="4918" y="10502"/>
                </a:lnTo>
                <a:cubicBezTo>
                  <a:pt x="4918" y="10430"/>
                  <a:pt x="4977" y="10371"/>
                  <a:pt x="5049" y="10371"/>
                </a:cubicBezTo>
                <a:close/>
                <a:moveTo>
                  <a:pt x="6382" y="0"/>
                </a:moveTo>
                <a:cubicBezTo>
                  <a:pt x="6132" y="0"/>
                  <a:pt x="5930" y="203"/>
                  <a:pt x="5930" y="441"/>
                </a:cubicBezTo>
                <a:lnTo>
                  <a:pt x="5930" y="1060"/>
                </a:lnTo>
                <a:cubicBezTo>
                  <a:pt x="5692" y="1251"/>
                  <a:pt x="5549" y="1536"/>
                  <a:pt x="5561" y="1858"/>
                </a:cubicBezTo>
                <a:lnTo>
                  <a:pt x="3703" y="2370"/>
                </a:lnTo>
                <a:cubicBezTo>
                  <a:pt x="3477" y="2429"/>
                  <a:pt x="3251" y="2465"/>
                  <a:pt x="3037" y="2501"/>
                </a:cubicBezTo>
                <a:cubicBezTo>
                  <a:pt x="2929" y="2227"/>
                  <a:pt x="2679" y="2036"/>
                  <a:pt x="2382" y="2036"/>
                </a:cubicBezTo>
                <a:cubicBezTo>
                  <a:pt x="1989" y="2036"/>
                  <a:pt x="1679" y="2346"/>
                  <a:pt x="1679" y="2739"/>
                </a:cubicBezTo>
                <a:cubicBezTo>
                  <a:pt x="1679" y="2941"/>
                  <a:pt x="1763" y="3132"/>
                  <a:pt x="1917" y="3275"/>
                </a:cubicBezTo>
                <a:lnTo>
                  <a:pt x="608" y="6025"/>
                </a:lnTo>
                <a:lnTo>
                  <a:pt x="501" y="6025"/>
                </a:lnTo>
                <a:cubicBezTo>
                  <a:pt x="215" y="6025"/>
                  <a:pt x="1" y="6251"/>
                  <a:pt x="1" y="6525"/>
                </a:cubicBezTo>
                <a:lnTo>
                  <a:pt x="1" y="6644"/>
                </a:lnTo>
                <a:cubicBezTo>
                  <a:pt x="1" y="6930"/>
                  <a:pt x="215" y="7156"/>
                  <a:pt x="501" y="7156"/>
                </a:cubicBezTo>
                <a:cubicBezTo>
                  <a:pt x="691" y="7989"/>
                  <a:pt x="1441" y="8585"/>
                  <a:pt x="2298" y="8585"/>
                </a:cubicBezTo>
                <a:cubicBezTo>
                  <a:pt x="3168" y="8585"/>
                  <a:pt x="3906" y="7978"/>
                  <a:pt x="4108" y="7156"/>
                </a:cubicBezTo>
                <a:lnTo>
                  <a:pt x="4251" y="7156"/>
                </a:lnTo>
                <a:cubicBezTo>
                  <a:pt x="4537" y="7156"/>
                  <a:pt x="4763" y="6930"/>
                  <a:pt x="4763" y="6644"/>
                </a:cubicBezTo>
                <a:lnTo>
                  <a:pt x="4763" y="6525"/>
                </a:lnTo>
                <a:cubicBezTo>
                  <a:pt x="4763" y="6251"/>
                  <a:pt x="4537" y="6025"/>
                  <a:pt x="4251" y="6025"/>
                </a:cubicBezTo>
                <a:lnTo>
                  <a:pt x="4144" y="6025"/>
                </a:lnTo>
                <a:lnTo>
                  <a:pt x="2834" y="3275"/>
                </a:lnTo>
                <a:cubicBezTo>
                  <a:pt x="2953" y="3167"/>
                  <a:pt x="3037" y="3036"/>
                  <a:pt x="3060" y="2870"/>
                </a:cubicBezTo>
                <a:cubicBezTo>
                  <a:pt x="3310" y="2846"/>
                  <a:pt x="3549" y="2798"/>
                  <a:pt x="3787" y="2727"/>
                </a:cubicBezTo>
                <a:lnTo>
                  <a:pt x="5656" y="2215"/>
                </a:lnTo>
                <a:cubicBezTo>
                  <a:pt x="5716" y="2346"/>
                  <a:pt x="5811" y="2453"/>
                  <a:pt x="5918" y="2548"/>
                </a:cubicBezTo>
                <a:lnTo>
                  <a:pt x="5918" y="10002"/>
                </a:lnTo>
                <a:lnTo>
                  <a:pt x="5037" y="10002"/>
                </a:lnTo>
                <a:cubicBezTo>
                  <a:pt x="4763" y="10002"/>
                  <a:pt x="4537" y="10228"/>
                  <a:pt x="4537" y="10502"/>
                </a:cubicBezTo>
                <a:lnTo>
                  <a:pt x="4537" y="10776"/>
                </a:lnTo>
                <a:cubicBezTo>
                  <a:pt x="4299" y="10823"/>
                  <a:pt x="4120" y="11026"/>
                  <a:pt x="4120" y="11276"/>
                </a:cubicBezTo>
                <a:lnTo>
                  <a:pt x="4120" y="11395"/>
                </a:lnTo>
                <a:cubicBezTo>
                  <a:pt x="4120" y="11680"/>
                  <a:pt x="4346" y="11907"/>
                  <a:pt x="4620" y="11907"/>
                </a:cubicBezTo>
                <a:lnTo>
                  <a:pt x="6049" y="11907"/>
                </a:lnTo>
                <a:cubicBezTo>
                  <a:pt x="6156" y="11907"/>
                  <a:pt x="6251" y="11811"/>
                  <a:pt x="6251" y="11704"/>
                </a:cubicBezTo>
                <a:cubicBezTo>
                  <a:pt x="6251" y="11609"/>
                  <a:pt x="6156" y="11514"/>
                  <a:pt x="6049" y="11514"/>
                </a:cubicBezTo>
                <a:lnTo>
                  <a:pt x="4620" y="11514"/>
                </a:lnTo>
                <a:cubicBezTo>
                  <a:pt x="4549" y="11514"/>
                  <a:pt x="4489" y="11454"/>
                  <a:pt x="4489" y="11383"/>
                </a:cubicBezTo>
                <a:lnTo>
                  <a:pt x="4489" y="11264"/>
                </a:lnTo>
                <a:cubicBezTo>
                  <a:pt x="4489" y="11192"/>
                  <a:pt x="4549" y="11133"/>
                  <a:pt x="4620" y="11133"/>
                </a:cubicBezTo>
                <a:lnTo>
                  <a:pt x="8371" y="11133"/>
                </a:lnTo>
                <a:cubicBezTo>
                  <a:pt x="8454" y="11133"/>
                  <a:pt x="8513" y="11192"/>
                  <a:pt x="8513" y="11264"/>
                </a:cubicBezTo>
                <a:lnTo>
                  <a:pt x="8513" y="11383"/>
                </a:lnTo>
                <a:cubicBezTo>
                  <a:pt x="8513" y="11454"/>
                  <a:pt x="8454" y="11514"/>
                  <a:pt x="8371" y="11514"/>
                </a:cubicBezTo>
                <a:lnTo>
                  <a:pt x="6930" y="11514"/>
                </a:lnTo>
                <a:cubicBezTo>
                  <a:pt x="6823" y="11514"/>
                  <a:pt x="6739" y="11609"/>
                  <a:pt x="6739" y="11704"/>
                </a:cubicBezTo>
                <a:cubicBezTo>
                  <a:pt x="6739" y="11811"/>
                  <a:pt x="6823" y="11907"/>
                  <a:pt x="6930" y="11907"/>
                </a:cubicBezTo>
                <a:lnTo>
                  <a:pt x="8371" y="11907"/>
                </a:lnTo>
                <a:cubicBezTo>
                  <a:pt x="8656" y="11907"/>
                  <a:pt x="8883" y="11680"/>
                  <a:pt x="8883" y="11395"/>
                </a:cubicBezTo>
                <a:lnTo>
                  <a:pt x="8883" y="11276"/>
                </a:lnTo>
                <a:cubicBezTo>
                  <a:pt x="8883" y="11026"/>
                  <a:pt x="8692" y="10799"/>
                  <a:pt x="8454" y="10776"/>
                </a:cubicBezTo>
                <a:lnTo>
                  <a:pt x="8454" y="10502"/>
                </a:lnTo>
                <a:cubicBezTo>
                  <a:pt x="8454" y="10228"/>
                  <a:pt x="8228" y="10002"/>
                  <a:pt x="7942" y="10002"/>
                </a:cubicBezTo>
                <a:lnTo>
                  <a:pt x="7061" y="10002"/>
                </a:lnTo>
                <a:lnTo>
                  <a:pt x="7061" y="7049"/>
                </a:lnTo>
                <a:cubicBezTo>
                  <a:pt x="7061" y="6954"/>
                  <a:pt x="6978" y="6858"/>
                  <a:pt x="6870" y="6858"/>
                </a:cubicBezTo>
                <a:cubicBezTo>
                  <a:pt x="6763" y="6858"/>
                  <a:pt x="6680" y="6954"/>
                  <a:pt x="6680" y="7049"/>
                </a:cubicBezTo>
                <a:lnTo>
                  <a:pt x="6680" y="10002"/>
                </a:lnTo>
                <a:lnTo>
                  <a:pt x="6311" y="10002"/>
                </a:lnTo>
                <a:lnTo>
                  <a:pt x="6311" y="2727"/>
                </a:lnTo>
                <a:cubicBezTo>
                  <a:pt x="6370" y="2739"/>
                  <a:pt x="6430" y="2745"/>
                  <a:pt x="6491" y="2745"/>
                </a:cubicBezTo>
                <a:cubicBezTo>
                  <a:pt x="6552" y="2745"/>
                  <a:pt x="6614" y="2739"/>
                  <a:pt x="6680" y="2727"/>
                </a:cubicBezTo>
                <a:lnTo>
                  <a:pt x="6680" y="6156"/>
                </a:lnTo>
                <a:cubicBezTo>
                  <a:pt x="6680" y="6263"/>
                  <a:pt x="6763" y="6358"/>
                  <a:pt x="6870" y="6358"/>
                </a:cubicBezTo>
                <a:cubicBezTo>
                  <a:pt x="6978" y="6358"/>
                  <a:pt x="7061" y="6263"/>
                  <a:pt x="7061" y="6156"/>
                </a:cubicBezTo>
                <a:lnTo>
                  <a:pt x="7061" y="2548"/>
                </a:lnTo>
                <a:cubicBezTo>
                  <a:pt x="7180" y="2453"/>
                  <a:pt x="7275" y="2346"/>
                  <a:pt x="7335" y="2215"/>
                </a:cubicBezTo>
                <a:lnTo>
                  <a:pt x="9228" y="2739"/>
                </a:lnTo>
                <a:cubicBezTo>
                  <a:pt x="9466" y="2798"/>
                  <a:pt x="9716" y="2858"/>
                  <a:pt x="9954" y="2882"/>
                </a:cubicBezTo>
                <a:cubicBezTo>
                  <a:pt x="9978" y="3048"/>
                  <a:pt x="10073" y="3179"/>
                  <a:pt x="10180" y="3287"/>
                </a:cubicBezTo>
                <a:lnTo>
                  <a:pt x="8871" y="6037"/>
                </a:lnTo>
                <a:lnTo>
                  <a:pt x="8764" y="6037"/>
                </a:lnTo>
                <a:cubicBezTo>
                  <a:pt x="8478" y="6037"/>
                  <a:pt x="8252" y="6263"/>
                  <a:pt x="8252" y="6549"/>
                </a:cubicBezTo>
                <a:lnTo>
                  <a:pt x="8252" y="6668"/>
                </a:lnTo>
                <a:cubicBezTo>
                  <a:pt x="8252" y="6954"/>
                  <a:pt x="8478" y="7168"/>
                  <a:pt x="8764" y="7168"/>
                </a:cubicBezTo>
                <a:lnTo>
                  <a:pt x="8906" y="7168"/>
                </a:lnTo>
                <a:cubicBezTo>
                  <a:pt x="9109" y="8001"/>
                  <a:pt x="9847" y="8597"/>
                  <a:pt x="10716" y="8597"/>
                </a:cubicBezTo>
                <a:cubicBezTo>
                  <a:pt x="11573" y="8597"/>
                  <a:pt x="12323" y="7989"/>
                  <a:pt x="12514" y="7168"/>
                </a:cubicBezTo>
                <a:cubicBezTo>
                  <a:pt x="12800" y="7168"/>
                  <a:pt x="13014" y="6954"/>
                  <a:pt x="13014" y="6668"/>
                </a:cubicBezTo>
                <a:lnTo>
                  <a:pt x="13014" y="6549"/>
                </a:lnTo>
                <a:cubicBezTo>
                  <a:pt x="13038" y="6263"/>
                  <a:pt x="12812" y="6025"/>
                  <a:pt x="12526" y="6025"/>
                </a:cubicBezTo>
                <a:lnTo>
                  <a:pt x="12419" y="6025"/>
                </a:lnTo>
                <a:lnTo>
                  <a:pt x="11109" y="3275"/>
                </a:lnTo>
                <a:cubicBezTo>
                  <a:pt x="11264" y="3144"/>
                  <a:pt x="11347" y="2965"/>
                  <a:pt x="11347" y="2739"/>
                </a:cubicBezTo>
                <a:cubicBezTo>
                  <a:pt x="11347" y="2346"/>
                  <a:pt x="11038" y="2036"/>
                  <a:pt x="10657" y="2036"/>
                </a:cubicBezTo>
                <a:cubicBezTo>
                  <a:pt x="10359" y="2036"/>
                  <a:pt x="10097" y="2227"/>
                  <a:pt x="10002" y="2501"/>
                </a:cubicBezTo>
                <a:cubicBezTo>
                  <a:pt x="9776" y="2465"/>
                  <a:pt x="9549" y="2429"/>
                  <a:pt x="9323" y="2370"/>
                </a:cubicBezTo>
                <a:lnTo>
                  <a:pt x="7442" y="1846"/>
                </a:lnTo>
                <a:cubicBezTo>
                  <a:pt x="7454" y="1536"/>
                  <a:pt x="7323" y="1239"/>
                  <a:pt x="7061" y="1060"/>
                </a:cubicBezTo>
                <a:lnTo>
                  <a:pt x="7061" y="441"/>
                </a:lnTo>
                <a:cubicBezTo>
                  <a:pt x="7061" y="191"/>
                  <a:pt x="6859" y="0"/>
                  <a:pt x="662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6" name="Google Shape;316;p34"/>
          <p:cNvGrpSpPr/>
          <p:nvPr/>
        </p:nvGrpSpPr>
        <p:grpSpPr>
          <a:xfrm>
            <a:off x="4069606" y="118988"/>
            <a:ext cx="490857" cy="416230"/>
            <a:chOff x="2661459" y="2015001"/>
            <a:chExt cx="322508" cy="273494"/>
          </a:xfrm>
        </p:grpSpPr>
        <p:sp>
          <p:nvSpPr>
            <p:cNvPr id="317" name="Google Shape;317;p34"/>
            <p:cNvSpPr/>
            <p:nvPr/>
          </p:nvSpPr>
          <p:spPr>
            <a:xfrm>
              <a:off x="2661459" y="2028878"/>
              <a:ext cx="322508" cy="259617"/>
            </a:xfrm>
            <a:custGeom>
              <a:avLst/>
              <a:gdLst/>
              <a:ahLst/>
              <a:cxnLst/>
              <a:rect l="l" t="t" r="r" b="b"/>
              <a:pathLst>
                <a:path w="10133" h="8157" extrusionOk="0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4"/>
            <p:cNvSpPr/>
            <p:nvPr/>
          </p:nvSpPr>
          <p:spPr>
            <a:xfrm>
              <a:off x="2946442" y="2015001"/>
              <a:ext cx="37525" cy="26799"/>
            </a:xfrm>
            <a:custGeom>
              <a:avLst/>
              <a:gdLst/>
              <a:ahLst/>
              <a:cxnLst/>
              <a:rect l="l" t="t" r="r" b="b"/>
              <a:pathLst>
                <a:path w="1179" h="842" extrusionOk="0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2429A3EC-3D9B-4A6E-8F46-048BC2E71291}"/>
              </a:ext>
            </a:extLst>
          </p:cNvPr>
          <p:cNvSpPr/>
          <p:nvPr/>
        </p:nvSpPr>
        <p:spPr>
          <a:xfrm>
            <a:off x="563672" y="1540701"/>
            <a:ext cx="2605414" cy="2217273"/>
          </a:xfrm>
          <a:prstGeom prst="downArrow">
            <a:avLst>
              <a:gd name="adj1" fmla="val 71476"/>
              <a:gd name="adj2" fmla="val 36577"/>
            </a:avLst>
          </a:prstGeom>
          <a:effectLst>
            <a:outerShdw blurRad="101600" dist="76200" dir="2700000" algn="tl" rotWithShape="0">
              <a:schemeClr val="bg1">
                <a:lumMod val="25000"/>
                <a:lumOff val="75000"/>
                <a:alpha val="47000"/>
              </a:scheme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33D2F1-07DA-A82B-D475-140AAA10B555}"/>
              </a:ext>
            </a:extLst>
          </p:cNvPr>
          <p:cNvSpPr txBox="1"/>
          <p:nvPr/>
        </p:nvSpPr>
        <p:spPr>
          <a:xfrm>
            <a:off x="1199368" y="2940171"/>
            <a:ext cx="12713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defRPr>
            </a:lvl1pPr>
          </a:lstStyle>
          <a:p>
            <a:pPr algn="ctr"/>
            <a:r>
              <a:rPr lang="es-ES" sz="3600" dirty="0">
                <a:solidFill>
                  <a:srgbClr val="C00000"/>
                </a:solidFill>
                <a:latin typeface="Congenial Black" panose="02000503040000020004" pitchFamily="2" charset="0"/>
              </a:rPr>
              <a:t>FE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8E10A5-F27A-FABB-F01E-A3F5A34EE9F0}"/>
              </a:ext>
            </a:extLst>
          </p:cNvPr>
          <p:cNvSpPr txBox="1"/>
          <p:nvPr/>
        </p:nvSpPr>
        <p:spPr>
          <a:xfrm>
            <a:off x="876823" y="1556547"/>
            <a:ext cx="20041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defRPr>
            </a:lvl1pPr>
          </a:lstStyle>
          <a:p>
            <a:pPr algn="ctr"/>
            <a:r>
              <a:rPr lang="es-ES" sz="2400" dirty="0">
                <a:solidFill>
                  <a:srgbClr val="C00000"/>
                </a:solidFill>
                <a:latin typeface="Congenial Black" panose="02000503040000020004" pitchFamily="2" charset="0"/>
              </a:rPr>
              <a:t>Juan 1:12</a:t>
            </a:r>
          </a:p>
          <a:p>
            <a:pPr algn="ctr"/>
            <a:r>
              <a:rPr lang="es-ES" sz="2400" dirty="0">
                <a:solidFill>
                  <a:srgbClr val="C00000"/>
                </a:solidFill>
                <a:latin typeface="Congenial Black" panose="02000503040000020004" pitchFamily="2" charset="0"/>
              </a:rPr>
              <a:t>Gálatas 3:26</a:t>
            </a: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FA8A9EEB-2489-EC14-B044-7DF1448615FA}"/>
              </a:ext>
            </a:extLst>
          </p:cNvPr>
          <p:cNvSpPr/>
          <p:nvPr/>
        </p:nvSpPr>
        <p:spPr>
          <a:xfrm>
            <a:off x="3319892" y="1540701"/>
            <a:ext cx="2605414" cy="2217273"/>
          </a:xfrm>
          <a:prstGeom prst="downArrow">
            <a:avLst>
              <a:gd name="adj1" fmla="val 71476"/>
              <a:gd name="adj2" fmla="val 36577"/>
            </a:avLst>
          </a:prstGeom>
          <a:solidFill>
            <a:schemeClr val="bg1">
              <a:lumMod val="25000"/>
              <a:lumOff val="75000"/>
            </a:schemeClr>
          </a:solidFill>
          <a:effectLst>
            <a:outerShdw blurRad="101600" dist="76200" dir="2700000" algn="tl" rotWithShape="0">
              <a:schemeClr val="bg1">
                <a:lumMod val="25000"/>
                <a:lumOff val="75000"/>
                <a:alpha val="47000"/>
              </a:scheme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82EFDA0-FF2E-5977-09D9-AC215ED98D0B}"/>
              </a:ext>
            </a:extLst>
          </p:cNvPr>
          <p:cNvSpPr txBox="1"/>
          <p:nvPr/>
        </p:nvSpPr>
        <p:spPr>
          <a:xfrm>
            <a:off x="3830328" y="2990275"/>
            <a:ext cx="15934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defRPr>
            </a:lvl1pPr>
          </a:lstStyle>
          <a:p>
            <a:pPr algn="ctr"/>
            <a:r>
              <a:rPr lang="es-ES" sz="3000" dirty="0">
                <a:solidFill>
                  <a:srgbClr val="C00000"/>
                </a:solidFill>
                <a:latin typeface="Congenial Black" panose="02000503040000020004" pitchFamily="2" charset="0"/>
              </a:rPr>
              <a:t>Nacer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391E7F5-A682-F149-DEC7-4B83CFC078DE}"/>
              </a:ext>
            </a:extLst>
          </p:cNvPr>
          <p:cNvSpPr txBox="1"/>
          <p:nvPr/>
        </p:nvSpPr>
        <p:spPr>
          <a:xfrm>
            <a:off x="3633043" y="1556547"/>
            <a:ext cx="20041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defRPr>
            </a:lvl1pPr>
          </a:lstStyle>
          <a:p>
            <a:pPr algn="ctr"/>
            <a:r>
              <a:rPr lang="es-ES" sz="2400" dirty="0">
                <a:solidFill>
                  <a:srgbClr val="C00000"/>
                </a:solidFill>
                <a:latin typeface="Congenial Black" panose="02000503040000020004" pitchFamily="2" charset="0"/>
              </a:rPr>
              <a:t>1ª Juan 5:1</a:t>
            </a:r>
          </a:p>
          <a:p>
            <a:pPr algn="ctr"/>
            <a:r>
              <a:rPr lang="es-ES" sz="2400" dirty="0">
                <a:solidFill>
                  <a:srgbClr val="C00000"/>
                </a:solidFill>
                <a:latin typeface="Congenial Black" panose="02000503040000020004" pitchFamily="2" charset="0"/>
              </a:rPr>
              <a:t>Juan 3:3-6</a:t>
            </a:r>
          </a:p>
        </p:txBody>
      </p: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id="{607270AB-7A86-D0BB-83E6-1FC424AD665F}"/>
              </a:ext>
            </a:extLst>
          </p:cNvPr>
          <p:cNvSpPr/>
          <p:nvPr/>
        </p:nvSpPr>
        <p:spPr>
          <a:xfrm>
            <a:off x="6076112" y="1556547"/>
            <a:ext cx="2605414" cy="2217273"/>
          </a:xfrm>
          <a:prstGeom prst="downArrow">
            <a:avLst>
              <a:gd name="adj1" fmla="val 71476"/>
              <a:gd name="adj2" fmla="val 36577"/>
            </a:avLst>
          </a:prstGeom>
          <a:solidFill>
            <a:srgbClr val="FDC68F"/>
          </a:solidFill>
          <a:effectLst>
            <a:outerShdw blurRad="101600" dist="76200" dir="2700000" algn="tl" rotWithShape="0">
              <a:schemeClr val="bg1">
                <a:lumMod val="25000"/>
                <a:lumOff val="75000"/>
                <a:alpha val="47000"/>
              </a:scheme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1F24BAF-0ED9-DFAF-959E-D04B39A60B86}"/>
              </a:ext>
            </a:extLst>
          </p:cNvPr>
          <p:cNvSpPr txBox="1"/>
          <p:nvPr/>
        </p:nvSpPr>
        <p:spPr>
          <a:xfrm>
            <a:off x="6586548" y="3006121"/>
            <a:ext cx="159344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defRPr>
            </a:lvl1pPr>
          </a:lstStyle>
          <a:p>
            <a:pPr algn="ctr"/>
            <a:r>
              <a:rPr lang="es-ES" sz="3000" dirty="0">
                <a:solidFill>
                  <a:srgbClr val="C00000"/>
                </a:solidFill>
                <a:latin typeface="Congenial Black" panose="02000503040000020004" pitchFamily="2" charset="0"/>
              </a:rPr>
              <a:t>Gracia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2AC7ACD-5568-0F4B-D65F-2F08298C1E99}"/>
              </a:ext>
            </a:extLst>
          </p:cNvPr>
          <p:cNvSpPr txBox="1"/>
          <p:nvPr/>
        </p:nvSpPr>
        <p:spPr>
          <a:xfrm>
            <a:off x="6389263" y="1572393"/>
            <a:ext cx="20041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just"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defRPr>
            </a:lvl1pPr>
          </a:lstStyle>
          <a:p>
            <a:pPr algn="ctr"/>
            <a:r>
              <a:rPr lang="es-ES" sz="2400" dirty="0">
                <a:solidFill>
                  <a:srgbClr val="C00000"/>
                </a:solidFill>
                <a:latin typeface="Congenial Black" panose="02000503040000020004" pitchFamily="2" charset="0"/>
              </a:rPr>
              <a:t>Efesios 2:8</a:t>
            </a:r>
          </a:p>
          <a:p>
            <a:pPr algn="ctr"/>
            <a:r>
              <a:rPr lang="es-ES" sz="2400" dirty="0">
                <a:solidFill>
                  <a:srgbClr val="C00000"/>
                </a:solidFill>
                <a:latin typeface="Congenial Black" panose="02000503040000020004" pitchFamily="2" charset="0"/>
              </a:rPr>
              <a:t>Romanos 3:22-24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5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LA BENDICIÓN DE LA ADOPCIÓN</a:t>
            </a:r>
            <a:endParaRPr dirty="0"/>
          </a:p>
        </p:txBody>
      </p:sp>
      <p:grpSp>
        <p:nvGrpSpPr>
          <p:cNvPr id="333" name="Google Shape;333;p35"/>
          <p:cNvGrpSpPr/>
          <p:nvPr/>
        </p:nvGrpSpPr>
        <p:grpSpPr>
          <a:xfrm>
            <a:off x="6954928" y="1371345"/>
            <a:ext cx="490859" cy="397083"/>
            <a:chOff x="1278299" y="2439293"/>
            <a:chExt cx="410829" cy="332343"/>
          </a:xfrm>
        </p:grpSpPr>
        <p:sp>
          <p:nvSpPr>
            <p:cNvPr id="334" name="Google Shape;334;p35"/>
            <p:cNvSpPr/>
            <p:nvPr/>
          </p:nvSpPr>
          <p:spPr>
            <a:xfrm>
              <a:off x="1360159" y="2510141"/>
              <a:ext cx="245963" cy="12540"/>
            </a:xfrm>
            <a:custGeom>
              <a:avLst/>
              <a:gdLst/>
              <a:ahLst/>
              <a:cxnLst/>
              <a:rect l="l" t="t" r="r" b="b"/>
              <a:pathLst>
                <a:path w="7728" h="394" extrusionOk="0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cubicBezTo>
                    <a:pt x="1" y="298"/>
                    <a:pt x="96" y="394"/>
                    <a:pt x="191" y="394"/>
                  </a:cubicBezTo>
                  <a:lnTo>
                    <a:pt x="7537" y="394"/>
                  </a:lnTo>
                  <a:cubicBezTo>
                    <a:pt x="7633" y="394"/>
                    <a:pt x="7728" y="298"/>
                    <a:pt x="7728" y="203"/>
                  </a:cubicBezTo>
                  <a:cubicBezTo>
                    <a:pt x="7728" y="96"/>
                    <a:pt x="7633" y="1"/>
                    <a:pt x="7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1360159" y="2575706"/>
              <a:ext cx="245963" cy="12158"/>
            </a:xfrm>
            <a:custGeom>
              <a:avLst/>
              <a:gdLst/>
              <a:ahLst/>
              <a:cxnLst/>
              <a:rect l="l" t="t" r="r" b="b"/>
              <a:pathLst>
                <a:path w="7728" h="382" extrusionOk="0">
                  <a:moveTo>
                    <a:pt x="191" y="0"/>
                  </a:moveTo>
                  <a:cubicBezTo>
                    <a:pt x="96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7537" y="381"/>
                  </a:lnTo>
                  <a:cubicBezTo>
                    <a:pt x="7633" y="381"/>
                    <a:pt x="7728" y="298"/>
                    <a:pt x="7728" y="191"/>
                  </a:cubicBezTo>
                  <a:cubicBezTo>
                    <a:pt x="7728" y="84"/>
                    <a:pt x="7633" y="0"/>
                    <a:pt x="75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1437086" y="2618132"/>
              <a:ext cx="92873" cy="12540"/>
            </a:xfrm>
            <a:custGeom>
              <a:avLst/>
              <a:gdLst/>
              <a:ahLst/>
              <a:cxnLst/>
              <a:rect l="l" t="t" r="r" b="b"/>
              <a:pathLst>
                <a:path w="2918" h="394" extrusionOk="0">
                  <a:moveTo>
                    <a:pt x="191" y="1"/>
                  </a:moveTo>
                  <a:cubicBezTo>
                    <a:pt x="84" y="1"/>
                    <a:pt x="1" y="96"/>
                    <a:pt x="1" y="203"/>
                  </a:cubicBezTo>
                  <a:cubicBezTo>
                    <a:pt x="1" y="299"/>
                    <a:pt x="84" y="394"/>
                    <a:pt x="191" y="394"/>
                  </a:cubicBezTo>
                  <a:lnTo>
                    <a:pt x="2715" y="394"/>
                  </a:lnTo>
                  <a:cubicBezTo>
                    <a:pt x="2822" y="394"/>
                    <a:pt x="2918" y="299"/>
                    <a:pt x="2918" y="203"/>
                  </a:cubicBezTo>
                  <a:cubicBezTo>
                    <a:pt x="2918" y="96"/>
                    <a:pt x="2822" y="1"/>
                    <a:pt x="27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1419295" y="2543115"/>
              <a:ext cx="186827" cy="12158"/>
            </a:xfrm>
            <a:custGeom>
              <a:avLst/>
              <a:gdLst/>
              <a:ahLst/>
              <a:cxnLst/>
              <a:rect l="l" t="t" r="r" b="b"/>
              <a:pathLst>
                <a:path w="5870" h="382" extrusionOk="0">
                  <a:moveTo>
                    <a:pt x="191" y="1"/>
                  </a:moveTo>
                  <a:cubicBezTo>
                    <a:pt x="95" y="1"/>
                    <a:pt x="0" y="84"/>
                    <a:pt x="0" y="191"/>
                  </a:cubicBezTo>
                  <a:cubicBezTo>
                    <a:pt x="0" y="298"/>
                    <a:pt x="95" y="382"/>
                    <a:pt x="191" y="382"/>
                  </a:cubicBezTo>
                  <a:lnTo>
                    <a:pt x="5679" y="382"/>
                  </a:lnTo>
                  <a:cubicBezTo>
                    <a:pt x="5775" y="382"/>
                    <a:pt x="5870" y="298"/>
                    <a:pt x="5870" y="191"/>
                  </a:cubicBezTo>
                  <a:cubicBezTo>
                    <a:pt x="5870" y="84"/>
                    <a:pt x="5775" y="1"/>
                    <a:pt x="5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1360541" y="2543115"/>
              <a:ext cx="43604" cy="12158"/>
            </a:xfrm>
            <a:custGeom>
              <a:avLst/>
              <a:gdLst/>
              <a:ahLst/>
              <a:cxnLst/>
              <a:rect l="l" t="t" r="r" b="b"/>
              <a:pathLst>
                <a:path w="1370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1179" y="382"/>
                  </a:lnTo>
                  <a:cubicBezTo>
                    <a:pt x="1286" y="382"/>
                    <a:pt x="1370" y="298"/>
                    <a:pt x="1370" y="191"/>
                  </a:cubicBezTo>
                  <a:cubicBezTo>
                    <a:pt x="1358" y="72"/>
                    <a:pt x="1286" y="1"/>
                    <a:pt x="1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1306721" y="2469211"/>
              <a:ext cx="353222" cy="228171"/>
            </a:xfrm>
            <a:custGeom>
              <a:avLst/>
              <a:gdLst/>
              <a:ahLst/>
              <a:cxnLst/>
              <a:rect l="l" t="t" r="r" b="b"/>
              <a:pathLst>
                <a:path w="11098" h="7169" extrusionOk="0">
                  <a:moveTo>
                    <a:pt x="1144" y="1"/>
                  </a:moveTo>
                  <a:cubicBezTo>
                    <a:pt x="1025" y="1"/>
                    <a:pt x="918" y="96"/>
                    <a:pt x="906" y="215"/>
                  </a:cubicBezTo>
                  <a:cubicBezTo>
                    <a:pt x="894" y="596"/>
                    <a:pt x="596" y="894"/>
                    <a:pt x="215" y="906"/>
                  </a:cubicBezTo>
                  <a:cubicBezTo>
                    <a:pt x="96" y="906"/>
                    <a:pt x="1" y="1013"/>
                    <a:pt x="1" y="1144"/>
                  </a:cubicBezTo>
                  <a:lnTo>
                    <a:pt x="1" y="6025"/>
                  </a:lnTo>
                  <a:cubicBezTo>
                    <a:pt x="1" y="6144"/>
                    <a:pt x="96" y="6252"/>
                    <a:pt x="215" y="6264"/>
                  </a:cubicBezTo>
                  <a:cubicBezTo>
                    <a:pt x="596" y="6275"/>
                    <a:pt x="894" y="6573"/>
                    <a:pt x="906" y="6942"/>
                  </a:cubicBezTo>
                  <a:cubicBezTo>
                    <a:pt x="906" y="7061"/>
                    <a:pt x="1013" y="7168"/>
                    <a:pt x="1144" y="7168"/>
                  </a:cubicBezTo>
                  <a:lnTo>
                    <a:pt x="6728" y="7168"/>
                  </a:lnTo>
                  <a:cubicBezTo>
                    <a:pt x="6835" y="7168"/>
                    <a:pt x="6918" y="7085"/>
                    <a:pt x="6918" y="6978"/>
                  </a:cubicBezTo>
                  <a:cubicBezTo>
                    <a:pt x="6918" y="6871"/>
                    <a:pt x="6835" y="6787"/>
                    <a:pt x="6728" y="6787"/>
                  </a:cubicBezTo>
                  <a:lnTo>
                    <a:pt x="1275" y="6787"/>
                  </a:lnTo>
                  <a:cubicBezTo>
                    <a:pt x="1203" y="6323"/>
                    <a:pt x="846" y="5978"/>
                    <a:pt x="382" y="5894"/>
                  </a:cubicBezTo>
                  <a:lnTo>
                    <a:pt x="382" y="1263"/>
                  </a:lnTo>
                  <a:cubicBezTo>
                    <a:pt x="846" y="1191"/>
                    <a:pt x="1192" y="834"/>
                    <a:pt x="1275" y="370"/>
                  </a:cubicBezTo>
                  <a:lnTo>
                    <a:pt x="9776" y="370"/>
                  </a:lnTo>
                  <a:cubicBezTo>
                    <a:pt x="9847" y="846"/>
                    <a:pt x="10240" y="1203"/>
                    <a:pt x="10717" y="1263"/>
                  </a:cubicBezTo>
                  <a:lnTo>
                    <a:pt x="10717" y="4466"/>
                  </a:lnTo>
                  <a:cubicBezTo>
                    <a:pt x="10717" y="4561"/>
                    <a:pt x="10800" y="4656"/>
                    <a:pt x="10907" y="4656"/>
                  </a:cubicBezTo>
                  <a:cubicBezTo>
                    <a:pt x="11014" y="4656"/>
                    <a:pt x="11098" y="4561"/>
                    <a:pt x="11098" y="4466"/>
                  </a:cubicBezTo>
                  <a:lnTo>
                    <a:pt x="11098" y="1108"/>
                  </a:lnTo>
                  <a:cubicBezTo>
                    <a:pt x="11086" y="1072"/>
                    <a:pt x="11062" y="1013"/>
                    <a:pt x="11014" y="965"/>
                  </a:cubicBezTo>
                  <a:cubicBezTo>
                    <a:pt x="10967" y="918"/>
                    <a:pt x="10907" y="906"/>
                    <a:pt x="10848" y="906"/>
                  </a:cubicBezTo>
                  <a:cubicBezTo>
                    <a:pt x="10467" y="906"/>
                    <a:pt x="10145" y="608"/>
                    <a:pt x="10133" y="215"/>
                  </a:cubicBezTo>
                  <a:cubicBezTo>
                    <a:pt x="10133" y="96"/>
                    <a:pt x="10026" y="1"/>
                    <a:pt x="9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1278299" y="2439293"/>
              <a:ext cx="410829" cy="332343"/>
            </a:xfrm>
            <a:custGeom>
              <a:avLst/>
              <a:gdLst/>
              <a:ahLst/>
              <a:cxnLst/>
              <a:rect l="l" t="t" r="r" b="b"/>
              <a:pathLst>
                <a:path w="12908" h="10442" extrusionOk="0">
                  <a:moveTo>
                    <a:pt x="12348" y="369"/>
                  </a:moveTo>
                  <a:cubicBezTo>
                    <a:pt x="12431" y="369"/>
                    <a:pt x="12503" y="429"/>
                    <a:pt x="12503" y="524"/>
                  </a:cubicBezTo>
                  <a:lnTo>
                    <a:pt x="12503" y="8513"/>
                  </a:lnTo>
                  <a:cubicBezTo>
                    <a:pt x="12503" y="8585"/>
                    <a:pt x="12443" y="8656"/>
                    <a:pt x="12348" y="8656"/>
                  </a:cubicBezTo>
                  <a:lnTo>
                    <a:pt x="11610" y="8656"/>
                  </a:lnTo>
                  <a:lnTo>
                    <a:pt x="11502" y="8454"/>
                  </a:lnTo>
                  <a:cubicBezTo>
                    <a:pt x="11502" y="8454"/>
                    <a:pt x="11514" y="8454"/>
                    <a:pt x="11514" y="8442"/>
                  </a:cubicBezTo>
                  <a:cubicBezTo>
                    <a:pt x="11776" y="8323"/>
                    <a:pt x="11931" y="8049"/>
                    <a:pt x="11907" y="7763"/>
                  </a:cubicBezTo>
                  <a:cubicBezTo>
                    <a:pt x="11907" y="7692"/>
                    <a:pt x="11919" y="7632"/>
                    <a:pt x="11967" y="7573"/>
                  </a:cubicBezTo>
                  <a:cubicBezTo>
                    <a:pt x="12133" y="7334"/>
                    <a:pt x="12133" y="7025"/>
                    <a:pt x="11967" y="6799"/>
                  </a:cubicBezTo>
                  <a:cubicBezTo>
                    <a:pt x="11919" y="6739"/>
                    <a:pt x="11907" y="6668"/>
                    <a:pt x="11907" y="6608"/>
                  </a:cubicBezTo>
                  <a:cubicBezTo>
                    <a:pt x="11931" y="6322"/>
                    <a:pt x="11776" y="6061"/>
                    <a:pt x="11514" y="5941"/>
                  </a:cubicBezTo>
                  <a:cubicBezTo>
                    <a:pt x="11455" y="5906"/>
                    <a:pt x="11395" y="5858"/>
                    <a:pt x="11371" y="5787"/>
                  </a:cubicBezTo>
                  <a:cubicBezTo>
                    <a:pt x="11263" y="5559"/>
                    <a:pt x="11027" y="5401"/>
                    <a:pt x="10779" y="5401"/>
                  </a:cubicBezTo>
                  <a:cubicBezTo>
                    <a:pt x="10754" y="5401"/>
                    <a:pt x="10729" y="5402"/>
                    <a:pt x="10705" y="5406"/>
                  </a:cubicBezTo>
                  <a:cubicBezTo>
                    <a:pt x="10621" y="5406"/>
                    <a:pt x="10562" y="5382"/>
                    <a:pt x="10502" y="5346"/>
                  </a:cubicBezTo>
                  <a:cubicBezTo>
                    <a:pt x="10383" y="5263"/>
                    <a:pt x="10246" y="5221"/>
                    <a:pt x="10111" y="5221"/>
                  </a:cubicBezTo>
                  <a:cubicBezTo>
                    <a:pt x="9975" y="5221"/>
                    <a:pt x="9841" y="5263"/>
                    <a:pt x="9728" y="5346"/>
                  </a:cubicBezTo>
                  <a:cubicBezTo>
                    <a:pt x="9669" y="5382"/>
                    <a:pt x="9597" y="5406"/>
                    <a:pt x="9538" y="5406"/>
                  </a:cubicBezTo>
                  <a:cubicBezTo>
                    <a:pt x="9512" y="5402"/>
                    <a:pt x="9486" y="5401"/>
                    <a:pt x="9461" y="5401"/>
                  </a:cubicBezTo>
                  <a:cubicBezTo>
                    <a:pt x="9206" y="5401"/>
                    <a:pt x="8979" y="5559"/>
                    <a:pt x="8871" y="5787"/>
                  </a:cubicBezTo>
                  <a:cubicBezTo>
                    <a:pt x="8835" y="5846"/>
                    <a:pt x="8800" y="5906"/>
                    <a:pt x="8716" y="5941"/>
                  </a:cubicBezTo>
                  <a:cubicBezTo>
                    <a:pt x="8466" y="6061"/>
                    <a:pt x="8300" y="6322"/>
                    <a:pt x="8335" y="6608"/>
                  </a:cubicBezTo>
                  <a:cubicBezTo>
                    <a:pt x="8335" y="6680"/>
                    <a:pt x="8323" y="6739"/>
                    <a:pt x="8276" y="6799"/>
                  </a:cubicBezTo>
                  <a:cubicBezTo>
                    <a:pt x="8109" y="7037"/>
                    <a:pt x="8109" y="7346"/>
                    <a:pt x="8276" y="7573"/>
                  </a:cubicBezTo>
                  <a:cubicBezTo>
                    <a:pt x="8323" y="7632"/>
                    <a:pt x="8335" y="7704"/>
                    <a:pt x="8335" y="7763"/>
                  </a:cubicBezTo>
                  <a:cubicBezTo>
                    <a:pt x="8300" y="8049"/>
                    <a:pt x="8466" y="8323"/>
                    <a:pt x="8716" y="8442"/>
                  </a:cubicBezTo>
                  <a:cubicBezTo>
                    <a:pt x="8716" y="8442"/>
                    <a:pt x="8740" y="8442"/>
                    <a:pt x="8740" y="8454"/>
                  </a:cubicBezTo>
                  <a:lnTo>
                    <a:pt x="8633" y="8656"/>
                  </a:lnTo>
                  <a:lnTo>
                    <a:pt x="525" y="8656"/>
                  </a:lnTo>
                  <a:cubicBezTo>
                    <a:pt x="441" y="8656"/>
                    <a:pt x="370" y="8597"/>
                    <a:pt x="370" y="8513"/>
                  </a:cubicBezTo>
                  <a:lnTo>
                    <a:pt x="370" y="524"/>
                  </a:lnTo>
                  <a:cubicBezTo>
                    <a:pt x="370" y="441"/>
                    <a:pt x="430" y="369"/>
                    <a:pt x="525" y="369"/>
                  </a:cubicBezTo>
                  <a:close/>
                  <a:moveTo>
                    <a:pt x="10139" y="5638"/>
                  </a:moveTo>
                  <a:cubicBezTo>
                    <a:pt x="10199" y="5638"/>
                    <a:pt x="10258" y="5656"/>
                    <a:pt x="10312" y="5691"/>
                  </a:cubicBezTo>
                  <a:cubicBezTo>
                    <a:pt x="10420" y="5770"/>
                    <a:pt x="10553" y="5817"/>
                    <a:pt x="10684" y="5817"/>
                  </a:cubicBezTo>
                  <a:cubicBezTo>
                    <a:pt x="10711" y="5817"/>
                    <a:pt x="10738" y="5815"/>
                    <a:pt x="10764" y="5810"/>
                  </a:cubicBezTo>
                  <a:cubicBezTo>
                    <a:pt x="10773" y="5810"/>
                    <a:pt x="10782" y="5809"/>
                    <a:pt x="10790" y="5809"/>
                  </a:cubicBezTo>
                  <a:cubicBezTo>
                    <a:pt x="10900" y="5809"/>
                    <a:pt x="11007" y="5878"/>
                    <a:pt x="11062" y="5977"/>
                  </a:cubicBezTo>
                  <a:cubicBezTo>
                    <a:pt x="11133" y="6132"/>
                    <a:pt x="11229" y="6251"/>
                    <a:pt x="11383" y="6311"/>
                  </a:cubicBezTo>
                  <a:cubicBezTo>
                    <a:pt x="11502" y="6370"/>
                    <a:pt x="11562" y="6477"/>
                    <a:pt x="11550" y="6608"/>
                  </a:cubicBezTo>
                  <a:cubicBezTo>
                    <a:pt x="11526" y="6775"/>
                    <a:pt x="11574" y="6930"/>
                    <a:pt x="11669" y="7049"/>
                  </a:cubicBezTo>
                  <a:cubicBezTo>
                    <a:pt x="11741" y="7156"/>
                    <a:pt x="11741" y="7287"/>
                    <a:pt x="11669" y="7394"/>
                  </a:cubicBezTo>
                  <a:cubicBezTo>
                    <a:pt x="11574" y="7525"/>
                    <a:pt x="11538" y="7692"/>
                    <a:pt x="11550" y="7835"/>
                  </a:cubicBezTo>
                  <a:cubicBezTo>
                    <a:pt x="11562" y="7966"/>
                    <a:pt x="11490" y="8085"/>
                    <a:pt x="11383" y="8132"/>
                  </a:cubicBezTo>
                  <a:cubicBezTo>
                    <a:pt x="11288" y="8180"/>
                    <a:pt x="11217" y="8239"/>
                    <a:pt x="11157" y="8299"/>
                  </a:cubicBezTo>
                  <a:lnTo>
                    <a:pt x="11145" y="8323"/>
                  </a:lnTo>
                  <a:lnTo>
                    <a:pt x="11050" y="8454"/>
                  </a:lnTo>
                  <a:cubicBezTo>
                    <a:pt x="10995" y="8563"/>
                    <a:pt x="10911" y="8622"/>
                    <a:pt x="10787" y="8622"/>
                  </a:cubicBezTo>
                  <a:cubicBezTo>
                    <a:pt x="10776" y="8622"/>
                    <a:pt x="10764" y="8621"/>
                    <a:pt x="10752" y="8620"/>
                  </a:cubicBezTo>
                  <a:cubicBezTo>
                    <a:pt x="10726" y="8616"/>
                    <a:pt x="10699" y="8614"/>
                    <a:pt x="10672" y="8614"/>
                  </a:cubicBezTo>
                  <a:cubicBezTo>
                    <a:pt x="10542" y="8614"/>
                    <a:pt x="10410" y="8660"/>
                    <a:pt x="10312" y="8739"/>
                  </a:cubicBezTo>
                  <a:cubicBezTo>
                    <a:pt x="10252" y="8751"/>
                    <a:pt x="10205" y="8763"/>
                    <a:pt x="10169" y="8775"/>
                  </a:cubicBezTo>
                  <a:lnTo>
                    <a:pt x="10074" y="8775"/>
                  </a:lnTo>
                  <a:cubicBezTo>
                    <a:pt x="10026" y="8775"/>
                    <a:pt x="9978" y="8751"/>
                    <a:pt x="9955" y="8739"/>
                  </a:cubicBezTo>
                  <a:cubicBezTo>
                    <a:pt x="9836" y="8656"/>
                    <a:pt x="9705" y="8620"/>
                    <a:pt x="9562" y="8620"/>
                  </a:cubicBezTo>
                  <a:lnTo>
                    <a:pt x="9514" y="8620"/>
                  </a:lnTo>
                  <a:cubicBezTo>
                    <a:pt x="9504" y="8621"/>
                    <a:pt x="9495" y="8622"/>
                    <a:pt x="9486" y="8622"/>
                  </a:cubicBezTo>
                  <a:cubicBezTo>
                    <a:pt x="9366" y="8622"/>
                    <a:pt x="9261" y="8553"/>
                    <a:pt x="9216" y="8454"/>
                  </a:cubicBezTo>
                  <a:cubicBezTo>
                    <a:pt x="9181" y="8406"/>
                    <a:pt x="9157" y="8347"/>
                    <a:pt x="9121" y="8323"/>
                  </a:cubicBezTo>
                  <a:lnTo>
                    <a:pt x="9121" y="8299"/>
                  </a:lnTo>
                  <a:cubicBezTo>
                    <a:pt x="9062" y="8227"/>
                    <a:pt x="8990" y="8168"/>
                    <a:pt x="8895" y="8132"/>
                  </a:cubicBezTo>
                  <a:cubicBezTo>
                    <a:pt x="8776" y="8085"/>
                    <a:pt x="8716" y="7977"/>
                    <a:pt x="8728" y="7835"/>
                  </a:cubicBezTo>
                  <a:cubicBezTo>
                    <a:pt x="8752" y="7680"/>
                    <a:pt x="8704" y="7513"/>
                    <a:pt x="8609" y="7394"/>
                  </a:cubicBezTo>
                  <a:cubicBezTo>
                    <a:pt x="8538" y="7287"/>
                    <a:pt x="8538" y="7156"/>
                    <a:pt x="8609" y="7049"/>
                  </a:cubicBezTo>
                  <a:cubicBezTo>
                    <a:pt x="8704" y="6918"/>
                    <a:pt x="8752" y="6751"/>
                    <a:pt x="8728" y="6608"/>
                  </a:cubicBezTo>
                  <a:cubicBezTo>
                    <a:pt x="8716" y="6489"/>
                    <a:pt x="8788" y="6370"/>
                    <a:pt x="8895" y="6311"/>
                  </a:cubicBezTo>
                  <a:cubicBezTo>
                    <a:pt x="9050" y="6227"/>
                    <a:pt x="9169" y="6132"/>
                    <a:pt x="9228" y="5977"/>
                  </a:cubicBezTo>
                  <a:cubicBezTo>
                    <a:pt x="9283" y="5868"/>
                    <a:pt x="9387" y="5809"/>
                    <a:pt x="9496" y="5809"/>
                  </a:cubicBezTo>
                  <a:cubicBezTo>
                    <a:pt x="9506" y="5809"/>
                    <a:pt x="9516" y="5809"/>
                    <a:pt x="9526" y="5810"/>
                  </a:cubicBezTo>
                  <a:cubicBezTo>
                    <a:pt x="9552" y="5815"/>
                    <a:pt x="9579" y="5817"/>
                    <a:pt x="9606" y="5817"/>
                  </a:cubicBezTo>
                  <a:cubicBezTo>
                    <a:pt x="9737" y="5817"/>
                    <a:pt x="9868" y="5770"/>
                    <a:pt x="9966" y="5691"/>
                  </a:cubicBezTo>
                  <a:cubicBezTo>
                    <a:pt x="10020" y="5656"/>
                    <a:pt x="10080" y="5638"/>
                    <a:pt x="10139" y="5638"/>
                  </a:cubicBezTo>
                  <a:close/>
                  <a:moveTo>
                    <a:pt x="8990" y="8775"/>
                  </a:moveTo>
                  <a:cubicBezTo>
                    <a:pt x="9105" y="8910"/>
                    <a:pt x="9274" y="8982"/>
                    <a:pt x="9458" y="8982"/>
                  </a:cubicBezTo>
                  <a:cubicBezTo>
                    <a:pt x="9484" y="8982"/>
                    <a:pt x="9511" y="8981"/>
                    <a:pt x="9538" y="8978"/>
                  </a:cubicBezTo>
                  <a:cubicBezTo>
                    <a:pt x="9609" y="8978"/>
                    <a:pt x="9669" y="8989"/>
                    <a:pt x="9728" y="9037"/>
                  </a:cubicBezTo>
                  <a:cubicBezTo>
                    <a:pt x="9740" y="9049"/>
                    <a:pt x="9776" y="9061"/>
                    <a:pt x="9788" y="9061"/>
                  </a:cubicBezTo>
                  <a:lnTo>
                    <a:pt x="9383" y="9894"/>
                  </a:lnTo>
                  <a:lnTo>
                    <a:pt x="9193" y="9573"/>
                  </a:lnTo>
                  <a:cubicBezTo>
                    <a:pt x="9151" y="9500"/>
                    <a:pt x="9082" y="9463"/>
                    <a:pt x="9001" y="9463"/>
                  </a:cubicBezTo>
                  <a:cubicBezTo>
                    <a:pt x="8990" y="9463"/>
                    <a:pt x="8978" y="9464"/>
                    <a:pt x="8966" y="9466"/>
                  </a:cubicBezTo>
                  <a:lnTo>
                    <a:pt x="8633" y="9525"/>
                  </a:lnTo>
                  <a:lnTo>
                    <a:pt x="8990" y="8775"/>
                  </a:lnTo>
                  <a:close/>
                  <a:moveTo>
                    <a:pt x="11264" y="8775"/>
                  </a:moveTo>
                  <a:lnTo>
                    <a:pt x="11621" y="9525"/>
                  </a:lnTo>
                  <a:lnTo>
                    <a:pt x="11264" y="9466"/>
                  </a:lnTo>
                  <a:cubicBezTo>
                    <a:pt x="11254" y="9464"/>
                    <a:pt x="11243" y="9463"/>
                    <a:pt x="11233" y="9463"/>
                  </a:cubicBezTo>
                  <a:cubicBezTo>
                    <a:pt x="11158" y="9463"/>
                    <a:pt x="11080" y="9500"/>
                    <a:pt x="11038" y="9573"/>
                  </a:cubicBezTo>
                  <a:lnTo>
                    <a:pt x="10848" y="9894"/>
                  </a:lnTo>
                  <a:lnTo>
                    <a:pt x="10467" y="9061"/>
                  </a:lnTo>
                  <a:cubicBezTo>
                    <a:pt x="10478" y="9049"/>
                    <a:pt x="10502" y="9025"/>
                    <a:pt x="10514" y="9025"/>
                  </a:cubicBezTo>
                  <a:cubicBezTo>
                    <a:pt x="10574" y="8989"/>
                    <a:pt x="10657" y="8978"/>
                    <a:pt x="10717" y="8978"/>
                  </a:cubicBezTo>
                  <a:cubicBezTo>
                    <a:pt x="10731" y="8978"/>
                    <a:pt x="10746" y="8979"/>
                    <a:pt x="10760" y="8979"/>
                  </a:cubicBezTo>
                  <a:cubicBezTo>
                    <a:pt x="10946" y="8979"/>
                    <a:pt x="11121" y="8908"/>
                    <a:pt x="11264" y="8775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lnTo>
                    <a:pt x="1" y="8513"/>
                  </a:lnTo>
                  <a:cubicBezTo>
                    <a:pt x="1" y="8799"/>
                    <a:pt x="239" y="9037"/>
                    <a:pt x="525" y="9037"/>
                  </a:cubicBezTo>
                  <a:lnTo>
                    <a:pt x="8454" y="9037"/>
                  </a:lnTo>
                  <a:lnTo>
                    <a:pt x="8169" y="9632"/>
                  </a:lnTo>
                  <a:cubicBezTo>
                    <a:pt x="8145" y="9704"/>
                    <a:pt x="8145" y="9787"/>
                    <a:pt x="8204" y="9870"/>
                  </a:cubicBezTo>
                  <a:cubicBezTo>
                    <a:pt x="8234" y="9930"/>
                    <a:pt x="8306" y="9957"/>
                    <a:pt x="8370" y="9957"/>
                  </a:cubicBezTo>
                  <a:cubicBezTo>
                    <a:pt x="8383" y="9957"/>
                    <a:pt x="8395" y="9956"/>
                    <a:pt x="8407" y="9954"/>
                  </a:cubicBezTo>
                  <a:lnTo>
                    <a:pt x="8931" y="9870"/>
                  </a:lnTo>
                  <a:lnTo>
                    <a:pt x="9228" y="10347"/>
                  </a:lnTo>
                  <a:cubicBezTo>
                    <a:pt x="9276" y="10418"/>
                    <a:pt x="9347" y="10442"/>
                    <a:pt x="9419" y="10442"/>
                  </a:cubicBezTo>
                  <a:lnTo>
                    <a:pt x="9431" y="10442"/>
                  </a:lnTo>
                  <a:cubicBezTo>
                    <a:pt x="9526" y="10442"/>
                    <a:pt x="9585" y="10382"/>
                    <a:pt x="9633" y="10311"/>
                  </a:cubicBezTo>
                  <a:lnTo>
                    <a:pt x="10133" y="9251"/>
                  </a:lnTo>
                  <a:lnTo>
                    <a:pt x="10645" y="10311"/>
                  </a:lnTo>
                  <a:cubicBezTo>
                    <a:pt x="10669" y="10382"/>
                    <a:pt x="10740" y="10430"/>
                    <a:pt x="10836" y="10442"/>
                  </a:cubicBezTo>
                  <a:lnTo>
                    <a:pt x="10848" y="10442"/>
                  </a:lnTo>
                  <a:cubicBezTo>
                    <a:pt x="10919" y="10442"/>
                    <a:pt x="11002" y="10406"/>
                    <a:pt x="11038" y="10347"/>
                  </a:cubicBezTo>
                  <a:lnTo>
                    <a:pt x="11336" y="9870"/>
                  </a:lnTo>
                  <a:lnTo>
                    <a:pt x="11860" y="9954"/>
                  </a:lnTo>
                  <a:cubicBezTo>
                    <a:pt x="11875" y="9956"/>
                    <a:pt x="11890" y="9957"/>
                    <a:pt x="11904" y="9957"/>
                  </a:cubicBezTo>
                  <a:cubicBezTo>
                    <a:pt x="11977" y="9957"/>
                    <a:pt x="12034" y="9930"/>
                    <a:pt x="12074" y="9870"/>
                  </a:cubicBezTo>
                  <a:cubicBezTo>
                    <a:pt x="12110" y="9787"/>
                    <a:pt x="12133" y="9716"/>
                    <a:pt x="12098" y="9620"/>
                  </a:cubicBezTo>
                  <a:lnTo>
                    <a:pt x="11812" y="9025"/>
                  </a:lnTo>
                  <a:lnTo>
                    <a:pt x="12383" y="9025"/>
                  </a:lnTo>
                  <a:cubicBezTo>
                    <a:pt x="12669" y="9025"/>
                    <a:pt x="12907" y="8787"/>
                    <a:pt x="12907" y="8513"/>
                  </a:cubicBezTo>
                  <a:lnTo>
                    <a:pt x="12907" y="524"/>
                  </a:lnTo>
                  <a:cubicBezTo>
                    <a:pt x="12884" y="238"/>
                    <a:pt x="12645" y="0"/>
                    <a:pt x="12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1562519" y="2630640"/>
              <a:ext cx="74699" cy="74699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9" y="382"/>
                  </a:moveTo>
                  <a:cubicBezTo>
                    <a:pt x="1608" y="382"/>
                    <a:pt x="1965" y="739"/>
                    <a:pt x="1965" y="1180"/>
                  </a:cubicBezTo>
                  <a:cubicBezTo>
                    <a:pt x="1977" y="1608"/>
                    <a:pt x="1620" y="1965"/>
                    <a:pt x="1179" y="1965"/>
                  </a:cubicBezTo>
                  <a:cubicBezTo>
                    <a:pt x="739" y="1965"/>
                    <a:pt x="382" y="1608"/>
                    <a:pt x="382" y="1180"/>
                  </a:cubicBezTo>
                  <a:cubicBezTo>
                    <a:pt x="382" y="739"/>
                    <a:pt x="739" y="382"/>
                    <a:pt x="1179" y="382"/>
                  </a:cubicBezTo>
                  <a:close/>
                  <a:moveTo>
                    <a:pt x="1179" y="1"/>
                  </a:moveTo>
                  <a:cubicBezTo>
                    <a:pt x="536" y="1"/>
                    <a:pt x="1" y="525"/>
                    <a:pt x="1" y="1180"/>
                  </a:cubicBezTo>
                  <a:cubicBezTo>
                    <a:pt x="1" y="1811"/>
                    <a:pt x="525" y="2346"/>
                    <a:pt x="1179" y="2346"/>
                  </a:cubicBezTo>
                  <a:cubicBezTo>
                    <a:pt x="1834" y="2346"/>
                    <a:pt x="2346" y="1823"/>
                    <a:pt x="2346" y="1180"/>
                  </a:cubicBezTo>
                  <a:cubicBezTo>
                    <a:pt x="2346" y="525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35"/>
          <p:cNvSpPr/>
          <p:nvPr/>
        </p:nvSpPr>
        <p:spPr>
          <a:xfrm>
            <a:off x="1719026" y="1294602"/>
            <a:ext cx="449236" cy="448251"/>
          </a:xfrm>
          <a:custGeom>
            <a:avLst/>
            <a:gdLst/>
            <a:ahLst/>
            <a:cxnLst/>
            <a:rect l="l" t="t" r="r" b="b"/>
            <a:pathLst>
              <a:path w="9574" h="9553" extrusionOk="0">
                <a:moveTo>
                  <a:pt x="4811" y="290"/>
                </a:moveTo>
                <a:lnTo>
                  <a:pt x="8157" y="2230"/>
                </a:lnTo>
                <a:lnTo>
                  <a:pt x="7573" y="2230"/>
                </a:lnTo>
                <a:lnTo>
                  <a:pt x="4918" y="671"/>
                </a:lnTo>
                <a:cubicBezTo>
                  <a:pt x="4876" y="647"/>
                  <a:pt x="4838" y="635"/>
                  <a:pt x="4800" y="635"/>
                </a:cubicBezTo>
                <a:cubicBezTo>
                  <a:pt x="4763" y="635"/>
                  <a:pt x="4728" y="647"/>
                  <a:pt x="4692" y="671"/>
                </a:cubicBezTo>
                <a:lnTo>
                  <a:pt x="3989" y="1087"/>
                </a:lnTo>
                <a:cubicBezTo>
                  <a:pt x="3930" y="1135"/>
                  <a:pt x="3906" y="1206"/>
                  <a:pt x="3942" y="1278"/>
                </a:cubicBezTo>
                <a:cubicBezTo>
                  <a:pt x="3974" y="1318"/>
                  <a:pt x="4017" y="1348"/>
                  <a:pt x="4067" y="1348"/>
                </a:cubicBezTo>
                <a:cubicBezTo>
                  <a:pt x="4092" y="1348"/>
                  <a:pt x="4117" y="1341"/>
                  <a:pt x="4144" y="1326"/>
                </a:cubicBezTo>
                <a:lnTo>
                  <a:pt x="4811" y="933"/>
                </a:lnTo>
                <a:lnTo>
                  <a:pt x="7025" y="2230"/>
                </a:lnTo>
                <a:lnTo>
                  <a:pt x="2572" y="2230"/>
                </a:lnTo>
                <a:lnTo>
                  <a:pt x="3561" y="1671"/>
                </a:lnTo>
                <a:cubicBezTo>
                  <a:pt x="3620" y="1623"/>
                  <a:pt x="3644" y="1552"/>
                  <a:pt x="3608" y="1480"/>
                </a:cubicBezTo>
                <a:cubicBezTo>
                  <a:pt x="3576" y="1440"/>
                  <a:pt x="3533" y="1411"/>
                  <a:pt x="3483" y="1411"/>
                </a:cubicBezTo>
                <a:cubicBezTo>
                  <a:pt x="3459" y="1411"/>
                  <a:pt x="3433" y="1417"/>
                  <a:pt x="3406" y="1433"/>
                </a:cubicBezTo>
                <a:lnTo>
                  <a:pt x="2013" y="2254"/>
                </a:lnTo>
                <a:lnTo>
                  <a:pt x="1429" y="2254"/>
                </a:lnTo>
                <a:lnTo>
                  <a:pt x="4811" y="290"/>
                </a:lnTo>
                <a:close/>
                <a:moveTo>
                  <a:pt x="8621" y="2528"/>
                </a:moveTo>
                <a:lnTo>
                  <a:pt x="8621" y="3207"/>
                </a:lnTo>
                <a:lnTo>
                  <a:pt x="965" y="3207"/>
                </a:lnTo>
                <a:lnTo>
                  <a:pt x="965" y="2528"/>
                </a:lnTo>
                <a:close/>
                <a:moveTo>
                  <a:pt x="2644" y="3469"/>
                </a:moveTo>
                <a:cubicBezTo>
                  <a:pt x="2692" y="3469"/>
                  <a:pt x="2727" y="3481"/>
                  <a:pt x="2751" y="3516"/>
                </a:cubicBezTo>
                <a:cubicBezTo>
                  <a:pt x="2787" y="3540"/>
                  <a:pt x="2799" y="3576"/>
                  <a:pt x="2799" y="3623"/>
                </a:cubicBezTo>
                <a:cubicBezTo>
                  <a:pt x="2799" y="3695"/>
                  <a:pt x="2739" y="3754"/>
                  <a:pt x="2668" y="3754"/>
                </a:cubicBezTo>
                <a:cubicBezTo>
                  <a:pt x="2620" y="3754"/>
                  <a:pt x="2596" y="3731"/>
                  <a:pt x="2561" y="3707"/>
                </a:cubicBezTo>
                <a:cubicBezTo>
                  <a:pt x="2528" y="3666"/>
                  <a:pt x="2479" y="3648"/>
                  <a:pt x="2432" y="3648"/>
                </a:cubicBezTo>
                <a:cubicBezTo>
                  <a:pt x="2410" y="3648"/>
                  <a:pt x="2389" y="3652"/>
                  <a:pt x="2370" y="3659"/>
                </a:cubicBezTo>
                <a:cubicBezTo>
                  <a:pt x="2299" y="3695"/>
                  <a:pt x="2251" y="3754"/>
                  <a:pt x="2251" y="3826"/>
                </a:cubicBezTo>
                <a:lnTo>
                  <a:pt x="2251" y="7707"/>
                </a:lnTo>
                <a:lnTo>
                  <a:pt x="1703" y="7707"/>
                </a:lnTo>
                <a:lnTo>
                  <a:pt x="1703" y="3826"/>
                </a:lnTo>
                <a:cubicBezTo>
                  <a:pt x="1703" y="3754"/>
                  <a:pt x="1656" y="3683"/>
                  <a:pt x="1584" y="3659"/>
                </a:cubicBezTo>
                <a:cubicBezTo>
                  <a:pt x="1568" y="3653"/>
                  <a:pt x="1551" y="3650"/>
                  <a:pt x="1532" y="3650"/>
                </a:cubicBezTo>
                <a:cubicBezTo>
                  <a:pt x="1482" y="3650"/>
                  <a:pt x="1425" y="3672"/>
                  <a:pt x="1382" y="3707"/>
                </a:cubicBezTo>
                <a:cubicBezTo>
                  <a:pt x="1358" y="3742"/>
                  <a:pt x="1322" y="3754"/>
                  <a:pt x="1287" y="3754"/>
                </a:cubicBezTo>
                <a:cubicBezTo>
                  <a:pt x="1239" y="3754"/>
                  <a:pt x="1203" y="3731"/>
                  <a:pt x="1179" y="3707"/>
                </a:cubicBezTo>
                <a:cubicBezTo>
                  <a:pt x="1144" y="3683"/>
                  <a:pt x="1132" y="3647"/>
                  <a:pt x="1132" y="3600"/>
                </a:cubicBezTo>
                <a:cubicBezTo>
                  <a:pt x="1132" y="3528"/>
                  <a:pt x="1203" y="3469"/>
                  <a:pt x="1287" y="3469"/>
                </a:cubicBezTo>
                <a:close/>
                <a:moveTo>
                  <a:pt x="5537" y="3481"/>
                </a:moveTo>
                <a:cubicBezTo>
                  <a:pt x="5573" y="3481"/>
                  <a:pt x="5609" y="3504"/>
                  <a:pt x="5644" y="3528"/>
                </a:cubicBezTo>
                <a:cubicBezTo>
                  <a:pt x="5668" y="3564"/>
                  <a:pt x="5692" y="3588"/>
                  <a:pt x="5692" y="3635"/>
                </a:cubicBezTo>
                <a:cubicBezTo>
                  <a:pt x="5692" y="3707"/>
                  <a:pt x="5632" y="3766"/>
                  <a:pt x="5549" y="3766"/>
                </a:cubicBezTo>
                <a:cubicBezTo>
                  <a:pt x="5513" y="3766"/>
                  <a:pt x="5478" y="3754"/>
                  <a:pt x="5454" y="3719"/>
                </a:cubicBezTo>
                <a:cubicBezTo>
                  <a:pt x="5424" y="3681"/>
                  <a:pt x="5376" y="3663"/>
                  <a:pt x="5329" y="3663"/>
                </a:cubicBezTo>
                <a:cubicBezTo>
                  <a:pt x="5301" y="3663"/>
                  <a:pt x="5274" y="3670"/>
                  <a:pt x="5251" y="3683"/>
                </a:cubicBezTo>
                <a:cubicBezTo>
                  <a:pt x="5180" y="3707"/>
                  <a:pt x="5132" y="3766"/>
                  <a:pt x="5132" y="3838"/>
                </a:cubicBezTo>
                <a:lnTo>
                  <a:pt x="5132" y="7731"/>
                </a:lnTo>
                <a:lnTo>
                  <a:pt x="4585" y="7731"/>
                </a:lnTo>
                <a:lnTo>
                  <a:pt x="4585" y="3838"/>
                </a:lnTo>
                <a:cubicBezTo>
                  <a:pt x="4585" y="3766"/>
                  <a:pt x="4537" y="3695"/>
                  <a:pt x="4466" y="3683"/>
                </a:cubicBezTo>
                <a:cubicBezTo>
                  <a:pt x="4439" y="3670"/>
                  <a:pt x="4412" y="3663"/>
                  <a:pt x="4386" y="3663"/>
                </a:cubicBezTo>
                <a:cubicBezTo>
                  <a:pt x="4344" y="3663"/>
                  <a:pt x="4305" y="3681"/>
                  <a:pt x="4275" y="3719"/>
                </a:cubicBezTo>
                <a:cubicBezTo>
                  <a:pt x="4239" y="3754"/>
                  <a:pt x="4216" y="3766"/>
                  <a:pt x="4168" y="3766"/>
                </a:cubicBezTo>
                <a:cubicBezTo>
                  <a:pt x="4120" y="3766"/>
                  <a:pt x="4096" y="3754"/>
                  <a:pt x="4061" y="3719"/>
                </a:cubicBezTo>
                <a:cubicBezTo>
                  <a:pt x="4037" y="3695"/>
                  <a:pt x="4025" y="3659"/>
                  <a:pt x="4025" y="3623"/>
                </a:cubicBezTo>
                <a:cubicBezTo>
                  <a:pt x="4025" y="3540"/>
                  <a:pt x="4096" y="3481"/>
                  <a:pt x="4168" y="3481"/>
                </a:cubicBezTo>
                <a:close/>
                <a:moveTo>
                  <a:pt x="8395" y="3481"/>
                </a:moveTo>
                <a:cubicBezTo>
                  <a:pt x="8442" y="3481"/>
                  <a:pt x="8466" y="3492"/>
                  <a:pt x="8502" y="3528"/>
                </a:cubicBezTo>
                <a:cubicBezTo>
                  <a:pt x="8526" y="3552"/>
                  <a:pt x="8538" y="3588"/>
                  <a:pt x="8538" y="3635"/>
                </a:cubicBezTo>
                <a:cubicBezTo>
                  <a:pt x="8526" y="3695"/>
                  <a:pt x="8466" y="3754"/>
                  <a:pt x="8407" y="3754"/>
                </a:cubicBezTo>
                <a:cubicBezTo>
                  <a:pt x="8371" y="3754"/>
                  <a:pt x="8335" y="3742"/>
                  <a:pt x="8311" y="3707"/>
                </a:cubicBezTo>
                <a:cubicBezTo>
                  <a:pt x="8279" y="3666"/>
                  <a:pt x="8224" y="3648"/>
                  <a:pt x="8174" y="3648"/>
                </a:cubicBezTo>
                <a:cubicBezTo>
                  <a:pt x="8150" y="3648"/>
                  <a:pt x="8128" y="3652"/>
                  <a:pt x="8109" y="3659"/>
                </a:cubicBezTo>
                <a:cubicBezTo>
                  <a:pt x="8037" y="3695"/>
                  <a:pt x="7990" y="3754"/>
                  <a:pt x="7990" y="3826"/>
                </a:cubicBezTo>
                <a:lnTo>
                  <a:pt x="7990" y="7707"/>
                </a:lnTo>
                <a:lnTo>
                  <a:pt x="7442" y="7707"/>
                </a:lnTo>
                <a:lnTo>
                  <a:pt x="7442" y="6314"/>
                </a:lnTo>
                <a:cubicBezTo>
                  <a:pt x="7442" y="6243"/>
                  <a:pt x="7383" y="6183"/>
                  <a:pt x="7311" y="6183"/>
                </a:cubicBezTo>
                <a:cubicBezTo>
                  <a:pt x="7240" y="6183"/>
                  <a:pt x="7180" y="6243"/>
                  <a:pt x="7180" y="6314"/>
                </a:cubicBezTo>
                <a:lnTo>
                  <a:pt x="7180" y="7743"/>
                </a:lnTo>
                <a:cubicBezTo>
                  <a:pt x="7097" y="7791"/>
                  <a:pt x="7061" y="7862"/>
                  <a:pt x="7061" y="7945"/>
                </a:cubicBezTo>
                <a:lnTo>
                  <a:pt x="7061" y="8148"/>
                </a:lnTo>
                <a:lnTo>
                  <a:pt x="5549" y="8148"/>
                </a:lnTo>
                <a:lnTo>
                  <a:pt x="5549" y="7969"/>
                </a:lnTo>
                <a:cubicBezTo>
                  <a:pt x="5549" y="7874"/>
                  <a:pt x="5513" y="7803"/>
                  <a:pt x="5430" y="7755"/>
                </a:cubicBezTo>
                <a:lnTo>
                  <a:pt x="5430" y="4016"/>
                </a:lnTo>
                <a:cubicBezTo>
                  <a:pt x="5465" y="4034"/>
                  <a:pt x="5500" y="4045"/>
                  <a:pt x="5535" y="4045"/>
                </a:cubicBezTo>
                <a:cubicBezTo>
                  <a:pt x="5547" y="4045"/>
                  <a:pt x="5560" y="4043"/>
                  <a:pt x="5573" y="4040"/>
                </a:cubicBezTo>
                <a:cubicBezTo>
                  <a:pt x="5787" y="4040"/>
                  <a:pt x="5966" y="3862"/>
                  <a:pt x="5966" y="3635"/>
                </a:cubicBezTo>
                <a:cubicBezTo>
                  <a:pt x="5966" y="3576"/>
                  <a:pt x="5966" y="3528"/>
                  <a:pt x="5954" y="3481"/>
                </a:cubicBezTo>
                <a:lnTo>
                  <a:pt x="6656" y="3481"/>
                </a:lnTo>
                <a:cubicBezTo>
                  <a:pt x="6633" y="3516"/>
                  <a:pt x="6633" y="3564"/>
                  <a:pt x="6621" y="3600"/>
                </a:cubicBezTo>
                <a:cubicBezTo>
                  <a:pt x="6621" y="3719"/>
                  <a:pt x="6656" y="3826"/>
                  <a:pt x="6740" y="3921"/>
                </a:cubicBezTo>
                <a:cubicBezTo>
                  <a:pt x="6811" y="4004"/>
                  <a:pt x="6942" y="4052"/>
                  <a:pt x="7037" y="4052"/>
                </a:cubicBezTo>
                <a:cubicBezTo>
                  <a:pt x="7085" y="4052"/>
                  <a:pt x="7133" y="4028"/>
                  <a:pt x="7168" y="4016"/>
                </a:cubicBezTo>
                <a:lnTo>
                  <a:pt x="7168" y="5636"/>
                </a:lnTo>
                <a:cubicBezTo>
                  <a:pt x="7168" y="5719"/>
                  <a:pt x="7228" y="5778"/>
                  <a:pt x="7311" y="5778"/>
                </a:cubicBezTo>
                <a:cubicBezTo>
                  <a:pt x="7383" y="5778"/>
                  <a:pt x="7442" y="5719"/>
                  <a:pt x="7442" y="5636"/>
                </a:cubicBezTo>
                <a:lnTo>
                  <a:pt x="7442" y="3838"/>
                </a:lnTo>
                <a:cubicBezTo>
                  <a:pt x="7442" y="3766"/>
                  <a:pt x="7395" y="3695"/>
                  <a:pt x="7323" y="3671"/>
                </a:cubicBezTo>
                <a:cubicBezTo>
                  <a:pt x="7301" y="3667"/>
                  <a:pt x="7278" y="3665"/>
                  <a:pt x="7255" y="3665"/>
                </a:cubicBezTo>
                <a:cubicBezTo>
                  <a:pt x="7205" y="3665"/>
                  <a:pt x="7157" y="3678"/>
                  <a:pt x="7133" y="3719"/>
                </a:cubicBezTo>
                <a:cubicBezTo>
                  <a:pt x="7097" y="3754"/>
                  <a:pt x="7073" y="3766"/>
                  <a:pt x="7025" y="3766"/>
                </a:cubicBezTo>
                <a:cubicBezTo>
                  <a:pt x="6978" y="3766"/>
                  <a:pt x="6954" y="3754"/>
                  <a:pt x="6918" y="3719"/>
                </a:cubicBezTo>
                <a:cubicBezTo>
                  <a:pt x="6894" y="3695"/>
                  <a:pt x="6871" y="3659"/>
                  <a:pt x="6871" y="3612"/>
                </a:cubicBezTo>
                <a:cubicBezTo>
                  <a:pt x="6871" y="3540"/>
                  <a:pt x="6954" y="3481"/>
                  <a:pt x="7025" y="3481"/>
                </a:cubicBezTo>
                <a:close/>
                <a:moveTo>
                  <a:pt x="2382" y="7993"/>
                </a:moveTo>
                <a:lnTo>
                  <a:pt x="2382" y="8160"/>
                </a:lnTo>
                <a:lnTo>
                  <a:pt x="1572" y="8160"/>
                </a:lnTo>
                <a:lnTo>
                  <a:pt x="1572" y="7993"/>
                </a:lnTo>
                <a:close/>
                <a:moveTo>
                  <a:pt x="3751" y="3481"/>
                </a:moveTo>
                <a:cubicBezTo>
                  <a:pt x="3739" y="3516"/>
                  <a:pt x="3739" y="3564"/>
                  <a:pt x="3715" y="3600"/>
                </a:cubicBezTo>
                <a:cubicBezTo>
                  <a:pt x="3715" y="3719"/>
                  <a:pt x="3751" y="3826"/>
                  <a:pt x="3835" y="3921"/>
                </a:cubicBezTo>
                <a:cubicBezTo>
                  <a:pt x="3918" y="4004"/>
                  <a:pt x="4037" y="4052"/>
                  <a:pt x="4132" y="4052"/>
                </a:cubicBezTo>
                <a:cubicBezTo>
                  <a:pt x="4180" y="4052"/>
                  <a:pt x="4227" y="4028"/>
                  <a:pt x="4275" y="4016"/>
                </a:cubicBezTo>
                <a:lnTo>
                  <a:pt x="4275" y="7755"/>
                </a:lnTo>
                <a:cubicBezTo>
                  <a:pt x="4192" y="7803"/>
                  <a:pt x="4156" y="7874"/>
                  <a:pt x="4156" y="7957"/>
                </a:cubicBezTo>
                <a:lnTo>
                  <a:pt x="4156" y="8160"/>
                </a:lnTo>
                <a:lnTo>
                  <a:pt x="2644" y="8160"/>
                </a:lnTo>
                <a:lnTo>
                  <a:pt x="2644" y="7969"/>
                </a:lnTo>
                <a:cubicBezTo>
                  <a:pt x="2668" y="7874"/>
                  <a:pt x="2608" y="7803"/>
                  <a:pt x="2537" y="7755"/>
                </a:cubicBezTo>
                <a:lnTo>
                  <a:pt x="2537" y="4016"/>
                </a:lnTo>
                <a:cubicBezTo>
                  <a:pt x="2563" y="4034"/>
                  <a:pt x="2595" y="4045"/>
                  <a:pt x="2630" y="4045"/>
                </a:cubicBezTo>
                <a:cubicBezTo>
                  <a:pt x="2642" y="4045"/>
                  <a:pt x="2655" y="4043"/>
                  <a:pt x="2668" y="4040"/>
                </a:cubicBezTo>
                <a:cubicBezTo>
                  <a:pt x="2894" y="4040"/>
                  <a:pt x="3073" y="3862"/>
                  <a:pt x="3073" y="3635"/>
                </a:cubicBezTo>
                <a:cubicBezTo>
                  <a:pt x="3073" y="3576"/>
                  <a:pt x="3073" y="3528"/>
                  <a:pt x="3049" y="3481"/>
                </a:cubicBezTo>
                <a:close/>
                <a:moveTo>
                  <a:pt x="5251" y="7993"/>
                </a:moveTo>
                <a:lnTo>
                  <a:pt x="5251" y="8160"/>
                </a:lnTo>
                <a:lnTo>
                  <a:pt x="4454" y="8160"/>
                </a:lnTo>
                <a:lnTo>
                  <a:pt x="4454" y="7993"/>
                </a:lnTo>
                <a:close/>
                <a:moveTo>
                  <a:pt x="8109" y="7993"/>
                </a:moveTo>
                <a:lnTo>
                  <a:pt x="8109" y="8160"/>
                </a:lnTo>
                <a:lnTo>
                  <a:pt x="7311" y="8160"/>
                </a:lnTo>
                <a:lnTo>
                  <a:pt x="7311" y="7993"/>
                </a:lnTo>
                <a:close/>
                <a:moveTo>
                  <a:pt x="8454" y="8445"/>
                </a:moveTo>
                <a:cubicBezTo>
                  <a:pt x="8526" y="8445"/>
                  <a:pt x="8573" y="8505"/>
                  <a:pt x="8573" y="8565"/>
                </a:cubicBezTo>
                <a:lnTo>
                  <a:pt x="8573" y="8719"/>
                </a:lnTo>
                <a:lnTo>
                  <a:pt x="4001" y="8719"/>
                </a:lnTo>
                <a:cubicBezTo>
                  <a:pt x="3930" y="8719"/>
                  <a:pt x="3870" y="8779"/>
                  <a:pt x="3870" y="8862"/>
                </a:cubicBezTo>
                <a:cubicBezTo>
                  <a:pt x="3870" y="8934"/>
                  <a:pt x="3930" y="8993"/>
                  <a:pt x="4001" y="8993"/>
                </a:cubicBezTo>
                <a:lnTo>
                  <a:pt x="8728" y="8993"/>
                </a:lnTo>
                <a:cubicBezTo>
                  <a:pt x="8799" y="8993"/>
                  <a:pt x="8859" y="9053"/>
                  <a:pt x="8859" y="9124"/>
                </a:cubicBezTo>
                <a:lnTo>
                  <a:pt x="8859" y="9279"/>
                </a:lnTo>
                <a:lnTo>
                  <a:pt x="715" y="9279"/>
                </a:lnTo>
                <a:lnTo>
                  <a:pt x="715" y="9136"/>
                </a:lnTo>
                <a:cubicBezTo>
                  <a:pt x="715" y="9065"/>
                  <a:pt x="775" y="9005"/>
                  <a:pt x="846" y="9005"/>
                </a:cubicBezTo>
                <a:lnTo>
                  <a:pt x="3323" y="9005"/>
                </a:lnTo>
                <a:cubicBezTo>
                  <a:pt x="3394" y="9005"/>
                  <a:pt x="3454" y="8946"/>
                  <a:pt x="3454" y="8874"/>
                </a:cubicBezTo>
                <a:cubicBezTo>
                  <a:pt x="3454" y="8803"/>
                  <a:pt x="3394" y="8743"/>
                  <a:pt x="3323" y="8743"/>
                </a:cubicBezTo>
                <a:lnTo>
                  <a:pt x="1013" y="8743"/>
                </a:lnTo>
                <a:lnTo>
                  <a:pt x="1013" y="8565"/>
                </a:lnTo>
                <a:cubicBezTo>
                  <a:pt x="1013" y="8481"/>
                  <a:pt x="1072" y="8445"/>
                  <a:pt x="1132" y="8445"/>
                </a:cubicBezTo>
                <a:close/>
                <a:moveTo>
                  <a:pt x="4781" y="1"/>
                </a:moveTo>
                <a:cubicBezTo>
                  <a:pt x="4736" y="1"/>
                  <a:pt x="4692" y="10"/>
                  <a:pt x="4656" y="28"/>
                </a:cubicBezTo>
                <a:lnTo>
                  <a:pt x="810" y="2278"/>
                </a:lnTo>
                <a:cubicBezTo>
                  <a:pt x="787" y="2278"/>
                  <a:pt x="775" y="2290"/>
                  <a:pt x="775" y="2314"/>
                </a:cubicBezTo>
                <a:cubicBezTo>
                  <a:pt x="715" y="2349"/>
                  <a:pt x="667" y="2445"/>
                  <a:pt x="667" y="2516"/>
                </a:cubicBezTo>
                <a:lnTo>
                  <a:pt x="667" y="3219"/>
                </a:lnTo>
                <a:cubicBezTo>
                  <a:pt x="667" y="3350"/>
                  <a:pt x="763" y="3457"/>
                  <a:pt x="882" y="3481"/>
                </a:cubicBezTo>
                <a:cubicBezTo>
                  <a:pt x="858" y="3528"/>
                  <a:pt x="846" y="3564"/>
                  <a:pt x="846" y="3600"/>
                </a:cubicBezTo>
                <a:cubicBezTo>
                  <a:pt x="846" y="3719"/>
                  <a:pt x="882" y="3826"/>
                  <a:pt x="965" y="3921"/>
                </a:cubicBezTo>
                <a:cubicBezTo>
                  <a:pt x="1048" y="4004"/>
                  <a:pt x="1168" y="4052"/>
                  <a:pt x="1263" y="4052"/>
                </a:cubicBezTo>
                <a:cubicBezTo>
                  <a:pt x="1310" y="4052"/>
                  <a:pt x="1358" y="4028"/>
                  <a:pt x="1406" y="4016"/>
                </a:cubicBezTo>
                <a:lnTo>
                  <a:pt x="1406" y="7755"/>
                </a:lnTo>
                <a:cubicBezTo>
                  <a:pt x="1322" y="7803"/>
                  <a:pt x="1287" y="7874"/>
                  <a:pt x="1287" y="7957"/>
                </a:cubicBezTo>
                <a:lnTo>
                  <a:pt x="1287" y="8160"/>
                </a:lnTo>
                <a:lnTo>
                  <a:pt x="1120" y="8160"/>
                </a:lnTo>
                <a:cubicBezTo>
                  <a:pt x="894" y="8160"/>
                  <a:pt x="715" y="8338"/>
                  <a:pt x="715" y="8553"/>
                </a:cubicBezTo>
                <a:lnTo>
                  <a:pt x="715" y="8743"/>
                </a:lnTo>
                <a:cubicBezTo>
                  <a:pt x="548" y="8791"/>
                  <a:pt x="417" y="8946"/>
                  <a:pt x="417" y="9136"/>
                </a:cubicBezTo>
                <a:lnTo>
                  <a:pt x="417" y="9291"/>
                </a:lnTo>
                <a:lnTo>
                  <a:pt x="132" y="9291"/>
                </a:lnTo>
                <a:cubicBezTo>
                  <a:pt x="60" y="9291"/>
                  <a:pt x="1" y="9350"/>
                  <a:pt x="1" y="9422"/>
                </a:cubicBezTo>
                <a:cubicBezTo>
                  <a:pt x="1" y="9493"/>
                  <a:pt x="60" y="9553"/>
                  <a:pt x="132" y="9553"/>
                </a:cubicBezTo>
                <a:lnTo>
                  <a:pt x="9442" y="9553"/>
                </a:lnTo>
                <a:cubicBezTo>
                  <a:pt x="9514" y="9553"/>
                  <a:pt x="9573" y="9493"/>
                  <a:pt x="9573" y="9422"/>
                </a:cubicBezTo>
                <a:cubicBezTo>
                  <a:pt x="9573" y="9350"/>
                  <a:pt x="9514" y="9291"/>
                  <a:pt x="9442" y="9291"/>
                </a:cubicBezTo>
                <a:lnTo>
                  <a:pt x="9157" y="9291"/>
                </a:lnTo>
                <a:lnTo>
                  <a:pt x="9157" y="9136"/>
                </a:lnTo>
                <a:cubicBezTo>
                  <a:pt x="9157" y="8957"/>
                  <a:pt x="9038" y="8803"/>
                  <a:pt x="8859" y="8743"/>
                </a:cubicBezTo>
                <a:lnTo>
                  <a:pt x="8859" y="8565"/>
                </a:lnTo>
                <a:cubicBezTo>
                  <a:pt x="8859" y="8338"/>
                  <a:pt x="8680" y="8160"/>
                  <a:pt x="8454" y="8160"/>
                </a:cubicBezTo>
                <a:lnTo>
                  <a:pt x="8395" y="8160"/>
                </a:lnTo>
                <a:lnTo>
                  <a:pt x="8395" y="7969"/>
                </a:lnTo>
                <a:cubicBezTo>
                  <a:pt x="8395" y="7874"/>
                  <a:pt x="8347" y="7803"/>
                  <a:pt x="8276" y="7755"/>
                </a:cubicBezTo>
                <a:lnTo>
                  <a:pt x="8276" y="4016"/>
                </a:lnTo>
                <a:cubicBezTo>
                  <a:pt x="8310" y="4034"/>
                  <a:pt x="8345" y="4045"/>
                  <a:pt x="8375" y="4045"/>
                </a:cubicBezTo>
                <a:cubicBezTo>
                  <a:pt x="8387" y="4045"/>
                  <a:pt x="8397" y="4043"/>
                  <a:pt x="8407" y="4040"/>
                </a:cubicBezTo>
                <a:cubicBezTo>
                  <a:pt x="8633" y="4040"/>
                  <a:pt x="8811" y="3862"/>
                  <a:pt x="8811" y="3635"/>
                </a:cubicBezTo>
                <a:cubicBezTo>
                  <a:pt x="8811" y="3564"/>
                  <a:pt x="8799" y="3504"/>
                  <a:pt x="8764" y="3421"/>
                </a:cubicBezTo>
                <a:cubicBezTo>
                  <a:pt x="8835" y="3385"/>
                  <a:pt x="8883" y="3290"/>
                  <a:pt x="8883" y="3207"/>
                </a:cubicBezTo>
                <a:lnTo>
                  <a:pt x="8883" y="2504"/>
                </a:lnTo>
                <a:cubicBezTo>
                  <a:pt x="8883" y="2397"/>
                  <a:pt x="8823" y="2314"/>
                  <a:pt x="8740" y="2266"/>
                </a:cubicBezTo>
                <a:lnTo>
                  <a:pt x="4906" y="28"/>
                </a:lnTo>
                <a:cubicBezTo>
                  <a:pt x="4870" y="10"/>
                  <a:pt x="4826" y="1"/>
                  <a:pt x="47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35"/>
          <p:cNvGrpSpPr/>
          <p:nvPr/>
        </p:nvGrpSpPr>
        <p:grpSpPr>
          <a:xfrm>
            <a:off x="4370636" y="1371482"/>
            <a:ext cx="397829" cy="397087"/>
            <a:chOff x="1421638" y="4125629"/>
            <a:chExt cx="374709" cy="374010"/>
          </a:xfrm>
        </p:grpSpPr>
        <p:sp>
          <p:nvSpPr>
            <p:cNvPr id="344" name="Google Shape;344;p35"/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7E58B3E-26C9-BC9C-4A82-7C6A453951A4}"/>
              </a:ext>
            </a:extLst>
          </p:cNvPr>
          <p:cNvSpPr txBox="1"/>
          <p:nvPr/>
        </p:nvSpPr>
        <p:spPr>
          <a:xfrm>
            <a:off x="1440493" y="2103134"/>
            <a:ext cx="65010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342900" indent="-342900" algn="just">
              <a:buClr>
                <a:schemeClr val="tx1"/>
              </a:buClr>
              <a:buFont typeface="Wingdings" panose="05000000000000000000" pitchFamily="2" charset="2"/>
              <a:buChar char="ü"/>
              <a:defRPr sz="2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defRPr>
            </a:lvl1pPr>
          </a:lstStyle>
          <a:p>
            <a:r>
              <a:rPr lang="es-MX" sz="2800" dirty="0">
                <a:solidFill>
                  <a:schemeClr val="accent4">
                    <a:lumMod val="85000"/>
                  </a:schemeClr>
                </a:solidFill>
              </a:rPr>
              <a:t>LA PRESENCIA Y DIRECCIÓN DEL ESPÍRITU SANTO </a:t>
            </a:r>
          </a:p>
          <a:p>
            <a:r>
              <a:rPr lang="es-MX" sz="2800" dirty="0">
                <a:solidFill>
                  <a:schemeClr val="accent4">
                    <a:lumMod val="85000"/>
                  </a:schemeClr>
                </a:solidFill>
              </a:rPr>
              <a:t>LA COMUNIÓN CON DIOS </a:t>
            </a:r>
          </a:p>
          <a:p>
            <a:r>
              <a:rPr lang="es-MX" sz="2800" dirty="0">
                <a:solidFill>
                  <a:schemeClr val="accent4">
                    <a:lumMod val="85000"/>
                  </a:schemeClr>
                </a:solidFill>
              </a:rPr>
              <a:t>LA OPORTUNIDAD DE SERVIR A DIOS </a:t>
            </a:r>
          </a:p>
          <a:p>
            <a:r>
              <a:rPr lang="es-MX" sz="2800" dirty="0">
                <a:solidFill>
                  <a:schemeClr val="accent4">
                    <a:lumMod val="85000"/>
                  </a:schemeClr>
                </a:solidFill>
              </a:rPr>
              <a:t>TENER UNA FAMILIA EN CRISTO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3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15909"/>
          <a:stretch/>
        </p:blipFill>
        <p:spPr>
          <a:xfrm>
            <a:off x="0" y="0"/>
            <a:ext cx="4076700" cy="5143500"/>
          </a:xfrm>
          <a:prstGeom prst="snip1Rect">
            <a:avLst>
              <a:gd name="adj" fmla="val 0"/>
            </a:avLst>
          </a:prstGeom>
        </p:spPr>
      </p:pic>
      <p:sp>
        <p:nvSpPr>
          <p:cNvPr id="401" name="Google Shape;401;p38"/>
          <p:cNvSpPr txBox="1">
            <a:spLocks noGrp="1"/>
          </p:cNvSpPr>
          <p:nvPr>
            <p:ph type="title"/>
          </p:nvPr>
        </p:nvSpPr>
        <p:spPr>
          <a:xfrm flipH="1">
            <a:off x="4833100" y="786625"/>
            <a:ext cx="3595800" cy="108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/>
              <a:t>Romanos 8</a:t>
            </a:r>
            <a:endParaRPr sz="4000" dirty="0"/>
          </a:p>
        </p:txBody>
      </p:sp>
      <p:sp>
        <p:nvSpPr>
          <p:cNvPr id="402" name="Google Shape;402;p38"/>
          <p:cNvSpPr txBox="1">
            <a:spLocks noGrp="1"/>
          </p:cNvSpPr>
          <p:nvPr>
            <p:ph type="subTitle" idx="1"/>
          </p:nvPr>
        </p:nvSpPr>
        <p:spPr>
          <a:xfrm flipH="1">
            <a:off x="4833100" y="2100425"/>
            <a:ext cx="3595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/>
              <a:t>EVIDENCIAS DE LA ADOPCION</a:t>
            </a:r>
            <a:endParaRPr sz="2000" dirty="0"/>
          </a:p>
        </p:txBody>
      </p:sp>
      <p:cxnSp>
        <p:nvCxnSpPr>
          <p:cNvPr id="403" name="Google Shape;403;p38"/>
          <p:cNvCxnSpPr/>
          <p:nvPr/>
        </p:nvCxnSpPr>
        <p:spPr>
          <a:xfrm rot="10800000">
            <a:off x="5158450" y="1956804"/>
            <a:ext cx="2945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04" name="Google Shape;404;p38"/>
          <p:cNvGrpSpPr/>
          <p:nvPr/>
        </p:nvGrpSpPr>
        <p:grpSpPr>
          <a:xfrm>
            <a:off x="-2086017" y="0"/>
            <a:ext cx="11230017" cy="7245853"/>
            <a:chOff x="-2086017" y="0"/>
            <a:chExt cx="11230017" cy="7245853"/>
          </a:xfrm>
        </p:grpSpPr>
        <p:pic>
          <p:nvPicPr>
            <p:cNvPr id="405" name="Google Shape;405;p38"/>
            <p:cNvPicPr preferRelativeResize="0"/>
            <p:nvPr/>
          </p:nvPicPr>
          <p:blipFill rotWithShape="1">
            <a:blip r:embed="rId4">
              <a:alphaModFix/>
            </a:blip>
            <a:srcRect t="23120" r="55416" b="10746"/>
            <a:stretch/>
          </p:blipFill>
          <p:spPr>
            <a:xfrm>
              <a:off x="0" y="2329025"/>
              <a:ext cx="4076698" cy="281447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06" name="Google Shape;406;p38"/>
            <p:cNvGrpSpPr/>
            <p:nvPr/>
          </p:nvGrpSpPr>
          <p:grpSpPr>
            <a:xfrm rot="939898">
              <a:off x="-1886731" y="2965364"/>
              <a:ext cx="10487603" cy="2918809"/>
              <a:chOff x="-553366" y="2927810"/>
              <a:chExt cx="6312473" cy="1756827"/>
            </a:xfrm>
          </p:grpSpPr>
          <p:sp>
            <p:nvSpPr>
              <p:cNvPr id="407" name="Google Shape;407;p38"/>
              <p:cNvSpPr/>
              <p:nvPr/>
            </p:nvSpPr>
            <p:spPr>
              <a:xfrm rot="5221006">
                <a:off x="2245370" y="794418"/>
                <a:ext cx="901093" cy="5450310"/>
              </a:xfrm>
              <a:custGeom>
                <a:avLst/>
                <a:gdLst/>
                <a:ahLst/>
                <a:cxnLst/>
                <a:rect l="l" t="t" r="r" b="b"/>
                <a:pathLst>
                  <a:path w="18721" h="113235" fill="none" extrusionOk="0">
                    <a:moveTo>
                      <a:pt x="0" y="113235"/>
                    </a:moveTo>
                    <a:lnTo>
                      <a:pt x="18721" y="1"/>
                    </a:lnTo>
                  </a:path>
                </a:pathLst>
              </a:custGeom>
              <a:noFill/>
              <a:ln w="47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 rot="5221006">
                <a:off x="2227412" y="802733"/>
                <a:ext cx="916206" cy="5541184"/>
              </a:xfrm>
              <a:custGeom>
                <a:avLst/>
                <a:gdLst/>
                <a:ahLst/>
                <a:cxnLst/>
                <a:rect l="l" t="t" r="r" b="b"/>
                <a:pathLst>
                  <a:path w="19035" h="115123" fill="none" extrusionOk="0">
                    <a:moveTo>
                      <a:pt x="1" y="115123"/>
                    </a:moveTo>
                    <a:lnTo>
                      <a:pt x="19035" y="0"/>
                    </a:lnTo>
                  </a:path>
                </a:pathLst>
              </a:custGeom>
              <a:noFill/>
              <a:ln w="430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 rot="5221006">
                <a:off x="2209639" y="811496"/>
                <a:ext cx="931320" cy="5631818"/>
              </a:xfrm>
              <a:custGeom>
                <a:avLst/>
                <a:gdLst/>
                <a:ahLst/>
                <a:cxnLst/>
                <a:rect l="l" t="t" r="r" b="b"/>
                <a:pathLst>
                  <a:path w="19349" h="117006" fill="none" extrusionOk="0">
                    <a:moveTo>
                      <a:pt x="0" y="117006"/>
                    </a:moveTo>
                    <a:lnTo>
                      <a:pt x="19348" y="1"/>
                    </a:lnTo>
                  </a:path>
                </a:pathLst>
              </a:custGeom>
              <a:noFill/>
              <a:ln w="38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 rot="5221006">
                <a:off x="2191674" y="819819"/>
                <a:ext cx="946145" cy="5722404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118888" fill="none" extrusionOk="0">
                    <a:moveTo>
                      <a:pt x="1" y="118888"/>
                    </a:moveTo>
                    <a:lnTo>
                      <a:pt x="19656" y="0"/>
                    </a:lnTo>
                  </a:path>
                </a:pathLst>
              </a:custGeom>
              <a:noFill/>
              <a:ln w="33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 rot="5221006">
                <a:off x="2174061" y="828414"/>
                <a:ext cx="960922" cy="5813038"/>
              </a:xfrm>
              <a:custGeom>
                <a:avLst/>
                <a:gdLst/>
                <a:ahLst/>
                <a:cxnLst/>
                <a:rect l="l" t="t" r="r" b="b"/>
                <a:pathLst>
                  <a:path w="19964" h="120771" fill="none" extrusionOk="0">
                    <a:moveTo>
                      <a:pt x="0" y="120771"/>
                    </a:moveTo>
                    <a:lnTo>
                      <a:pt x="19963" y="1"/>
                    </a:lnTo>
                  </a:path>
                </a:pathLst>
              </a:custGeom>
              <a:noFill/>
              <a:ln w="292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 rot="5221006">
                <a:off x="2155942" y="836851"/>
                <a:ext cx="976324" cy="5903961"/>
              </a:xfrm>
              <a:custGeom>
                <a:avLst/>
                <a:gdLst/>
                <a:ahLst/>
                <a:cxnLst/>
                <a:rect l="l" t="t" r="r" b="b"/>
                <a:pathLst>
                  <a:path w="20284" h="122660" fill="none" extrusionOk="0">
                    <a:moveTo>
                      <a:pt x="1" y="122659"/>
                    </a:moveTo>
                    <a:lnTo>
                      <a:pt x="20284" y="0"/>
                    </a:lnTo>
                  </a:path>
                </a:pathLst>
              </a:custGeom>
              <a:noFill/>
              <a:ln w="24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 rot="5221006">
                <a:off x="2138201" y="845325"/>
                <a:ext cx="991390" cy="5994546"/>
              </a:xfrm>
              <a:custGeom>
                <a:avLst/>
                <a:gdLst/>
                <a:ahLst/>
                <a:cxnLst/>
                <a:rect l="l" t="t" r="r" b="b"/>
                <a:pathLst>
                  <a:path w="20597" h="124542" fill="none" extrusionOk="0">
                    <a:moveTo>
                      <a:pt x="0" y="124542"/>
                    </a:moveTo>
                    <a:lnTo>
                      <a:pt x="20597" y="1"/>
                    </a:lnTo>
                  </a:path>
                </a:pathLst>
              </a:custGeom>
              <a:noFill/>
              <a:ln w="200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8"/>
              <p:cNvSpPr/>
              <p:nvPr/>
            </p:nvSpPr>
            <p:spPr>
              <a:xfrm rot="5221006">
                <a:off x="2120372" y="853760"/>
                <a:ext cx="1006263" cy="6085517"/>
              </a:xfrm>
              <a:custGeom>
                <a:avLst/>
                <a:gdLst/>
                <a:ahLst/>
                <a:cxnLst/>
                <a:rect l="l" t="t" r="r" b="b"/>
                <a:pathLst>
                  <a:path w="20906" h="126432" fill="none" extrusionOk="0">
                    <a:moveTo>
                      <a:pt x="1" y="126431"/>
                    </a:moveTo>
                    <a:lnTo>
                      <a:pt x="20905" y="1"/>
                    </a:lnTo>
                  </a:path>
                </a:pathLst>
              </a:custGeom>
              <a:noFill/>
              <a:ln w="137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8"/>
              <p:cNvSpPr/>
              <p:nvPr/>
            </p:nvSpPr>
            <p:spPr>
              <a:xfrm rot="5221006">
                <a:off x="2102558" y="862212"/>
                <a:ext cx="1021377" cy="6176103"/>
              </a:xfrm>
              <a:custGeom>
                <a:avLst/>
                <a:gdLst/>
                <a:ahLst/>
                <a:cxnLst/>
                <a:rect l="l" t="t" r="r" b="b"/>
                <a:pathLst>
                  <a:path w="21220" h="128314" fill="none" extrusionOk="0">
                    <a:moveTo>
                      <a:pt x="1" y="128313"/>
                    </a:moveTo>
                    <a:lnTo>
                      <a:pt x="21219" y="0"/>
                    </a:lnTo>
                  </a:path>
                </a:pathLst>
              </a:custGeom>
              <a:noFill/>
              <a:ln w="925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8"/>
              <p:cNvSpPr/>
              <p:nvPr/>
            </p:nvSpPr>
            <p:spPr>
              <a:xfrm rot="5221006">
                <a:off x="2084649" y="870526"/>
                <a:ext cx="1036442" cy="6267026"/>
              </a:xfrm>
              <a:custGeom>
                <a:avLst/>
                <a:gdLst/>
                <a:ahLst/>
                <a:cxnLst/>
                <a:rect l="l" t="t" r="r" b="b"/>
                <a:pathLst>
                  <a:path w="21533" h="130203" fill="none" extrusionOk="0">
                    <a:moveTo>
                      <a:pt x="0" y="130202"/>
                    </a:moveTo>
                    <a:lnTo>
                      <a:pt x="21532" y="1"/>
                    </a:lnTo>
                  </a:path>
                </a:pathLst>
              </a:custGeom>
              <a:noFill/>
              <a:ln w="450" cap="flat" cmpd="sng">
                <a:solidFill>
                  <a:schemeClr val="lt2"/>
                </a:solidFill>
                <a:prstDash val="solid"/>
                <a:miter lim="615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17" name="Google Shape;417;p38"/>
            <p:cNvPicPr preferRelativeResize="0"/>
            <p:nvPr/>
          </p:nvPicPr>
          <p:blipFill rotWithShape="1">
            <a:blip r:embed="rId5">
              <a:alphaModFix/>
            </a:blip>
            <a:srcRect t="54143" b="7633"/>
            <a:stretch/>
          </p:blipFill>
          <p:spPr>
            <a:xfrm flipH="1">
              <a:off x="3" y="3177425"/>
              <a:ext cx="9143997" cy="1966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8" name="Google Shape;418;p38"/>
            <p:cNvPicPr preferRelativeResize="0"/>
            <p:nvPr/>
          </p:nvPicPr>
          <p:blipFill rotWithShape="1">
            <a:blip r:embed="rId6">
              <a:alphaModFix/>
            </a:blip>
            <a:srcRect t="6290" b="-2324"/>
            <a:stretch/>
          </p:blipFill>
          <p:spPr>
            <a:xfrm flipH="1">
              <a:off x="2" y="0"/>
              <a:ext cx="2609848" cy="10278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"/>
          <p:cNvSpPr txBox="1">
            <a:spLocks noGrp="1"/>
          </p:cNvSpPr>
          <p:nvPr>
            <p:ph type="subTitle" idx="14"/>
          </p:nvPr>
        </p:nvSpPr>
        <p:spPr>
          <a:xfrm>
            <a:off x="3344732" y="3112950"/>
            <a:ext cx="2459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8:16</a:t>
            </a:r>
            <a:endParaRPr dirty="0"/>
          </a:p>
        </p:txBody>
      </p:sp>
      <p:sp>
        <p:nvSpPr>
          <p:cNvPr id="384" name="Google Shape;384;p37"/>
          <p:cNvSpPr txBox="1">
            <a:spLocks noGrp="1"/>
          </p:cNvSpPr>
          <p:nvPr>
            <p:ph type="subTitle" idx="13"/>
          </p:nvPr>
        </p:nvSpPr>
        <p:spPr>
          <a:xfrm>
            <a:off x="722625" y="3112950"/>
            <a:ext cx="2459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8:14</a:t>
            </a:r>
            <a:endParaRPr dirty="0"/>
          </a:p>
        </p:txBody>
      </p:sp>
      <p:sp>
        <p:nvSpPr>
          <p:cNvPr id="385" name="Google Shape;385;p37"/>
          <p:cNvSpPr txBox="1">
            <a:spLocks noGrp="1"/>
          </p:cNvSpPr>
          <p:nvPr>
            <p:ph type="subTitle" idx="15"/>
          </p:nvPr>
        </p:nvSpPr>
        <p:spPr>
          <a:xfrm>
            <a:off x="5962324" y="3112950"/>
            <a:ext cx="2459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8:37</a:t>
            </a:r>
            <a:endParaRPr dirty="0"/>
          </a:p>
        </p:txBody>
      </p:sp>
      <p:sp>
        <p:nvSpPr>
          <p:cNvPr id="386" name="Google Shape;386;p37"/>
          <p:cNvSpPr txBox="1">
            <a:spLocks noGrp="1"/>
          </p:cNvSpPr>
          <p:nvPr>
            <p:ph type="subTitle" idx="7"/>
          </p:nvPr>
        </p:nvSpPr>
        <p:spPr>
          <a:xfrm>
            <a:off x="722275" y="1340125"/>
            <a:ext cx="2459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8:1</a:t>
            </a:r>
            <a:endParaRPr dirty="0"/>
          </a:p>
        </p:txBody>
      </p:sp>
      <p:sp>
        <p:nvSpPr>
          <p:cNvPr id="387" name="Google Shape;387;p37"/>
          <p:cNvSpPr txBox="1">
            <a:spLocks noGrp="1"/>
          </p:cNvSpPr>
          <p:nvPr>
            <p:ph type="subTitle" idx="8"/>
          </p:nvPr>
        </p:nvSpPr>
        <p:spPr>
          <a:xfrm>
            <a:off x="3344728" y="1340125"/>
            <a:ext cx="24591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8:2</a:t>
            </a:r>
            <a:endParaRPr dirty="0"/>
          </a:p>
        </p:txBody>
      </p:sp>
      <p:sp>
        <p:nvSpPr>
          <p:cNvPr id="388" name="Google Shape;388;p37"/>
          <p:cNvSpPr txBox="1">
            <a:spLocks noGrp="1"/>
          </p:cNvSpPr>
          <p:nvPr>
            <p:ph type="subTitle" idx="9"/>
          </p:nvPr>
        </p:nvSpPr>
        <p:spPr>
          <a:xfrm>
            <a:off x="5962022" y="1340125"/>
            <a:ext cx="2459700" cy="44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8:6</a:t>
            </a:r>
            <a:endParaRPr dirty="0"/>
          </a:p>
        </p:txBody>
      </p:sp>
      <p:sp>
        <p:nvSpPr>
          <p:cNvPr id="389" name="Google Shape;389;p37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8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ROMANOS 8</a:t>
            </a:r>
            <a:endParaRPr dirty="0"/>
          </a:p>
        </p:txBody>
      </p:sp>
      <p:sp>
        <p:nvSpPr>
          <p:cNvPr id="390" name="Google Shape;390;p37"/>
          <p:cNvSpPr txBox="1">
            <a:spLocks noGrp="1"/>
          </p:cNvSpPr>
          <p:nvPr>
            <p:ph type="subTitle" idx="1"/>
          </p:nvPr>
        </p:nvSpPr>
        <p:spPr>
          <a:xfrm>
            <a:off x="725143" y="1735312"/>
            <a:ext cx="2459100" cy="117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sz="1800" b="1" dirty="0">
                <a:solidFill>
                  <a:schemeClr val="bg1">
                    <a:lumMod val="25000"/>
                    <a:lumOff val="75000"/>
                  </a:schemeClr>
                </a:solidFill>
              </a:rPr>
              <a:t>los que no andan conforme a la carne, sino conforme al Espíritu</a:t>
            </a:r>
            <a:endParaRPr sz="1800" b="1" dirty="0">
              <a:solidFill>
                <a:schemeClr val="bg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91" name="Google Shape;391;p37"/>
          <p:cNvSpPr txBox="1">
            <a:spLocks noGrp="1"/>
          </p:cNvSpPr>
          <p:nvPr>
            <p:ph type="subTitle" idx="4"/>
          </p:nvPr>
        </p:nvSpPr>
        <p:spPr>
          <a:xfrm>
            <a:off x="725143" y="3512625"/>
            <a:ext cx="24591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sz="1800" b="1" dirty="0">
                <a:solidFill>
                  <a:schemeClr val="bg1">
                    <a:lumMod val="25000"/>
                    <a:lumOff val="75000"/>
                  </a:schemeClr>
                </a:solidFill>
              </a:rPr>
              <a:t>los que son guiados por el Espíritu de Dios, estos son hijos de Dios.</a:t>
            </a:r>
            <a:endParaRPr sz="1800" b="1" dirty="0">
              <a:solidFill>
                <a:schemeClr val="bg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92" name="Google Shape;392;p37"/>
          <p:cNvSpPr txBox="1">
            <a:spLocks noGrp="1"/>
          </p:cNvSpPr>
          <p:nvPr>
            <p:ph type="subTitle" idx="5"/>
          </p:nvPr>
        </p:nvSpPr>
        <p:spPr>
          <a:xfrm>
            <a:off x="3342450" y="3512625"/>
            <a:ext cx="24591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sz="1800" b="1" dirty="0">
                <a:solidFill>
                  <a:schemeClr val="bg1">
                    <a:lumMod val="25000"/>
                    <a:lumOff val="75000"/>
                  </a:schemeClr>
                </a:solidFill>
              </a:rPr>
              <a:t>El Espíritu mismo da testimonio a nuestro espíritu</a:t>
            </a:r>
            <a:endParaRPr sz="1800" b="1" dirty="0">
              <a:solidFill>
                <a:schemeClr val="bg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93" name="Google Shape;393;p37"/>
          <p:cNvSpPr txBox="1">
            <a:spLocks noGrp="1"/>
          </p:cNvSpPr>
          <p:nvPr>
            <p:ph type="subTitle" idx="2"/>
          </p:nvPr>
        </p:nvSpPr>
        <p:spPr>
          <a:xfrm>
            <a:off x="3342150" y="1735325"/>
            <a:ext cx="24597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sz="1800" b="1" dirty="0">
                <a:solidFill>
                  <a:schemeClr val="bg1">
                    <a:lumMod val="25000"/>
                    <a:lumOff val="75000"/>
                  </a:schemeClr>
                </a:solidFill>
              </a:rPr>
              <a:t>Jesús me ha librado de la ley del pecado y de la muerte</a:t>
            </a:r>
            <a:endParaRPr sz="1800" b="1" dirty="0">
              <a:solidFill>
                <a:schemeClr val="bg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94" name="Google Shape;394;p37"/>
          <p:cNvSpPr txBox="1">
            <a:spLocks noGrp="1"/>
          </p:cNvSpPr>
          <p:nvPr>
            <p:ph type="subTitle" idx="3"/>
          </p:nvPr>
        </p:nvSpPr>
        <p:spPr>
          <a:xfrm>
            <a:off x="5959741" y="1735325"/>
            <a:ext cx="24597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sz="1800" b="1" dirty="0">
                <a:solidFill>
                  <a:schemeClr val="bg1">
                    <a:lumMod val="25000"/>
                    <a:lumOff val="75000"/>
                  </a:schemeClr>
                </a:solidFill>
              </a:rPr>
              <a:t>ocuparse del Espíritu es vida y paz</a:t>
            </a:r>
            <a:endParaRPr sz="1800" b="1" dirty="0">
              <a:solidFill>
                <a:schemeClr val="bg1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395" name="Google Shape;395;p37"/>
          <p:cNvSpPr txBox="1">
            <a:spLocks noGrp="1"/>
          </p:cNvSpPr>
          <p:nvPr>
            <p:ph type="subTitle" idx="6"/>
          </p:nvPr>
        </p:nvSpPr>
        <p:spPr>
          <a:xfrm>
            <a:off x="5962591" y="3512625"/>
            <a:ext cx="2454000" cy="1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sz="1800" b="1" dirty="0">
                <a:solidFill>
                  <a:schemeClr val="bg1">
                    <a:lumMod val="25000"/>
                    <a:lumOff val="75000"/>
                  </a:schemeClr>
                </a:solidFill>
              </a:rPr>
              <a:t>somos más que vencedores por medio de aquel que nos amó</a:t>
            </a:r>
            <a:endParaRPr sz="1800" b="1" dirty="0">
              <a:solidFill>
                <a:schemeClr val="bg1">
                  <a:lumMod val="25000"/>
                  <a:lumOff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gal Services Agency by Slidesgo">
  <a:themeElements>
    <a:clrScheme name="Simple Light">
      <a:dk1>
        <a:srgbClr val="FFFFFF"/>
      </a:dk1>
      <a:lt1>
        <a:srgbClr val="002034"/>
      </a:lt1>
      <a:dk2>
        <a:srgbClr val="F2C67E"/>
      </a:dk2>
      <a:lt2>
        <a:srgbClr val="C08515"/>
      </a:lt2>
      <a:accent1>
        <a:srgbClr val="033C4D"/>
      </a:accent1>
      <a:accent2>
        <a:srgbClr val="00092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274</Words>
  <Application>Microsoft Office PowerPoint</Application>
  <PresentationFormat>Presentación en pantalla (16:9)</PresentationFormat>
  <Paragraphs>46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7" baseType="lpstr">
      <vt:lpstr>Arial</vt:lpstr>
      <vt:lpstr>Berlin Sans FB</vt:lpstr>
      <vt:lpstr>Congenial Black</vt:lpstr>
      <vt:lpstr>Lora</vt:lpstr>
      <vt:lpstr>Montserrat</vt:lpstr>
      <vt:lpstr>Montserrat Medium</vt:lpstr>
      <vt:lpstr>Montserrat SemiBold</vt:lpstr>
      <vt:lpstr>Open Sans Light</vt:lpstr>
      <vt:lpstr>Wingdings</vt:lpstr>
      <vt:lpstr>Legal Services Agency by Slidesgo</vt:lpstr>
      <vt:lpstr>LA ADOPCIÓN Espiritual</vt:lpstr>
      <vt:lpstr>ADOPCIÓN</vt:lpstr>
      <vt:lpstr>MARCO DIVINO</vt:lpstr>
      <vt:lpstr>CONDICIONES PARA LA ADOPCIÓN </vt:lpstr>
      <vt:lpstr>LA BENDICIÓN DE LA ADOPCIÓN</vt:lpstr>
      <vt:lpstr>Romanos 8</vt:lpstr>
      <vt:lpstr>ROMANOS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ADOPCIÓN Espiritual</dc:title>
  <cp:lastModifiedBy>Haniel Pérez</cp:lastModifiedBy>
  <cp:revision>4</cp:revision>
  <dcterms:modified xsi:type="dcterms:W3CDTF">2024-05-22T22:44:42Z</dcterms:modified>
</cp:coreProperties>
</file>