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18"/>
  </p:notesMasterIdLst>
  <p:sldIdLst>
    <p:sldId id="256" r:id="rId2"/>
    <p:sldId id="257" r:id="rId3"/>
    <p:sldId id="343" r:id="rId4"/>
    <p:sldId id="260" r:id="rId5"/>
    <p:sldId id="263" r:id="rId6"/>
    <p:sldId id="344" r:id="rId7"/>
    <p:sldId id="345" r:id="rId8"/>
    <p:sldId id="346" r:id="rId9"/>
    <p:sldId id="348" r:id="rId10"/>
    <p:sldId id="347" r:id="rId11"/>
    <p:sldId id="349" r:id="rId12"/>
    <p:sldId id="272" r:id="rId13"/>
    <p:sldId id="265" r:id="rId14"/>
    <p:sldId id="269" r:id="rId15"/>
    <p:sldId id="350" r:id="rId16"/>
    <p:sldId id="35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  <a:srgbClr val="41F5A8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B795DF-6F00-4707-B823-9E98ABF972C6}">
  <a:tblStyle styleId="{52B795DF-6F00-4707-B823-9E98ABF972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8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43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5414e4555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5414e4555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4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25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82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84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69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68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57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HEADER_1_1_1_1_2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714050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2"/>
          </p:nvPr>
        </p:nvSpPr>
        <p:spPr>
          <a:xfrm>
            <a:off x="6141875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15625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 idx="3"/>
          </p:nvPr>
        </p:nvSpPr>
        <p:spPr>
          <a:xfrm>
            <a:off x="6140150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 idx="4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  <p:sldLayoutId id="2147483666" r:id="rId6"/>
    <p:sldLayoutId id="2147483669" r:id="rId7"/>
    <p:sldLayoutId id="2147483672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AA687A-70D4-2F86-9B77-C9EE8AA7AE04}"/>
              </a:ext>
            </a:extLst>
          </p:cNvPr>
          <p:cNvSpPr txBox="1"/>
          <p:nvPr/>
        </p:nvSpPr>
        <p:spPr>
          <a:xfrm>
            <a:off x="595968" y="119471"/>
            <a:ext cx="6304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rPr>
              <a:t>LA MENTE DE CRISTO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C55518-378F-0857-43C4-DB347210FA5E}"/>
              </a:ext>
            </a:extLst>
          </p:cNvPr>
          <p:cNvSpPr txBox="1"/>
          <p:nvPr/>
        </p:nvSpPr>
        <p:spPr>
          <a:xfrm>
            <a:off x="3312281" y="1279448"/>
            <a:ext cx="5403534" cy="495820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982"/>
              </a:avLst>
            </a:prstTxWarp>
            <a:spAutoFit/>
          </a:bodyPr>
          <a:lstStyle/>
          <a:p>
            <a:pPr algn="ctr"/>
            <a:r>
              <a:rPr lang="es-MX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44CC"/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rPr>
              <a:t>SER SEMEJANTE A CRISTO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0504E4-3821-5C4C-9B46-6CB56A2C17E1}"/>
              </a:ext>
            </a:extLst>
          </p:cNvPr>
          <p:cNvSpPr/>
          <p:nvPr/>
        </p:nvSpPr>
        <p:spPr>
          <a:xfrm>
            <a:off x="4789715" y="3994511"/>
            <a:ext cx="3959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nimated" panose="02000603000000000000" pitchFamily="2" charset="0"/>
              </a:rPr>
              <a:t>No os conforméis a este siglo.</a:t>
            </a:r>
          </a:p>
          <a:p>
            <a:pPr algn="r"/>
            <a:r>
              <a:rPr lang="es-MX" sz="240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nimated" panose="02000603000000000000" pitchFamily="2" charset="0"/>
              </a:rPr>
              <a:t>Romanos 12:2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A3D9B7-D4AC-5515-4E99-830B91947164}"/>
              </a:ext>
            </a:extLst>
          </p:cNvPr>
          <p:cNvSpPr txBox="1"/>
          <p:nvPr/>
        </p:nvSpPr>
        <p:spPr>
          <a:xfrm>
            <a:off x="1430082" y="2581741"/>
            <a:ext cx="1898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Lucas 24:45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Hebreos 5:13-14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EE817E-0D65-F4E1-CB60-104276EF0F3C}"/>
              </a:ext>
            </a:extLst>
          </p:cNvPr>
          <p:cNvSpPr txBox="1"/>
          <p:nvPr/>
        </p:nvSpPr>
        <p:spPr>
          <a:xfrm>
            <a:off x="1259281" y="921964"/>
            <a:ext cx="2307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SENSIBLE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A4181F-8128-43E9-1D0D-63183C129814}"/>
              </a:ext>
            </a:extLst>
          </p:cNvPr>
          <p:cNvSpPr txBox="1"/>
          <p:nvPr/>
        </p:nvSpPr>
        <p:spPr>
          <a:xfrm>
            <a:off x="4147516" y="360847"/>
            <a:ext cx="38282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Entendimiento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Ser dócil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“Pobreza”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Modesto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Manso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37C5D0-9549-794B-37E5-F4C4A783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17" y="2530143"/>
            <a:ext cx="2249191" cy="22491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6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5F05F-016B-4A7F-C456-ACD80D305495}"/>
              </a:ext>
            </a:extLst>
          </p:cNvPr>
          <p:cNvSpPr txBox="1"/>
          <p:nvPr/>
        </p:nvSpPr>
        <p:spPr>
          <a:xfrm>
            <a:off x="1209630" y="1003822"/>
            <a:ext cx="2465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SERVICIO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E029AC-AA60-AC1F-7118-D61264B4BD36}"/>
              </a:ext>
            </a:extLst>
          </p:cNvPr>
          <p:cNvSpPr txBox="1"/>
          <p:nvPr/>
        </p:nvSpPr>
        <p:spPr>
          <a:xfrm>
            <a:off x="1202220" y="2524543"/>
            <a:ext cx="2332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Marcos 10:42-44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Juan 13:12-15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B8D0B4-80A9-1840-F404-3821026DC2FD}"/>
              </a:ext>
            </a:extLst>
          </p:cNvPr>
          <p:cNvSpPr txBox="1"/>
          <p:nvPr/>
        </p:nvSpPr>
        <p:spPr>
          <a:xfrm>
            <a:off x="4604448" y="2223318"/>
            <a:ext cx="3392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Compromiso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Persistencia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Meta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Gratitud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Amor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4F35E7-22DE-1A92-6C7E-290F3AB8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31" y="285708"/>
            <a:ext cx="3262929" cy="1937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76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82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82"/>
          <p:cNvSpPr/>
          <p:nvPr/>
        </p:nvSpPr>
        <p:spPr>
          <a:xfrm>
            <a:off x="7382463" y="431487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2C6CDE-A7D8-4886-A111-06EE9A05248E}"/>
              </a:ext>
            </a:extLst>
          </p:cNvPr>
          <p:cNvSpPr txBox="1"/>
          <p:nvPr/>
        </p:nvSpPr>
        <p:spPr>
          <a:xfrm>
            <a:off x="519319" y="313791"/>
            <a:ext cx="214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Romanos 8:5-8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Juan 10:10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E345A5-156E-20BF-3184-0B7BF03EE95E}"/>
              </a:ext>
            </a:extLst>
          </p:cNvPr>
          <p:cNvSpPr txBox="1"/>
          <p:nvPr/>
        </p:nvSpPr>
        <p:spPr>
          <a:xfrm>
            <a:off x="3308802" y="323207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2ª Corintios 11:3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Gálatas 1:6-8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12B549-17E7-D093-37A7-58DF3D334938}"/>
              </a:ext>
            </a:extLst>
          </p:cNvPr>
          <p:cNvSpPr txBox="1"/>
          <p:nvPr/>
        </p:nvSpPr>
        <p:spPr>
          <a:xfrm>
            <a:off x="6503351" y="250644"/>
            <a:ext cx="225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Filipenses 2:3-4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Mateo 11:28-30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219D62-6A4E-89FF-3531-71002E0C7AC8}"/>
              </a:ext>
            </a:extLst>
          </p:cNvPr>
          <p:cNvSpPr txBox="1"/>
          <p:nvPr/>
        </p:nvSpPr>
        <p:spPr>
          <a:xfrm>
            <a:off x="656140" y="2304146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Tito 1:15-16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Proverbios 6:16-19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46298D-F795-05D9-B3CE-A9E98AECCB42}"/>
              </a:ext>
            </a:extLst>
          </p:cNvPr>
          <p:cNvSpPr txBox="1"/>
          <p:nvPr/>
        </p:nvSpPr>
        <p:spPr>
          <a:xfrm>
            <a:off x="3555441" y="2286990"/>
            <a:ext cx="205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Romanos 8:6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Mateo 5:38-48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9DF3C9-FE96-CD61-3062-AE0B18E7A21E}"/>
              </a:ext>
            </a:extLst>
          </p:cNvPr>
          <p:cNvSpPr txBox="1"/>
          <p:nvPr/>
        </p:nvSpPr>
        <p:spPr>
          <a:xfrm>
            <a:off x="6698703" y="2286989"/>
            <a:ext cx="1898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Lucas 24:45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Hebreos 5:13-14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180043-8308-8B5A-50D6-A29037A9A467}"/>
              </a:ext>
            </a:extLst>
          </p:cNvPr>
          <p:cNvSpPr txBox="1"/>
          <p:nvPr/>
        </p:nvSpPr>
        <p:spPr>
          <a:xfrm>
            <a:off x="1100099" y="1157638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VIVA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618835A-6BAF-4FEA-8BAF-6A419AE551C9}"/>
              </a:ext>
            </a:extLst>
          </p:cNvPr>
          <p:cNvSpPr txBox="1"/>
          <p:nvPr/>
        </p:nvSpPr>
        <p:spPr>
          <a:xfrm>
            <a:off x="3306141" y="1132127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PERSEVERANTE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DBE156-0933-248B-ABBF-C03D0E72D1C2}"/>
              </a:ext>
            </a:extLst>
          </p:cNvPr>
          <p:cNvSpPr txBox="1"/>
          <p:nvPr/>
        </p:nvSpPr>
        <p:spPr>
          <a:xfrm>
            <a:off x="7020608" y="1138093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HUMILDE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314592-A1A4-9A22-0A43-1FFAF673B86F}"/>
              </a:ext>
            </a:extLst>
          </p:cNvPr>
          <p:cNvSpPr txBox="1"/>
          <p:nvPr/>
        </p:nvSpPr>
        <p:spPr>
          <a:xfrm>
            <a:off x="1233220" y="3160845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PURA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760E40-CB54-37C6-9D73-1411B94379E0}"/>
              </a:ext>
            </a:extLst>
          </p:cNvPr>
          <p:cNvSpPr txBox="1"/>
          <p:nvPr/>
        </p:nvSpPr>
        <p:spPr>
          <a:xfrm>
            <a:off x="6902288" y="3117568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SENSIBLE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C77488-6C6D-53A6-64E8-4C92E96820A0}"/>
              </a:ext>
            </a:extLst>
          </p:cNvPr>
          <p:cNvSpPr txBox="1"/>
          <p:nvPr/>
        </p:nvSpPr>
        <p:spPr>
          <a:xfrm>
            <a:off x="3831741" y="3160845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PACÍFICA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56D4335-3F2E-D14B-EE10-0C33D7B568EB}"/>
              </a:ext>
            </a:extLst>
          </p:cNvPr>
          <p:cNvSpPr txBox="1"/>
          <p:nvPr/>
        </p:nvSpPr>
        <p:spPr>
          <a:xfrm>
            <a:off x="3971701" y="4522048"/>
            <a:ext cx="1525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Marcos 10:42-44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2503052-7FB4-F27A-7722-C473050E01BD}"/>
              </a:ext>
            </a:extLst>
          </p:cNvPr>
          <p:cNvSpPr txBox="1"/>
          <p:nvPr/>
        </p:nvSpPr>
        <p:spPr>
          <a:xfrm>
            <a:off x="3859421" y="411575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2800" dirty="0"/>
              <a:t>SERVICIO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75"/>
          <p:cNvGrpSpPr/>
          <p:nvPr/>
        </p:nvGrpSpPr>
        <p:grpSpPr>
          <a:xfrm>
            <a:off x="421994" y="1403171"/>
            <a:ext cx="2164551" cy="2750914"/>
            <a:chOff x="9144000" y="840363"/>
            <a:chExt cx="1618700" cy="1880350"/>
          </a:xfrm>
        </p:grpSpPr>
        <p:sp>
          <p:nvSpPr>
            <p:cNvPr id="1251" name="Google Shape;1251;p75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75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75"/>
          <p:cNvSpPr/>
          <p:nvPr/>
        </p:nvSpPr>
        <p:spPr>
          <a:xfrm>
            <a:off x="2287616" y="3391007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75"/>
          <p:cNvSpPr/>
          <p:nvPr/>
        </p:nvSpPr>
        <p:spPr>
          <a:xfrm>
            <a:off x="769012" y="486154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AF41E6C-5726-C865-EDAF-882344C27F5B}"/>
              </a:ext>
            </a:extLst>
          </p:cNvPr>
          <p:cNvSpPr txBox="1">
            <a:spLocks/>
          </p:cNvSpPr>
          <p:nvPr/>
        </p:nvSpPr>
        <p:spPr>
          <a:xfrm>
            <a:off x="2525167" y="1093503"/>
            <a:ext cx="6264635" cy="282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COMO PERSEVERAR EN LA </a:t>
            </a:r>
          </a:p>
          <a:p>
            <a:r>
              <a:rPr lang="es-MX" sz="480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MENTE DE CRISTO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750487" y="1933809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Voluntad</a:t>
            </a:r>
            <a:endParaRPr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</a:endParaRPr>
          </a:p>
        </p:txBody>
      </p:sp>
      <p:grpSp>
        <p:nvGrpSpPr>
          <p:cNvPr id="1419" name="Google Shape;1419;p79"/>
          <p:cNvGrpSpPr/>
          <p:nvPr/>
        </p:nvGrpSpPr>
        <p:grpSpPr>
          <a:xfrm>
            <a:off x="1293533" y="1039773"/>
            <a:ext cx="713908" cy="714617"/>
            <a:chOff x="3508282" y="3810341"/>
            <a:chExt cx="351644" cy="3519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0" name="Google Shape;1420;p79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9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9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9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9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9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9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9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9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9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9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9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9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0A5FD-8AE2-3C7A-0094-0B7AE428E879}"/>
              </a:ext>
            </a:extLst>
          </p:cNvPr>
          <p:cNvSpPr txBox="1"/>
          <p:nvPr/>
        </p:nvSpPr>
        <p:spPr>
          <a:xfrm>
            <a:off x="2354716" y="156291"/>
            <a:ext cx="4434563" cy="8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00503000000020004" pitchFamily="2" charset="0"/>
              </a:rPr>
              <a:t>TRES PRINCIPIOS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BF8355-962C-9E18-4A07-CE4CD2658F94}"/>
              </a:ext>
            </a:extLst>
          </p:cNvPr>
          <p:cNvSpPr txBox="1"/>
          <p:nvPr/>
        </p:nvSpPr>
        <p:spPr>
          <a:xfrm>
            <a:off x="175938" y="2459016"/>
            <a:ext cx="3010797" cy="22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400" b="1">
                <a:solidFill>
                  <a:schemeClr val="dk2"/>
                </a:solidFill>
                <a:latin typeface="Aptos Black" panose="020B0004020202020204" pitchFamily="34" charset="0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2000" dirty="0"/>
              <a:t>Colosenses 3:2</a:t>
            </a:r>
          </a:p>
          <a:p>
            <a:r>
              <a:rPr lang="es-MX" sz="2000" dirty="0">
                <a:solidFill>
                  <a:srgbClr val="0044CC"/>
                </a:solidFill>
              </a:rPr>
              <a:t>COSAS DE ARRIBA</a:t>
            </a:r>
          </a:p>
          <a:p>
            <a:r>
              <a:rPr lang="es-MX" sz="2000" dirty="0"/>
              <a:t>Filipenses 4:8</a:t>
            </a:r>
          </a:p>
          <a:p>
            <a:r>
              <a:rPr lang="es-MX" sz="2000" dirty="0">
                <a:solidFill>
                  <a:srgbClr val="0044CC"/>
                </a:solidFill>
              </a:rPr>
              <a:t>EN ESTO PENSAD</a:t>
            </a:r>
          </a:p>
          <a:p>
            <a:r>
              <a:rPr lang="es-MX" sz="2000" dirty="0"/>
              <a:t>2ª Corintios 10:4-5</a:t>
            </a:r>
          </a:p>
          <a:p>
            <a:r>
              <a:rPr lang="es-MX" sz="2000" dirty="0">
                <a:solidFill>
                  <a:srgbClr val="0044CC"/>
                </a:solidFill>
              </a:rPr>
              <a:t>LLEVAR CAUTIVO</a:t>
            </a:r>
          </a:p>
          <a:p>
            <a:r>
              <a:rPr lang="es-MX" sz="2000" dirty="0">
                <a:solidFill>
                  <a:srgbClr val="C00000"/>
                </a:solidFill>
              </a:rPr>
              <a:t>JUAN 12:27-28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48BADB-C253-AF5F-AE2A-040F90F9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42" y="970739"/>
            <a:ext cx="451485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79"/>
          <p:cNvSpPr txBox="1">
            <a:spLocks noGrp="1"/>
          </p:cNvSpPr>
          <p:nvPr>
            <p:ph type="title" idx="5"/>
          </p:nvPr>
        </p:nvSpPr>
        <p:spPr>
          <a:xfrm>
            <a:off x="765968" y="1933809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Río</a:t>
            </a:r>
            <a:endParaRPr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</a:endParaRPr>
          </a:p>
        </p:txBody>
      </p:sp>
      <p:grpSp>
        <p:nvGrpSpPr>
          <p:cNvPr id="1433" name="Google Shape;1433;p79"/>
          <p:cNvGrpSpPr/>
          <p:nvPr/>
        </p:nvGrpSpPr>
        <p:grpSpPr>
          <a:xfrm>
            <a:off x="1433484" y="1039772"/>
            <a:ext cx="464967" cy="714618"/>
            <a:chOff x="3131170" y="3816884"/>
            <a:chExt cx="220051" cy="338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4" name="Google Shape;1434;p79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9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9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9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9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9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9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9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9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0A5FD-8AE2-3C7A-0094-0B7AE428E879}"/>
              </a:ext>
            </a:extLst>
          </p:cNvPr>
          <p:cNvSpPr txBox="1"/>
          <p:nvPr/>
        </p:nvSpPr>
        <p:spPr>
          <a:xfrm>
            <a:off x="2354716" y="156291"/>
            <a:ext cx="4434563" cy="8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00503000000020004" pitchFamily="2" charset="0"/>
              </a:rPr>
              <a:t>TRES PRINCIPIOS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AB81D5-2A17-E038-5857-8631664DA683}"/>
              </a:ext>
            </a:extLst>
          </p:cNvPr>
          <p:cNvSpPr txBox="1"/>
          <p:nvPr/>
        </p:nvSpPr>
        <p:spPr>
          <a:xfrm>
            <a:off x="160107" y="2438167"/>
            <a:ext cx="3010797" cy="22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400" b="1">
                <a:solidFill>
                  <a:schemeClr val="dk2"/>
                </a:solidFill>
                <a:latin typeface="Aptos Black" panose="020B0004020202020204" pitchFamily="34" charset="0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2000" dirty="0"/>
              <a:t>Romanos 12:2</a:t>
            </a:r>
          </a:p>
          <a:p>
            <a:r>
              <a:rPr lang="es-MX" sz="2000" dirty="0">
                <a:solidFill>
                  <a:srgbClr val="0044CC"/>
                </a:solidFill>
              </a:rPr>
              <a:t>TRANSFORMAOS</a:t>
            </a:r>
          </a:p>
          <a:p>
            <a:r>
              <a:rPr lang="es-MX" sz="2000" dirty="0"/>
              <a:t>Juan 7:38</a:t>
            </a:r>
          </a:p>
          <a:p>
            <a:r>
              <a:rPr lang="es-MX" sz="2000" dirty="0">
                <a:solidFill>
                  <a:srgbClr val="0044CC"/>
                </a:solidFill>
              </a:rPr>
              <a:t>CORRERÁN</a:t>
            </a:r>
          </a:p>
          <a:p>
            <a:r>
              <a:rPr lang="es-MX" sz="2000" dirty="0"/>
              <a:t>2ª Corintios 3:17-18</a:t>
            </a:r>
          </a:p>
          <a:p>
            <a:r>
              <a:rPr lang="es-MX" sz="2000" dirty="0">
                <a:solidFill>
                  <a:srgbClr val="0044CC"/>
                </a:solidFill>
              </a:rPr>
              <a:t>DE GLORIA EN GLORIA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C261CF-AF40-71BF-7D4D-5777F7685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08" y="1228946"/>
            <a:ext cx="4933580" cy="315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23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79"/>
          <p:cNvSpPr txBox="1">
            <a:spLocks noGrp="1"/>
          </p:cNvSpPr>
          <p:nvPr>
            <p:ph type="title" idx="4"/>
          </p:nvPr>
        </p:nvSpPr>
        <p:spPr>
          <a:xfrm>
            <a:off x="601249" y="2032698"/>
            <a:ext cx="2287424" cy="47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Disposición</a:t>
            </a:r>
            <a:endParaRPr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</a:endParaRPr>
          </a:p>
        </p:txBody>
      </p:sp>
      <p:grpSp>
        <p:nvGrpSpPr>
          <p:cNvPr id="1443" name="Google Shape;1443;p79"/>
          <p:cNvGrpSpPr/>
          <p:nvPr/>
        </p:nvGrpSpPr>
        <p:grpSpPr>
          <a:xfrm>
            <a:off x="1324707" y="1196483"/>
            <a:ext cx="788664" cy="639477"/>
            <a:chOff x="3952456" y="1524280"/>
            <a:chExt cx="370195" cy="300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4" name="Google Shape;1444;p7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0A5FD-8AE2-3C7A-0094-0B7AE428E879}"/>
              </a:ext>
            </a:extLst>
          </p:cNvPr>
          <p:cNvSpPr txBox="1"/>
          <p:nvPr/>
        </p:nvSpPr>
        <p:spPr>
          <a:xfrm>
            <a:off x="2354716" y="156291"/>
            <a:ext cx="4434563" cy="8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40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00503000000020004" pitchFamily="2" charset="0"/>
              </a:rPr>
              <a:t>TRES PRINCIPIOS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4930BD-A0CA-6ABD-E415-0F4CA1FD1956}"/>
              </a:ext>
            </a:extLst>
          </p:cNvPr>
          <p:cNvSpPr txBox="1"/>
          <p:nvPr/>
        </p:nvSpPr>
        <p:spPr>
          <a:xfrm>
            <a:off x="57508" y="2571750"/>
            <a:ext cx="3010797" cy="22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accent2"/>
              </a:buClr>
              <a:buSzPts val="1800"/>
              <a:buFont typeface="Libre Baskerville"/>
              <a:buNone/>
              <a:defRPr sz="2400" b="1">
                <a:solidFill>
                  <a:schemeClr val="dk2"/>
                </a:solidFill>
                <a:latin typeface="Aptos Black" panose="020B0004020202020204" pitchFamily="34" charset="0"/>
                <a:ea typeface="Libre Baskerville"/>
                <a:cs typeface="Libre Baskerville"/>
                <a:sym typeface="Libre Baskerville"/>
              </a:defRPr>
            </a:lvl1pPr>
            <a:lvl2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algn="ctr"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s-MX" sz="2000" dirty="0"/>
              <a:t>1ª Pedro 1:13-16</a:t>
            </a:r>
          </a:p>
          <a:p>
            <a:r>
              <a:rPr lang="es-MX" sz="2000" dirty="0">
                <a:solidFill>
                  <a:srgbClr val="0044CC"/>
                </a:solidFill>
              </a:rPr>
              <a:t>CEÑIR</a:t>
            </a:r>
          </a:p>
          <a:p>
            <a:r>
              <a:rPr lang="es-MX" sz="2000" dirty="0"/>
              <a:t>Isaías 26:3</a:t>
            </a:r>
          </a:p>
          <a:p>
            <a:r>
              <a:rPr lang="es-MX" sz="2000" dirty="0">
                <a:solidFill>
                  <a:srgbClr val="0044CC"/>
                </a:solidFill>
              </a:rPr>
              <a:t>PERSEVERAN</a:t>
            </a:r>
          </a:p>
          <a:p>
            <a:r>
              <a:rPr lang="es-MX" sz="2000" dirty="0"/>
              <a:t>Filipenses 2:13</a:t>
            </a:r>
          </a:p>
          <a:p>
            <a:r>
              <a:rPr lang="es-MX" sz="2000" dirty="0">
                <a:solidFill>
                  <a:srgbClr val="0044CC"/>
                </a:solidFill>
              </a:rPr>
              <a:t>QUERER / HACER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5D18B1-712C-74F2-9DF2-B0E78DDF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81" y="1196483"/>
            <a:ext cx="4608653" cy="3140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69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E2ED548-EA5D-D581-29FD-0BD25E57CC39}"/>
              </a:ext>
            </a:extLst>
          </p:cNvPr>
          <p:cNvSpPr txBox="1"/>
          <p:nvPr/>
        </p:nvSpPr>
        <p:spPr>
          <a:xfrm>
            <a:off x="1318364" y="821891"/>
            <a:ext cx="65072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Porque ¿quién conoció la mente del Señor? ¿Quién le instruirá? Mas nosotros tenemos la mente de Cristo.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E60F7-B9A8-86E1-4461-891AE31D6E61}"/>
              </a:ext>
            </a:extLst>
          </p:cNvPr>
          <p:cNvSpPr txBox="1"/>
          <p:nvPr/>
        </p:nvSpPr>
        <p:spPr>
          <a:xfrm>
            <a:off x="4571999" y="4204585"/>
            <a:ext cx="4045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1ª Corintios 2:16</a:t>
            </a:r>
            <a:endParaRPr lang="es-MX" sz="3200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E2ED548-EA5D-D581-29FD-0BD25E57CC39}"/>
              </a:ext>
            </a:extLst>
          </p:cNvPr>
          <p:cNvSpPr txBox="1"/>
          <p:nvPr/>
        </p:nvSpPr>
        <p:spPr>
          <a:xfrm>
            <a:off x="151877" y="466874"/>
            <a:ext cx="8840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No os conforméis a este siglo, sino transformaos por medio de la renovación de vuestro entendimiento, para que comprobéis cuál sea la buena voluntad de Dios, agradable y perfecta.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E60F7-B9A8-86E1-4461-891AE31D6E61}"/>
              </a:ext>
            </a:extLst>
          </p:cNvPr>
          <p:cNvSpPr txBox="1"/>
          <p:nvPr/>
        </p:nvSpPr>
        <p:spPr>
          <a:xfrm>
            <a:off x="4571999" y="4204585"/>
            <a:ext cx="4045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Romanos 12:2</a:t>
            </a:r>
            <a:endParaRPr lang="es-MX" sz="3200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70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813" name="Google Shape;813;p7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70"/>
          <p:cNvSpPr txBox="1">
            <a:spLocks noGrp="1"/>
          </p:cNvSpPr>
          <p:nvPr>
            <p:ph type="title"/>
          </p:nvPr>
        </p:nvSpPr>
        <p:spPr>
          <a:xfrm>
            <a:off x="413912" y="859749"/>
            <a:ext cx="4390411" cy="206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19050">
                  <a:solidFill>
                    <a:srgbClr val="FFC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Características de una </a:t>
            </a:r>
            <a:br>
              <a:rPr lang="en" dirty="0">
                <a:ln w="19050">
                  <a:solidFill>
                    <a:srgbClr val="FFC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" dirty="0">
                <a:ln w="19050">
                  <a:solidFill>
                    <a:srgbClr val="FFC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Mente en Cristo</a:t>
            </a:r>
            <a:endParaRPr dirty="0">
              <a:ln w="19050">
                <a:solidFill>
                  <a:srgbClr val="FFC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9" name="Google Shape;809;p70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0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0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9E8C5FA-3A49-8882-2A35-0FFBD4AC7D14}"/>
              </a:ext>
            </a:extLst>
          </p:cNvPr>
          <p:cNvSpPr txBox="1"/>
          <p:nvPr/>
        </p:nvSpPr>
        <p:spPr>
          <a:xfrm>
            <a:off x="1622084" y="839766"/>
            <a:ext cx="1370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VIVA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AB3083-A5EC-A829-DC28-58AB907CBCC9}"/>
              </a:ext>
            </a:extLst>
          </p:cNvPr>
          <p:cNvSpPr txBox="1"/>
          <p:nvPr/>
        </p:nvSpPr>
        <p:spPr>
          <a:xfrm>
            <a:off x="1262846" y="2530745"/>
            <a:ext cx="214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Romanos 8:5-8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Juan 10:10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67DDB2-062A-A7C9-A0BE-DF7D103F30A1}"/>
              </a:ext>
            </a:extLst>
          </p:cNvPr>
          <p:cNvSpPr txBox="1"/>
          <p:nvPr/>
        </p:nvSpPr>
        <p:spPr>
          <a:xfrm>
            <a:off x="3932222" y="377450"/>
            <a:ext cx="5017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44CC"/>
                  </a:solidFill>
                </a:ln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Movimiento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44CC"/>
                  </a:solidFill>
                </a:ln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Dirección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44CC"/>
                  </a:solidFill>
                </a:ln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Sin Dios no hay vida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44CC"/>
                  </a:solidFill>
                </a:ln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Ejercer voluntad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44CC"/>
                  </a:solidFill>
                </a:ln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Propósito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15EDF0-9108-50E7-2536-3E6FC013C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2" t="8866" r="4926" b="16421"/>
          <a:stretch/>
        </p:blipFill>
        <p:spPr>
          <a:xfrm>
            <a:off x="5341066" y="2996820"/>
            <a:ext cx="2332179" cy="18851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DE3C518-C863-CA46-76F7-176CDF73166C}"/>
              </a:ext>
            </a:extLst>
          </p:cNvPr>
          <p:cNvSpPr txBox="1"/>
          <p:nvPr/>
        </p:nvSpPr>
        <p:spPr>
          <a:xfrm>
            <a:off x="684357" y="993679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PERSEVERANTE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389637-87AC-8DC8-02BC-A4A0D54F1494}"/>
              </a:ext>
            </a:extLst>
          </p:cNvPr>
          <p:cNvSpPr txBox="1"/>
          <p:nvPr/>
        </p:nvSpPr>
        <p:spPr>
          <a:xfrm>
            <a:off x="1270686" y="2594203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2ª Corintios 11:3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Gálatas 1:6-8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D2470C-11F3-4C11-7B5E-A7BD68D160D4}"/>
              </a:ext>
            </a:extLst>
          </p:cNvPr>
          <p:cNvSpPr txBox="1"/>
          <p:nvPr/>
        </p:nvSpPr>
        <p:spPr>
          <a:xfrm>
            <a:off x="4477110" y="2418418"/>
            <a:ext cx="42322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Fidelidad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Prestar Atención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Devoción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Disciplina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DFF7C3-31B3-D2F6-0CB6-6B052DFA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70" y="373786"/>
            <a:ext cx="3140483" cy="17665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07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6B85E7D-98D7-D31A-24BB-E59499979740}"/>
              </a:ext>
            </a:extLst>
          </p:cNvPr>
          <p:cNvSpPr txBox="1"/>
          <p:nvPr/>
        </p:nvSpPr>
        <p:spPr>
          <a:xfrm>
            <a:off x="1279997" y="2528737"/>
            <a:ext cx="225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Filipenses 2:3-4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Mateo 11:28-30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470091-BD92-8ED6-C843-CAC1EDAB4531}"/>
              </a:ext>
            </a:extLst>
          </p:cNvPr>
          <p:cNvSpPr txBox="1"/>
          <p:nvPr/>
        </p:nvSpPr>
        <p:spPr>
          <a:xfrm>
            <a:off x="1315424" y="1014186"/>
            <a:ext cx="221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HUMILDE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D5A2D3-9472-9D29-072C-ED89E61E7BC1}"/>
              </a:ext>
            </a:extLst>
          </p:cNvPr>
          <p:cNvSpPr txBox="1"/>
          <p:nvPr/>
        </p:nvSpPr>
        <p:spPr>
          <a:xfrm>
            <a:off x="3758384" y="290364"/>
            <a:ext cx="51587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Relación con Dios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Relación con prójimo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Someterse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Perspectiva de Dios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Entendimiento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99B10-762E-C119-4AB3-649CE1FEF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1" t="20791" r="15210" b="25177"/>
          <a:stretch/>
        </p:blipFill>
        <p:spPr>
          <a:xfrm>
            <a:off x="5269916" y="2771748"/>
            <a:ext cx="2111357" cy="21474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27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B7BB14D-4FC4-CDEB-171E-CA1150763909}"/>
              </a:ext>
            </a:extLst>
          </p:cNvPr>
          <p:cNvSpPr txBox="1"/>
          <p:nvPr/>
        </p:nvSpPr>
        <p:spPr>
          <a:xfrm>
            <a:off x="1276010" y="2474333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Tito 1:15-16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Proverbios 6:16-19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30E7C7-91C6-D0FA-F4F4-445926F88978}"/>
              </a:ext>
            </a:extLst>
          </p:cNvPr>
          <p:cNvSpPr txBox="1"/>
          <p:nvPr/>
        </p:nvSpPr>
        <p:spPr>
          <a:xfrm>
            <a:off x="1664258" y="1014322"/>
            <a:ext cx="142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PURA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B38A7D-AB0C-41F9-0267-BD93CC72D8AE}"/>
              </a:ext>
            </a:extLst>
          </p:cNvPr>
          <p:cNvSpPr txBox="1"/>
          <p:nvPr/>
        </p:nvSpPr>
        <p:spPr>
          <a:xfrm>
            <a:off x="4674801" y="2229950"/>
            <a:ext cx="30620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Integridad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Rectitud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Justicia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Decisión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Convicción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58A295-03A1-FCF0-289E-6B744BF0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72" y="278729"/>
            <a:ext cx="2798218" cy="1862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75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BCE0AE0-6AAC-3FFC-9CBE-13D12570EA22}"/>
              </a:ext>
            </a:extLst>
          </p:cNvPr>
          <p:cNvSpPr txBox="1"/>
          <p:nvPr/>
        </p:nvSpPr>
        <p:spPr>
          <a:xfrm>
            <a:off x="1348049" y="2550533"/>
            <a:ext cx="205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Romanos 8:6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rPr>
              <a:t>Mateo 5:38-48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59E60A-7A48-6853-56D8-4DCCE6844CAD}"/>
              </a:ext>
            </a:extLst>
          </p:cNvPr>
          <p:cNvSpPr txBox="1"/>
          <p:nvPr/>
        </p:nvSpPr>
        <p:spPr>
          <a:xfrm>
            <a:off x="1155628" y="1007146"/>
            <a:ext cx="2512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0000500000000000000" pitchFamily="2" charset="0"/>
              </a:defRPr>
            </a:lvl1pPr>
          </a:lstStyle>
          <a:p>
            <a:r>
              <a:rPr lang="es-MX" sz="4400" dirty="0"/>
              <a:t>PACÍFICA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205326-AC89-DC7C-360E-D339C116DD5B}"/>
              </a:ext>
            </a:extLst>
          </p:cNvPr>
          <p:cNvSpPr txBox="1"/>
          <p:nvPr/>
        </p:nvSpPr>
        <p:spPr>
          <a:xfrm>
            <a:off x="4147516" y="360847"/>
            <a:ext cx="46137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B050"/>
                  </a:solidFill>
                </a:ln>
                <a:solidFill>
                  <a:srgbClr val="41F5A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Respeto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B050"/>
                  </a:solidFill>
                </a:ln>
                <a:solidFill>
                  <a:srgbClr val="41F5A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Palabras correctas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B050"/>
                  </a:solidFill>
                </a:ln>
                <a:solidFill>
                  <a:srgbClr val="41F5A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Sabiduría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3200" dirty="0">
                <a:ln w="9525">
                  <a:solidFill>
                    <a:srgbClr val="00B050"/>
                  </a:solidFill>
                </a:ln>
                <a:solidFill>
                  <a:srgbClr val="41F5A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Avanzar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034586-2807-EA1C-547A-740160D09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0" t="6564" r="3356" b="11731"/>
          <a:stretch/>
        </p:blipFill>
        <p:spPr>
          <a:xfrm>
            <a:off x="5428305" y="2931997"/>
            <a:ext cx="2295062" cy="19288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37158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261</Words>
  <Application>Microsoft Office PowerPoint</Application>
  <PresentationFormat>Presentación en pantalla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Amasis MT Pro Black</vt:lpstr>
      <vt:lpstr>Animated</vt:lpstr>
      <vt:lpstr>Aptos Black</vt:lpstr>
      <vt:lpstr>Arial</vt:lpstr>
      <vt:lpstr>Jumble</vt:lpstr>
      <vt:lpstr>Libre Baskerville</vt:lpstr>
      <vt:lpstr>Nordique Inline</vt:lpstr>
      <vt:lpstr>Roboto</vt:lpstr>
      <vt:lpstr>Roboto Condensed Light</vt:lpstr>
      <vt:lpstr>Wingdings</vt:lpstr>
      <vt:lpstr>Generation of '27 by Slidesgo</vt:lpstr>
      <vt:lpstr>Presentación de PowerPoint</vt:lpstr>
      <vt:lpstr>Presentación de PowerPoint</vt:lpstr>
      <vt:lpstr>Presentación de PowerPoint</vt:lpstr>
      <vt:lpstr>Características de una  Mente en 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Voluntad</vt:lpstr>
      <vt:lpstr>Río</vt:lpstr>
      <vt:lpstr>Disposición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King Noha PZ</dc:creator>
  <cp:lastModifiedBy>Haniel Pérez</cp:lastModifiedBy>
  <cp:revision>8</cp:revision>
  <dcterms:modified xsi:type="dcterms:W3CDTF">2024-04-14T15:39:21Z</dcterms:modified>
</cp:coreProperties>
</file>