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4" r:id="rId4"/>
    <p:sldId id="261" r:id="rId5"/>
    <p:sldId id="265" r:id="rId6"/>
    <p:sldId id="262" r:id="rId7"/>
    <p:sldId id="266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1D"/>
    <a:srgbClr val="ED97E7"/>
    <a:srgbClr val="75D8EF"/>
    <a:srgbClr val="92E0F2"/>
    <a:srgbClr val="D3D1CB"/>
    <a:srgbClr val="EF6A07"/>
    <a:srgbClr val="FF9966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1E9A38-0F83-4519-B331-7E9481D498D5}" type="datetimeFigureOut">
              <a:rPr lang="es-MX" smtClean="0"/>
              <a:pPr/>
              <a:t>02/04/2024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AFC590-2D3C-4380-96D4-C3B4FDD0B4D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1462314"/>
          </a:xfrm>
        </p:spPr>
        <p:txBody>
          <a:bodyPr>
            <a:normAutofit/>
          </a:bodyPr>
          <a:lstStyle/>
          <a:p>
            <a:r>
              <a:rPr lang="es-MX" sz="8800" dirty="0">
                <a:latin typeface="Mistral" pitchFamily="66" charset="0"/>
              </a:rPr>
              <a:t>EL Perdón</a:t>
            </a:r>
          </a:p>
        </p:txBody>
      </p:sp>
      <p:pic>
        <p:nvPicPr>
          <p:cNvPr id="4" name="Picture 2" descr="Resultado de imagen para perdon segun la biblia animado"/>
          <p:cNvPicPr>
            <a:picLocks noChangeAspect="1" noChangeArrowheads="1"/>
          </p:cNvPicPr>
          <p:nvPr/>
        </p:nvPicPr>
        <p:blipFill>
          <a:blip r:embed="rId2" cstate="print"/>
          <a:srcRect l="10425" t="11876" r="9785"/>
          <a:stretch>
            <a:fillRect/>
          </a:stretch>
        </p:blipFill>
        <p:spPr bwMode="auto">
          <a:xfrm>
            <a:off x="5580112" y="1700808"/>
            <a:ext cx="3371867" cy="2528900"/>
          </a:xfrm>
          <a:prstGeom prst="rect">
            <a:avLst/>
          </a:prstGeom>
          <a:ln w="1270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Resultado de imagen para el rencor frases cristianas animadas"/>
          <p:cNvPicPr>
            <a:picLocks noChangeAspect="1" noChangeArrowheads="1"/>
          </p:cNvPicPr>
          <p:nvPr/>
        </p:nvPicPr>
        <p:blipFill>
          <a:blip r:embed="rId3" cstate="print"/>
          <a:srcRect t="20026"/>
          <a:stretch>
            <a:fillRect/>
          </a:stretch>
        </p:blipFill>
        <p:spPr bwMode="auto">
          <a:xfrm>
            <a:off x="1331640" y="2636912"/>
            <a:ext cx="3816424" cy="3905704"/>
          </a:xfrm>
          <a:prstGeom prst="snip1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187"/>
            <a:ext cx="4546848" cy="652934"/>
          </a:xfrm>
        </p:spPr>
        <p:txBody>
          <a:bodyPr>
            <a:normAutofit/>
          </a:bodyPr>
          <a:lstStyle/>
          <a:p>
            <a:r>
              <a:rPr lang="es-MX" sz="3600" b="1" dirty="0">
                <a:latin typeface="Book Antiqua" pitchFamily="18" charset="0"/>
              </a:rPr>
              <a:t>¿Qué es el perdón?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136904" cy="5141143"/>
          </a:xfrm>
        </p:spPr>
        <p:txBody>
          <a:bodyPr>
            <a:noAutofit/>
          </a:bodyPr>
          <a:lstStyle/>
          <a:p>
            <a:r>
              <a:rPr lang="es-MX" sz="2200" dirty="0">
                <a:latin typeface="Constantia" pitchFamily="18" charset="0"/>
              </a:rPr>
              <a:t>El perdón en la Biblia se refiere principalmente a una decisión en la cual Dios te fortalece para entrar a un proceso en el cual borrar soltar u olvidar las ofensas que nos hayan hecho a lo largo de nuestra vida.</a:t>
            </a:r>
          </a:p>
          <a:p>
            <a:r>
              <a:rPr lang="es-MX" sz="2200" dirty="0">
                <a:solidFill>
                  <a:srgbClr val="0000CC"/>
                </a:solidFill>
                <a:latin typeface="Constantia" pitchFamily="18" charset="0"/>
              </a:rPr>
              <a:t>Jeremías 31:34 “Porque perdonaré la maldad de ellos ,y no me acordaré mas de su pecado”</a:t>
            </a:r>
          </a:p>
          <a:p>
            <a:r>
              <a:rPr lang="es-ES" sz="2200" dirty="0">
                <a:solidFill>
                  <a:srgbClr val="0000CC"/>
                </a:solidFill>
                <a:latin typeface="Constantia" pitchFamily="18" charset="0"/>
              </a:rPr>
              <a:t>Filipenses 4:7 “Todo lo puedo en Cristo que me fortalece”</a:t>
            </a:r>
          </a:p>
          <a:p>
            <a:r>
              <a:rPr lang="es-ES" sz="2200" dirty="0">
                <a:solidFill>
                  <a:srgbClr val="0000CC"/>
                </a:solidFill>
                <a:latin typeface="Constantia" pitchFamily="18" charset="0"/>
              </a:rPr>
              <a:t>Juan 15: 5 “Separados de mi nada podéis hacer”</a:t>
            </a:r>
            <a:endParaRPr lang="es-MX" sz="2200" dirty="0">
              <a:solidFill>
                <a:srgbClr val="0000CC"/>
              </a:solidFill>
              <a:latin typeface="Constantia" pitchFamily="18" charset="0"/>
            </a:endParaRPr>
          </a:p>
          <a:p>
            <a:pPr>
              <a:buNone/>
            </a:pPr>
            <a:endParaRPr lang="es-MX" sz="2200" dirty="0">
              <a:solidFill>
                <a:srgbClr val="0000CC"/>
              </a:solidFill>
              <a:latin typeface="Constantia" pitchFamily="18" charset="0"/>
            </a:endParaRPr>
          </a:p>
          <a:p>
            <a:r>
              <a:rPr lang="es-MX" sz="2200" dirty="0">
                <a:latin typeface="Constantia" pitchFamily="18" charset="0"/>
              </a:rPr>
              <a:t>El perdón que tenemos los cristianos no es el mismo que la humanidad tiene como concepto, para el mundo el perdón es una simple palabra sin significado ni sentido; solo sirve para tratar de calmar las cosas en un pleito o para quitarle importancia a lo ocurrido</a:t>
            </a: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47600" y="288032"/>
            <a:ext cx="8284840" cy="6309320"/>
          </a:xfrm>
        </p:spPr>
        <p:txBody>
          <a:bodyPr>
            <a:normAutofit fontScale="92500" lnSpcReduction="10000"/>
          </a:bodyPr>
          <a:lstStyle/>
          <a:p>
            <a:r>
              <a:rPr lang="es-MX" sz="2200" dirty="0">
                <a:latin typeface="Constantia" pitchFamily="18" charset="0"/>
              </a:rPr>
              <a:t>Algo fundamental que necesitamos para poder perdonar es el amor, ya que sin él amor nada es posible porque no tendríamos a Dios en el corazón.</a:t>
            </a:r>
          </a:p>
          <a:p>
            <a:r>
              <a:rPr lang="es-MX" sz="2200" dirty="0">
                <a:solidFill>
                  <a:srgbClr val="0000CC"/>
                </a:solidFill>
                <a:latin typeface="Constantia" pitchFamily="18" charset="0"/>
              </a:rPr>
              <a:t>1 Juan 4:16 “Dios es amor y el que permanece en amor permanece en Dios y Dios en él”</a:t>
            </a:r>
          </a:p>
          <a:p>
            <a:pPr>
              <a:buNone/>
            </a:pPr>
            <a:endParaRPr lang="es-MX" sz="2200" dirty="0">
              <a:latin typeface="Constantia" pitchFamily="18" charset="0"/>
            </a:endParaRPr>
          </a:p>
          <a:p>
            <a:r>
              <a:rPr lang="es-MX" sz="2200" dirty="0">
                <a:latin typeface="Constantia" pitchFamily="18" charset="0"/>
              </a:rPr>
              <a:t>Cuando pensemos que ya hemos perdonado lo suficiente a una persona con la misma situación, es mejor aguantarse y no rendirse porque la biblia nos dice muy clara que son incontables las veces que hemos de perdonar a una sola persona; y lo que es mejor es que cuando perdonas a una persona es borrarlo de tu mente; así que nunca acabarás de perdonar a una persona.</a:t>
            </a:r>
          </a:p>
          <a:p>
            <a:r>
              <a:rPr lang="es-MX" sz="2200" dirty="0">
                <a:solidFill>
                  <a:srgbClr val="0000CC"/>
                </a:solidFill>
                <a:latin typeface="Constantia" pitchFamily="18" charset="0"/>
              </a:rPr>
              <a:t>Mateo 18:22 “Jesús le dijo: no te digo hasta siete sino aún hasta setenta veces siete”</a:t>
            </a:r>
          </a:p>
          <a:p>
            <a:endParaRPr lang="es-MX" sz="2200" dirty="0">
              <a:solidFill>
                <a:srgbClr val="0000CC"/>
              </a:solidFill>
              <a:latin typeface="Constantia" pitchFamily="18" charset="0"/>
            </a:endParaRPr>
          </a:p>
          <a:p>
            <a:r>
              <a:rPr lang="es-MX" sz="2200" dirty="0">
                <a:latin typeface="Constantia" pitchFamily="18" charset="0"/>
              </a:rPr>
              <a:t>Además, cuando pienses que, porque tendrías que perdonar a una persona , mira a Jesús ya que todo lo que él nos pide es porque él también ya lo pasó muchas veces.</a:t>
            </a:r>
          </a:p>
          <a:p>
            <a:r>
              <a:rPr lang="es-MX" sz="2200" dirty="0">
                <a:solidFill>
                  <a:srgbClr val="0000CC"/>
                </a:solidFill>
                <a:latin typeface="Constantia" pitchFamily="18" charset="0"/>
              </a:rPr>
              <a:t>Efesios 4:31-32 “perdonándoos unos a otros, como Dios también os perdonó a vosotros en Cristo”</a:t>
            </a: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744" y="44624"/>
            <a:ext cx="8475712" cy="1143000"/>
          </a:xfrm>
        </p:spPr>
        <p:txBody>
          <a:bodyPr>
            <a:noAutofit/>
          </a:bodyPr>
          <a:lstStyle/>
          <a:p>
            <a:r>
              <a:rPr lang="es-MX" sz="3600" b="1" dirty="0">
                <a:latin typeface="Book Antiqua" pitchFamily="18" charset="0"/>
              </a:rPr>
              <a:t>¿Por qué si no perdonamos nos alejamos de Dios? </a:t>
            </a:r>
            <a:r>
              <a:rPr lang="es-MX" sz="2800" b="1" u="sng" dirty="0">
                <a:solidFill>
                  <a:srgbClr val="FF6600"/>
                </a:solidFill>
                <a:latin typeface="Book Antiqua" pitchFamily="18" charset="0"/>
              </a:rPr>
              <a:t>Mateo 6:14</a:t>
            </a:r>
            <a:endParaRPr lang="es-MX" sz="3600" b="1" u="sng" dirty="0">
              <a:solidFill>
                <a:srgbClr val="FF6600"/>
              </a:solidFill>
              <a:latin typeface="Book Antiq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68952" cy="5661248"/>
          </a:xfrm>
        </p:spPr>
        <p:txBody>
          <a:bodyPr>
            <a:noAutofit/>
          </a:bodyPr>
          <a:lstStyle/>
          <a:p>
            <a:r>
              <a:rPr lang="es-MX" sz="2100" dirty="0">
                <a:latin typeface="Constantia" pitchFamily="18" charset="0"/>
              </a:rPr>
              <a:t>El hecho de no perdonar a las personas que nos ofendieron es un claro ejemplo de la falta de amor en nuestro corazón, que se vuelve un rencor a los demás y esto provoca una falta de felicidad. </a:t>
            </a:r>
          </a:p>
          <a:p>
            <a:r>
              <a:rPr lang="es-MX" sz="2100" dirty="0">
                <a:latin typeface="Constantia" pitchFamily="18" charset="0"/>
              </a:rPr>
              <a:t>Si nos hace falta amor lógicamente no tenemos a Dios en nuestro </a:t>
            </a:r>
          </a:p>
          <a:p>
            <a:pPr>
              <a:buNone/>
            </a:pPr>
            <a:r>
              <a:rPr lang="es-MX" sz="2100" dirty="0">
                <a:latin typeface="Constantia" pitchFamily="18" charset="0"/>
              </a:rPr>
              <a:t>corazón por lo que nos da a entender que si no podemos perdonar es</a:t>
            </a:r>
          </a:p>
          <a:p>
            <a:pPr>
              <a:buNone/>
            </a:pPr>
            <a:r>
              <a:rPr lang="es-MX" sz="2100" dirty="0">
                <a:latin typeface="Constantia" pitchFamily="18" charset="0"/>
              </a:rPr>
              <a:t> porque nos estamos alejando</a:t>
            </a:r>
          </a:p>
          <a:p>
            <a:pPr>
              <a:buNone/>
            </a:pPr>
            <a:r>
              <a:rPr lang="es-MX" sz="2100" dirty="0">
                <a:latin typeface="Constantia" pitchFamily="18" charset="0"/>
              </a:rPr>
              <a:t> de Dios y tenemos que tener </a:t>
            </a:r>
          </a:p>
          <a:p>
            <a:pPr>
              <a:buNone/>
            </a:pPr>
            <a:r>
              <a:rPr lang="es-MX" sz="2100" dirty="0">
                <a:latin typeface="Constantia" pitchFamily="18" charset="0"/>
              </a:rPr>
              <a:t>una reconciliación inmediata </a:t>
            </a:r>
          </a:p>
          <a:p>
            <a:pPr>
              <a:buSzPct val="75000"/>
              <a:buNone/>
            </a:pPr>
            <a:r>
              <a:rPr lang="es-MX" sz="2100" dirty="0">
                <a:latin typeface="Constantia" pitchFamily="18" charset="0"/>
              </a:rPr>
              <a:t>con Dios.</a:t>
            </a:r>
          </a:p>
          <a:p>
            <a:pPr>
              <a:buFont typeface="Wingdings" pitchFamily="2" charset="2"/>
              <a:buChar char=""/>
            </a:pPr>
            <a:r>
              <a:rPr lang="es-ES" sz="2100" dirty="0">
                <a:latin typeface="Constantia" pitchFamily="18" charset="0"/>
              </a:rPr>
              <a:t>Algunos beneficios son:</a:t>
            </a:r>
          </a:p>
          <a:p>
            <a:pPr>
              <a:buFont typeface="Wingdings" pitchFamily="2" charset="2"/>
              <a:buChar char=""/>
            </a:pPr>
            <a:r>
              <a:rPr lang="es-ES" sz="1900" dirty="0">
                <a:latin typeface="Constantia" pitchFamily="18" charset="0"/>
              </a:rPr>
              <a:t>Libertad</a:t>
            </a:r>
          </a:p>
          <a:p>
            <a:pPr>
              <a:buFont typeface="Wingdings" pitchFamily="2" charset="2"/>
              <a:buChar char=""/>
            </a:pPr>
            <a:r>
              <a:rPr lang="es-ES" sz="1900" dirty="0">
                <a:latin typeface="Constantia" pitchFamily="18" charset="0"/>
              </a:rPr>
              <a:t>Olvidar lo que paso</a:t>
            </a:r>
          </a:p>
          <a:p>
            <a:pPr>
              <a:buFont typeface="Wingdings" pitchFamily="2" charset="2"/>
              <a:buChar char=""/>
            </a:pPr>
            <a:r>
              <a:rPr lang="es-ES" sz="1900" dirty="0">
                <a:latin typeface="Constantia" pitchFamily="18" charset="0"/>
              </a:rPr>
              <a:t>Sanidad del corazón </a:t>
            </a:r>
          </a:p>
          <a:p>
            <a:pPr>
              <a:buFont typeface="Wingdings" pitchFamily="2" charset="2"/>
              <a:buChar char=""/>
            </a:pPr>
            <a:r>
              <a:rPr lang="es-ES" sz="1900" dirty="0">
                <a:latin typeface="Constantia" pitchFamily="18" charset="0"/>
              </a:rPr>
              <a:t>Quitar ataduras</a:t>
            </a:r>
          </a:p>
          <a:p>
            <a:pPr>
              <a:buFont typeface="Wingdings" pitchFamily="2" charset="2"/>
              <a:buChar char=""/>
            </a:pPr>
            <a:r>
              <a:rPr lang="es-ES" sz="1900" dirty="0">
                <a:latin typeface="Constantia" pitchFamily="18" charset="0"/>
              </a:rPr>
              <a:t>Buena relación con el Padre</a:t>
            </a:r>
            <a:endParaRPr lang="es-MX" sz="1900" dirty="0">
              <a:latin typeface="Constantia" pitchFamily="18" charset="0"/>
            </a:endParaRPr>
          </a:p>
          <a:p>
            <a:pPr>
              <a:buSzPct val="75000"/>
              <a:buNone/>
            </a:pPr>
            <a:endParaRPr lang="es-MX" sz="2100" dirty="0">
              <a:latin typeface="Constantia" pitchFamily="18" charset="0"/>
            </a:endParaRPr>
          </a:p>
          <a:p>
            <a:pPr>
              <a:buSzPct val="101000"/>
              <a:buNone/>
            </a:pPr>
            <a:endParaRPr lang="es-MX" sz="2100" dirty="0">
              <a:latin typeface="Constantia" pitchFamily="18" charset="0"/>
            </a:endParaRPr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l="2143" t="5024" r="5714" b="21612"/>
          <a:stretch>
            <a:fillRect/>
          </a:stretch>
        </p:blipFill>
        <p:spPr bwMode="auto">
          <a:xfrm>
            <a:off x="3794769" y="3174876"/>
            <a:ext cx="5122093" cy="3506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" y="44624"/>
            <a:ext cx="7715200" cy="580926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Book Antiqua" pitchFamily="18" charset="0"/>
              </a:rPr>
              <a:t>¿Para </a:t>
            </a:r>
            <a:r>
              <a:rPr lang="es-MX" sz="3600" b="1" dirty="0">
                <a:latin typeface="Book Antiqua" pitchFamily="18" charset="0"/>
              </a:rPr>
              <a:t>qué</a:t>
            </a:r>
            <a:r>
              <a:rPr lang="es-ES" sz="3600" b="1" dirty="0">
                <a:latin typeface="Book Antiqua" pitchFamily="18" charset="0"/>
              </a:rPr>
              <a:t> nos sirve el perdonar?</a:t>
            </a:r>
            <a:endParaRPr lang="es-MX" sz="3600" b="1" dirty="0">
              <a:latin typeface="Book Antiq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643480"/>
            <a:ext cx="8424936" cy="4873752"/>
          </a:xfrm>
        </p:spPr>
        <p:txBody>
          <a:bodyPr>
            <a:normAutofit/>
          </a:bodyPr>
          <a:lstStyle/>
          <a:p>
            <a:r>
              <a:rPr lang="es-ES" sz="2100" dirty="0">
                <a:latin typeface="Constantia" pitchFamily="18" charset="0"/>
              </a:rPr>
              <a:t>Simplemente en la Biblia dice que, si no perdonamos las ofensas de los demás, Dios no nos perdonará las nuestras.</a:t>
            </a:r>
          </a:p>
          <a:p>
            <a:r>
              <a:rPr lang="es-ES" sz="2100" dirty="0">
                <a:solidFill>
                  <a:srgbClr val="0000CC"/>
                </a:solidFill>
                <a:latin typeface="Constantia" pitchFamily="18" charset="0"/>
              </a:rPr>
              <a:t>Mateo 6: 15 “</a:t>
            </a:r>
            <a:r>
              <a:rPr lang="es-MX" sz="2000" dirty="0">
                <a:solidFill>
                  <a:srgbClr val="0000CC"/>
                </a:solidFill>
                <a:latin typeface="Constantia" pitchFamily="18" charset="0"/>
              </a:rPr>
              <a:t>más si no perdonáis a los hombres sus ofensas, tampoco vuestro Padre os perdonará vuestras ofensas.”</a:t>
            </a:r>
          </a:p>
          <a:p>
            <a:r>
              <a:rPr lang="es-ES" sz="2000" dirty="0">
                <a:latin typeface="Constantia" pitchFamily="18" charset="0"/>
              </a:rPr>
              <a:t>El mejor beneficio que tenemos al perdonar es </a:t>
            </a:r>
            <a:r>
              <a:rPr lang="es-ES" sz="2000" dirty="0">
                <a:solidFill>
                  <a:srgbClr val="00B0F0"/>
                </a:solidFill>
                <a:latin typeface="Constantia" pitchFamily="18" charset="0"/>
              </a:rPr>
              <a:t>poder entrar al reino de los cielos</a:t>
            </a:r>
          </a:p>
          <a:p>
            <a:r>
              <a:rPr lang="es-ES" sz="2000" dirty="0">
                <a:latin typeface="Constantia" pitchFamily="18" charset="0"/>
              </a:rPr>
              <a:t>Pero el peor castigo que tenemos sino perdonamos es </a:t>
            </a:r>
            <a:r>
              <a:rPr lang="es-ES" sz="2000" dirty="0">
                <a:solidFill>
                  <a:srgbClr val="FF0000"/>
                </a:solidFill>
                <a:latin typeface="Constantia" pitchFamily="18" charset="0"/>
              </a:rPr>
              <a:t>no poder ser justificados para con el Padre y esto es no poder ir al reino de Dios</a:t>
            </a:r>
            <a:endParaRPr lang="es-MX" sz="21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028" name="Picture 4" descr="Resultado de imagen para persona entrando al reino de los cielos para niÃ±os"/>
          <p:cNvPicPr>
            <a:picLocks noChangeAspect="1" noChangeArrowheads="1"/>
          </p:cNvPicPr>
          <p:nvPr/>
        </p:nvPicPr>
        <p:blipFill>
          <a:blip r:embed="rId2" cstate="print"/>
          <a:srcRect l="5742" r="11962" b="16136"/>
          <a:stretch>
            <a:fillRect/>
          </a:stretch>
        </p:blipFill>
        <p:spPr bwMode="auto">
          <a:xfrm>
            <a:off x="372308" y="3789040"/>
            <a:ext cx="3695636" cy="2664296"/>
          </a:xfrm>
          <a:prstGeom prst="ellipse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rgbClr val="00B0F0">
                <a:alpha val="4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3" cstate="print"/>
          <a:srcRect l="18096" b="6171"/>
          <a:stretch>
            <a:fillRect/>
          </a:stretch>
        </p:blipFill>
        <p:spPr bwMode="auto">
          <a:xfrm>
            <a:off x="4621360" y="3717032"/>
            <a:ext cx="3911080" cy="2592288"/>
          </a:xfrm>
          <a:prstGeom prst="flowChartSummingJunction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7467600" cy="724942"/>
          </a:xfrm>
        </p:spPr>
        <p:txBody>
          <a:bodyPr>
            <a:normAutofit/>
          </a:bodyPr>
          <a:lstStyle/>
          <a:p>
            <a:r>
              <a:rPr lang="es-MX" sz="3600" b="1" dirty="0">
                <a:latin typeface="Book Antiqua" pitchFamily="18" charset="0"/>
              </a:rPr>
              <a:t>¿Cómo sabes si ya perdonaste?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24936" cy="3312368"/>
          </a:xfrm>
        </p:spPr>
        <p:txBody>
          <a:bodyPr/>
          <a:lstStyle/>
          <a:p>
            <a:r>
              <a:rPr lang="es-MX" dirty="0">
                <a:latin typeface="Constantia" pitchFamily="18" charset="0"/>
              </a:rPr>
              <a:t>Cuando una persona ya no tiene rencor en su corazón siempre procura actuar conforme Dios le va mandando y cuando ya han perdonado a una persona en específico siempre van a actuar de la mejor manera hacia él o ella .</a:t>
            </a:r>
          </a:p>
          <a:p>
            <a:r>
              <a:rPr lang="es-MX" dirty="0">
                <a:latin typeface="Constantia" pitchFamily="18" charset="0"/>
              </a:rPr>
              <a:t>Sobre todo, el no perdonar a una persona es una atadura que no puedes dejar hasta que te entregues a Dios y le des esa falta de perdón que cargas y puedas ser libre y sobre todo feliz</a:t>
            </a:r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944" y="3861048"/>
            <a:ext cx="5580112" cy="2828873"/>
          </a:xfrm>
          <a:prstGeom prst="rect">
            <a:avLst/>
          </a:prstGeom>
          <a:ln>
            <a:noFill/>
          </a:ln>
          <a:effectLst>
            <a:glow rad="139700">
              <a:srgbClr val="75D8EF">
                <a:alpha val="40000"/>
              </a:srgbClr>
            </a:glow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l="5405" t="6757" b="12162"/>
          <a:stretch>
            <a:fillRect/>
          </a:stretch>
        </p:blipFill>
        <p:spPr bwMode="auto">
          <a:xfrm>
            <a:off x="314003" y="207690"/>
            <a:ext cx="4877493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5364088" y="116632"/>
            <a:ext cx="3312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Cuando tomas la </a:t>
            </a:r>
            <a:r>
              <a:rPr lang="es-ES" sz="2100" dirty="0">
                <a:solidFill>
                  <a:srgbClr val="FF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decisión </a:t>
            </a:r>
            <a:r>
              <a:rPr lang="es-ES" sz="21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de que </a:t>
            </a:r>
            <a:r>
              <a:rPr lang="es-ES" sz="2100" dirty="0">
                <a:solidFill>
                  <a:srgbClr val="FF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Dios</a:t>
            </a:r>
            <a:r>
              <a:rPr lang="es-ES" sz="21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quite el rencor de tu vida y </a:t>
            </a:r>
            <a:r>
              <a:rPr lang="es-ES" sz="2100" dirty="0">
                <a:solidFill>
                  <a:srgbClr val="FF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haces</a:t>
            </a:r>
            <a:r>
              <a:rPr lang="es-ES" sz="21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todo lo que</a:t>
            </a:r>
            <a:r>
              <a:rPr lang="es-ES" sz="2100" dirty="0">
                <a:solidFill>
                  <a:srgbClr val="FF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él </a:t>
            </a:r>
            <a:r>
              <a:rPr lang="es-ES" sz="21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te </a:t>
            </a:r>
            <a:r>
              <a:rPr lang="es-ES" sz="2100" dirty="0">
                <a:solidFill>
                  <a:srgbClr val="FF66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mande</a:t>
            </a:r>
            <a:r>
              <a:rPr lang="es-ES" sz="21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, entonces es cuando te das cuenta de que el perdonar siempre va a darte muchos beneficios y que lo necesitabas</a:t>
            </a:r>
            <a:endParaRPr lang="es-MX" sz="21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4708301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Siempre tienes que recordar que </a:t>
            </a:r>
            <a:r>
              <a:rPr lang="es-ES" sz="2100" dirty="0">
                <a:solidFill>
                  <a:srgbClr val="FF66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solo no puedes hacer nada,</a:t>
            </a:r>
            <a:r>
              <a:rPr lang="es-ES" sz="21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sino que </a:t>
            </a:r>
            <a:r>
              <a:rPr lang="es-ES" sz="2100" dirty="0">
                <a:solidFill>
                  <a:srgbClr val="FF66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Dios es el que te ayuda </a:t>
            </a:r>
            <a:r>
              <a:rPr lang="es-ES" sz="21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a quitar todo lo que hay en tu corazón y así podrás ser feliz.</a:t>
            </a:r>
            <a:endParaRPr lang="es-MX" sz="21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36096" y="3356992"/>
            <a:ext cx="31683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Al final el rencor y la falta de perdón siempre va a caer en el </a:t>
            </a:r>
            <a:r>
              <a:rPr lang="es-ES" sz="2100" dirty="0">
                <a:solidFill>
                  <a:srgbClr val="FF66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corazón y el alma</a:t>
            </a:r>
            <a:r>
              <a:rPr lang="es-ES" sz="2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, aunque la agresión haya sido física. Y </a:t>
            </a:r>
            <a:r>
              <a:rPr lang="es-ES" sz="2100" dirty="0">
                <a:solidFill>
                  <a:srgbClr val="FF66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solo Dios es el que puede sanar esas heridas </a:t>
            </a:r>
            <a:r>
              <a:rPr lang="es-ES" sz="2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por mas profundas que sean; aunque a veces queden cicatrices</a:t>
            </a:r>
            <a:endParaRPr lang="es-MX" sz="21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377</TotalTime>
  <Words>757</Words>
  <Application>Microsoft Office PowerPoint</Application>
  <PresentationFormat>Presentación en pantalla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Book Antiqua</vt:lpstr>
      <vt:lpstr>Century Schoolbook</vt:lpstr>
      <vt:lpstr>Constantia</vt:lpstr>
      <vt:lpstr>Mistral</vt:lpstr>
      <vt:lpstr>Wingdings</vt:lpstr>
      <vt:lpstr>Wingdings 2</vt:lpstr>
      <vt:lpstr>Mirador</vt:lpstr>
      <vt:lpstr>EL Perdón</vt:lpstr>
      <vt:lpstr>¿Qué es el perdón?</vt:lpstr>
      <vt:lpstr>Presentación de PowerPoint</vt:lpstr>
      <vt:lpstr>¿Por qué si no perdonamos nos alejamos de Dios? Mateo 6:14</vt:lpstr>
      <vt:lpstr>¿Para qué nos sirve el perdonar?</vt:lpstr>
      <vt:lpstr>¿Cómo sabes si ya perdonaste?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Haniel</dc:creator>
  <cp:lastModifiedBy>Haniel Pérez</cp:lastModifiedBy>
  <cp:revision>20</cp:revision>
  <dcterms:created xsi:type="dcterms:W3CDTF">2019-01-24T20:07:56Z</dcterms:created>
  <dcterms:modified xsi:type="dcterms:W3CDTF">2024-04-03T04:18:08Z</dcterms:modified>
</cp:coreProperties>
</file>