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3" r:id="rId4"/>
    <p:sldId id="257" r:id="rId5"/>
    <p:sldId id="258" r:id="rId6"/>
    <p:sldId id="259"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3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871131"/>
            <a:ext cx="6815669" cy="1774277"/>
          </a:xfrm>
        </p:spPr>
        <p:txBody>
          <a:bodyPr/>
          <a:lstStyle/>
          <a:p>
            <a:r>
              <a:rPr lang="es-MX" dirty="0">
                <a:solidFill>
                  <a:srgbClr val="FF0000"/>
                </a:solidFill>
              </a:rPr>
              <a:t>LA SALVACIÓN </a:t>
            </a:r>
          </a:p>
        </p:txBody>
      </p:sp>
    </p:spTree>
    <p:extLst>
      <p:ext uri="{BB962C8B-B14F-4D97-AF65-F5344CB8AC3E}">
        <p14:creationId xmlns:p14="http://schemas.microsoft.com/office/powerpoint/2010/main" val="71328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FF0000"/>
                </a:solidFill>
              </a:rPr>
              <a:t>LA SALVACIÓN ES UN REGALO</a:t>
            </a:r>
          </a:p>
        </p:txBody>
      </p:sp>
      <p:sp>
        <p:nvSpPr>
          <p:cNvPr id="3" name="Marcador de contenido 2"/>
          <p:cNvSpPr>
            <a:spLocks noGrp="1"/>
          </p:cNvSpPr>
          <p:nvPr>
            <p:ph idx="1"/>
          </p:nvPr>
        </p:nvSpPr>
        <p:spPr/>
        <p:txBody>
          <a:bodyPr>
            <a:normAutofit fontScale="92500" lnSpcReduction="10000"/>
          </a:bodyPr>
          <a:lstStyle/>
          <a:p>
            <a:r>
              <a:rPr lang="es-MX" sz="3200" dirty="0"/>
              <a:t>El cual recibimos de Dios se obtiene por gracia un favor inmerecido por medio de la Fe no es por obras</a:t>
            </a:r>
          </a:p>
          <a:p>
            <a:r>
              <a:rPr lang="es-MX" sz="3200" b="1" i="1" u="sng" dirty="0">
                <a:solidFill>
                  <a:srgbClr val="FF0000"/>
                </a:solidFill>
              </a:rPr>
              <a:t>EFESIOS: 2:8-10</a:t>
            </a:r>
            <a:r>
              <a:rPr lang="es-MX" sz="3200" dirty="0">
                <a:solidFill>
                  <a:srgbClr val="FF0000"/>
                </a:solidFill>
              </a:rPr>
              <a:t>: </a:t>
            </a:r>
            <a:r>
              <a:rPr lang="es-MX" sz="3200" dirty="0"/>
              <a:t>por que por gracia sois salvos por medio de la fe; y esto no de vosotros, pues es don de Dios; no por obras, para que nadie se gloríe. Por que somos hechura suya, creados en Cristo Jesús para buenas obras, las cuales Dios preparo de ante mano para que anduviésemos en ellas.</a:t>
            </a:r>
          </a:p>
        </p:txBody>
      </p:sp>
    </p:spTree>
    <p:extLst>
      <p:ext uri="{BB962C8B-B14F-4D97-AF65-F5344CB8AC3E}">
        <p14:creationId xmlns:p14="http://schemas.microsoft.com/office/powerpoint/2010/main" val="257800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FF0000"/>
                </a:solidFill>
              </a:rPr>
              <a:t>LA SALVACIÓN ES UNA PROMESA</a:t>
            </a:r>
          </a:p>
        </p:txBody>
      </p:sp>
      <p:sp>
        <p:nvSpPr>
          <p:cNvPr id="3" name="Marcador de contenido 2"/>
          <p:cNvSpPr>
            <a:spLocks noGrp="1"/>
          </p:cNvSpPr>
          <p:nvPr>
            <p:ph idx="1"/>
          </p:nvPr>
        </p:nvSpPr>
        <p:spPr/>
        <p:txBody>
          <a:bodyPr>
            <a:normAutofit/>
          </a:bodyPr>
          <a:lstStyle/>
          <a:p>
            <a:r>
              <a:rPr lang="es-MX" sz="3200" b="1" i="1" u="sng" dirty="0">
                <a:solidFill>
                  <a:srgbClr val="FF0000"/>
                </a:solidFill>
              </a:rPr>
              <a:t>1ª PEDRO 1:8-9</a:t>
            </a:r>
            <a:r>
              <a:rPr lang="es-MX" sz="3200" dirty="0">
                <a:solidFill>
                  <a:srgbClr val="FF0000"/>
                </a:solidFill>
              </a:rPr>
              <a:t> </a:t>
            </a:r>
            <a:r>
              <a:rPr lang="es-ES" sz="3200" dirty="0"/>
              <a:t>a quien amáis sin haberle visto, en quien creyendo, aunque ahora no lo veáis, os alegráis con gozo inefable y glorioso; 9 obteniendo el fin de vuestra fe, que es la salvación de vuestras almas.</a:t>
            </a:r>
            <a:endParaRPr lang="es-MX" sz="3200" dirty="0"/>
          </a:p>
        </p:txBody>
      </p:sp>
    </p:spTree>
    <p:extLst>
      <p:ext uri="{BB962C8B-B14F-4D97-AF65-F5344CB8AC3E}">
        <p14:creationId xmlns:p14="http://schemas.microsoft.com/office/powerpoint/2010/main" val="152730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FF0000"/>
                </a:solidFill>
              </a:rPr>
              <a:t>¿QUIÉN NOS SALVA?</a:t>
            </a:r>
          </a:p>
        </p:txBody>
      </p:sp>
      <p:sp>
        <p:nvSpPr>
          <p:cNvPr id="3" name="Marcador de contenido 2"/>
          <p:cNvSpPr>
            <a:spLocks noGrp="1"/>
          </p:cNvSpPr>
          <p:nvPr>
            <p:ph idx="1"/>
          </p:nvPr>
        </p:nvSpPr>
        <p:spPr/>
        <p:txBody>
          <a:bodyPr>
            <a:normAutofit fontScale="92500" lnSpcReduction="10000"/>
          </a:bodyPr>
          <a:lstStyle/>
          <a:p>
            <a:r>
              <a:rPr lang="es-MX" sz="3200" b="1" i="1" u="sng" dirty="0">
                <a:solidFill>
                  <a:srgbClr val="FF0000"/>
                </a:solidFill>
              </a:rPr>
              <a:t>HECHOS 4:11-12</a:t>
            </a:r>
            <a:r>
              <a:rPr lang="es-MX" sz="3200" dirty="0">
                <a:solidFill>
                  <a:srgbClr val="FF0000"/>
                </a:solidFill>
              </a:rPr>
              <a:t> </a:t>
            </a:r>
            <a:r>
              <a:rPr lang="es-ES" sz="3200" dirty="0"/>
              <a:t>Este Jesús es la piedra reprobada por vosotros los edificadores, la cual ha venido a ser cabeza del ángulo. Y en ningún otro hay salvación; porque no hay otro nombre bajo el cielo, dado a los hombres, en que podamos ser salvos</a:t>
            </a:r>
            <a:r>
              <a:rPr lang="es-MX" sz="3200" dirty="0"/>
              <a:t>.</a:t>
            </a:r>
          </a:p>
          <a:p>
            <a:r>
              <a:rPr lang="es-MX" sz="3200" b="1" i="1" u="sng" dirty="0">
                <a:solidFill>
                  <a:srgbClr val="FF0000"/>
                </a:solidFill>
              </a:rPr>
              <a:t>JUAN 14:6</a:t>
            </a:r>
            <a:r>
              <a:rPr lang="es-MX" sz="3200" dirty="0">
                <a:solidFill>
                  <a:srgbClr val="FF0000"/>
                </a:solidFill>
              </a:rPr>
              <a:t> </a:t>
            </a:r>
            <a:r>
              <a:rPr lang="es-ES" sz="3200" dirty="0"/>
              <a:t> Jesús le dijo: Yo soy el camino, y la verdad, y la vida; nadie viene al Padre, sino por mí</a:t>
            </a:r>
            <a:r>
              <a:rPr lang="es-MX" sz="3200" dirty="0"/>
              <a:t>.</a:t>
            </a:r>
          </a:p>
        </p:txBody>
      </p:sp>
    </p:spTree>
    <p:extLst>
      <p:ext uri="{BB962C8B-B14F-4D97-AF65-F5344CB8AC3E}">
        <p14:creationId xmlns:p14="http://schemas.microsoft.com/office/powerpoint/2010/main" val="76047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FF0000"/>
                </a:solidFill>
              </a:rPr>
              <a:t> ¿DE QUE SOMOS SALVOS?</a:t>
            </a:r>
          </a:p>
        </p:txBody>
      </p:sp>
      <p:sp>
        <p:nvSpPr>
          <p:cNvPr id="3" name="Marcador de contenido 2"/>
          <p:cNvSpPr>
            <a:spLocks noGrp="1"/>
          </p:cNvSpPr>
          <p:nvPr>
            <p:ph idx="1"/>
          </p:nvPr>
        </p:nvSpPr>
        <p:spPr/>
        <p:txBody>
          <a:bodyPr/>
          <a:lstStyle/>
          <a:p>
            <a:r>
              <a:rPr lang="es-MX" sz="3600" dirty="0"/>
              <a:t>De la muerte eterna </a:t>
            </a:r>
            <a:r>
              <a:rPr lang="es-MX" sz="3600" b="1" i="1" u="sng" dirty="0">
                <a:solidFill>
                  <a:srgbClr val="FF0000"/>
                </a:solidFill>
              </a:rPr>
              <a:t>(JUAN 3:16-17) </a:t>
            </a:r>
          </a:p>
          <a:p>
            <a:r>
              <a:rPr lang="es-MX" sz="3600" dirty="0"/>
              <a:t>Salvos por gracia </a:t>
            </a:r>
            <a:r>
              <a:rPr lang="es-MX" sz="3600" b="1" i="1" u="sng" dirty="0">
                <a:solidFill>
                  <a:srgbClr val="FF0000"/>
                </a:solidFill>
              </a:rPr>
              <a:t>(EFESIOS 2:1)</a:t>
            </a:r>
          </a:p>
          <a:p>
            <a:r>
              <a:rPr lang="es-MX" sz="3200" b="1" i="1" u="sng" dirty="0">
                <a:solidFill>
                  <a:srgbClr val="0070C0"/>
                </a:solidFill>
              </a:rPr>
              <a:t>LAS BUENAS OBRAS NO PRODUCEN SALVACION </a:t>
            </a:r>
          </a:p>
          <a:p>
            <a:r>
              <a:rPr lang="es-MX" sz="3200" b="1" i="1" u="sng" dirty="0">
                <a:solidFill>
                  <a:srgbClr val="0070C0"/>
                </a:solidFill>
              </a:rPr>
              <a:t>LA SALVACION SI PRODUCE BUENAS OBRAS </a:t>
            </a:r>
          </a:p>
        </p:txBody>
      </p:sp>
    </p:spTree>
    <p:extLst>
      <p:ext uri="{BB962C8B-B14F-4D97-AF65-F5344CB8AC3E}">
        <p14:creationId xmlns:p14="http://schemas.microsoft.com/office/powerpoint/2010/main" val="323566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solidFill>
                  <a:srgbClr val="FF0000"/>
                </a:solidFill>
              </a:rPr>
              <a:t>LA SALVACION ES TOTAL ES LA ENTRADA AL REINO DE LOS CIELOS</a:t>
            </a:r>
          </a:p>
        </p:txBody>
      </p:sp>
      <p:sp>
        <p:nvSpPr>
          <p:cNvPr id="3" name="Marcador de contenido 2"/>
          <p:cNvSpPr>
            <a:spLocks noGrp="1"/>
          </p:cNvSpPr>
          <p:nvPr>
            <p:ph idx="1"/>
          </p:nvPr>
        </p:nvSpPr>
        <p:spPr>
          <a:xfrm>
            <a:off x="1295401" y="2556932"/>
            <a:ext cx="9601196" cy="3660988"/>
          </a:xfrm>
        </p:spPr>
        <p:txBody>
          <a:bodyPr>
            <a:normAutofit lnSpcReduction="10000"/>
          </a:bodyPr>
          <a:lstStyle/>
          <a:p>
            <a:r>
              <a:rPr lang="es-MX" dirty="0"/>
              <a:t>Para llegar al cumplimiento de la salvación es mantenernos.      </a:t>
            </a:r>
            <a:r>
              <a:rPr lang="es-MX" b="1" i="1" u="sng" dirty="0">
                <a:solidFill>
                  <a:srgbClr val="FF0000"/>
                </a:solidFill>
              </a:rPr>
              <a:t>(APOCALIPSIS 3:5): </a:t>
            </a:r>
            <a:r>
              <a:rPr lang="es-MX" dirty="0">
                <a:solidFill>
                  <a:schemeClr val="tx1"/>
                </a:solidFill>
              </a:rPr>
              <a:t>El que venciere será vestido de vestiduras blancas; y no borrare su nombre del libro de la vida, y confesare su nombre delante de mi Padre y delante de los ángeles </a:t>
            </a:r>
            <a:endParaRPr lang="es-MX" dirty="0">
              <a:solidFill>
                <a:srgbClr val="FF0000"/>
              </a:solidFill>
            </a:endParaRPr>
          </a:p>
          <a:p>
            <a:r>
              <a:rPr lang="es-MX" dirty="0">
                <a:solidFill>
                  <a:schemeClr val="tx1"/>
                </a:solidFill>
              </a:rPr>
              <a:t>¿Cómo podemos obtener la salvación?.                                          </a:t>
            </a:r>
            <a:r>
              <a:rPr lang="es-MX" b="1" i="1" u="sng" dirty="0">
                <a:solidFill>
                  <a:srgbClr val="FF0000"/>
                </a:solidFill>
              </a:rPr>
              <a:t>(ROMANOS 10:8-10): </a:t>
            </a:r>
            <a:r>
              <a:rPr lang="es-MX" dirty="0">
                <a:solidFill>
                  <a:schemeClr val="tx1"/>
                </a:solidFill>
              </a:rPr>
              <a:t>Mas ¿Qué dice? Cerca de ti esta la palabra, en tu boca en tu corazón. Esta es la palabra de fe que predicamos: Que si confesares con tu boca que Jesús es el Señor y creyeres en tu corazón que Dios le levanto de los muertos, será Salvo. Por que con el corazón se cree para justicia pero con la boca se confiesa para Salvación. </a:t>
            </a:r>
            <a:endParaRPr lang="es-MX" dirty="0">
              <a:solidFill>
                <a:srgbClr val="FF0000"/>
              </a:solidFill>
            </a:endParaRPr>
          </a:p>
          <a:p>
            <a:endParaRPr lang="es-MX" dirty="0">
              <a:solidFill>
                <a:srgbClr val="FF0000"/>
              </a:solidFill>
            </a:endParaRPr>
          </a:p>
        </p:txBody>
      </p:sp>
    </p:spTree>
    <p:extLst>
      <p:ext uri="{BB962C8B-B14F-4D97-AF65-F5344CB8AC3E}">
        <p14:creationId xmlns:p14="http://schemas.microsoft.com/office/powerpoint/2010/main" val="399115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solidFill>
                  <a:srgbClr val="FF0000"/>
                </a:solidFill>
              </a:rPr>
              <a:t>LA FE ES IMPORTANTE PARA ALCANZAR LA SALVACIÓN</a:t>
            </a:r>
          </a:p>
        </p:txBody>
      </p:sp>
      <p:sp>
        <p:nvSpPr>
          <p:cNvPr id="3" name="Marcador de contenido 2"/>
          <p:cNvSpPr>
            <a:spLocks noGrp="1"/>
          </p:cNvSpPr>
          <p:nvPr>
            <p:ph idx="1"/>
          </p:nvPr>
        </p:nvSpPr>
        <p:spPr/>
        <p:txBody>
          <a:bodyPr>
            <a:normAutofit fontScale="92500" lnSpcReduction="20000"/>
          </a:bodyPr>
          <a:lstStyle/>
          <a:p>
            <a:r>
              <a:rPr lang="es-MX" dirty="0"/>
              <a:t>Nos sujetamos y vivimos en fe </a:t>
            </a:r>
          </a:p>
          <a:p>
            <a:r>
              <a:rPr lang="es-MX" dirty="0"/>
              <a:t>Fe para vivir y hacer lo que Dios quiere </a:t>
            </a:r>
          </a:p>
          <a:p>
            <a:r>
              <a:rPr lang="es-MX" dirty="0"/>
              <a:t>Fe en esperar las promesas de Dios </a:t>
            </a:r>
            <a:r>
              <a:rPr lang="es-MX" b="1" i="1" u="sng" dirty="0">
                <a:solidFill>
                  <a:srgbClr val="FF0000"/>
                </a:solidFill>
              </a:rPr>
              <a:t>(HEBREOS 11:1)</a:t>
            </a:r>
          </a:p>
          <a:p>
            <a:endParaRPr lang="es-MX" dirty="0">
              <a:solidFill>
                <a:srgbClr val="FF0000"/>
              </a:solidFill>
            </a:endParaRPr>
          </a:p>
          <a:p>
            <a:pPr marL="0" indent="0" algn="ctr">
              <a:buNone/>
            </a:pPr>
            <a:r>
              <a:rPr lang="es-MX" sz="5400" b="1" i="1" u="sng" dirty="0">
                <a:solidFill>
                  <a:srgbClr val="00B0F0"/>
                </a:solidFill>
              </a:rPr>
              <a:t>GRACIA + FE =</a:t>
            </a:r>
          </a:p>
          <a:p>
            <a:pPr marL="0" indent="0" algn="ctr">
              <a:buNone/>
            </a:pPr>
            <a:r>
              <a:rPr lang="es-MX" sz="5400" b="1" i="1" u="sng" dirty="0">
                <a:solidFill>
                  <a:srgbClr val="00B0F0"/>
                </a:solidFill>
              </a:rPr>
              <a:t>PROMESA DE SALVACIÓN </a:t>
            </a:r>
          </a:p>
        </p:txBody>
      </p:sp>
    </p:spTree>
    <p:extLst>
      <p:ext uri="{BB962C8B-B14F-4D97-AF65-F5344CB8AC3E}">
        <p14:creationId xmlns:p14="http://schemas.microsoft.com/office/powerpoint/2010/main" val="253283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2752" y="682752"/>
            <a:ext cx="10741152" cy="5547360"/>
          </a:xfrm>
        </p:spPr>
        <p:txBody>
          <a:bodyPr/>
          <a:lstStyle/>
          <a:p>
            <a:pPr marL="0" indent="0">
              <a:buNone/>
            </a:pPr>
            <a:r>
              <a:rPr lang="es-MX" dirty="0"/>
              <a:t>.</a:t>
            </a:r>
          </a:p>
        </p:txBody>
      </p:sp>
      <p:sp>
        <p:nvSpPr>
          <p:cNvPr id="4" name="Elipse 3"/>
          <p:cNvSpPr/>
          <p:nvPr/>
        </p:nvSpPr>
        <p:spPr>
          <a:xfrm>
            <a:off x="4456175" y="2474976"/>
            <a:ext cx="3255264" cy="17678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solidFill>
                  <a:srgbClr val="FF0000"/>
                </a:solidFill>
              </a:rPr>
              <a:t>ESTAS COSAS NO PUEDEN SALVAR</a:t>
            </a:r>
          </a:p>
        </p:txBody>
      </p:sp>
      <p:sp>
        <p:nvSpPr>
          <p:cNvPr id="5" name="Flecha derecha 4"/>
          <p:cNvSpPr/>
          <p:nvPr/>
        </p:nvSpPr>
        <p:spPr>
          <a:xfrm rot="19756388">
            <a:off x="7509120" y="1797124"/>
            <a:ext cx="1807450" cy="162830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6" name="Flecha derecha 5"/>
          <p:cNvSpPr/>
          <p:nvPr/>
        </p:nvSpPr>
        <p:spPr>
          <a:xfrm rot="13353996">
            <a:off x="3090167" y="1523195"/>
            <a:ext cx="1789439" cy="165898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7" name="Flecha derecha 6"/>
          <p:cNvSpPr/>
          <p:nvPr/>
        </p:nvSpPr>
        <p:spPr>
          <a:xfrm rot="7913880">
            <a:off x="3165244" y="3671989"/>
            <a:ext cx="1767920" cy="1577121"/>
          </a:xfrm>
          <a:prstGeom prst="rightArrow">
            <a:avLst>
              <a:gd name="adj1" fmla="val 50000"/>
              <a:gd name="adj2" fmla="val 50397"/>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8" name="Flecha derecha 7"/>
          <p:cNvSpPr/>
          <p:nvPr/>
        </p:nvSpPr>
        <p:spPr>
          <a:xfrm rot="2933549">
            <a:off x="7178920" y="3698285"/>
            <a:ext cx="1925495" cy="157568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MX"/>
          </a:p>
        </p:txBody>
      </p:sp>
      <p:sp>
        <p:nvSpPr>
          <p:cNvPr id="9" name="Almacenamiento de acceso secuencial 8"/>
          <p:cNvSpPr/>
          <p:nvPr/>
        </p:nvSpPr>
        <p:spPr>
          <a:xfrm>
            <a:off x="682752" y="804672"/>
            <a:ext cx="2560320" cy="1402080"/>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u="sng" dirty="0">
                <a:solidFill>
                  <a:srgbClr val="FF0000"/>
                </a:solidFill>
              </a:rPr>
              <a:t>BUENAS OBRAS</a:t>
            </a:r>
          </a:p>
        </p:txBody>
      </p:sp>
      <p:sp>
        <p:nvSpPr>
          <p:cNvPr id="10" name="Almacenamiento de acceso secuencial 9"/>
          <p:cNvSpPr/>
          <p:nvPr/>
        </p:nvSpPr>
        <p:spPr>
          <a:xfrm rot="19871539">
            <a:off x="587597" y="4283109"/>
            <a:ext cx="2694432" cy="1742643"/>
          </a:xfrm>
          <a:prstGeom prst="flowChartMagnetic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u="sng" dirty="0">
                <a:solidFill>
                  <a:srgbClr val="FF0000"/>
                </a:solidFill>
              </a:rPr>
              <a:t>SER BAUTIZADO</a:t>
            </a:r>
          </a:p>
        </p:txBody>
      </p:sp>
      <p:sp>
        <p:nvSpPr>
          <p:cNvPr id="13" name="Llamada de nube 12"/>
          <p:cNvSpPr/>
          <p:nvPr/>
        </p:nvSpPr>
        <p:spPr>
          <a:xfrm rot="547374">
            <a:off x="8830456" y="672046"/>
            <a:ext cx="2455708" cy="154243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u="sng" dirty="0">
                <a:solidFill>
                  <a:srgbClr val="FF0000"/>
                </a:solidFill>
              </a:rPr>
              <a:t>PADRES CRISTIANOS </a:t>
            </a:r>
          </a:p>
        </p:txBody>
      </p:sp>
      <p:sp>
        <p:nvSpPr>
          <p:cNvPr id="14" name="Llamada de nube 13"/>
          <p:cNvSpPr/>
          <p:nvPr/>
        </p:nvSpPr>
        <p:spPr>
          <a:xfrm rot="1135742">
            <a:off x="8894885" y="3529993"/>
            <a:ext cx="2538596" cy="180931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i="1" u="sng" dirty="0">
                <a:solidFill>
                  <a:srgbClr val="FF0000"/>
                </a:solidFill>
              </a:rPr>
              <a:t>ASISTIR A LA IGLESIA</a:t>
            </a:r>
          </a:p>
        </p:txBody>
      </p:sp>
    </p:spTree>
    <p:extLst>
      <p:ext uri="{BB962C8B-B14F-4D97-AF65-F5344CB8AC3E}">
        <p14:creationId xmlns:p14="http://schemas.microsoft.com/office/powerpoint/2010/main" val="161288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FF0000"/>
                </a:solidFill>
              </a:rPr>
              <a:t>EL QUE ES SALVO </a:t>
            </a:r>
          </a:p>
        </p:txBody>
      </p:sp>
      <p:sp>
        <p:nvSpPr>
          <p:cNvPr id="3" name="Marcador de contenido 2"/>
          <p:cNvSpPr>
            <a:spLocks noGrp="1"/>
          </p:cNvSpPr>
          <p:nvPr>
            <p:ph idx="1"/>
          </p:nvPr>
        </p:nvSpPr>
        <p:spPr>
          <a:xfrm>
            <a:off x="1295401" y="2438400"/>
            <a:ext cx="9601196" cy="3437468"/>
          </a:xfrm>
        </p:spPr>
        <p:txBody>
          <a:bodyPr/>
          <a:lstStyle/>
          <a:p>
            <a:r>
              <a:rPr lang="es-MX" dirty="0"/>
              <a:t>Manténgase cada día bajo la gracia divina </a:t>
            </a:r>
            <a:r>
              <a:rPr lang="es-MX" b="1" i="1" u="sng" dirty="0">
                <a:solidFill>
                  <a:srgbClr val="FF0000"/>
                </a:solidFill>
              </a:rPr>
              <a:t>2 CORINTIOS 1:12</a:t>
            </a:r>
          </a:p>
          <a:p>
            <a:r>
              <a:rPr lang="es-MX" dirty="0">
                <a:solidFill>
                  <a:schemeClr val="tx1"/>
                </a:solidFill>
              </a:rPr>
              <a:t>Camine en fe y en obediencia a la palabra de Dios cada día                            </a:t>
            </a:r>
            <a:r>
              <a:rPr lang="es-MX" b="1" i="1" u="sng" dirty="0">
                <a:solidFill>
                  <a:srgbClr val="FF0000"/>
                </a:solidFill>
              </a:rPr>
              <a:t>1 TIMOTEO 1:14</a:t>
            </a:r>
          </a:p>
          <a:p>
            <a:r>
              <a:rPr lang="es-MX" dirty="0">
                <a:solidFill>
                  <a:schemeClr val="tx1"/>
                </a:solidFill>
              </a:rPr>
              <a:t>Muestre su amor y gratitud a su salvador y Señor en servicio                           </a:t>
            </a:r>
            <a:r>
              <a:rPr lang="es-MX" b="1" i="1" u="sng" dirty="0">
                <a:solidFill>
                  <a:srgbClr val="FF0000"/>
                </a:solidFill>
              </a:rPr>
              <a:t>1 CORINTIOS 15:10  HEBREOS 12:28 </a:t>
            </a:r>
          </a:p>
          <a:p>
            <a:r>
              <a:rPr lang="es-MX" dirty="0">
                <a:solidFill>
                  <a:schemeClr val="tx1"/>
                </a:solidFill>
              </a:rPr>
              <a:t>Vivamos diferente en este tiempo, dejando el pecado y la maldad                           </a:t>
            </a:r>
            <a:r>
              <a:rPr lang="es-MX" b="1" i="1" u="sng" dirty="0">
                <a:solidFill>
                  <a:srgbClr val="FF0000"/>
                </a:solidFill>
              </a:rPr>
              <a:t>TITO 2:11-12</a:t>
            </a:r>
          </a:p>
          <a:p>
            <a:endParaRPr lang="es-MX" dirty="0">
              <a:solidFill>
                <a:srgbClr val="FF0000"/>
              </a:solidFill>
            </a:endParaRPr>
          </a:p>
        </p:txBody>
      </p:sp>
    </p:spTree>
    <p:extLst>
      <p:ext uri="{BB962C8B-B14F-4D97-AF65-F5344CB8AC3E}">
        <p14:creationId xmlns:p14="http://schemas.microsoft.com/office/powerpoint/2010/main" val="17558064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72</TotalTime>
  <Words>520</Words>
  <Application>Microsoft Office PowerPoint</Application>
  <PresentationFormat>Panorámica</PresentationFormat>
  <Paragraphs>35</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Garamond</vt:lpstr>
      <vt:lpstr>Orgánico</vt:lpstr>
      <vt:lpstr>LA SALVACIÓN </vt:lpstr>
      <vt:lpstr>LA SALVACIÓN ES UN REGALO</vt:lpstr>
      <vt:lpstr>LA SALVACIÓN ES UNA PROMESA</vt:lpstr>
      <vt:lpstr>¿QUIÉN NOS SALVA?</vt:lpstr>
      <vt:lpstr> ¿DE QUE SOMOS SALVOS?</vt:lpstr>
      <vt:lpstr>LA SALVACION ES TOTAL ES LA ENTRADA AL REINO DE LOS CIELOS</vt:lpstr>
      <vt:lpstr>LA FE ES IMPORTANTE PARA ALCANZAR LA SALVACIÓN</vt:lpstr>
      <vt:lpstr>Presentación de PowerPoint</vt:lpstr>
      <vt:lpstr>EL QUE ES SALVO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SALVACIÓN</dc:title>
  <dc:creator>Alejandra</dc:creator>
  <cp:lastModifiedBy>King Noha PZ</cp:lastModifiedBy>
  <cp:revision>12</cp:revision>
  <dcterms:created xsi:type="dcterms:W3CDTF">2019-04-14T05:11:29Z</dcterms:created>
  <dcterms:modified xsi:type="dcterms:W3CDTF">2022-04-02T00:53:11Z</dcterms:modified>
</cp:coreProperties>
</file>