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1" r:id="rId4"/>
    <p:sldId id="258" r:id="rId5"/>
    <p:sldId id="264" r:id="rId6"/>
    <p:sldId id="259" r:id="rId7"/>
    <p:sldId id="266" r:id="rId8"/>
    <p:sldId id="267" r:id="rId9"/>
    <p:sldId id="265" r:id="rId10"/>
    <p:sldId id="269" r:id="rId11"/>
    <p:sldId id="268" r:id="rId12"/>
    <p:sldId id="270" r:id="rId13"/>
    <p:sldId id="263" r:id="rId14"/>
    <p:sldId id="271" r:id="rId15"/>
    <p:sldId id="26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2" autoAdjust="0"/>
    <p:restoredTop sz="94660"/>
  </p:normalViewPr>
  <p:slideViewPr>
    <p:cSldViewPr snapToGrid="0">
      <p:cViewPr varScale="1">
        <p:scale>
          <a:sx n="40" d="100"/>
          <a:sy n="40" d="100"/>
        </p:scale>
        <p:origin x="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LA OBEDIENCIA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4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FILIPENSES 2:5-8</a:t>
            </a:r>
            <a:endParaRPr lang="es-MX" sz="40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86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052" y="838200"/>
            <a:ext cx="3457575" cy="4572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840" y="2095500"/>
            <a:ext cx="5984240" cy="448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0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959" y="721994"/>
            <a:ext cx="9228667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3556" b="42667"/>
          <a:stretch/>
        </p:blipFill>
        <p:spPr>
          <a:xfrm>
            <a:off x="2301240" y="1645920"/>
            <a:ext cx="9144000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el hacer tu voluntad para niÃ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735" y="261461"/>
            <a:ext cx="8028305" cy="602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94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7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458" y="705395"/>
            <a:ext cx="9135274" cy="60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377440" y="374095"/>
            <a:ext cx="9448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5 </a:t>
            </a:r>
            <a:r>
              <a:rPr lang="es-MX" sz="3600" dirty="0">
                <a:solidFill>
                  <a:srgbClr val="C00000"/>
                </a:solidFill>
                <a:latin typeface="Helvetica Neue"/>
              </a:rPr>
              <a:t>Haya, </a:t>
            </a:r>
            <a:r>
              <a:rPr lang="es-MX" sz="3600" dirty="0">
                <a:latin typeface="Helvetica Neue"/>
              </a:rPr>
              <a:t>pues,</a:t>
            </a:r>
            <a:r>
              <a:rPr lang="es-MX" sz="3600" dirty="0">
                <a:solidFill>
                  <a:srgbClr val="C00000"/>
                </a:solidFill>
                <a:latin typeface="Helvetica Neue"/>
              </a:rPr>
              <a:t> en vosotros este sentir </a:t>
            </a:r>
            <a:r>
              <a:rPr lang="es-MX" sz="3600" dirty="0">
                <a:solidFill>
                  <a:srgbClr val="000000"/>
                </a:solidFill>
                <a:latin typeface="Helvetica Neue"/>
              </a:rPr>
              <a:t>que </a:t>
            </a:r>
            <a:r>
              <a:rPr lang="es-MX" sz="3600" dirty="0">
                <a:solidFill>
                  <a:srgbClr val="C00000"/>
                </a:solidFill>
                <a:latin typeface="Helvetica Neue"/>
              </a:rPr>
              <a:t>hubo también en </a:t>
            </a:r>
            <a:r>
              <a:rPr lang="es-MX" sz="3600" b="1" i="1" u="sng" dirty="0">
                <a:solidFill>
                  <a:srgbClr val="C00000"/>
                </a:solidFill>
                <a:latin typeface="Helvetica Neue"/>
              </a:rPr>
              <a:t>Cristo Jesús</a:t>
            </a:r>
            <a:r>
              <a:rPr lang="es-MX" sz="3600" dirty="0">
                <a:solidFill>
                  <a:srgbClr val="C00000"/>
                </a:solidFill>
                <a:latin typeface="Helvetica Neue"/>
              </a:rPr>
              <a:t>,</a:t>
            </a:r>
          </a:p>
          <a:p>
            <a:r>
              <a:rPr lang="es-MX" sz="36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6 </a:t>
            </a:r>
            <a:r>
              <a:rPr lang="es-MX" sz="3600" dirty="0">
                <a:solidFill>
                  <a:srgbClr val="000000"/>
                </a:solidFill>
                <a:latin typeface="Helvetica Neue"/>
              </a:rPr>
              <a:t>el cual, siendo en forma de Dios, no estimó el ser igual a Dios como cosa a que </a:t>
            </a:r>
            <a:r>
              <a:rPr lang="es-MX" sz="3600" dirty="0">
                <a:solidFill>
                  <a:srgbClr val="C00000"/>
                </a:solidFill>
                <a:latin typeface="Helvetica Neue"/>
              </a:rPr>
              <a:t>aferrarse</a:t>
            </a:r>
            <a:r>
              <a:rPr lang="es-MX" sz="3600" dirty="0">
                <a:solidFill>
                  <a:srgbClr val="000000"/>
                </a:solidFill>
                <a:latin typeface="Helvetica Neue"/>
              </a:rPr>
              <a:t>,</a:t>
            </a:r>
          </a:p>
          <a:p>
            <a:r>
              <a:rPr lang="es-MX" sz="36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7 </a:t>
            </a:r>
            <a:r>
              <a:rPr lang="es-MX" sz="3600" dirty="0">
                <a:solidFill>
                  <a:srgbClr val="000000"/>
                </a:solidFill>
                <a:latin typeface="Helvetica Neue"/>
              </a:rPr>
              <a:t>sino que </a:t>
            </a:r>
            <a:r>
              <a:rPr lang="es-MX" sz="3600" b="1" i="1" u="sng" dirty="0">
                <a:solidFill>
                  <a:srgbClr val="C00000"/>
                </a:solidFill>
                <a:latin typeface="Helvetica Neue"/>
              </a:rPr>
              <a:t>se despojó a sí mismo</a:t>
            </a:r>
            <a:r>
              <a:rPr lang="es-MX" sz="3600" dirty="0">
                <a:solidFill>
                  <a:srgbClr val="000000"/>
                </a:solidFill>
                <a:latin typeface="Helvetica Neue"/>
              </a:rPr>
              <a:t>, tomando forma de siervo, hecho semejante a los hombres;</a:t>
            </a:r>
          </a:p>
          <a:p>
            <a:r>
              <a:rPr lang="es-MX" sz="36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8 </a:t>
            </a:r>
            <a:r>
              <a:rPr lang="es-MX" sz="3600" dirty="0">
                <a:solidFill>
                  <a:srgbClr val="000000"/>
                </a:solidFill>
                <a:latin typeface="Helvetica Neue"/>
              </a:rPr>
              <a:t>y estando en la condición de hombre, se humilló a sí mismo, </a:t>
            </a:r>
            <a:r>
              <a:rPr lang="es-MX" sz="3600" b="1" i="1" u="sng" dirty="0">
                <a:solidFill>
                  <a:srgbClr val="C00000"/>
                </a:solidFill>
                <a:latin typeface="Helvetica Neue"/>
              </a:rPr>
              <a:t>haciéndose obediente hasta la muerte</a:t>
            </a:r>
            <a:r>
              <a:rPr lang="es-MX" sz="3600" dirty="0">
                <a:solidFill>
                  <a:srgbClr val="000000"/>
                </a:solidFill>
                <a:latin typeface="Helvetica Neue"/>
              </a:rPr>
              <a:t>, y muerte de cruz.</a:t>
            </a:r>
            <a:endParaRPr lang="es-MX" sz="3600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0431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OBEDIENCIA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26372" y="1417320"/>
            <a:ext cx="8915400" cy="3777622"/>
          </a:xfrm>
        </p:spPr>
        <p:txBody>
          <a:bodyPr>
            <a:noAutofit/>
          </a:bodyPr>
          <a:lstStyle/>
          <a:p>
            <a:r>
              <a:rPr lang="es-MX" sz="2800" dirty="0" smtClean="0"/>
              <a:t>En términos bíblicos tanto en el A.T. </a:t>
            </a:r>
            <a:r>
              <a:rPr lang="es-MX" sz="2800" dirty="0"/>
              <a:t>c</a:t>
            </a:r>
            <a:r>
              <a:rPr lang="es-MX" sz="2800" dirty="0" smtClean="0"/>
              <a:t>omo en el N.T. se refiere a la acción de </a:t>
            </a:r>
            <a:r>
              <a:rPr lang="es-MX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escuchar, prestar atención, ser persuadido, someterse a la autoridad</a:t>
            </a:r>
            <a:r>
              <a:rPr lang="es-MX" sz="2800" dirty="0" smtClean="0"/>
              <a:t> y todas estas se derivan de una relación con Dios. La obediencia a Dios </a:t>
            </a:r>
            <a:r>
              <a:rPr lang="es-MX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una entrega total a su voluntad </a:t>
            </a:r>
            <a:r>
              <a:rPr lang="es-MX" sz="2800" dirty="0" smtClean="0"/>
              <a:t>entonces podemos decir que obediencia y Fe están fuertemente relacionadas. El nos da a conocer su voluntad mediante su voz o su palabra escrita, y menospreciarla, ignorarla o revelarnos en contra de ella, equivale a desobedecer. 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10273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10070"/>
          <a:stretch/>
        </p:blipFill>
        <p:spPr>
          <a:xfrm>
            <a:off x="1709245" y="1608081"/>
            <a:ext cx="3129271" cy="18760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ángulo 2"/>
          <p:cNvSpPr/>
          <p:nvPr/>
        </p:nvSpPr>
        <p:spPr>
          <a:xfrm>
            <a:off x="1391480" y="-26251"/>
            <a:ext cx="94147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¿Por qué obedezco a Dios?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981" y="1313766"/>
            <a:ext cx="1979610" cy="2410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279" y="4739195"/>
            <a:ext cx="5014913" cy="180828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9786" y="4708242"/>
            <a:ext cx="2381250" cy="18764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6912" y="4500564"/>
            <a:ext cx="2203528" cy="165264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888732" y="1202156"/>
            <a:ext cx="44909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Por miedo al castigo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439305" y="897079"/>
            <a:ext cx="44294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Por la recompensa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287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7103" y="576823"/>
            <a:ext cx="8092371" cy="2362200"/>
          </a:xfrm>
        </p:spPr>
        <p:txBody>
          <a:bodyPr/>
          <a:lstStyle/>
          <a:p>
            <a:r>
              <a:rPr lang="es-MX" dirty="0" smtClean="0"/>
              <a:t>No podemos decir amar o conocer a Dios, si No lo obedecemos 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3275011" y="3657600"/>
            <a:ext cx="7536554" cy="381000"/>
          </a:xfrm>
        </p:spPr>
        <p:txBody>
          <a:bodyPr/>
          <a:lstStyle/>
          <a:p>
            <a:r>
              <a:rPr lang="es-MX" sz="3200" b="1" i="1" dirty="0" smtClean="0"/>
              <a:t>1 Juan 2:4-6</a:t>
            </a:r>
            <a:r>
              <a:rPr lang="es-MX" sz="3200" b="1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y 1 </a:t>
            </a:r>
            <a:r>
              <a:rPr lang="es-MX" sz="3200" b="1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Juan </a:t>
            </a:r>
            <a:r>
              <a:rPr lang="es-MX" sz="3200" b="1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5:3-4 </a:t>
            </a:r>
          </a:p>
          <a:p>
            <a:r>
              <a:rPr lang="es-MX" sz="3200" b="1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Sn. Juan 14:15 y Sn. Juan14:21</a:t>
            </a:r>
            <a:endParaRPr lang="es-MX" sz="3200" b="1" i="1" dirty="0"/>
          </a:p>
        </p:txBody>
      </p:sp>
    </p:spTree>
    <p:extLst>
      <p:ext uri="{BB962C8B-B14F-4D97-AF65-F5344CB8AC3E}">
        <p14:creationId xmlns:p14="http://schemas.microsoft.com/office/powerpoint/2010/main" val="377256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4560"/>
          <a:stretch/>
        </p:blipFill>
        <p:spPr>
          <a:xfrm>
            <a:off x="2324875" y="1142034"/>
            <a:ext cx="5013960" cy="388716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648334" y="218704"/>
            <a:ext cx="8956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Confiar y tener Fe en Dios 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92388" y="5008529"/>
            <a:ext cx="114386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Todo lo que nos pide tiene un propósito </a:t>
            </a:r>
            <a:endParaRPr lang="es-ES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434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12964" y="624110"/>
            <a:ext cx="8911687" cy="1280890"/>
          </a:xfrm>
        </p:spPr>
        <p:txBody>
          <a:bodyPr/>
          <a:lstStyle/>
          <a:p>
            <a:r>
              <a:rPr lang="es-MX" dirty="0" smtClean="0"/>
              <a:t>El Plus, “En la OBEDIENCIA hay  protección y bendición” </a:t>
            </a:r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3791545" y="2392680"/>
            <a:ext cx="7154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i="1" dirty="0" smtClean="0"/>
              <a:t>Génesis 22: 16-18, Proverbios 3:1-8 </a:t>
            </a:r>
            <a:endParaRPr lang="es-MX" sz="3200" b="1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018" y="3465134"/>
            <a:ext cx="5536050" cy="276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1653" y="246993"/>
            <a:ext cx="8915399" cy="3117040"/>
          </a:xfrm>
        </p:spPr>
        <p:txBody>
          <a:bodyPr/>
          <a:lstStyle/>
          <a:p>
            <a:r>
              <a:rPr lang="es-MX" dirty="0" smtClean="0"/>
              <a:t>Si no se reconoce la autoridad No hay OBEDIENCIA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589212" y="3119606"/>
            <a:ext cx="8915399" cy="1555864"/>
          </a:xfrm>
        </p:spPr>
        <p:txBody>
          <a:bodyPr>
            <a:normAutofit/>
          </a:bodyPr>
          <a:lstStyle/>
          <a:p>
            <a:r>
              <a:rPr lang="es-MX" sz="3600" b="1" i="1" dirty="0" smtClean="0"/>
              <a:t>Éxodo 5:1-2</a:t>
            </a:r>
            <a:endParaRPr lang="es-MX" sz="3600" b="1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69" y="2979682"/>
            <a:ext cx="3876145" cy="296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3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143119" y="565983"/>
            <a:ext cx="74510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i="1" dirty="0" smtClean="0"/>
              <a:t>En la desobediencia hay miedo,</a:t>
            </a:r>
          </a:p>
          <a:p>
            <a:r>
              <a:rPr lang="es-MX" sz="3600" b="1" i="1" dirty="0" smtClean="0"/>
              <a:t> vergüenza y muerte</a:t>
            </a:r>
            <a:endParaRPr lang="es-MX" sz="3600" b="1" i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3342290" y="2049517"/>
            <a:ext cx="4164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Génesis 3:8 y 3:10</a:t>
            </a:r>
            <a:endParaRPr lang="es-MX" sz="3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938" y="2695848"/>
            <a:ext cx="38100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7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464</TotalTime>
  <Words>200</Words>
  <Application>Microsoft Office PowerPoint</Application>
  <PresentationFormat>Panorámica</PresentationFormat>
  <Paragraphs>23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Helvetica Neue</vt:lpstr>
      <vt:lpstr>Wingdings 3</vt:lpstr>
      <vt:lpstr>Espiral</vt:lpstr>
      <vt:lpstr>LA OBEDIENCIA</vt:lpstr>
      <vt:lpstr>Presentación de PowerPoint</vt:lpstr>
      <vt:lpstr>OBEDIENCIA</vt:lpstr>
      <vt:lpstr>Presentación de PowerPoint</vt:lpstr>
      <vt:lpstr>No podemos decir amar o conocer a Dios, si No lo obedecemos </vt:lpstr>
      <vt:lpstr>Presentación de PowerPoint</vt:lpstr>
      <vt:lpstr>El Plus, “En la OBEDIENCIA hay  protección y bendición” </vt:lpstr>
      <vt:lpstr>Si no se reconoce la autoridad No hay OBEDIENCIA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OBEDIENCIA</dc:title>
  <dc:creator>Noe Perez Zaldivar</dc:creator>
  <cp:lastModifiedBy>Noe Perez Zaldivar</cp:lastModifiedBy>
  <cp:revision>26</cp:revision>
  <dcterms:created xsi:type="dcterms:W3CDTF">2019-04-27T03:48:55Z</dcterms:created>
  <dcterms:modified xsi:type="dcterms:W3CDTF">2019-04-28T16:24:30Z</dcterms:modified>
</cp:coreProperties>
</file>