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65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>
      <p:cViewPr varScale="1">
        <p:scale>
          <a:sx n="75" d="100"/>
          <a:sy n="75" d="100"/>
        </p:scale>
        <p:origin x="3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DA7F78-0E70-4DE6-AF2A-CAEA8062C6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431F6AE-0677-45B0-AC0A-F77C9D0126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F8FD6FB-24B5-4202-9EF1-8C450EE45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4/8/2022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774BD50-0ABE-43DF-9B5F-55670289F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D89EADB-CCF0-4C9F-A826-FE76B9568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772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9C823F-6E7D-49D4-9D6D-408321BED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F9A22FE-E7FF-4F99-9794-1D4F23D09D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779524A-9B39-4310-8118-329372009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4/8/2022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B9EFCB8-AFF7-4A7C-BB06-88AE0422F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223A34B-EC32-4948-803F-30634E2E7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056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2B140E8-2386-46D0-B1A2-DD0DB1AF7C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DE0D501-5586-40CC-96B3-C23DC07DFA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7D76FB4-12FA-4F11-B651-53B0B9664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4/8/2022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A8762C3-0A1C-4945-867C-F64658C93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35F3210-97AA-4922-A863-B8B6196E7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590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53B106-BFD1-48BE-BCFD-1E1130C0C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E1A433F-D353-416B-BCF7-59B020C18E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5211E65-71CC-43CC-AB16-BA110E917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4/8/2022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4E66645-30F0-4E32-B26B-5B5916EF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48BF489-EE76-42CC-945C-4FCCD0746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187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A1D717-40E5-4DAB-A7F1-74BA67891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9A73730-F335-4671-B7CC-53C8989872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B194C8A-9197-4FA8-946E-89D182F96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4/8/2022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4DCFC17-6186-4764-AC06-04D623864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04022F7-0E18-4335-81D1-059462B6F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289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BA15A9-D95C-4DF8-9935-D6C65C3AA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DBF3D82-595C-47B7-9A9B-855490DFCF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8C679B7-E020-4DC8-93E4-E723E79BBC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7071A7E-1059-4018-B1CB-6B3C6E7CC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4/8/2022</a:t>
            </a:fld>
            <a:endParaRPr lang="en-U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E506F49-9402-48C7-B768-E6E0242B6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8F1F2A7-171D-44D3-8FAC-D42A1F108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600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F3B98B-5500-40FA-AB62-67C80F1BD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5C73FD9-F12A-4B0C-82D9-3C69631B78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1FAA9DE-620B-4305-8040-49C52F02F4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ECD54CB-4A2B-42C3-8CC5-D953E14151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904FEA7-AE53-4429-A073-1B224272A6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75483B0-FF97-4630-9881-F2A3397B3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4/8/2022</a:t>
            </a:fld>
            <a:endParaRPr lang="en-US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EAE5F7A-E186-45BD-99DA-956D700CF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6EE026D-5257-4C22-A33F-19F887665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550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5263C-542C-41D4-953F-ABC668CDD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5F916E2-AFC0-4CA6-A7B2-BE9C30FAB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4/8/2022</a:t>
            </a:fld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549FACD-E2DD-4F66-B86D-CC0F778D6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3204A37-C83C-4B3E-B4B8-1696BD299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534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F6EC6D4-1C6B-4A9C-BB5E-C489A0F83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4/8/2022</a:t>
            </a:fld>
            <a:endParaRPr lang="en-US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94F09FB-9979-48EA-BE60-F7614071A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5E9D4B7-A7B8-41F3-8E46-D6ABA5320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452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7F1613-756E-4CC5-AB03-586D6A090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A46AFA8-7E36-4FD5-ACC3-02F045C27E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00142E7-E054-4584-A116-5A4F1CB1F3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D0A2316-409C-4E47-BAA0-5717C4B8A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4/8/2022</a:t>
            </a:fld>
            <a:endParaRPr lang="en-U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8995CCF-B50B-4D52-9C8F-AB1EF0699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B0E5444-4615-4604-98DC-EEA4D19EF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977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C67F31-7A64-4295-97FE-5E9A6D976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112C848-09E5-4B9F-9623-63FDAC5821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9F3003F-7B83-48F2-9514-C7428CC7BE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646CB1D-E0E5-4A38-9500-C57B7FB87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4/8/2022</a:t>
            </a:fld>
            <a:endParaRPr lang="en-U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E1AADD-91F2-48D7-860A-F70E9D7BE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BBDF78E-B4EE-40C3-BB0B-043E0E17D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073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1000"/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PastelsSmooth/>
                    </a14:imgEffect>
                  </a14:imgLayer>
                </a14:imgProps>
              </a:ext>
            </a:extLst>
          </a:blip>
          <a:srcRect/>
          <a:stretch>
            <a:fillRect t="-148000" b="-14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21515CE-0986-4940-97BD-B3D2C2969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6866A32-2CCD-497B-B243-E66B474C86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2A91278-BAD2-4CDF-8041-2D67FDE9D5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4/8/2022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D2EA6F-FC80-4396-B946-7F1BDE1802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97B2627-DC50-404B-939F-57BEDF75B2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524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6B180C1-3871-47BF-8BD1-AFCE16B3CE53}"/>
              </a:ext>
            </a:extLst>
          </p:cNvPr>
          <p:cNvSpPr txBox="1"/>
          <p:nvPr/>
        </p:nvSpPr>
        <p:spPr>
          <a:xfrm>
            <a:off x="345440" y="4339828"/>
            <a:ext cx="499046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6600" dirty="0">
                <a:solidFill>
                  <a:schemeClr val="bg1"/>
                </a:solidFill>
                <a:effectLst>
                  <a:glow rad="228600">
                    <a:srgbClr val="EE650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LA ORACIÓN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BA3C735-7D9D-4C15-9B8A-FB93344A8F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436"/>
          <a:stretch/>
        </p:blipFill>
        <p:spPr>
          <a:xfrm>
            <a:off x="6856093" y="417532"/>
            <a:ext cx="4566897" cy="43830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51833945"/>
      </p:ext>
    </p:extLst>
  </p:cSld>
  <p:clrMapOvr>
    <a:masterClrMapping/>
  </p:clrMapOvr>
  <p:transition spd="slow">
    <p:wheel spokes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88440" y="212725"/>
            <a:ext cx="10515600" cy="1325563"/>
          </a:xfrm>
        </p:spPr>
        <p:txBody>
          <a:bodyPr>
            <a:normAutofit/>
          </a:bodyPr>
          <a:lstStyle/>
          <a:p>
            <a:pPr algn="r"/>
            <a:r>
              <a:rPr lang="es-MX" sz="5400" u="sng" dirty="0"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Berlin Sans FB" panose="020E0602020502020306" pitchFamily="34" charset="0"/>
              </a:rPr>
              <a:t>¿Qué es la oración?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5114" y="3238868"/>
            <a:ext cx="10795000" cy="3179763"/>
          </a:xfrm>
        </p:spPr>
        <p:txBody>
          <a:bodyPr>
            <a:normAutofit/>
          </a:bodyPr>
          <a:lstStyle/>
          <a:p>
            <a:pPr algn="just"/>
            <a:r>
              <a:rPr lang="es-MX" sz="4400" dirty="0"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Berlin Sans FB" panose="020E0602020502020306" pitchFamily="34" charset="0"/>
              </a:rPr>
              <a:t>JEREMIAS 29:12-13: </a:t>
            </a:r>
            <a:r>
              <a:rPr lang="es-MX" sz="4400" dirty="0">
                <a:latin typeface="Berlin Sans FB" panose="020E0602020502020306" pitchFamily="34" charset="0"/>
              </a:rPr>
              <a:t>Entonces me invocareis, y vendréis y orareis a mi, y yo os oiré; y me buscareis y me hallareis, por que me buscareis de todo vuestro corazón.</a:t>
            </a:r>
          </a:p>
          <a:p>
            <a:pPr algn="just"/>
            <a:endParaRPr lang="es-MX" dirty="0">
              <a:latin typeface="Berlin Sans FB" panose="020E0602020502020306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4ABDBD2-D64E-4C7B-9A36-11274565246C}"/>
              </a:ext>
            </a:extLst>
          </p:cNvPr>
          <p:cNvSpPr txBox="1"/>
          <p:nvPr/>
        </p:nvSpPr>
        <p:spPr>
          <a:xfrm>
            <a:off x="7873580" y="1504223"/>
            <a:ext cx="2265364" cy="646331"/>
          </a:xfrm>
          <a:prstGeom prst="rect">
            <a:avLst/>
          </a:prstGeom>
          <a:ln w="76200">
            <a:solidFill>
              <a:schemeClr val="accent1">
                <a:lumMod val="75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MX" sz="3600" dirty="0">
                <a:latin typeface="Berlin Sans FB" panose="020E0602020502020306" pitchFamily="34" charset="0"/>
              </a:rPr>
              <a:t>Lucas 11:1-4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165E8D5-4264-49F2-8164-0CEA347A591C}"/>
              </a:ext>
            </a:extLst>
          </p:cNvPr>
          <p:cNvSpPr txBox="1"/>
          <p:nvPr/>
        </p:nvSpPr>
        <p:spPr>
          <a:xfrm>
            <a:off x="187960" y="250616"/>
            <a:ext cx="4216219" cy="769441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>
            <a:defPPr>
              <a:defRPr lang="es-MX"/>
            </a:defPPr>
            <a:lvl1pPr>
              <a:defRPr sz="3600">
                <a:solidFill>
                  <a:schemeClr val="dk1"/>
                </a:solidFill>
                <a:latin typeface="Berlin Sans FB" panose="020E0602020502020306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ctr"/>
            <a:r>
              <a:rPr lang="es-MX" sz="4400" dirty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</a:rPr>
              <a:t>Platicar con Dios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F6CCFFE-8824-4643-892B-B509406F23D0}"/>
              </a:ext>
            </a:extLst>
          </p:cNvPr>
          <p:cNvSpPr txBox="1"/>
          <p:nvPr/>
        </p:nvSpPr>
        <p:spPr>
          <a:xfrm>
            <a:off x="187960" y="1111421"/>
            <a:ext cx="4044697" cy="769441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>
            <a:defPPr>
              <a:defRPr lang="es-MX"/>
            </a:defPPr>
            <a:lvl1pPr>
              <a:defRPr sz="3600">
                <a:solidFill>
                  <a:schemeClr val="dk1"/>
                </a:solidFill>
                <a:latin typeface="Berlin Sans FB" panose="020E0602020502020306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ctr"/>
            <a:r>
              <a:rPr lang="es-MX" sz="4400" dirty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</a:rPr>
              <a:t>Medio de Gracia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7F54BBF-E0AD-4A09-85F3-8B60D0D8BFC4}"/>
              </a:ext>
            </a:extLst>
          </p:cNvPr>
          <p:cNvSpPr txBox="1"/>
          <p:nvPr/>
        </p:nvSpPr>
        <p:spPr>
          <a:xfrm>
            <a:off x="187960" y="1993342"/>
            <a:ext cx="4871847" cy="769441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>
            <a:defPPr>
              <a:defRPr lang="es-MX"/>
            </a:defPPr>
            <a:lvl1pPr>
              <a:defRPr sz="3600">
                <a:solidFill>
                  <a:schemeClr val="dk1"/>
                </a:solidFill>
                <a:latin typeface="Berlin Sans FB" panose="020E0602020502020306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ctr"/>
            <a:r>
              <a:rPr lang="es-MX" sz="4400" dirty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</a:rPr>
              <a:t>Necesidad del Alma</a:t>
            </a:r>
          </a:p>
        </p:txBody>
      </p:sp>
    </p:spTree>
    <p:extLst>
      <p:ext uri="{BB962C8B-B14F-4D97-AF65-F5344CB8AC3E}">
        <p14:creationId xmlns:p14="http://schemas.microsoft.com/office/powerpoint/2010/main" val="2175257331"/>
      </p:ext>
    </p:extLst>
  </p:cSld>
  <p:clrMapOvr>
    <a:masterClrMapping/>
  </p:clrMapOvr>
  <p:transition spd="slow">
    <p:wheel spokes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88440" y="212725"/>
            <a:ext cx="10515600" cy="1325563"/>
          </a:xfrm>
        </p:spPr>
        <p:txBody>
          <a:bodyPr>
            <a:normAutofit/>
          </a:bodyPr>
          <a:lstStyle/>
          <a:p>
            <a:pPr algn="r"/>
            <a:r>
              <a:rPr lang="es-MX" sz="5400" u="sng" dirty="0"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Berlin Sans FB" panose="020E0602020502020306" pitchFamily="34" charset="0"/>
              </a:rPr>
              <a:t>Es necesario humillarse ante Dios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3100" y="2150745"/>
            <a:ext cx="10845800" cy="3823335"/>
          </a:xfrm>
        </p:spPr>
        <p:txBody>
          <a:bodyPr>
            <a:normAutofit/>
          </a:bodyPr>
          <a:lstStyle/>
          <a:p>
            <a:pPr algn="just"/>
            <a:r>
              <a:rPr lang="es-MX" sz="4400" dirty="0"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Berlin Sans FB" panose="020E0602020502020306" pitchFamily="34" charset="0"/>
              </a:rPr>
              <a:t>2 CRÓNICAS 7:14: </a:t>
            </a:r>
            <a:r>
              <a:rPr lang="es-MX" sz="4400" dirty="0">
                <a:latin typeface="Berlin Sans FB" panose="020E0602020502020306" pitchFamily="34" charset="0"/>
              </a:rPr>
              <a:t>Si se humillare mi pueblo, sobre el cual mi nombre es invocado, y oraren, y buscaren mi rostro, y se convirtieren de sus malos caminos; entonces yo oiré desde los cielos, y perdonare sus pecados, y sanare su tierra.</a:t>
            </a:r>
            <a:endParaRPr lang="es-MX" sz="4400" dirty="0">
              <a:solidFill>
                <a:srgbClr val="FF0000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8394934"/>
      </p:ext>
    </p:extLst>
  </p:cSld>
  <p:clrMapOvr>
    <a:masterClrMapping/>
  </p:clrMapOvr>
  <p:transition spd="slow">
    <p:wheel spokes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68120" y="192405"/>
            <a:ext cx="10515600" cy="1325563"/>
          </a:xfrm>
        </p:spPr>
        <p:txBody>
          <a:bodyPr/>
          <a:lstStyle/>
          <a:p>
            <a:pPr algn="r"/>
            <a:r>
              <a:rPr lang="es-MX" sz="5400" u="sng" dirty="0"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Berlin Sans FB" panose="020E0602020502020306" pitchFamily="34" charset="0"/>
              </a:rPr>
              <a:t>¿Cuándo DEBEMOS ORAR?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11480" y="1613852"/>
            <a:ext cx="10515600" cy="2358708"/>
          </a:xfrm>
        </p:spPr>
        <p:txBody>
          <a:bodyPr>
            <a:noAutofit/>
          </a:bodyPr>
          <a:lstStyle/>
          <a:p>
            <a:pPr algn="just"/>
            <a:r>
              <a:rPr lang="es-MX" sz="4000" dirty="0"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Berlin Sans FB" panose="020E0602020502020306" pitchFamily="34" charset="0"/>
              </a:rPr>
              <a:t>EFESIOS 6:18: </a:t>
            </a:r>
            <a:r>
              <a:rPr lang="es-MX" sz="4000" dirty="0">
                <a:latin typeface="Berlin Sans FB" panose="020E0602020502020306" pitchFamily="34" charset="0"/>
              </a:rPr>
              <a:t>Orando en todo tiempo con toda oración y suplica en el Espíritu, y velando en ello con toda perseverancia y suplica por todos los santos.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EE007F9-5BA2-410B-B46A-412F462AB374}"/>
              </a:ext>
            </a:extLst>
          </p:cNvPr>
          <p:cNvSpPr txBox="1"/>
          <p:nvPr/>
        </p:nvSpPr>
        <p:spPr>
          <a:xfrm>
            <a:off x="325120" y="4444276"/>
            <a:ext cx="11521440" cy="175432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s-ES" sz="3600" dirty="0">
                <a:latin typeface="Berlin Sans FB" panose="020E0602020502020306" pitchFamily="34" charset="0"/>
              </a:rPr>
              <a:t>No hay que desanimarnos, debemos tener FE en que al estar orando, Dios siempre contesta, quizás NO de la manera que esperas, pero aún así hay respuesta de Dios.</a:t>
            </a:r>
          </a:p>
        </p:txBody>
      </p:sp>
    </p:spTree>
    <p:extLst>
      <p:ext uri="{BB962C8B-B14F-4D97-AF65-F5344CB8AC3E}">
        <p14:creationId xmlns:p14="http://schemas.microsoft.com/office/powerpoint/2010/main" val="1551837289"/>
      </p:ext>
    </p:extLst>
  </p:cSld>
  <p:clrMapOvr>
    <a:masterClrMapping/>
  </p:clrMapOvr>
  <p:transition spd="slow">
    <p:wheel spokes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88440" y="182245"/>
            <a:ext cx="10515600" cy="1325563"/>
          </a:xfrm>
        </p:spPr>
        <p:txBody>
          <a:bodyPr>
            <a:normAutofit fontScale="90000"/>
          </a:bodyPr>
          <a:lstStyle/>
          <a:p>
            <a:pPr algn="r"/>
            <a:r>
              <a:rPr lang="es-MX" sz="5400" u="sng" dirty="0"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Berlin Sans FB" panose="020E0602020502020306" pitchFamily="34" charset="0"/>
              </a:rPr>
              <a:t>JESÚS tenía la NECESIDAD de ORAR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45305" y="2188528"/>
            <a:ext cx="3354535" cy="4405312"/>
          </a:xfrm>
        </p:spPr>
        <p:txBody>
          <a:bodyPr>
            <a:normAutofit lnSpcReduction="10000"/>
          </a:bodyPr>
          <a:lstStyle/>
          <a:p>
            <a:r>
              <a:rPr lang="es-MX" sz="4000" dirty="0">
                <a:solidFill>
                  <a:srgbClr val="002060"/>
                </a:solidFill>
                <a:effectLst>
                  <a:glow rad="63500">
                    <a:srgbClr val="00B0F0">
                      <a:alpha val="40000"/>
                    </a:srgbClr>
                  </a:glow>
                </a:effectLst>
                <a:latin typeface="Berlin Sans FB" panose="020E0602020502020306" pitchFamily="34" charset="0"/>
              </a:rPr>
              <a:t>MARCOS 1:35 </a:t>
            </a:r>
          </a:p>
          <a:p>
            <a:r>
              <a:rPr lang="es-MX" sz="4000" dirty="0">
                <a:solidFill>
                  <a:srgbClr val="002060"/>
                </a:solidFill>
                <a:effectLst>
                  <a:glow rad="63500">
                    <a:srgbClr val="00B0F0">
                      <a:alpha val="40000"/>
                    </a:srgbClr>
                  </a:glow>
                </a:effectLst>
                <a:latin typeface="Berlin Sans FB" panose="020E0602020502020306" pitchFamily="34" charset="0"/>
              </a:rPr>
              <a:t>MARCOS 6:41</a:t>
            </a:r>
          </a:p>
          <a:p>
            <a:r>
              <a:rPr lang="es-MX" sz="4000" dirty="0">
                <a:solidFill>
                  <a:srgbClr val="002060"/>
                </a:solidFill>
                <a:effectLst>
                  <a:glow rad="63500">
                    <a:srgbClr val="00B0F0">
                      <a:alpha val="40000"/>
                    </a:srgbClr>
                  </a:glow>
                </a:effectLst>
                <a:latin typeface="Berlin Sans FB" panose="020E0602020502020306" pitchFamily="34" charset="0"/>
              </a:rPr>
              <a:t>LUCAS 3:21</a:t>
            </a:r>
          </a:p>
          <a:p>
            <a:r>
              <a:rPr lang="es-MX" sz="4000" dirty="0">
                <a:solidFill>
                  <a:srgbClr val="002060"/>
                </a:solidFill>
                <a:effectLst>
                  <a:glow rad="63500">
                    <a:srgbClr val="00B0F0">
                      <a:alpha val="40000"/>
                    </a:srgbClr>
                  </a:glow>
                </a:effectLst>
                <a:latin typeface="Berlin Sans FB" panose="020E0602020502020306" pitchFamily="34" charset="0"/>
              </a:rPr>
              <a:t>LUCAS 6:12</a:t>
            </a:r>
          </a:p>
          <a:p>
            <a:r>
              <a:rPr lang="es-MX" sz="4000" dirty="0">
                <a:solidFill>
                  <a:srgbClr val="002060"/>
                </a:solidFill>
                <a:effectLst>
                  <a:glow rad="63500">
                    <a:srgbClr val="00B0F0">
                      <a:alpha val="40000"/>
                    </a:srgbClr>
                  </a:glow>
                </a:effectLst>
                <a:latin typeface="Berlin Sans FB" panose="020E0602020502020306" pitchFamily="34" charset="0"/>
              </a:rPr>
              <a:t>LUCAS 9:18</a:t>
            </a:r>
          </a:p>
          <a:p>
            <a:r>
              <a:rPr lang="es-MX" sz="4000" dirty="0">
                <a:solidFill>
                  <a:srgbClr val="002060"/>
                </a:solidFill>
                <a:effectLst>
                  <a:glow rad="63500">
                    <a:srgbClr val="00B0F0">
                      <a:alpha val="40000"/>
                    </a:srgbClr>
                  </a:glow>
                </a:effectLst>
                <a:latin typeface="Berlin Sans FB" panose="020E0602020502020306" pitchFamily="34" charset="0"/>
              </a:rPr>
              <a:t>LUCAS 9:28</a:t>
            </a:r>
          </a:p>
          <a:p>
            <a:r>
              <a:rPr lang="es-MX" sz="4000" dirty="0">
                <a:solidFill>
                  <a:srgbClr val="002060"/>
                </a:solidFill>
                <a:effectLst>
                  <a:glow rad="63500">
                    <a:srgbClr val="00B0F0">
                      <a:alpha val="40000"/>
                    </a:srgbClr>
                  </a:glow>
                </a:effectLst>
                <a:latin typeface="Berlin Sans FB" panose="020E0602020502020306" pitchFamily="34" charset="0"/>
              </a:rPr>
              <a:t>LUCAS 18:1</a:t>
            </a:r>
          </a:p>
          <a:p>
            <a:endParaRPr lang="es-MX" sz="3600" dirty="0">
              <a:solidFill>
                <a:srgbClr val="002060"/>
              </a:solidFill>
              <a:effectLst>
                <a:glow rad="63500">
                  <a:srgbClr val="00B0F0">
                    <a:alpha val="40000"/>
                  </a:srgbClr>
                </a:glow>
              </a:effectLst>
              <a:latin typeface="Berlin Sans FB" panose="020E0602020502020306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FCC1656-5D9D-4260-9837-8B33579B7E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8847" y="2188528"/>
            <a:ext cx="7088958" cy="371897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11423494"/>
      </p:ext>
    </p:extLst>
  </p:cSld>
  <p:clrMapOvr>
    <a:masterClrMapping/>
  </p:clrMapOvr>
  <p:transition spd="slow">
    <p:wheel spokes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7600" y="202565"/>
            <a:ext cx="10855960" cy="1325563"/>
          </a:xfrm>
        </p:spPr>
        <p:txBody>
          <a:bodyPr>
            <a:normAutofit/>
          </a:bodyPr>
          <a:lstStyle/>
          <a:p>
            <a:pPr algn="r"/>
            <a:r>
              <a:rPr lang="es-MX" sz="4900" u="sng" dirty="0"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Berlin Sans FB" panose="020E0602020502020306" pitchFamily="34" charset="0"/>
              </a:rPr>
              <a:t>¿Cuánto MAS NOSOTROS?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21640" y="1683385"/>
            <a:ext cx="10515600" cy="4351338"/>
          </a:xfrm>
        </p:spPr>
        <p:txBody>
          <a:bodyPr>
            <a:normAutofit/>
          </a:bodyPr>
          <a:lstStyle/>
          <a:p>
            <a:pPr algn="just"/>
            <a:r>
              <a:rPr lang="es-MX" sz="4000" dirty="0"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Berlin Sans FB" panose="020E0602020502020306" pitchFamily="34" charset="0"/>
              </a:rPr>
              <a:t>MATEO 26:41: </a:t>
            </a:r>
            <a:r>
              <a:rPr lang="es-MX" sz="4000" dirty="0">
                <a:latin typeface="Berlin Sans FB" panose="020E0602020502020306" pitchFamily="34" charset="0"/>
              </a:rPr>
              <a:t>Velad y orad, para que no entréis en tentación; el espíritu a la verdad esta dispuesto, pero la carne es débil </a:t>
            </a:r>
          </a:p>
          <a:p>
            <a:pPr algn="just"/>
            <a:r>
              <a:rPr lang="es-MX" sz="4000" dirty="0"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Berlin Sans FB" panose="020E0602020502020306" pitchFamily="34" charset="0"/>
              </a:rPr>
              <a:t>LUCAS 21:36: </a:t>
            </a:r>
            <a:r>
              <a:rPr lang="es-MX" sz="4000" dirty="0">
                <a:latin typeface="Berlin Sans FB" panose="020E0602020502020306" pitchFamily="34" charset="0"/>
              </a:rPr>
              <a:t>Velad, pues, en todo tiempo orando que seáis tenidos por dignos de escapar de todas estas cosas que vendrán, y de estar en pie delante del hijo del hombre.</a:t>
            </a:r>
            <a:endParaRPr lang="es-MX" sz="4000" dirty="0">
              <a:solidFill>
                <a:srgbClr val="FF0000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8989086"/>
      </p:ext>
    </p:extLst>
  </p:cSld>
  <p:clrMapOvr>
    <a:masterClrMapping/>
  </p:clrMapOvr>
  <p:transition spd="slow">
    <p:wheel spokes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>
            <a:extLst>
              <a:ext uri="{FF2B5EF4-FFF2-40B4-BE49-F238E27FC236}">
                <a16:creationId xmlns:a16="http://schemas.microsoft.com/office/drawing/2014/main" id="{95517094-9776-4DD5-9910-2A562CAC73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532" t="13268" r="13022" b="13282"/>
          <a:stretch/>
        </p:blipFill>
        <p:spPr>
          <a:xfrm rot="5400000">
            <a:off x="5540734" y="2600576"/>
            <a:ext cx="939762" cy="6900591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2E7A08AD-A6C7-4540-9B63-4E83228477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710" t="13268" r="13022" b="13282"/>
          <a:stretch/>
        </p:blipFill>
        <p:spPr>
          <a:xfrm rot="5400000">
            <a:off x="9902160" y="-590636"/>
            <a:ext cx="1200327" cy="30276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575994E6-806C-43A4-A145-BB5A2C10F8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2640" y="1930400"/>
            <a:ext cx="2926080" cy="2194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5622A2A2-B199-4213-A035-59EDB4A57AE4}"/>
              </a:ext>
            </a:extLst>
          </p:cNvPr>
          <p:cNvSpPr txBox="1"/>
          <p:nvPr/>
        </p:nvSpPr>
        <p:spPr>
          <a:xfrm rot="20984345">
            <a:off x="4869496" y="2677160"/>
            <a:ext cx="23310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s-MX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rlz MT" panose="04040404050702020202" pitchFamily="82" charset="0"/>
              </a:rPr>
              <a:t>ORACIÓN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167B88E-BF56-41B1-B588-7AACBC6BC1BB}"/>
              </a:ext>
            </a:extLst>
          </p:cNvPr>
          <p:cNvSpPr txBox="1"/>
          <p:nvPr/>
        </p:nvSpPr>
        <p:spPr>
          <a:xfrm>
            <a:off x="9988439" y="299308"/>
            <a:ext cx="11737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MX"/>
            </a:defPPr>
            <a:lvl1pPr>
              <a:defRPr sz="480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defRPr>
            </a:lvl1pPr>
          </a:lstStyle>
          <a:p>
            <a:r>
              <a:rPr lang="es-MX" sz="7200" dirty="0"/>
              <a:t>FE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1B4E902E-0F5F-49A1-BE60-DCCD4AA2DB89}"/>
              </a:ext>
            </a:extLst>
          </p:cNvPr>
          <p:cNvSpPr txBox="1"/>
          <p:nvPr/>
        </p:nvSpPr>
        <p:spPr>
          <a:xfrm>
            <a:off x="2731089" y="5608598"/>
            <a:ext cx="66078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MX"/>
            </a:defPPr>
            <a:lvl1pPr>
              <a:defRPr sz="720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defRPr>
            </a:lvl1pPr>
          </a:lstStyle>
          <a:p>
            <a:r>
              <a:rPr lang="es-MX" sz="4800" dirty="0"/>
              <a:t>HÁGASE SU VOLUNTAD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2715674C-8E66-47F1-867C-14C758684D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250" t="13268" r="13021" b="13282"/>
          <a:stretch/>
        </p:blipFill>
        <p:spPr>
          <a:xfrm rot="5400000">
            <a:off x="1478511" y="-1175639"/>
            <a:ext cx="1470419" cy="41976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C91F8C23-3475-40D9-A284-CC8616946729}"/>
              </a:ext>
            </a:extLst>
          </p:cNvPr>
          <p:cNvSpPr txBox="1"/>
          <p:nvPr/>
        </p:nvSpPr>
        <p:spPr>
          <a:xfrm>
            <a:off x="456646" y="498755"/>
            <a:ext cx="32255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800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HUMILDAD</a:t>
            </a:r>
          </a:p>
        </p:txBody>
      </p:sp>
      <p:sp>
        <p:nvSpPr>
          <p:cNvPr id="14" name="Flecha: a la derecha 13">
            <a:extLst>
              <a:ext uri="{FF2B5EF4-FFF2-40B4-BE49-F238E27FC236}">
                <a16:creationId xmlns:a16="http://schemas.microsoft.com/office/drawing/2014/main" id="{BFEB6808-F22C-447B-958A-E8E70F5DA114}"/>
              </a:ext>
            </a:extLst>
          </p:cNvPr>
          <p:cNvSpPr/>
          <p:nvPr/>
        </p:nvSpPr>
        <p:spPr>
          <a:xfrm rot="20121898">
            <a:off x="7791095" y="1977511"/>
            <a:ext cx="2153920" cy="629920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Flecha: a la derecha 14">
            <a:extLst>
              <a:ext uri="{FF2B5EF4-FFF2-40B4-BE49-F238E27FC236}">
                <a16:creationId xmlns:a16="http://schemas.microsoft.com/office/drawing/2014/main" id="{F05064FE-9916-4649-BB7F-8D2F4171FC1E}"/>
              </a:ext>
            </a:extLst>
          </p:cNvPr>
          <p:cNvSpPr/>
          <p:nvPr/>
        </p:nvSpPr>
        <p:spPr>
          <a:xfrm rot="12995071">
            <a:off x="2264074" y="1909575"/>
            <a:ext cx="2153920" cy="629920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Flecha: a la derecha 15">
            <a:extLst>
              <a:ext uri="{FF2B5EF4-FFF2-40B4-BE49-F238E27FC236}">
                <a16:creationId xmlns:a16="http://schemas.microsoft.com/office/drawing/2014/main" id="{032DEF3F-B308-487F-850D-BB8D50777F0E}"/>
              </a:ext>
            </a:extLst>
          </p:cNvPr>
          <p:cNvSpPr/>
          <p:nvPr/>
        </p:nvSpPr>
        <p:spPr>
          <a:xfrm rot="5400000">
            <a:off x="5435337" y="4593271"/>
            <a:ext cx="1321325" cy="547015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975D1B2E-9F42-47F1-B4CA-8D2A516FB8F0}"/>
              </a:ext>
            </a:extLst>
          </p:cNvPr>
          <p:cNvSpPr txBox="1"/>
          <p:nvPr/>
        </p:nvSpPr>
        <p:spPr>
          <a:xfrm>
            <a:off x="325120" y="2622131"/>
            <a:ext cx="2814320" cy="938536"/>
          </a:xfrm>
          <a:prstGeom prst="rect">
            <a:avLst/>
          </a:prstGeom>
          <a:noFill/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es-MX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erlin Sans FB" panose="020E0602020502020306" pitchFamily="34" charset="0"/>
              </a:rPr>
              <a:t>MATEO 26:39, 42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9327F76E-D620-41FB-A6F0-7B113F6A8CE7}"/>
              </a:ext>
            </a:extLst>
          </p:cNvPr>
          <p:cNvSpPr txBox="1"/>
          <p:nvPr/>
        </p:nvSpPr>
        <p:spPr>
          <a:xfrm>
            <a:off x="403894" y="3755627"/>
            <a:ext cx="3202906" cy="768756"/>
          </a:xfrm>
          <a:prstGeom prst="rect">
            <a:avLst/>
          </a:prstGeom>
          <a:noFill/>
        </p:spPr>
        <p:txBody>
          <a:bodyPr wrap="square" numCol="1">
            <a:prstTxWarp prst="textPlain">
              <a:avLst/>
            </a:prstTxWarp>
            <a:spAutoFit/>
          </a:bodyPr>
          <a:lstStyle>
            <a:defPPr>
              <a:defRPr lang="es-MX"/>
            </a:defPPr>
            <a:lvl1pPr>
              <a:defRPr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erlin Sans FB" panose="020E0602020502020306" pitchFamily="34" charset="0"/>
              </a:defRPr>
            </a:lvl1pPr>
          </a:lstStyle>
          <a:p>
            <a:r>
              <a:rPr lang="es-MX" dirty="0">
                <a:solidFill>
                  <a:srgbClr val="002060"/>
                </a:solidFill>
              </a:rPr>
              <a:t>1ª JUAN 5:14-15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72CA608E-3B7A-456D-BE1F-2805F5FE4705}"/>
              </a:ext>
            </a:extLst>
          </p:cNvPr>
          <p:cNvSpPr txBox="1"/>
          <p:nvPr/>
        </p:nvSpPr>
        <p:spPr>
          <a:xfrm>
            <a:off x="9302925" y="2475201"/>
            <a:ext cx="2485180" cy="772222"/>
          </a:xfrm>
          <a:prstGeom prst="rect">
            <a:avLst/>
          </a:prstGeom>
          <a:noFill/>
        </p:spPr>
        <p:txBody>
          <a:bodyPr wrap="square" numCol="1">
            <a:prstTxWarp prst="textPlain">
              <a:avLst/>
            </a:prstTxWarp>
            <a:spAutoFit/>
          </a:bodyPr>
          <a:lstStyle>
            <a:defPPr>
              <a:defRPr lang="es-MX"/>
            </a:defPPr>
            <a:lvl1pPr>
              <a:defRPr b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erlin Sans FB" panose="020E0602020502020306" pitchFamily="34" charset="0"/>
              </a:defRPr>
            </a:lvl1pPr>
          </a:lstStyle>
          <a:p>
            <a:r>
              <a:rPr lang="es-MX" dirty="0">
                <a:solidFill>
                  <a:srgbClr val="C00000"/>
                </a:solidFill>
              </a:rPr>
              <a:t>JUAN 14:13-14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38E547E6-12C5-4209-822F-25F6290F98BF}"/>
              </a:ext>
            </a:extLst>
          </p:cNvPr>
          <p:cNvSpPr txBox="1"/>
          <p:nvPr/>
        </p:nvSpPr>
        <p:spPr>
          <a:xfrm>
            <a:off x="9302012" y="3485895"/>
            <a:ext cx="2486093" cy="720221"/>
          </a:xfrm>
          <a:prstGeom prst="rect">
            <a:avLst/>
          </a:prstGeom>
          <a:noFill/>
        </p:spPr>
        <p:txBody>
          <a:bodyPr wrap="square" numCol="1">
            <a:prstTxWarp prst="textPlain">
              <a:avLst/>
            </a:prstTxWarp>
            <a:spAutoFit/>
          </a:bodyPr>
          <a:lstStyle>
            <a:defPPr>
              <a:defRPr lang="es-MX"/>
            </a:defPPr>
            <a:lvl1pPr>
              <a:defRPr b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erlin Sans FB" panose="020E0602020502020306" pitchFamily="34" charset="0"/>
              </a:defRPr>
            </a:lvl1pPr>
          </a:lstStyle>
          <a:p>
            <a:r>
              <a:rPr lang="es-MX" dirty="0">
                <a:solidFill>
                  <a:schemeClr val="accent1">
                    <a:lumMod val="75000"/>
                  </a:schemeClr>
                </a:solidFill>
              </a:rPr>
              <a:t>MARCOS 11:24</a:t>
            </a:r>
          </a:p>
        </p:txBody>
      </p:sp>
    </p:spTree>
    <p:extLst>
      <p:ext uri="{BB962C8B-B14F-4D97-AF65-F5344CB8AC3E}">
        <p14:creationId xmlns:p14="http://schemas.microsoft.com/office/powerpoint/2010/main" val="3735844060"/>
      </p:ext>
    </p:extLst>
  </p:cSld>
  <p:clrMapOvr>
    <a:masterClrMapping/>
  </p:clrMapOvr>
  <p:transition spd="slow">
    <p:wheel spokes="1"/>
  </p:transition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240</TotalTime>
  <Words>284</Words>
  <Application>Microsoft Office PowerPoint</Application>
  <PresentationFormat>Panorámica</PresentationFormat>
  <Paragraphs>31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3" baseType="lpstr">
      <vt:lpstr>Arial</vt:lpstr>
      <vt:lpstr>Berlin Sans FB</vt:lpstr>
      <vt:lpstr>Calibri</vt:lpstr>
      <vt:lpstr>Calibri Light</vt:lpstr>
      <vt:lpstr>Curlz MT</vt:lpstr>
      <vt:lpstr>Tema de Office</vt:lpstr>
      <vt:lpstr>Presentación de PowerPoint</vt:lpstr>
      <vt:lpstr>¿Qué es la oración?</vt:lpstr>
      <vt:lpstr>Es necesario humillarse ante Dios </vt:lpstr>
      <vt:lpstr>¿Cuándo DEBEMOS ORAR?</vt:lpstr>
      <vt:lpstr>JESÚS tenía la NECESIDAD de ORAR</vt:lpstr>
      <vt:lpstr>¿Cuánto MAS NOSOTROS?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ORACIÓN</dc:title>
  <dc:creator>Alejandra</dc:creator>
  <cp:lastModifiedBy>King Noha PZ</cp:lastModifiedBy>
  <cp:revision>15</cp:revision>
  <dcterms:created xsi:type="dcterms:W3CDTF">2019-05-17T23:50:19Z</dcterms:created>
  <dcterms:modified xsi:type="dcterms:W3CDTF">2022-04-09T00:57:50Z</dcterms:modified>
</cp:coreProperties>
</file>