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E1D464-BF38-47E9-8392-0B35BDAE63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24498"/>
          </a:xfrm>
        </p:spPr>
        <p:txBody>
          <a:bodyPr>
            <a:normAutofit/>
          </a:bodyPr>
          <a:lstStyle/>
          <a:p>
            <a:pPr algn="ctr"/>
            <a:r>
              <a:rPr lang="es-MX" sz="9600" dirty="0">
                <a:latin typeface="Algerian" panose="04020705040A02060702" pitchFamily="82" charset="0"/>
              </a:rPr>
              <a:t>EL PECADO</a:t>
            </a:r>
          </a:p>
        </p:txBody>
      </p:sp>
    </p:spTree>
    <p:extLst>
      <p:ext uri="{BB962C8B-B14F-4D97-AF65-F5344CB8AC3E}">
        <p14:creationId xmlns:p14="http://schemas.microsoft.com/office/powerpoint/2010/main" val="462891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13BE08-1C0E-4242-A81E-590E408A9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8"/>
            <a:ext cx="9603275" cy="4483099"/>
          </a:xfrm>
        </p:spPr>
        <p:txBody>
          <a:bodyPr>
            <a:normAutofit/>
          </a:bodyPr>
          <a:lstStyle/>
          <a:p>
            <a:r>
              <a:rPr lang="es-MX" dirty="0"/>
              <a:t>DEFINICIÓN:</a:t>
            </a:r>
            <a:br>
              <a:rPr lang="es-MX" dirty="0"/>
            </a:b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pensamiento, palabra, o acción que va en contra  de la voluntad de dios. Santiago 4:17</a:t>
            </a:r>
            <a:b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pecar: es no alcanzar el objetivo de cumplir con las normas perfectas de dios romanos:14:12</a:t>
            </a:r>
            <a:b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todo aquello que nos aleja de dios </a:t>
            </a:r>
            <a:b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el pecado nos lleva a despreciar o desmeritar el amor que Dios tiene para nosotros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15701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F19C03-8D37-4585-A8C9-97466AF27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Introducción:</a:t>
            </a:r>
            <a:br>
              <a:rPr lang="es-MX" dirty="0"/>
            </a:br>
            <a:r>
              <a:rPr lang="es-MX" dirty="0"/>
              <a:t>origen del pecado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1E37BD-838D-4176-AF4D-E6C50B64E0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Adán y Eva fueron creados perfectos a imagen de Dios. Genesis 1:27</a:t>
            </a:r>
          </a:p>
          <a:p>
            <a:r>
              <a:rPr lang="es-MX" dirty="0"/>
              <a:t>Cuando ellos desobedecen dejan de serlo.  Genesis 3:1-8</a:t>
            </a:r>
          </a:p>
          <a:p>
            <a:r>
              <a:rPr lang="es-MX" dirty="0"/>
              <a:t>Entonces entendemos que el pecado entra por un hombre Romanos 5:12</a:t>
            </a:r>
          </a:p>
          <a:p>
            <a:r>
              <a:rPr lang="es-MX" dirty="0"/>
              <a:t>                                                                                       Romanos 6: 23</a:t>
            </a:r>
          </a:p>
          <a:p>
            <a:r>
              <a:rPr lang="es-MX" dirty="0"/>
              <a:t>                                                                                       Romanos 3:11-12</a:t>
            </a:r>
          </a:p>
        </p:txBody>
      </p:sp>
    </p:spTree>
    <p:extLst>
      <p:ext uri="{BB962C8B-B14F-4D97-AF65-F5344CB8AC3E}">
        <p14:creationId xmlns:p14="http://schemas.microsoft.com/office/powerpoint/2010/main" val="145920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337FDB-A934-4D0B-AB42-65160B94C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Si decimos que no hemos pecado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47E6F7-011A-4E8C-99F4-8204E3FDB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1 de Juan 1:8-10</a:t>
            </a:r>
          </a:p>
          <a:p>
            <a:r>
              <a:rPr lang="es-MX" dirty="0"/>
              <a:t>Por tanto no reine el pecado en vuestro cuerpo mortal Romanos 6:12-14</a:t>
            </a:r>
          </a:p>
          <a:p>
            <a:r>
              <a:rPr lang="es-MX" dirty="0"/>
              <a:t>Dios no tolera el pecado Santiago 4: 4 al 8</a:t>
            </a:r>
          </a:p>
          <a:p>
            <a:r>
              <a:rPr lang="es-MX" dirty="0"/>
              <a:t>El amor cubrirá multitud de pecados 1Pedro 4:8</a:t>
            </a:r>
          </a:p>
          <a:p>
            <a:r>
              <a:rPr lang="es-MX" dirty="0"/>
              <a:t>Dios no acepta que encubramos nuestros pecados Proverbios 28:13</a:t>
            </a:r>
          </a:p>
          <a:p>
            <a:r>
              <a:rPr lang="es-MX" dirty="0"/>
              <a:t>No hay nada oculto para Dios Salmo 69:5 Ezequiel 28:3</a:t>
            </a:r>
          </a:p>
          <a:p>
            <a:r>
              <a:rPr lang="es-MX" dirty="0"/>
              <a:t>Todo sale a la luz Marcos 4:22</a:t>
            </a:r>
          </a:p>
        </p:txBody>
      </p:sp>
    </p:spTree>
    <p:extLst>
      <p:ext uri="{BB962C8B-B14F-4D97-AF65-F5344CB8AC3E}">
        <p14:creationId xmlns:p14="http://schemas.microsoft.com/office/powerpoint/2010/main" val="435163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C81F7B-D9D4-4EE4-9DF4-0D33B08FC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Jesús vino a salvar lo que se había perdido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3CEF52-F9A6-4929-B939-17EBFC02D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Vino a reconciliarnos con el Padre a través de ese sacrificio en la cruz 2 Corintios 5:19</a:t>
            </a:r>
          </a:p>
          <a:p>
            <a:r>
              <a:rPr lang="es-MX" dirty="0"/>
              <a:t>Jesucristo no siendo merecedor de esto cargo el pecado del mundo Isaías 53:5-6</a:t>
            </a:r>
          </a:p>
          <a:p>
            <a:r>
              <a:rPr lang="es-MX" dirty="0"/>
              <a:t>Pero por su gracia fuimos justificados Romanos 3:23-24</a:t>
            </a:r>
          </a:p>
        </p:txBody>
      </p:sp>
    </p:spTree>
    <p:extLst>
      <p:ext uri="{BB962C8B-B14F-4D97-AF65-F5344CB8AC3E}">
        <p14:creationId xmlns:p14="http://schemas.microsoft.com/office/powerpoint/2010/main" val="4126042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C59CE7-0D2B-4F4D-B669-D5F5EAC92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8EB970-BA6E-4BCE-B3C2-9EA1DB546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87465643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76</TotalTime>
  <Words>230</Words>
  <Application>Microsoft Office PowerPoint</Application>
  <PresentationFormat>Panorámica</PresentationFormat>
  <Paragraphs>20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Algerian</vt:lpstr>
      <vt:lpstr>Arial</vt:lpstr>
      <vt:lpstr>Gill Sans MT</vt:lpstr>
      <vt:lpstr>Galería</vt:lpstr>
      <vt:lpstr>EL PECADO</vt:lpstr>
      <vt:lpstr>DEFINICIÓN: pensamiento, palabra, o acción que va en contra  de la voluntad de dios. Santiago 4:17  pecar: es no alcanzar el objetivo de cumplir con las normas perfectas de dios romanos:14:12  todo aquello que nos aleja de dios   el pecado nos lleva a despreciar o desmeritar el amor que Dios tiene para nosotros</vt:lpstr>
      <vt:lpstr>Introducción: origen del pecado</vt:lpstr>
      <vt:lpstr>Si decimos que no hemos pecado</vt:lpstr>
      <vt:lpstr>Jesús vino a salvar lo que se había perdido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PECADO</dc:title>
  <dc:creator>SUPERGOYO2000</dc:creator>
  <cp:lastModifiedBy>Haniel Pérez</cp:lastModifiedBy>
  <cp:revision>9</cp:revision>
  <dcterms:created xsi:type="dcterms:W3CDTF">2019-03-09T20:47:46Z</dcterms:created>
  <dcterms:modified xsi:type="dcterms:W3CDTF">2024-02-14T19:35:41Z</dcterms:modified>
</cp:coreProperties>
</file>