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72" r:id="rId2"/>
    <p:sldId id="281" r:id="rId3"/>
    <p:sldId id="258" r:id="rId4"/>
    <p:sldId id="278" r:id="rId5"/>
    <p:sldId id="279" r:id="rId6"/>
    <p:sldId id="277" r:id="rId7"/>
    <p:sldId id="284" r:id="rId8"/>
    <p:sldId id="260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5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3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29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7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9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7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7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0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5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3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0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4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9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9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49524"/>
            <a:ext cx="11669486" cy="657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216400" y="2394857"/>
            <a:ext cx="56355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nimated" panose="02000603000000000000" pitchFamily="2" charset="0"/>
              </a:defRPr>
            </a:lvl1pPr>
          </a:lstStyle>
          <a:p>
            <a:r>
              <a:rPr lang="es-MX" sz="19900" dirty="0"/>
              <a:t>DIOS</a:t>
            </a:r>
          </a:p>
        </p:txBody>
      </p:sp>
    </p:spTree>
    <p:extLst>
      <p:ext uri="{BB962C8B-B14F-4D97-AF65-F5344CB8AC3E}">
        <p14:creationId xmlns:p14="http://schemas.microsoft.com/office/powerpoint/2010/main" val="19723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44" y="4920342"/>
            <a:ext cx="3118817" cy="188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" y="37808"/>
            <a:ext cx="3383019" cy="239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48256" y="389177"/>
            <a:ext cx="9036996" cy="5310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4000" u="sng" dirty="0"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La Biblia no trata de persuadir a que las personas crean que Dios existe</a:t>
            </a:r>
            <a:r>
              <a:rPr lang="es-MX" sz="4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sino que ella da por hecho que Dios existe, es real y dueño de todo lo creado; por lo cual el </a:t>
            </a:r>
            <a:r>
              <a:rPr lang="es-MX" sz="4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Génesis 1:1</a:t>
            </a:r>
            <a:r>
              <a:rPr lang="es-MX" sz="4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da por manifiesto la existencia de Dios, comenzando con el origen del hombre y de todo lo que el hombre puede ver, gozar y mantener.</a:t>
            </a:r>
            <a:endParaRPr lang="es-MX" sz="40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44" y="4920342"/>
            <a:ext cx="3118817" cy="188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" y="37808"/>
            <a:ext cx="3383019" cy="239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02414" y="661552"/>
            <a:ext cx="9938480" cy="538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6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Es la Biblia misma quien nos revela o da a conocer quien es Dios, como es Dios y que quiere Dios, todo esto en relación con la raza humana y la creación universal; de ahí que creamos plenamente que la Biblia es para el creyente la Palabra Viva de Dios que descendió del cielo para el beneficio del ser humano, poniendo a Cristo Jesús en el centro de toda ella, con la única intención de llevarnos a una vida eterna con nuestro creador.</a:t>
            </a:r>
            <a:endParaRPr lang="es-MX" sz="36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0" y="3534000"/>
            <a:ext cx="5878285" cy="320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02585" y="105013"/>
            <a:ext cx="117137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De acuerdo a la teología Bíblica, DIOS, es el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Espíritu 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infinitamente perfecto, inmutable y eterno, que existe por sí mismo y de quien todo lo creado visible o invisible, recibe la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existencia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y la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subsistencia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manteniendo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una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relación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de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persona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a persona con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sus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hijos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y de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Dios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con su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creación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ya que Él mismo creó todo de la nada, habiéndolo hecho para su propia Gloria con el poder de su Palabra, buscando en los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ángeles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y el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hombre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un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amor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legítimo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y </a:t>
            </a:r>
            <a:r>
              <a:rPr lang="es-MX" sz="3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voluntario</a:t>
            </a:r>
            <a:r>
              <a:rPr lang="es-MX" sz="3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00E8DC3-EE73-43BF-A756-F7D6515C4F85}"/>
              </a:ext>
            </a:extLst>
          </p:cNvPr>
          <p:cNvSpPr/>
          <p:nvPr/>
        </p:nvSpPr>
        <p:spPr>
          <a:xfrm>
            <a:off x="6096000" y="3534000"/>
            <a:ext cx="5893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Juan 4:24, Génesis 1:1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Deuteronomio 32:39-40, Job 36:26, Salmos 102.12, Isaías 40:28, Apocalipsis 1:8,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Job 26:7-14, Romanos 1:20, Hebreos 1:2-4, Romanos 11:36</a:t>
            </a:r>
          </a:p>
        </p:txBody>
      </p:sp>
    </p:spTree>
    <p:extLst>
      <p:ext uri="{BB962C8B-B14F-4D97-AF65-F5344CB8AC3E}">
        <p14:creationId xmlns:p14="http://schemas.microsoft.com/office/powerpoint/2010/main" val="3145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 rot="5400000">
            <a:off x="405265" y="428419"/>
            <a:ext cx="5952815" cy="5817778"/>
          </a:xfrm>
          <a:prstGeom prst="homePlate">
            <a:avLst>
              <a:gd name="adj" fmla="val 24783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4" name="Rectángulo 3"/>
          <p:cNvSpPr/>
          <p:nvPr/>
        </p:nvSpPr>
        <p:spPr>
          <a:xfrm>
            <a:off x="6952438" y="1208680"/>
            <a:ext cx="4666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Existe una herejía llamada </a:t>
            </a:r>
            <a:r>
              <a:rPr lang="es-MX" sz="3200" dirty="0">
                <a:solidFill>
                  <a:srgbClr val="C0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antropomorfismo</a:t>
            </a:r>
            <a:r>
              <a:rPr lang="es-MX" sz="32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en la que se dice que Dios tiene cuerpo, ya que en </a:t>
            </a:r>
            <a:r>
              <a:rPr lang="es-MX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Salmos 104:28-29, 102:25, 17:8</a:t>
            </a:r>
          </a:p>
          <a:p>
            <a:pPr algn="just"/>
            <a:endParaRPr lang="es-MX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Segoe UI Semilight" panose="020B0402040204020203" pitchFamily="34" charset="0"/>
            </a:endParaRPr>
          </a:p>
          <a:p>
            <a:pPr algn="just"/>
            <a:r>
              <a:rPr lang="es-MX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Nota: Lenguaje figurado</a:t>
            </a:r>
            <a:endParaRPr lang="es-MX" sz="3200" dirty="0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5769" y="593447"/>
            <a:ext cx="51362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Dios es ESPIRITU, Él no tiene cuerpo que lo limite o lo sujete, es un Espíritu Simple, Perfecto, Santo, Todopoderoso Juan 4:24. El cuerpo no es necesario para la existencia del espíritu, aún el espíritu del hombre sigue vivo después de la muerte del cuerpo. </a:t>
            </a:r>
            <a:endParaRPr lang="es-MX" sz="320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heurón 4"/>
          <p:cNvSpPr/>
          <p:nvPr/>
        </p:nvSpPr>
        <p:spPr>
          <a:xfrm rot="5400000">
            <a:off x="2541889" y="2925548"/>
            <a:ext cx="1679565" cy="5817775"/>
          </a:xfrm>
          <a:prstGeom prst="chevron">
            <a:avLst>
              <a:gd name="adj" fmla="val 88686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3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68485" y="612072"/>
            <a:ext cx="10447506" cy="433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6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La Personalidad de Dios.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32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Dios es un SER PERSONAL, es decir, posee todos los atributos propios de la persona, tiene SENTIMIENTOS, VOLUNTAD y RACIOCINIO, cualidades que solo corresponden a las personas, ya sea Divina, Humana o Angelical, en otras palabras, Dios Piensa, Siente y Se Determina, </a:t>
            </a:r>
            <a:r>
              <a:rPr lang="es-MX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Isaías 55:8, Juan 3:16, Proverbios 6:16-19, 1ª Timoteo 2:3-4.</a:t>
            </a:r>
            <a:endParaRPr lang="es-MX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011" y="34425"/>
            <a:ext cx="2040980" cy="18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1187" y="4221804"/>
            <a:ext cx="2636196" cy="263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anos con movimiento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5048877"/>
            <a:ext cx="3036728" cy="18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2304" y="276528"/>
            <a:ext cx="7924800" cy="1825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MX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Dios es </a:t>
            </a:r>
            <a:r>
              <a:rPr lang="es-MX" sz="3600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UNO</a:t>
            </a:r>
            <a:r>
              <a:rPr lang="es-MX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</a:t>
            </a:r>
            <a:r>
              <a:rPr lang="es-MX" sz="3600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ÚNICO</a:t>
            </a:r>
            <a:r>
              <a:rPr lang="es-MX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e </a:t>
            </a:r>
            <a:r>
              <a:rPr lang="es-MX" sz="3600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INDIVISIBLE</a:t>
            </a:r>
            <a:r>
              <a:rPr lang="es-MX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en este punto decimos que solo existe UN DIOS.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2152636"/>
            <a:ext cx="3548743" cy="452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8880" y="95301"/>
            <a:ext cx="7274560" cy="169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MX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No hay otro Dios, no existe, la Biblia nos enseña que solo hay </a:t>
            </a:r>
            <a:r>
              <a:rPr lang="es-MX" sz="3600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UN</a:t>
            </a:r>
            <a:r>
              <a:rPr lang="es-MX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Dios Deuteronomio 6:4, Esdras 1:1-2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1866719"/>
            <a:ext cx="3548743" cy="452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5079D36-5DF0-43E4-8159-E389001A0218}"/>
              </a:ext>
            </a:extLst>
          </p:cNvPr>
          <p:cNvSpPr/>
          <p:nvPr/>
        </p:nvSpPr>
        <p:spPr>
          <a:xfrm>
            <a:off x="169813" y="2406526"/>
            <a:ext cx="3680827" cy="38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MX" sz="3600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ÚNICO</a:t>
            </a:r>
            <a:r>
              <a:rPr lang="es-MX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nada hay semejante a Dios, no existe creación alguna que pueda igualarse a Dios Isaías 43:10, Juan 17:3.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2BA6D0C-26E3-4A20-B6DF-E7A1270443DA}"/>
              </a:ext>
            </a:extLst>
          </p:cNvPr>
          <p:cNvSpPr/>
          <p:nvPr/>
        </p:nvSpPr>
        <p:spPr>
          <a:xfrm>
            <a:off x="8274585" y="2125911"/>
            <a:ext cx="3587937" cy="433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MX" sz="3600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INDIVISIBLE</a:t>
            </a:r>
            <a:r>
              <a:rPr lang="es-MX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Dios no puede dividirse para actuar, es decir, Él se manifiesta a su creación a través del Padre, del Hijo y del Espíritu Santo.</a:t>
            </a:r>
            <a:endParaRPr lang="es-MX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93028" y="630627"/>
            <a:ext cx="76054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Dios es </a:t>
            </a:r>
            <a:r>
              <a:rPr lang="es-MX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INCREADO</a:t>
            </a:r>
            <a:r>
              <a:rPr lang="es-MX" sz="36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y </a:t>
            </a:r>
            <a:r>
              <a:rPr lang="es-MX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ETERNO</a:t>
            </a:r>
            <a:r>
              <a:rPr lang="es-MX" sz="36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para la mente finita (con límites) humana, el decir que Dios es Eterno e Increado parece imposible e irreal, sin embargo, la FE que ha depositado el Espíritu Santo de Dios al corazón, nos revela que esto es real y que sin duda alguna Dios </a:t>
            </a:r>
            <a:r>
              <a:rPr lang="es-MX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Segoe UI Semilight" panose="020B0402040204020203" pitchFamily="34" charset="0"/>
              </a:rPr>
              <a:t>ES</a:t>
            </a:r>
            <a:r>
              <a:rPr lang="es-MX" sz="3600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, </a:t>
            </a:r>
            <a:r>
              <a:rPr lang="es-MX" sz="3600" u="sng" dirty="0">
                <a:latin typeface="Berlin Sans FB" panose="020E0602020502020306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Salmos 90:2, Isaías 43:10-13, 44:6, Éxodo 3:14-15</a:t>
            </a:r>
            <a:endParaRPr lang="es-MX" sz="3600" u="sng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 descr="Resultado de imagen para f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6" y="862855"/>
            <a:ext cx="3385910" cy="46800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522</TotalTime>
  <Words>599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Berlin Sans FB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 Perez Zaldivar</dc:creator>
  <cp:lastModifiedBy>Haniel Pérez</cp:lastModifiedBy>
  <cp:revision>50</cp:revision>
  <dcterms:created xsi:type="dcterms:W3CDTF">2019-01-24T17:33:21Z</dcterms:created>
  <dcterms:modified xsi:type="dcterms:W3CDTF">2024-02-08T01:01:51Z</dcterms:modified>
</cp:coreProperties>
</file>