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6" r:id="rId6"/>
    <p:sldId id="258" r:id="rId7"/>
    <p:sldId id="259" r:id="rId8"/>
    <p:sldId id="260" r:id="rId9"/>
    <p:sldId id="261" r:id="rId1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1" autoAdjust="0"/>
    <p:restoredTop sz="94660"/>
  </p:normalViewPr>
  <p:slideViewPr>
    <p:cSldViewPr>
      <p:cViewPr varScale="1">
        <p:scale>
          <a:sx n="75" d="100"/>
          <a:sy n="75" d="100"/>
        </p:scale>
        <p:origin x="394" y="67"/>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081EF4C6-429A-4EA5-87EE-B7B586BDAA4E}" type="datetimeFigureOut">
              <a:rPr lang="es-ES" smtClean="0"/>
              <a:t>18/02/2022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9031157-80A4-49E9-843F-499A47D0C8CD}"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81EF4C6-429A-4EA5-87EE-B7B586BDAA4E}" type="datetimeFigureOut">
              <a:rPr lang="es-ES" smtClean="0"/>
              <a:t>18/02/2022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9031157-80A4-49E9-843F-499A47D0C8CD}"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81EF4C6-429A-4EA5-87EE-B7B586BDAA4E}" type="datetimeFigureOut">
              <a:rPr lang="es-ES" smtClean="0"/>
              <a:t>18/02/2022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9031157-80A4-49E9-843F-499A47D0C8CD}"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81EF4C6-429A-4EA5-87EE-B7B586BDAA4E}" type="datetimeFigureOut">
              <a:rPr lang="es-ES" smtClean="0"/>
              <a:t>18/02/2022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9031157-80A4-49E9-843F-499A47D0C8CD}"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3 Marcador de fecha"/>
          <p:cNvSpPr>
            <a:spLocks noGrp="1"/>
          </p:cNvSpPr>
          <p:nvPr>
            <p:ph type="dt" sz="half" idx="10"/>
          </p:nvPr>
        </p:nvSpPr>
        <p:spPr/>
        <p:txBody>
          <a:bodyPr/>
          <a:lstStyle/>
          <a:p>
            <a:fld id="{081EF4C6-429A-4EA5-87EE-B7B586BDAA4E}" type="datetimeFigureOut">
              <a:rPr lang="es-ES" smtClean="0"/>
              <a:t>18/02/2022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9031157-80A4-49E9-843F-499A47D0C8CD}"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081EF4C6-429A-4EA5-87EE-B7B586BDAA4E}" type="datetimeFigureOut">
              <a:rPr lang="es-ES" smtClean="0"/>
              <a:t>18/02/2022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9031157-80A4-49E9-843F-499A47D0C8CD}"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081EF4C6-429A-4EA5-87EE-B7B586BDAA4E}" type="datetimeFigureOut">
              <a:rPr lang="es-ES" smtClean="0"/>
              <a:t>18/02/2022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9031157-80A4-49E9-843F-499A47D0C8CD}"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081EF4C6-429A-4EA5-87EE-B7B586BDAA4E}" type="datetimeFigureOut">
              <a:rPr lang="es-ES" smtClean="0"/>
              <a:t>18/02/2022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9031157-80A4-49E9-843F-499A47D0C8CD}"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81EF4C6-429A-4EA5-87EE-B7B586BDAA4E}" type="datetimeFigureOut">
              <a:rPr lang="es-ES" smtClean="0"/>
              <a:t>18/02/2022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9031157-80A4-49E9-843F-499A47D0C8CD}"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4 Marcador de fecha"/>
          <p:cNvSpPr>
            <a:spLocks noGrp="1"/>
          </p:cNvSpPr>
          <p:nvPr>
            <p:ph type="dt" sz="half" idx="10"/>
          </p:nvPr>
        </p:nvSpPr>
        <p:spPr/>
        <p:txBody>
          <a:bodyPr/>
          <a:lstStyle/>
          <a:p>
            <a:fld id="{081EF4C6-429A-4EA5-87EE-B7B586BDAA4E}" type="datetimeFigureOut">
              <a:rPr lang="es-ES" smtClean="0"/>
              <a:t>18/02/2022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9031157-80A4-49E9-843F-499A47D0C8CD}"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4 Marcador de fecha"/>
          <p:cNvSpPr>
            <a:spLocks noGrp="1"/>
          </p:cNvSpPr>
          <p:nvPr>
            <p:ph type="dt" sz="half" idx="10"/>
          </p:nvPr>
        </p:nvSpPr>
        <p:spPr/>
        <p:txBody>
          <a:bodyPr/>
          <a:lstStyle/>
          <a:p>
            <a:fld id="{081EF4C6-429A-4EA5-87EE-B7B586BDAA4E}" type="datetimeFigureOut">
              <a:rPr lang="es-ES" smtClean="0"/>
              <a:t>18/02/2022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9031157-80A4-49E9-843F-499A47D0C8CD}"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EF4C6-429A-4EA5-87EE-B7B586BDAA4E}" type="datetimeFigureOut">
              <a:rPr lang="es-ES" smtClean="0"/>
              <a:t>18/02/2022</a:t>
            </a:fld>
            <a:endParaRPr lang="es-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31157-80A4-49E9-843F-499A47D0C8CD}"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46F6AF88-C38F-43ED-A7FB-48BF53FBAA3F}"/>
              </a:ext>
            </a:extLst>
          </p:cNvPr>
          <p:cNvSpPr txBox="1"/>
          <p:nvPr/>
        </p:nvSpPr>
        <p:spPr>
          <a:xfrm>
            <a:off x="890338" y="640080"/>
            <a:ext cx="3734014" cy="3566160"/>
          </a:xfrm>
          <a:prstGeom prst="rect">
            <a:avLst/>
          </a:prstGeom>
        </p:spPr>
        <p:txBody>
          <a:bodyPr vert="horz" lIns="91440" tIns="45720" rIns="91440" bIns="45720" rtlCol="0" anchor="b">
            <a:normAutofit/>
            <a:scene3d>
              <a:camera prst="orthographicFront"/>
              <a:lightRig rig="threePt" dir="t"/>
            </a:scene3d>
            <a:sp3d extrusionH="57150">
              <a:bevelT w="38100" h="38100" prst="convex"/>
            </a:sp3d>
          </a:bodyPr>
          <a:lstStyle/>
          <a:p>
            <a:pPr>
              <a:lnSpc>
                <a:spcPct val="90000"/>
              </a:lnSpc>
              <a:spcBef>
                <a:spcPct val="0"/>
              </a:spcBef>
              <a:spcAft>
                <a:spcPts val="600"/>
              </a:spcAft>
            </a:pPr>
            <a:r>
              <a:rPr lang="en-US" sz="5400" dirty="0">
                <a:effectLst>
                  <a:glow rad="63500">
                    <a:schemeClr val="accent2">
                      <a:satMod val="175000"/>
                      <a:alpha val="40000"/>
                    </a:schemeClr>
                  </a:glow>
                </a:effectLst>
                <a:latin typeface="+mj-lt"/>
                <a:ea typeface="+mj-ea"/>
                <a:cs typeface="+mj-cs"/>
              </a:rPr>
              <a:t>LA FE</a:t>
            </a:r>
          </a:p>
        </p:txBody>
      </p:sp>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38130E62-A462-4FFE-992A-C85B3FB483A7}"/>
              </a:ext>
            </a:extLst>
          </p:cNvPr>
          <p:cNvPicPr>
            <a:picLocks noChangeAspect="1"/>
          </p:cNvPicPr>
          <p:nvPr/>
        </p:nvPicPr>
        <p:blipFill rotWithShape="1">
          <a:blip r:embed="rId2"/>
          <a:srcRect l="20400" r="2618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43296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06A90FD3-5B15-4AB3-9F14-FA5862E2E083}"/>
              </a:ext>
            </a:extLst>
          </p:cNvPr>
          <p:cNvSpPr txBox="1"/>
          <p:nvPr/>
        </p:nvSpPr>
        <p:spPr>
          <a:xfrm>
            <a:off x="695400" y="620688"/>
            <a:ext cx="6094324" cy="341632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s-ES" sz="3600" dirty="0">
                <a:latin typeface="Berlin Sans FB" panose="020E0602020502020306" pitchFamily="34" charset="0"/>
              </a:rPr>
              <a:t>Existen muchos conceptos de FE, pero en términos simples, la FE es la aprobación o validación que se da a alguna verdad, o confianza que una persona deposita en otra.</a:t>
            </a:r>
            <a:endParaRPr lang="es-MX" sz="3600" dirty="0">
              <a:latin typeface="Berlin Sans FB" panose="020E0602020502020306" pitchFamily="34" charset="0"/>
            </a:endParaRPr>
          </a:p>
        </p:txBody>
      </p:sp>
      <p:sp>
        <p:nvSpPr>
          <p:cNvPr id="4" name="CuadroTexto 3">
            <a:extLst>
              <a:ext uri="{FF2B5EF4-FFF2-40B4-BE49-F238E27FC236}">
                <a16:creationId xmlns:a16="http://schemas.microsoft.com/office/drawing/2014/main" id="{EE50B43B-1EF2-41F8-A331-1FCB3407C5D6}"/>
              </a:ext>
            </a:extLst>
          </p:cNvPr>
          <p:cNvSpPr txBox="1"/>
          <p:nvPr/>
        </p:nvSpPr>
        <p:spPr>
          <a:xfrm>
            <a:off x="7248128" y="3426192"/>
            <a:ext cx="4392488" cy="2308324"/>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defPPr>
              <a:defRPr lang="es-ES"/>
            </a:defPPr>
            <a:lvl1pPr algn="ctr">
              <a:defRPr sz="3600">
                <a:solidFill>
                  <a:schemeClr val="lt1"/>
                </a:solidFill>
                <a:latin typeface="Berlin Sans FB" panose="020E0602020502020306"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t>FE encierra toda la vida nueva de los creyentes</a:t>
            </a:r>
          </a:p>
          <a:p>
            <a:r>
              <a:rPr lang="es-MX" dirty="0">
                <a:solidFill>
                  <a:srgbClr val="FFFF00"/>
                </a:solidFill>
              </a:rPr>
              <a:t>Ro 3.27; 11.20; Col 1.23</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E5E9EA0-3EDB-4474-A9D5-98E5BAE288BA}"/>
              </a:ext>
            </a:extLst>
          </p:cNvPr>
          <p:cNvSpPr txBox="1"/>
          <p:nvPr/>
        </p:nvSpPr>
        <p:spPr>
          <a:xfrm>
            <a:off x="3048000" y="334397"/>
            <a:ext cx="6096000" cy="175432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defPPr>
              <a:defRPr lang="es-ES"/>
            </a:defPPr>
            <a:lvl1pPr algn="ctr">
              <a:defRPr sz="3600">
                <a:solidFill>
                  <a:schemeClr val="lt1"/>
                </a:solidFill>
                <a:latin typeface="Berlin Sans FB" panose="020E0602020502020306"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t>Significa también la virtud específica de mantener contacto con Cristo </a:t>
            </a:r>
          </a:p>
        </p:txBody>
      </p:sp>
      <p:sp>
        <p:nvSpPr>
          <p:cNvPr id="7" name="CuadroTexto 6">
            <a:extLst>
              <a:ext uri="{FF2B5EF4-FFF2-40B4-BE49-F238E27FC236}">
                <a16:creationId xmlns:a16="http://schemas.microsoft.com/office/drawing/2014/main" id="{B9787374-67A4-4893-A87E-AFBDB4515211}"/>
              </a:ext>
            </a:extLst>
          </p:cNvPr>
          <p:cNvSpPr txBox="1"/>
          <p:nvPr/>
        </p:nvSpPr>
        <p:spPr>
          <a:xfrm>
            <a:off x="3575720" y="2278613"/>
            <a:ext cx="5208240" cy="646331"/>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wrap="square">
            <a:spAutoFit/>
          </a:bodyPr>
          <a:lstStyle>
            <a:defPPr>
              <a:defRPr lang="es-ES"/>
            </a:defPPr>
            <a:lvl1pPr algn="ctr">
              <a:defRPr sz="3600">
                <a:solidFill>
                  <a:schemeClr val="lt1"/>
                </a:solidFill>
                <a:latin typeface="Berlin Sans FB" panose="020E0602020502020306"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t>1 Co 13.13; 2 Ti 1.13</a:t>
            </a:r>
          </a:p>
        </p:txBody>
      </p:sp>
      <p:pic>
        <p:nvPicPr>
          <p:cNvPr id="5" name="Imagen 4">
            <a:extLst>
              <a:ext uri="{FF2B5EF4-FFF2-40B4-BE49-F238E27FC236}">
                <a16:creationId xmlns:a16="http://schemas.microsoft.com/office/drawing/2014/main" id="{E4D6C259-793A-490B-9FC4-BDF58BBA959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83832" y="2996952"/>
            <a:ext cx="3672408" cy="3727854"/>
          </a:xfrm>
          <a:prstGeom prst="rect">
            <a:avLst/>
          </a:prstGeom>
        </p:spPr>
      </p:pic>
    </p:spTree>
    <p:extLst>
      <p:ext uri="{BB962C8B-B14F-4D97-AF65-F5344CB8AC3E}">
        <p14:creationId xmlns:p14="http://schemas.microsoft.com/office/powerpoint/2010/main" val="41688522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0F99142-9E90-4986-9BB6-CC7F675CB4D1}"/>
              </a:ext>
            </a:extLst>
          </p:cNvPr>
          <p:cNvSpPr txBox="1"/>
          <p:nvPr/>
        </p:nvSpPr>
        <p:spPr>
          <a:xfrm>
            <a:off x="695400" y="334090"/>
            <a:ext cx="10608840" cy="1815882"/>
          </a:xfrm>
          <a:prstGeom prst="rect">
            <a:avLst/>
          </a:prstGeom>
          <a:solidFill>
            <a:srgbClr val="002060"/>
          </a:solidFill>
        </p:spPr>
        <p:style>
          <a:lnRef idx="3">
            <a:schemeClr val="lt1"/>
          </a:lnRef>
          <a:fillRef idx="1">
            <a:schemeClr val="accent1"/>
          </a:fillRef>
          <a:effectRef idx="1">
            <a:schemeClr val="accent1"/>
          </a:effectRef>
          <a:fontRef idx="minor">
            <a:schemeClr val="lt1"/>
          </a:fontRef>
        </p:style>
        <p:txBody>
          <a:bodyPr wrap="square">
            <a:spAutoFit/>
          </a:bodyPr>
          <a:lstStyle>
            <a:defPPr>
              <a:defRPr lang="es-ES"/>
            </a:defPPr>
            <a:lvl1pPr algn="ctr">
              <a:defRPr sz="3600">
                <a:solidFill>
                  <a:schemeClr val="lt1"/>
                </a:solidFill>
                <a:latin typeface="Berlin Sans FB" panose="020E0602020502020306"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2800" dirty="0"/>
              <a:t>“</a:t>
            </a:r>
            <a:r>
              <a:rPr lang="es-MX" sz="2800" dirty="0"/>
              <a:t>Entonces el Señor dijo: Si tuvierais fe como un grano de mostaza, podríais decir a este sicómoro: Desarráigate, y plántate en el mar; y os obedecería”</a:t>
            </a:r>
          </a:p>
          <a:p>
            <a:pPr algn="r"/>
            <a:r>
              <a:rPr lang="es-ES" sz="2800" dirty="0"/>
              <a:t>Lc.17:6</a:t>
            </a:r>
            <a:endParaRPr lang="es-MX" sz="2800" dirty="0"/>
          </a:p>
        </p:txBody>
      </p:sp>
      <p:pic>
        <p:nvPicPr>
          <p:cNvPr id="3" name="Imagen 2">
            <a:extLst>
              <a:ext uri="{FF2B5EF4-FFF2-40B4-BE49-F238E27FC236}">
                <a16:creationId xmlns:a16="http://schemas.microsoft.com/office/drawing/2014/main" id="{D3DD920F-92C1-489A-A3A0-DDA34FD56C1D}"/>
              </a:ext>
            </a:extLst>
          </p:cNvPr>
          <p:cNvPicPr>
            <a:picLocks noChangeAspect="1"/>
          </p:cNvPicPr>
          <p:nvPr/>
        </p:nvPicPr>
        <p:blipFill>
          <a:blip r:embed="rId2"/>
          <a:stretch>
            <a:fillRect/>
          </a:stretch>
        </p:blipFill>
        <p:spPr>
          <a:xfrm>
            <a:off x="1127448" y="1840434"/>
            <a:ext cx="7453776" cy="3987770"/>
          </a:xfrm>
          <a:prstGeom prst="rect">
            <a:avLst/>
          </a:prstGeom>
          <a:ln>
            <a:noFill/>
          </a:ln>
          <a:effectLst>
            <a:softEdge rad="112500"/>
          </a:effectLst>
        </p:spPr>
      </p:pic>
      <p:pic>
        <p:nvPicPr>
          <p:cNvPr id="11" name="Imagen 10">
            <a:extLst>
              <a:ext uri="{FF2B5EF4-FFF2-40B4-BE49-F238E27FC236}">
                <a16:creationId xmlns:a16="http://schemas.microsoft.com/office/drawing/2014/main" id="{3A6C121E-9AD3-4435-9CE3-A5F52B7D5988}"/>
              </a:ext>
            </a:extLst>
          </p:cNvPr>
          <p:cNvPicPr>
            <a:picLocks noChangeAspect="1"/>
          </p:cNvPicPr>
          <p:nvPr/>
        </p:nvPicPr>
        <p:blipFill rotWithShape="1">
          <a:blip r:embed="rId2"/>
          <a:srcRect l="45719" t="60638" r="34959" b="14552"/>
          <a:stretch/>
        </p:blipFill>
        <p:spPr>
          <a:xfrm>
            <a:off x="4079776" y="4817314"/>
            <a:ext cx="2304256" cy="989384"/>
          </a:xfrm>
          <a:prstGeom prst="rect">
            <a:avLst/>
          </a:prstGeom>
          <a:ln>
            <a:noFill/>
          </a:ln>
          <a:effectLst>
            <a:softEdge rad="112500"/>
          </a:effectLst>
        </p:spPr>
      </p:pic>
      <p:sp>
        <p:nvSpPr>
          <p:cNvPr id="9" name="CuadroTexto 8">
            <a:extLst>
              <a:ext uri="{FF2B5EF4-FFF2-40B4-BE49-F238E27FC236}">
                <a16:creationId xmlns:a16="http://schemas.microsoft.com/office/drawing/2014/main" id="{7689C54A-A93A-45E3-AF4B-CA4CF6B669F7}"/>
              </a:ext>
            </a:extLst>
          </p:cNvPr>
          <p:cNvSpPr txBox="1"/>
          <p:nvPr/>
        </p:nvSpPr>
        <p:spPr>
          <a:xfrm>
            <a:off x="5999820" y="4667652"/>
            <a:ext cx="4992216" cy="1569660"/>
          </a:xfrm>
          <a:prstGeom prst="rect">
            <a:avLst/>
          </a:prstGeom>
          <a:solidFill>
            <a:srgbClr val="00B050"/>
          </a:solidFill>
        </p:spPr>
        <p:style>
          <a:lnRef idx="3">
            <a:schemeClr val="lt1"/>
          </a:lnRef>
          <a:fillRef idx="1">
            <a:schemeClr val="accent1"/>
          </a:fillRef>
          <a:effectRef idx="1">
            <a:schemeClr val="accent1"/>
          </a:effectRef>
          <a:fontRef idx="minor">
            <a:schemeClr val="lt1"/>
          </a:fontRef>
        </p:style>
        <p:txBody>
          <a:bodyPr wrap="square">
            <a:spAutoFit/>
          </a:bodyPr>
          <a:lstStyle>
            <a:defPPr>
              <a:defRPr lang="es-ES"/>
            </a:defPPr>
            <a:lvl1pPr algn="ctr">
              <a:defRPr sz="2800">
                <a:solidFill>
                  <a:schemeClr val="lt1"/>
                </a:solidFill>
                <a:latin typeface="Berlin Sans FB" panose="020E0602020502020306"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sz="4800" dirty="0"/>
              <a:t>¿Dónde está tu FE?</a:t>
            </a:r>
          </a:p>
        </p:txBody>
      </p:sp>
    </p:spTree>
    <p:extLst>
      <p:ext uri="{BB962C8B-B14F-4D97-AF65-F5344CB8AC3E}">
        <p14:creationId xmlns:p14="http://schemas.microsoft.com/office/powerpoint/2010/main" val="19888242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60CA969-EB79-4B9F-8F7D-89D953277662}"/>
              </a:ext>
            </a:extLst>
          </p:cNvPr>
          <p:cNvPicPr>
            <a:picLocks noChangeAspect="1"/>
          </p:cNvPicPr>
          <p:nvPr/>
        </p:nvPicPr>
        <p:blipFill rotWithShape="1">
          <a:blip r:embed="rId2"/>
          <a:srcRect t="18146" b="10921"/>
          <a:stretch/>
        </p:blipFill>
        <p:spPr>
          <a:xfrm>
            <a:off x="4810541" y="2924944"/>
            <a:ext cx="7374599" cy="3672408"/>
          </a:xfrm>
          <a:prstGeom prst="rect">
            <a:avLst/>
          </a:prstGeom>
          <a:ln>
            <a:noFill/>
          </a:ln>
          <a:effectLst>
            <a:softEdge rad="112500"/>
          </a:effectLst>
        </p:spPr>
      </p:pic>
      <p:sp>
        <p:nvSpPr>
          <p:cNvPr id="5" name="CuadroTexto 4">
            <a:extLst>
              <a:ext uri="{FF2B5EF4-FFF2-40B4-BE49-F238E27FC236}">
                <a16:creationId xmlns:a16="http://schemas.microsoft.com/office/drawing/2014/main" id="{693987DD-3D77-4185-AC2E-0851A9938962}"/>
              </a:ext>
            </a:extLst>
          </p:cNvPr>
          <p:cNvSpPr txBox="1"/>
          <p:nvPr/>
        </p:nvSpPr>
        <p:spPr>
          <a:xfrm>
            <a:off x="263352" y="404664"/>
            <a:ext cx="7128792" cy="4524315"/>
          </a:xfrm>
          <a:prstGeom prst="rect">
            <a:avLst/>
          </a:prstGeom>
          <a:solidFill>
            <a:schemeClr val="accent5">
              <a:lumMod val="5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defPPr>
              <a:defRPr lang="es-ES"/>
            </a:defPPr>
            <a:lvl1pPr algn="ctr">
              <a:defRPr sz="4800">
                <a:solidFill>
                  <a:schemeClr val="lt1"/>
                </a:solidFill>
                <a:latin typeface="Berlin Sans FB" panose="020E0602020502020306"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3200" dirty="0"/>
              <a:t>Es, pues, la fe la certeza de lo que se espera, la convicción de lo que no se ve. Porque por ella alcanzaron buen testimonio los antiguos. Por la fe entendemos haber sido constituido el universo por la palabra de Dios, de modo que lo que se ve fue hecho de lo que no se veía.</a:t>
            </a:r>
          </a:p>
          <a:p>
            <a:r>
              <a:rPr lang="es-ES" sz="3200" dirty="0"/>
              <a:t>Hebreos 11:1-3</a:t>
            </a:r>
          </a:p>
        </p:txBody>
      </p:sp>
    </p:spTree>
    <p:extLst>
      <p:ext uri="{BB962C8B-B14F-4D97-AF65-F5344CB8AC3E}">
        <p14:creationId xmlns:p14="http://schemas.microsoft.com/office/powerpoint/2010/main" val="34315720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60CA969-EB79-4B9F-8F7D-89D953277662}"/>
              </a:ext>
            </a:extLst>
          </p:cNvPr>
          <p:cNvPicPr>
            <a:picLocks noChangeAspect="1"/>
          </p:cNvPicPr>
          <p:nvPr/>
        </p:nvPicPr>
        <p:blipFill rotWithShape="1">
          <a:blip r:embed="rId2"/>
          <a:srcRect l="25387" t="18146" r="15050" b="8140"/>
          <a:stretch/>
        </p:blipFill>
        <p:spPr>
          <a:xfrm>
            <a:off x="3575720" y="620688"/>
            <a:ext cx="5040560" cy="4734624"/>
          </a:xfrm>
          <a:prstGeom prst="rect">
            <a:avLst/>
          </a:prstGeom>
          <a:ln>
            <a:noFill/>
          </a:ln>
          <a:effectLst>
            <a:softEdge rad="112500"/>
          </a:effectLst>
        </p:spPr>
      </p:pic>
      <p:sp>
        <p:nvSpPr>
          <p:cNvPr id="7" name="CuadroTexto 6">
            <a:extLst>
              <a:ext uri="{FF2B5EF4-FFF2-40B4-BE49-F238E27FC236}">
                <a16:creationId xmlns:a16="http://schemas.microsoft.com/office/drawing/2014/main" id="{B9BB3D6E-0CCF-4BDC-8A3B-CE8220B1C196}"/>
              </a:ext>
            </a:extLst>
          </p:cNvPr>
          <p:cNvSpPr txBox="1"/>
          <p:nvPr/>
        </p:nvSpPr>
        <p:spPr>
          <a:xfrm>
            <a:off x="263352" y="245304"/>
            <a:ext cx="4536504" cy="2246769"/>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defPPr>
              <a:defRPr lang="es-ES"/>
            </a:defPPr>
            <a:lvl1pPr algn="ctr">
              <a:defRPr sz="3200">
                <a:solidFill>
                  <a:schemeClr val="lt1"/>
                </a:solidFill>
                <a:latin typeface="Berlin Sans FB" panose="020E0602020502020306"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sz="2800" dirty="0"/>
              <a:t>Los sacrificios de Dios son el espíritu quebrantado; Al corazón contrito y humillado no despreciarás tú, oh Dios.</a:t>
            </a:r>
          </a:p>
          <a:p>
            <a:r>
              <a:rPr lang="es-ES" sz="2800" dirty="0"/>
              <a:t>Salmos 51:17</a:t>
            </a:r>
            <a:endParaRPr lang="es-MX" sz="2800" dirty="0"/>
          </a:p>
        </p:txBody>
      </p:sp>
      <p:sp>
        <p:nvSpPr>
          <p:cNvPr id="8" name="CuadroTexto 7">
            <a:extLst>
              <a:ext uri="{FF2B5EF4-FFF2-40B4-BE49-F238E27FC236}">
                <a16:creationId xmlns:a16="http://schemas.microsoft.com/office/drawing/2014/main" id="{71EF20C0-79DD-45E1-86F4-2144D049B0FB}"/>
              </a:ext>
            </a:extLst>
          </p:cNvPr>
          <p:cNvSpPr txBox="1"/>
          <p:nvPr/>
        </p:nvSpPr>
        <p:spPr>
          <a:xfrm>
            <a:off x="4464496" y="4753307"/>
            <a:ext cx="7464152" cy="1815882"/>
          </a:xfrm>
          <a:prstGeom prst="rect">
            <a:avLst/>
          </a:prstGeom>
          <a:solidFill>
            <a:schemeClr val="accent4">
              <a:lumMod val="75000"/>
            </a:schemeClr>
          </a:solidFill>
        </p:spPr>
        <p:style>
          <a:lnRef idx="3">
            <a:schemeClr val="lt1"/>
          </a:lnRef>
          <a:fillRef idx="1">
            <a:schemeClr val="accent1"/>
          </a:fillRef>
          <a:effectRef idx="1">
            <a:schemeClr val="accent1"/>
          </a:effectRef>
          <a:fontRef idx="minor">
            <a:schemeClr val="lt1"/>
          </a:fontRef>
        </p:style>
        <p:txBody>
          <a:bodyPr wrap="square">
            <a:spAutoFit/>
          </a:bodyPr>
          <a:lstStyle>
            <a:defPPr>
              <a:defRPr lang="es-ES"/>
            </a:defPPr>
            <a:lvl1pPr algn="ctr">
              <a:defRPr sz="2800">
                <a:solidFill>
                  <a:schemeClr val="lt1"/>
                </a:solidFill>
                <a:latin typeface="Berlin Sans FB" panose="020E0602020502020306"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dirty="0"/>
              <a:t>Pero sin fe es imposible agradar a Dios; porque es necesario que el que se acerca a Dios crea que le hay, y que es galardonador de los que le buscan</a:t>
            </a:r>
          </a:p>
          <a:p>
            <a:r>
              <a:rPr lang="es-MX" dirty="0"/>
              <a:t>Hebreos 11:6</a:t>
            </a:r>
          </a:p>
        </p:txBody>
      </p:sp>
    </p:spTree>
    <p:extLst>
      <p:ext uri="{BB962C8B-B14F-4D97-AF65-F5344CB8AC3E}">
        <p14:creationId xmlns:p14="http://schemas.microsoft.com/office/powerpoint/2010/main" val="14959026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wnloads xmlns="2958f784-0ef9-4616-b22d-512a8cad1f0d">0</Downloads>
    <HandoffToMSDN xmlns="2958f784-0ef9-4616-b22d-512a8cad1f0d" xsi:nil="true"/>
    <OriginalSourceMarket xmlns="2958f784-0ef9-4616-b22d-512a8cad1f0d" xsi:nil="true"/>
    <AssetStart xmlns="2958f784-0ef9-4616-b22d-512a8cad1f0d">2010-07-28T01:09:32+00:00</AssetStart>
    <CrawlForDependencies xmlns="2958f784-0ef9-4616-b22d-512a8cad1f0d">false</CrawlForDependencies>
    <LastHandOff xmlns="2958f784-0ef9-4616-b22d-512a8cad1f0d" xsi:nil="true"/>
    <Milestone xmlns="2958f784-0ef9-4616-b22d-512a8cad1f0d" xsi:nil="true"/>
    <APDescription xmlns="2958f784-0ef9-4616-b22d-512a8cad1f0d" xsi:nil="true"/>
    <AssetId xmlns="2958f784-0ef9-4616-b22d-512a8cad1f0d">TP101960049</AssetId>
    <CSXHash xmlns="2958f784-0ef9-4616-b22d-512a8cad1f0d">NJHgnEeoAiUp2pStGKcw0Gb23es2Beiv6W2BXc79QSU=</CSXHash>
    <Description0 xmlns="fb5acd76-e9f3-4601-9d69-91f53ab96ae6" xsi:nil="true"/>
    <OOCacheId xmlns="2958f784-0ef9-4616-b22d-512a8cad1f0d">b6981428-d550-44cb-9f75-011280f101e4</OOCacheId>
    <IsSearchable xmlns="2958f784-0ef9-4616-b22d-512a8cad1f0d">false</IsSearchable>
    <CSXSubmissionMarket xmlns="2958f784-0ef9-4616-b22d-512a8cad1f0d">5</CSXSubmissionMarket>
    <IsDeleted xmlns="2958f784-0ef9-4616-b22d-512a8cad1f0d">false</IsDeleted>
    <EditorialStatus xmlns="2958f784-0ef9-4616-b22d-512a8cad1f0d">Complete</EditorialStatus>
    <ArtSampleDocs xmlns="2958f784-0ef9-4616-b22d-512a8cad1f0d" xsi:nil="true"/>
    <TrustLevel xmlns="2958f784-0ef9-4616-b22d-512a8cad1f0d">2 Community Trusted</TrustLevel>
    <UALocRecommendation xmlns="2958f784-0ef9-4616-b22d-512a8cad1f0d">Localize</UALocRecommendation>
    <Component xmlns="fb5acd76-e9f3-4601-9d69-91f53ab96ae6" xsi:nil="true"/>
    <TPLaunchHelpLinkType xmlns="2958f784-0ef9-4616-b22d-512a8cad1f0d">Template</TPLaunchHelpLinkType>
    <Providers xmlns="2958f784-0ef9-4616-b22d-512a8cad1f0d">PN101960007</Providers>
    <TPAppVersion xmlns="2958f784-0ef9-4616-b22d-512a8cad1f0d" xsi:nil="true"/>
    <VoteCount xmlns="2958f784-0ef9-4616-b22d-512a8cad1f0d" xsi:nil="true"/>
    <APAuthor xmlns="2958f784-0ef9-4616-b22d-512a8cad1f0d">
      <UserInfo>
        <DisplayName>phx\_o14apppool1</DisplayName>
        <AccountId>576</AccountId>
        <AccountType/>
      </UserInfo>
    </APAuthor>
    <ClipArtFilename xmlns="2958f784-0ef9-4616-b22d-512a8cad1f0d" xsi:nil="true"/>
    <Provider xmlns="2958f784-0ef9-4616-b22d-512a8cad1f0d" xsi:nil="true"/>
    <AssetExpire xmlns="2958f784-0ef9-4616-b22d-512a8cad1f0d">2100-01-01T00:00:00+00:00</AssetExpire>
    <AssetType xmlns="2958f784-0ef9-4616-b22d-512a8cad1f0d" xsi:nil="true"/>
    <TPClientViewer xmlns="2958f784-0ef9-4616-b22d-512a8cad1f0d" xsi:nil="true"/>
    <TPInstallLocation xmlns="2958f784-0ef9-4616-b22d-512a8cad1f0d" xsi:nil="true"/>
    <SubmitterId xmlns="2958f784-0ef9-4616-b22d-512a8cad1f0d">S-1-10-0-6-1073778244-1109196800</SubmitterId>
    <ThumbnailAssetId xmlns="2958f784-0ef9-4616-b22d-512a8cad1f0d" xsi:nil="true"/>
    <ApprovalStatus xmlns="2958f784-0ef9-4616-b22d-512a8cad1f0d">ApprovedAutomatic</ApprovalStatus>
    <TPComponent xmlns="2958f784-0ef9-4616-b22d-512a8cad1f0d" xsi:nil="true"/>
    <TPExecutable xmlns="2958f784-0ef9-4616-b22d-512a8cad1f0d" xsi:nil="true"/>
    <LastModifiedDateTime xmlns="2958f784-0ef9-4616-b22d-512a8cad1f0d" xsi:nil="true"/>
    <LastPublishResultLookup xmlns="2958f784-0ef9-4616-b22d-512a8cad1f0d" xsi:nil="true"/>
    <LegacyData xmlns="2958f784-0ef9-4616-b22d-512a8cad1f0d" xsi:nil="true"/>
    <BusinessGroup xmlns="2958f784-0ef9-4616-b22d-512a8cad1f0d" xsi:nil="true"/>
    <SourceTitle xmlns="2958f784-0ef9-4616-b22d-512a8cad1f0d" xsi:nil="true"/>
    <TemplateTemplateType xmlns="2958f784-0ef9-4616-b22d-512a8cad1f0d">PowerPoint 12 Default</TemplateTemplateType>
    <IntlLocPriority xmlns="2958f784-0ef9-4616-b22d-512a8cad1f0d" xsi:nil="true"/>
    <OpenTemplate xmlns="2958f784-0ef9-4616-b22d-512a8cad1f0d">true</OpenTemplate>
    <UAProjectedTotalWords xmlns="2958f784-0ef9-4616-b22d-512a8cad1f0d" xsi:nil="true"/>
    <TPApplication xmlns="2958f784-0ef9-4616-b22d-512a8cad1f0d" xsi:nil="true"/>
    <PrimaryImageGen xmlns="2958f784-0ef9-4616-b22d-512a8cad1f0d">true</PrimaryImageGen>
    <IntlLangReview xmlns="2958f784-0ef9-4616-b22d-512a8cad1f0d" xsi:nil="true"/>
    <MachineTranslated xmlns="2958f784-0ef9-4616-b22d-512a8cad1f0d">false</MachineTranslated>
    <OutputCachingOn xmlns="2958f784-0ef9-4616-b22d-512a8cad1f0d">false</OutputCachingOn>
    <ParentAssetId xmlns="2958f784-0ef9-4616-b22d-512a8cad1f0d">TC101960050</ParentAssetId>
    <TemplateStatus xmlns="2958f784-0ef9-4616-b22d-512a8cad1f0d" xsi:nil="true"/>
    <AcquiredFrom xmlns="2958f784-0ef9-4616-b22d-512a8cad1f0d" xsi:nil="true"/>
    <ContentItem xmlns="2958f784-0ef9-4616-b22d-512a8cad1f0d" xsi:nil="true"/>
    <Markets xmlns="2958f784-0ef9-4616-b22d-512a8cad1f0d">
      <Value>NULL</Value>
    </Markets>
    <OriginAsset xmlns="2958f784-0ef9-4616-b22d-512a8cad1f0d" xsi:nil="true"/>
    <ShowIn xmlns="2958f784-0ef9-4616-b22d-512a8cad1f0d">Show everywhere</ShowIn>
    <EditorialTags xmlns="2958f784-0ef9-4616-b22d-512a8cad1f0d" xsi:nil="true"/>
    <TPLaunchHelpLink xmlns="2958f784-0ef9-4616-b22d-512a8cad1f0d" xsi:nil="true"/>
    <PublishStatusLookup xmlns="2958f784-0ef9-4616-b22d-512a8cad1f0d">
      <Value>329107</Value>
      <Value>634748</Value>
    </PublishStatusLookup>
    <TimesCloned xmlns="2958f784-0ef9-4616-b22d-512a8cad1f0d" xsi:nil="true"/>
    <AverageRating xmlns="2958f784-0ef9-4616-b22d-512a8cad1f0d" xsi:nil="true"/>
    <TPCommandLine xmlns="2958f784-0ef9-4616-b22d-512a8cad1f0d" xsi:nil="true"/>
    <CSXUpdate xmlns="2958f784-0ef9-4616-b22d-512a8cad1f0d">false</CSXUpdate>
    <CSXSubmissionDate xmlns="2958f784-0ef9-4616-b22d-512a8cad1f0d">2010-07-28T01:09:32+00:00</CSXSubmissionDate>
    <IntlLangReviewDate xmlns="2958f784-0ef9-4616-b22d-512a8cad1f0d" xsi:nil="true"/>
    <TPFriendlyName xmlns="2958f784-0ef9-4616-b22d-512a8cad1f0d" xsi:nil="true"/>
    <NumericId xmlns="2958f784-0ef9-4616-b22d-512a8cad1f0d" xsi:nil="true"/>
    <PlannedPubDate xmlns="2958f784-0ef9-4616-b22d-512a8cad1f0d" xsi:nil="true"/>
    <PolicheckWords xmlns="2958f784-0ef9-4616-b22d-512a8cad1f0d" xsi:nil="true"/>
    <PublishTargets xmlns="2958f784-0ef9-4616-b22d-512a8cad1f0d">OfficeOnline</PublishTargets>
    <UALocComments xmlns="2958f784-0ef9-4616-b22d-512a8cad1f0d" xsi:nil="true"/>
    <ApprovalLog xmlns="2958f784-0ef9-4616-b22d-512a8cad1f0d" xsi:nil="true"/>
    <BugNumber xmlns="2958f784-0ef9-4616-b22d-512a8cad1f0d" xsi:nil="true"/>
    <FriendlyTitle xmlns="2958f784-0ef9-4616-b22d-512a8cad1f0d" xsi:nil="true"/>
    <MarketSpecific xmlns="2958f784-0ef9-4616-b22d-512a8cad1f0d">true</MarketSpecific>
    <TPNamespace xmlns="2958f784-0ef9-4616-b22d-512a8cad1f0d" xsi:nil="true"/>
    <UANotes xmlns="2958f784-0ef9-4616-b22d-512a8cad1f0d" xsi:nil="true"/>
    <IntlLangReviewer xmlns="2958f784-0ef9-4616-b22d-512a8cad1f0d" xsi:nil="true"/>
    <UACurrentWords xmlns="2958f784-0ef9-4616-b22d-512a8cad1f0d" xsi:nil="true"/>
    <DirectSourceMarket xmlns="2958f784-0ef9-4616-b22d-512a8cad1f0d" xsi:nil="true"/>
    <DSATActionTaken xmlns="2958f784-0ef9-4616-b22d-512a8cad1f0d" xsi:nil="true"/>
    <APEditor xmlns="2958f784-0ef9-4616-b22d-512a8cad1f0d">
      <UserInfo>
        <DisplayName/>
        <AccountId xsi:nil="true"/>
        <AccountType/>
      </UserInfo>
    </APEditor>
    <Manager xmlns="2958f784-0ef9-4616-b22d-512a8cad1f0d" xsi:nil="true"/>
    <BlockPublish xmlns="2958f784-0ef9-4616-b22d-512a8cad1f0d" xsi:nil="true"/>
    <InternalTagsTaxHTField0 xmlns="2958f784-0ef9-4616-b22d-512a8cad1f0d">
      <Terms xmlns="http://schemas.microsoft.com/office/infopath/2007/PartnerControls"/>
    </InternalTagsTaxHTField0>
    <LocComments xmlns="2958f784-0ef9-4616-b22d-512a8cad1f0d" xsi:nil="true"/>
    <LocProcessedForMarketsLookup xmlns="2958f784-0ef9-4616-b22d-512a8cad1f0d" xsi:nil="true"/>
    <LocalizationTagsTaxHTField0 xmlns="2958f784-0ef9-4616-b22d-512a8cad1f0d">
      <Terms xmlns="http://schemas.microsoft.com/office/infopath/2007/PartnerControls"/>
    </LocalizationTagsTaxHTField0>
    <FeatureTagsTaxHTField0 xmlns="2958f784-0ef9-4616-b22d-512a8cad1f0d">
      <Terms xmlns="http://schemas.microsoft.com/office/infopath/2007/PartnerControls"/>
    </FeatureTagsTaxHTField0>
    <LocOverallLocStatusLookup xmlns="2958f784-0ef9-4616-b22d-512a8cad1f0d" xsi:nil="true"/>
    <LocPublishedLinkedAssetsLookup xmlns="2958f784-0ef9-4616-b22d-512a8cad1f0d" xsi:nil="true"/>
    <LocLastLocAttemptVersionTypeLookup xmlns="2958f784-0ef9-4616-b22d-512a8cad1f0d" xsi:nil="true"/>
    <LocManualTestRequired xmlns="2958f784-0ef9-4616-b22d-512a8cad1f0d" xsi:nil="true"/>
    <RecommendationsModifier xmlns="2958f784-0ef9-4616-b22d-512a8cad1f0d" xsi:nil="true"/>
    <CampaignTagsTaxHTField0 xmlns="2958f784-0ef9-4616-b22d-512a8cad1f0d">
      <Terms xmlns="http://schemas.microsoft.com/office/infopath/2007/PartnerControls"/>
    </CampaignTagsTaxHTField0>
    <LocOverallHandbackStatusLookup xmlns="2958f784-0ef9-4616-b22d-512a8cad1f0d" xsi:nil="true"/>
    <LocProcessedForHandoffsLookup xmlns="2958f784-0ef9-4616-b22d-512a8cad1f0d" xsi:nil="true"/>
    <LocOverallPreviewStatusLookup xmlns="2958f784-0ef9-4616-b22d-512a8cad1f0d" xsi:nil="true"/>
    <LocOverallPublishStatusLookup xmlns="2958f784-0ef9-4616-b22d-512a8cad1f0d" xsi:nil="true"/>
    <TaxCatchAll xmlns="2958f784-0ef9-4616-b22d-512a8cad1f0d"/>
    <LocNewPublishedVersionLookup xmlns="2958f784-0ef9-4616-b22d-512a8cad1f0d" xsi:nil="true"/>
    <LocPublishedDependentAssetsLookup xmlns="2958f784-0ef9-4616-b22d-512a8cad1f0d" xsi:nil="true"/>
    <LocRecommendedHandoff xmlns="2958f784-0ef9-4616-b22d-512a8cad1f0d" xsi:nil="true"/>
    <ScenarioTagsTaxHTField0 xmlns="2958f784-0ef9-4616-b22d-512a8cad1f0d">
      <Terms xmlns="http://schemas.microsoft.com/office/infopath/2007/PartnerControls"/>
    </ScenarioTagsTaxHTField0>
    <LocLastLocAttemptVersionLookup xmlns="2958f784-0ef9-4616-b22d-512a8cad1f0d">253</LocLastLocAttemptVersionLookup>
    <OriginalRelease xmlns="2958f784-0ef9-4616-b22d-512a8cad1f0d">14</OriginalRelease>
    <LocMarketGroupTiers2 xmlns="2958f784-0ef9-4616-b22d-512a8cad1f0d"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55" ma:contentTypeDescription="Create a new document." ma:contentTypeScope="" ma:versionID="3c98c83416931a21d43ed007fda5e4dd">
  <xsd:schema xmlns:xsd="http://www.w3.org/2001/XMLSchema" xmlns:xs="http://www.w3.org/2001/XMLSchema" xmlns:p="http://schemas.microsoft.com/office/2006/metadata/properties" xmlns:ns2="2958f784-0ef9-4616-b22d-512a8cad1f0d" xmlns:ns3="fb5acd76-e9f3-4601-9d69-91f53ab96ae6" targetNamespace="http://schemas.microsoft.com/office/2006/metadata/properties" ma:root="true" ma:fieldsID="938018c4f46d99993d20879d4e9ddff8" ns2:_="" ns3:_="">
    <xsd:import namespace="2958f784-0ef9-4616-b22d-512a8cad1f0d"/>
    <xsd:import namespace="fb5acd76-e9f3-4601-9d69-91f53ab96ae6"/>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8f784-0ef9-4616-b22d-512a8cad1f0d"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ca69c71e-a029-4733-aca1-cabc27411b08}"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8D80075B-F8CE-48D6-9BD2-D195F7E115A9}" ma:internalName="CSXSubmissionMarket" ma:readOnly="false" ma:showField="MarketName" ma:web="2958f784-0ef9-4616-b22d-512a8cad1f0d">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9327d1a0-1a14-4b12-a74c-0f320f972977}"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1F044C38-11A0-4051-9DF8-A3AFA85E16DC}" ma:internalName="InProjectListLookup" ma:readOnly="true" ma:showField="InProjectList"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3b364bcb-a06e-4da1-8475-f5243c3236b2}"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1F044C38-11A0-4051-9DF8-A3AFA85E16DC}" ma:internalName="LastCompleteVersionLookup" ma:readOnly="true" ma:showField="LastCompleteVersion"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1F044C38-11A0-4051-9DF8-A3AFA85E16DC}" ma:internalName="LastPreviewErrorLookup" ma:readOnly="true" ma:showField="LastPreviewError"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1F044C38-11A0-4051-9DF8-A3AFA85E16DC}" ma:internalName="LastPreviewResultLookup" ma:readOnly="true" ma:showField="LastPreviewResult"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1F044C38-11A0-4051-9DF8-A3AFA85E16DC}" ma:internalName="LastPreviewAttemptDateLookup" ma:readOnly="true" ma:showField="LastPreviewAttemptDat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1F044C38-11A0-4051-9DF8-A3AFA85E16DC}" ma:internalName="LastPreviewedByLookup" ma:readOnly="true" ma:showField="LastPreviewedBy"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1F044C38-11A0-4051-9DF8-A3AFA85E16DC}" ma:internalName="LastPreviewTimeLookup" ma:readOnly="true" ma:showField="LastPreviewTim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1F044C38-11A0-4051-9DF8-A3AFA85E16DC}" ma:internalName="LastPreviewVersionLookup" ma:readOnly="true" ma:showField="LastPreviewVersion"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1F044C38-11A0-4051-9DF8-A3AFA85E16DC}" ma:internalName="LastPublishErrorLookup" ma:readOnly="true" ma:showField="LastPublishError"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1F044C38-11A0-4051-9DF8-A3AFA85E16DC}" ma:internalName="LastPublishResultLookup" ma:readOnly="true" ma:showField="LastPublishResult"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1F044C38-11A0-4051-9DF8-A3AFA85E16DC}" ma:internalName="LastPublishAttemptDateLookup" ma:readOnly="true" ma:showField="LastPublishAttemptDat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1F044C38-11A0-4051-9DF8-A3AFA85E16DC}" ma:internalName="LastPublishedByLookup" ma:readOnly="true" ma:showField="LastPublishedBy"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1F044C38-11A0-4051-9DF8-A3AFA85E16DC}" ma:internalName="LastPublishTimeLookup" ma:readOnly="true" ma:showField="LastPublishTim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1F044C38-11A0-4051-9DF8-A3AFA85E16DC}" ma:internalName="LastPublishVersionLookup" ma:readOnly="true" ma:showField="LastPublishVersion"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AC64899A-88C0-4725-BCFC-902FA402DE74}" ma:internalName="LocLastLocAttemptVersionLookup" ma:readOnly="false" ma:showField="LastLocAttemptVersion" ma:web="2958f784-0ef9-4616-b22d-512a8cad1f0d">
      <xsd:simpleType>
        <xsd:restriction base="dms:Lookup"/>
      </xsd:simpleType>
    </xsd:element>
    <xsd:element name="LocLastLocAttemptVersionTypeLookup" ma:index="72" nillable="true" ma:displayName="Loc Last Loc Attempt Version Type" ma:default="" ma:list="{AC64899A-88C0-4725-BCFC-902FA402DE74}" ma:internalName="LocLastLocAttemptVersionTypeLookup" ma:readOnly="true" ma:showField="LastLocAttemptVersionType" ma:web="2958f784-0ef9-4616-b22d-512a8cad1f0d">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AC64899A-88C0-4725-BCFC-902FA402DE74}" ma:internalName="LocNewPublishedVersionLookup" ma:readOnly="true" ma:showField="NewPublishedVersion" ma:web="2958f784-0ef9-4616-b22d-512a8cad1f0d">
      <xsd:simpleType>
        <xsd:restriction base="dms:Lookup"/>
      </xsd:simpleType>
    </xsd:element>
    <xsd:element name="LocOverallHandbackStatusLookup" ma:index="76" nillable="true" ma:displayName="Loc Overall Handback Status" ma:default="" ma:list="{AC64899A-88C0-4725-BCFC-902FA402DE74}" ma:internalName="LocOverallHandbackStatusLookup" ma:readOnly="true" ma:showField="OverallHandbackStatus" ma:web="2958f784-0ef9-4616-b22d-512a8cad1f0d">
      <xsd:simpleType>
        <xsd:restriction base="dms:Lookup"/>
      </xsd:simpleType>
    </xsd:element>
    <xsd:element name="LocOverallLocStatusLookup" ma:index="77" nillable="true" ma:displayName="Loc Overall Localize Status" ma:default="" ma:list="{AC64899A-88C0-4725-BCFC-902FA402DE74}" ma:internalName="LocOverallLocStatusLookup" ma:readOnly="true" ma:showField="OverallLocStatus" ma:web="2958f784-0ef9-4616-b22d-512a8cad1f0d">
      <xsd:simpleType>
        <xsd:restriction base="dms:Lookup"/>
      </xsd:simpleType>
    </xsd:element>
    <xsd:element name="LocOverallPreviewStatusLookup" ma:index="78" nillable="true" ma:displayName="Loc Overall Preview Status" ma:default="" ma:list="{AC64899A-88C0-4725-BCFC-902FA402DE74}" ma:internalName="LocOverallPreviewStatusLookup" ma:readOnly="true" ma:showField="OverallPreviewStatus" ma:web="2958f784-0ef9-4616-b22d-512a8cad1f0d">
      <xsd:simpleType>
        <xsd:restriction base="dms:Lookup"/>
      </xsd:simpleType>
    </xsd:element>
    <xsd:element name="LocOverallPublishStatusLookup" ma:index="79" nillable="true" ma:displayName="Loc Overall Publish Status" ma:default="" ma:list="{AC64899A-88C0-4725-BCFC-902FA402DE74}" ma:internalName="LocOverallPublishStatusLookup" ma:readOnly="true" ma:showField="OverallPublishStatus" ma:web="2958f784-0ef9-4616-b22d-512a8cad1f0d">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AC64899A-88C0-4725-BCFC-902FA402DE74}" ma:internalName="LocProcessedForHandoffsLookup" ma:readOnly="true" ma:showField="ProcessedForHandoffs" ma:web="2958f784-0ef9-4616-b22d-512a8cad1f0d">
      <xsd:simpleType>
        <xsd:restriction base="dms:Lookup"/>
      </xsd:simpleType>
    </xsd:element>
    <xsd:element name="LocProcessedForMarketsLookup" ma:index="82" nillable="true" ma:displayName="Loc Processed For Markets" ma:default="" ma:list="{AC64899A-88C0-4725-BCFC-902FA402DE74}" ma:internalName="LocProcessedForMarketsLookup" ma:readOnly="true" ma:showField="ProcessedForMarkets" ma:web="2958f784-0ef9-4616-b22d-512a8cad1f0d">
      <xsd:simpleType>
        <xsd:restriction base="dms:Lookup"/>
      </xsd:simpleType>
    </xsd:element>
    <xsd:element name="LocPublishedDependentAssetsLookup" ma:index="83" nillable="true" ma:displayName="Loc Published Dependent Assets" ma:default="" ma:list="{AC64899A-88C0-4725-BCFC-902FA402DE74}" ma:internalName="LocPublishedDependentAssetsLookup" ma:readOnly="true" ma:showField="PublishedDependentAssets" ma:web="2958f784-0ef9-4616-b22d-512a8cad1f0d">
      <xsd:simpleType>
        <xsd:restriction base="dms:Lookup"/>
      </xsd:simpleType>
    </xsd:element>
    <xsd:element name="LocPublishedLinkedAssetsLookup" ma:index="84" nillable="true" ma:displayName="Loc Published Linked Assets" ma:default="" ma:list="{AC64899A-88C0-4725-BCFC-902FA402DE74}" ma:internalName="LocPublishedLinkedAssetsLookup" ma:readOnly="true" ma:showField="PublishedLinkedAssets" ma:web="2958f784-0ef9-4616-b22d-512a8cad1f0d">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251ee2d3-c117-4524-b3f1-1010c3cab2a3}"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8D80075B-F8CE-48D6-9BD2-D195F7E115A9}" ma:internalName="Markets" ma:readOnly="false" ma:showField="MarketNam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1F044C38-11A0-4051-9DF8-A3AFA85E16DC}" ma:internalName="NumOfRatingsLookup" ma:readOnly="true" ma:showField="NumOfRatings"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1F044C38-11A0-4051-9DF8-A3AFA85E16DC}" ma:internalName="PublishStatusLookup" ma:readOnly="false" ma:showField="PublishStatus"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654e2ea7-8c43-4b3c-9db4-bd71f7cfe4f4}"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33f01220-6030-4880-975f-b9ea0de09f53}" ma:internalName="TaxCatchAll" ma:showField="CatchAllData"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33f01220-6030-4880-975f-b9ea0de09f53}" ma:internalName="TaxCatchAllLabel" ma:readOnly="true" ma:showField="CatchAllDataLabel"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5acd76-e9f3-4601-9d69-91f53ab96ae6"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C24755-C8A7-42D5-A931-67F2889861CE}">
  <ds:schemaRefs>
    <ds:schemaRef ds:uri="http://schemas.microsoft.com/office/2006/metadata/properties"/>
    <ds:schemaRef ds:uri="http://schemas.microsoft.com/office/infopath/2007/PartnerControls"/>
    <ds:schemaRef ds:uri="2958f784-0ef9-4616-b22d-512a8cad1f0d"/>
    <ds:schemaRef ds:uri="fb5acd76-e9f3-4601-9d69-91f53ab96ae6"/>
  </ds:schemaRefs>
</ds:datastoreItem>
</file>

<file path=customXml/itemProps2.xml><?xml version="1.0" encoding="utf-8"?>
<ds:datastoreItem xmlns:ds="http://schemas.openxmlformats.org/officeDocument/2006/customXml" ds:itemID="{38A7B65D-C1D1-456C-A78B-DA4CF0368398}">
  <ds:schemaRefs>
    <ds:schemaRef ds:uri="http://schemas.microsoft.com/sharepoint/v3/contenttype/forms"/>
  </ds:schemaRefs>
</ds:datastoreItem>
</file>

<file path=customXml/itemProps3.xml><?xml version="1.0" encoding="utf-8"?>
<ds:datastoreItem xmlns:ds="http://schemas.openxmlformats.org/officeDocument/2006/customXml" ds:itemID="{1702BC1C-0DFC-4EF4-86F1-C65CE34BEC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8f784-0ef9-4616-b22d-512a8cad1f0d"/>
    <ds:schemaRef ds:uri="fb5acd76-e9f3-4601-9d69-91f53ab96a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AZUL</Template>
  <TotalTime>172</TotalTime>
  <Words>234</Words>
  <Application>Microsoft Office PowerPoint</Application>
  <PresentationFormat>Panorámica</PresentationFormat>
  <Paragraphs>15</Paragraphs>
  <Slides>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Berlin Sans FB</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King Noha PZ</dc:creator>
  <cp:lastModifiedBy>King Noha PZ</cp:lastModifiedBy>
  <cp:revision>5</cp:revision>
  <dcterms:created xsi:type="dcterms:W3CDTF">2022-02-04T19:32:17Z</dcterms:created>
  <dcterms:modified xsi:type="dcterms:W3CDTF">2022-02-19T00:16:14Z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0x010100DE95A0C693CEB341887D38A4A2B58B45040072C752107C5A7B47AA91A1EE638E6F1F</vt:lpwstr>
  </property>
  <property fmtid="{D5CDD505-2E9C-101B-9397-08002B2CF9AE}" pid="3" name="ImageGenCounter">
    <vt:i4>0</vt:i4>
  </property>
  <property fmtid="{D5CDD505-2E9C-101B-9397-08002B2CF9AE}" pid="4" name="ImageGenStatus">
    <vt:i4>0</vt:i4>
  </property>
  <property fmtid="{D5CDD505-2E9C-101B-9397-08002B2CF9AE}" pid="5" name="PolicheckStatus">
    <vt:i4>3</vt:i4>
  </property>
  <property fmtid="{D5CDD505-2E9C-101B-9397-08002B2CF9AE}" pid="6" name="Applications">
    <vt:lpwstr>53;#PowerPoint 12;#407;#PowerPoint 14</vt:lpwstr>
  </property>
  <property fmtid="{D5CDD505-2E9C-101B-9397-08002B2CF9AE}" pid="7" name="PolicheckCounter">
    <vt:i4>1</vt:i4>
  </property>
  <property fmtid="{D5CDD505-2E9C-101B-9397-08002B2CF9AE}" pid="8" name="ImageGenTimestamp">
    <vt:filetime>2010-07-28T01:09:32Z</vt:filetime>
  </property>
  <property fmtid="{D5CDD505-2E9C-101B-9397-08002B2CF9AE}" pid="9" name="PolicheckTimestamp">
    <vt:filetime>2011-04-27T18:30:34Z</vt:filetime>
  </property>
  <property fmtid="{D5CDD505-2E9C-101B-9397-08002B2CF9AE}" pid="10" name="Order">
    <vt:r8>12537500</vt:r8>
  </property>
</Properties>
</file>